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37ad26a4d4e752b367cfd8ee48a9229318b384d.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a6ac8a6dfabee18c2be84106ca4cb20dbd5d1b6.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7223d0f1679bd3c838395cb204dbbca489b6707.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76" y="1953595"/>
              <a:ext cx="311522" cy="30382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 name="rc5"/>
            <p:cNvSpPr/>
            <p:nvPr/>
          </p:nvSpPr>
          <p:spPr>
            <a:xfrm>
              <a:off x="1255198" y="1953595"/>
              <a:ext cx="311522" cy="30382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 name="rc6"/>
            <p:cNvSpPr/>
            <p:nvPr/>
          </p:nvSpPr>
          <p:spPr>
            <a:xfrm>
              <a:off x="1566721" y="1953595"/>
              <a:ext cx="311522" cy="30382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 name="rc7"/>
            <p:cNvSpPr/>
            <p:nvPr/>
          </p:nvSpPr>
          <p:spPr>
            <a:xfrm>
              <a:off x="1878243" y="1953595"/>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 name="rc8"/>
            <p:cNvSpPr/>
            <p:nvPr/>
          </p:nvSpPr>
          <p:spPr>
            <a:xfrm>
              <a:off x="2189765" y="1953595"/>
              <a:ext cx="311522" cy="30382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 name="rc9"/>
            <p:cNvSpPr/>
            <p:nvPr/>
          </p:nvSpPr>
          <p:spPr>
            <a:xfrm>
              <a:off x="2501288" y="1953595"/>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 name="rc10"/>
            <p:cNvSpPr/>
            <p:nvPr/>
          </p:nvSpPr>
          <p:spPr>
            <a:xfrm>
              <a:off x="2812810" y="1953595"/>
              <a:ext cx="311522" cy="30382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 name="rc11"/>
            <p:cNvSpPr/>
            <p:nvPr/>
          </p:nvSpPr>
          <p:spPr>
            <a:xfrm>
              <a:off x="3124333" y="1953595"/>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55" y="1953595"/>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77" y="1953595"/>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 name="rc14"/>
            <p:cNvSpPr/>
            <p:nvPr/>
          </p:nvSpPr>
          <p:spPr>
            <a:xfrm>
              <a:off x="4058900" y="1953595"/>
              <a:ext cx="311522" cy="30382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4370422" y="1953595"/>
              <a:ext cx="311522" cy="30382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 name="rc16"/>
            <p:cNvSpPr/>
            <p:nvPr/>
          </p:nvSpPr>
          <p:spPr>
            <a:xfrm>
              <a:off x="4681945" y="1953595"/>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 name="rc17"/>
            <p:cNvSpPr/>
            <p:nvPr/>
          </p:nvSpPr>
          <p:spPr>
            <a:xfrm>
              <a:off x="4993467" y="1953595"/>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89" y="1953595"/>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 name="rc19"/>
            <p:cNvSpPr/>
            <p:nvPr/>
          </p:nvSpPr>
          <p:spPr>
            <a:xfrm>
              <a:off x="5616512" y="1953595"/>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 name="rc20"/>
            <p:cNvSpPr/>
            <p:nvPr/>
          </p:nvSpPr>
          <p:spPr>
            <a:xfrm>
              <a:off x="5928034" y="1953595"/>
              <a:ext cx="311522" cy="30382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57" y="1953595"/>
              <a:ext cx="311522" cy="30382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6551079" y="1953595"/>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 name="rc23"/>
            <p:cNvSpPr/>
            <p:nvPr/>
          </p:nvSpPr>
          <p:spPr>
            <a:xfrm>
              <a:off x="6862601" y="1953595"/>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24" y="1953595"/>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46" y="1953595"/>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69" y="1953595"/>
              <a:ext cx="311522" cy="30382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91" y="1953595"/>
              <a:ext cx="311522"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 name="rc28"/>
            <p:cNvSpPr/>
            <p:nvPr/>
          </p:nvSpPr>
          <p:spPr>
            <a:xfrm>
              <a:off x="8420213" y="1953595"/>
              <a:ext cx="311522"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6" y="1953595"/>
              <a:ext cx="311522" cy="30382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 name="rc30"/>
            <p:cNvSpPr/>
            <p:nvPr/>
          </p:nvSpPr>
          <p:spPr>
            <a:xfrm>
              <a:off x="943676" y="2257418"/>
              <a:ext cx="311522" cy="30382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1" name="rc31"/>
            <p:cNvSpPr/>
            <p:nvPr/>
          </p:nvSpPr>
          <p:spPr>
            <a:xfrm>
              <a:off x="1255198" y="2257418"/>
              <a:ext cx="311522" cy="30382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 name="rc32"/>
            <p:cNvSpPr/>
            <p:nvPr/>
          </p:nvSpPr>
          <p:spPr>
            <a:xfrm>
              <a:off x="1566721" y="2257418"/>
              <a:ext cx="311522" cy="30382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3" name="rc33"/>
            <p:cNvSpPr/>
            <p:nvPr/>
          </p:nvSpPr>
          <p:spPr>
            <a:xfrm>
              <a:off x="1878243" y="2257418"/>
              <a:ext cx="311522" cy="30382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4" name="rc34"/>
            <p:cNvSpPr/>
            <p:nvPr/>
          </p:nvSpPr>
          <p:spPr>
            <a:xfrm>
              <a:off x="2189765" y="2257418"/>
              <a:ext cx="311522" cy="30382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5" name="rc35"/>
            <p:cNvSpPr/>
            <p:nvPr/>
          </p:nvSpPr>
          <p:spPr>
            <a:xfrm>
              <a:off x="2501288" y="2257418"/>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6" name="rc36"/>
            <p:cNvSpPr/>
            <p:nvPr/>
          </p:nvSpPr>
          <p:spPr>
            <a:xfrm>
              <a:off x="2812810" y="2257418"/>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 name="rc37"/>
            <p:cNvSpPr/>
            <p:nvPr/>
          </p:nvSpPr>
          <p:spPr>
            <a:xfrm>
              <a:off x="3124333" y="2257418"/>
              <a:ext cx="311522" cy="30382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8" name="rc38"/>
            <p:cNvSpPr/>
            <p:nvPr/>
          </p:nvSpPr>
          <p:spPr>
            <a:xfrm>
              <a:off x="3435855" y="2257418"/>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77" y="2257418"/>
              <a:ext cx="311522" cy="30382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 name="rc40"/>
            <p:cNvSpPr/>
            <p:nvPr/>
          </p:nvSpPr>
          <p:spPr>
            <a:xfrm>
              <a:off x="4058900" y="2257418"/>
              <a:ext cx="311522" cy="30382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 name="rc41"/>
            <p:cNvSpPr/>
            <p:nvPr/>
          </p:nvSpPr>
          <p:spPr>
            <a:xfrm>
              <a:off x="4370422" y="2257418"/>
              <a:ext cx="311522" cy="30382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 name="rc42"/>
            <p:cNvSpPr/>
            <p:nvPr/>
          </p:nvSpPr>
          <p:spPr>
            <a:xfrm>
              <a:off x="4681945" y="2257418"/>
              <a:ext cx="311522" cy="30382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3" name="rc43"/>
            <p:cNvSpPr/>
            <p:nvPr/>
          </p:nvSpPr>
          <p:spPr>
            <a:xfrm>
              <a:off x="4993467" y="2257418"/>
              <a:ext cx="311522" cy="30382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4" name="rc44"/>
            <p:cNvSpPr/>
            <p:nvPr/>
          </p:nvSpPr>
          <p:spPr>
            <a:xfrm>
              <a:off x="5304989" y="2257418"/>
              <a:ext cx="311522" cy="30382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5" name="rc45"/>
            <p:cNvSpPr/>
            <p:nvPr/>
          </p:nvSpPr>
          <p:spPr>
            <a:xfrm>
              <a:off x="5616512" y="2257418"/>
              <a:ext cx="311522" cy="30382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6" name="rc46"/>
            <p:cNvSpPr/>
            <p:nvPr/>
          </p:nvSpPr>
          <p:spPr>
            <a:xfrm>
              <a:off x="5928034" y="2257418"/>
              <a:ext cx="311522" cy="30382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57" y="2257418"/>
              <a:ext cx="311522"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 name="rc48"/>
            <p:cNvSpPr/>
            <p:nvPr/>
          </p:nvSpPr>
          <p:spPr>
            <a:xfrm>
              <a:off x="6551079" y="2257418"/>
              <a:ext cx="311522"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 name="rc49"/>
            <p:cNvSpPr/>
            <p:nvPr/>
          </p:nvSpPr>
          <p:spPr>
            <a:xfrm>
              <a:off x="6862601" y="2257418"/>
              <a:ext cx="311522" cy="30382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24" y="2257418"/>
              <a:ext cx="311522" cy="30382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46" y="2257418"/>
              <a:ext cx="311522" cy="30382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69" y="2257418"/>
              <a:ext cx="311522"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91" y="2257418"/>
              <a:ext cx="311522" cy="30382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 name="rc54"/>
            <p:cNvSpPr/>
            <p:nvPr/>
          </p:nvSpPr>
          <p:spPr>
            <a:xfrm>
              <a:off x="8420213" y="2257418"/>
              <a:ext cx="311522" cy="30382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6" y="2257418"/>
              <a:ext cx="311522" cy="30382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 name="rc56"/>
            <p:cNvSpPr/>
            <p:nvPr/>
          </p:nvSpPr>
          <p:spPr>
            <a:xfrm>
              <a:off x="943676" y="2561240"/>
              <a:ext cx="311522" cy="303822"/>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57" name="rc57"/>
            <p:cNvSpPr/>
            <p:nvPr/>
          </p:nvSpPr>
          <p:spPr>
            <a:xfrm>
              <a:off x="1255198" y="2561240"/>
              <a:ext cx="311522" cy="303822"/>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58" name="rc58"/>
            <p:cNvSpPr/>
            <p:nvPr/>
          </p:nvSpPr>
          <p:spPr>
            <a:xfrm>
              <a:off x="1566721" y="2561240"/>
              <a:ext cx="311522" cy="303822"/>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9" name="rc59"/>
            <p:cNvSpPr/>
            <p:nvPr/>
          </p:nvSpPr>
          <p:spPr>
            <a:xfrm>
              <a:off x="1878243" y="2561240"/>
              <a:ext cx="311522" cy="303822"/>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60" name="rc60"/>
            <p:cNvSpPr/>
            <p:nvPr/>
          </p:nvSpPr>
          <p:spPr>
            <a:xfrm>
              <a:off x="2189765" y="2561240"/>
              <a:ext cx="311522" cy="303822"/>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1" name="rc61"/>
            <p:cNvSpPr/>
            <p:nvPr/>
          </p:nvSpPr>
          <p:spPr>
            <a:xfrm>
              <a:off x="2501288" y="2561240"/>
              <a:ext cx="311522" cy="303822"/>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2" name="rc62"/>
            <p:cNvSpPr/>
            <p:nvPr/>
          </p:nvSpPr>
          <p:spPr>
            <a:xfrm>
              <a:off x="2812810" y="2561240"/>
              <a:ext cx="311522" cy="303822"/>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3" name="rc63"/>
            <p:cNvSpPr/>
            <p:nvPr/>
          </p:nvSpPr>
          <p:spPr>
            <a:xfrm>
              <a:off x="3124333" y="2561240"/>
              <a:ext cx="311522" cy="30382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4" name="rc64"/>
            <p:cNvSpPr/>
            <p:nvPr/>
          </p:nvSpPr>
          <p:spPr>
            <a:xfrm>
              <a:off x="3435855" y="2561240"/>
              <a:ext cx="311522" cy="30382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5" name="rc65"/>
            <p:cNvSpPr/>
            <p:nvPr/>
          </p:nvSpPr>
          <p:spPr>
            <a:xfrm>
              <a:off x="3747377" y="2561240"/>
              <a:ext cx="311522" cy="30382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6" name="rc66"/>
            <p:cNvSpPr/>
            <p:nvPr/>
          </p:nvSpPr>
          <p:spPr>
            <a:xfrm>
              <a:off x="4058900" y="2561240"/>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7" name="rc67"/>
            <p:cNvSpPr/>
            <p:nvPr/>
          </p:nvSpPr>
          <p:spPr>
            <a:xfrm>
              <a:off x="4370422" y="2561240"/>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8" name="rc68"/>
            <p:cNvSpPr/>
            <p:nvPr/>
          </p:nvSpPr>
          <p:spPr>
            <a:xfrm>
              <a:off x="4681945" y="2561240"/>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9" name="rc69"/>
            <p:cNvSpPr/>
            <p:nvPr/>
          </p:nvSpPr>
          <p:spPr>
            <a:xfrm>
              <a:off x="4993467" y="2561240"/>
              <a:ext cx="311522" cy="30382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0" name="rc70"/>
            <p:cNvSpPr/>
            <p:nvPr/>
          </p:nvSpPr>
          <p:spPr>
            <a:xfrm>
              <a:off x="5304989" y="2561240"/>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1" name="rc71"/>
            <p:cNvSpPr/>
            <p:nvPr/>
          </p:nvSpPr>
          <p:spPr>
            <a:xfrm>
              <a:off x="5616512" y="2561240"/>
              <a:ext cx="311522" cy="30382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2" name="rc72"/>
            <p:cNvSpPr/>
            <p:nvPr/>
          </p:nvSpPr>
          <p:spPr>
            <a:xfrm>
              <a:off x="5928034" y="2561240"/>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3" name="rc73"/>
            <p:cNvSpPr/>
            <p:nvPr/>
          </p:nvSpPr>
          <p:spPr>
            <a:xfrm>
              <a:off x="6239557" y="2561240"/>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4" name="rc74"/>
            <p:cNvSpPr/>
            <p:nvPr/>
          </p:nvSpPr>
          <p:spPr>
            <a:xfrm>
              <a:off x="6551079" y="2561240"/>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5" name="rc75"/>
            <p:cNvSpPr/>
            <p:nvPr/>
          </p:nvSpPr>
          <p:spPr>
            <a:xfrm>
              <a:off x="6862601" y="2561240"/>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6" name="rc76"/>
            <p:cNvSpPr/>
            <p:nvPr/>
          </p:nvSpPr>
          <p:spPr>
            <a:xfrm>
              <a:off x="7174124" y="2561240"/>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46" y="2561240"/>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8" name="rc78"/>
            <p:cNvSpPr/>
            <p:nvPr/>
          </p:nvSpPr>
          <p:spPr>
            <a:xfrm>
              <a:off x="7797169" y="2561240"/>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9" name="rc79"/>
            <p:cNvSpPr/>
            <p:nvPr/>
          </p:nvSpPr>
          <p:spPr>
            <a:xfrm>
              <a:off x="8108691" y="2561240"/>
              <a:ext cx="311522" cy="30382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13" y="2561240"/>
              <a:ext cx="311522" cy="30382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6" y="2561240"/>
              <a:ext cx="311522" cy="30382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2" name="rc82"/>
            <p:cNvSpPr/>
            <p:nvPr/>
          </p:nvSpPr>
          <p:spPr>
            <a:xfrm>
              <a:off x="3124333" y="3168885"/>
              <a:ext cx="311522" cy="30382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3" name="rc83"/>
            <p:cNvSpPr/>
            <p:nvPr/>
          </p:nvSpPr>
          <p:spPr>
            <a:xfrm>
              <a:off x="3435855" y="3168885"/>
              <a:ext cx="311522" cy="30382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4" name="rc84"/>
            <p:cNvSpPr/>
            <p:nvPr/>
          </p:nvSpPr>
          <p:spPr>
            <a:xfrm>
              <a:off x="3747377" y="3168885"/>
              <a:ext cx="311522" cy="30382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5" name="rc85"/>
            <p:cNvSpPr/>
            <p:nvPr/>
          </p:nvSpPr>
          <p:spPr>
            <a:xfrm>
              <a:off x="4058900" y="3168885"/>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6" name="rc86"/>
            <p:cNvSpPr/>
            <p:nvPr/>
          </p:nvSpPr>
          <p:spPr>
            <a:xfrm>
              <a:off x="4370422" y="3168885"/>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7" name="rc87"/>
            <p:cNvSpPr/>
            <p:nvPr/>
          </p:nvSpPr>
          <p:spPr>
            <a:xfrm>
              <a:off x="4681945" y="3168885"/>
              <a:ext cx="311522" cy="30382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4993467" y="3168885"/>
              <a:ext cx="311522" cy="30382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9" name="rc89"/>
            <p:cNvSpPr/>
            <p:nvPr/>
          </p:nvSpPr>
          <p:spPr>
            <a:xfrm>
              <a:off x="5304989" y="3168885"/>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0" name="rc90"/>
            <p:cNvSpPr/>
            <p:nvPr/>
          </p:nvSpPr>
          <p:spPr>
            <a:xfrm>
              <a:off x="5616512" y="3168885"/>
              <a:ext cx="311522" cy="30382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1" name="rc91"/>
            <p:cNvSpPr/>
            <p:nvPr/>
          </p:nvSpPr>
          <p:spPr>
            <a:xfrm>
              <a:off x="5928034" y="3168885"/>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2" name="rc92"/>
            <p:cNvSpPr/>
            <p:nvPr/>
          </p:nvSpPr>
          <p:spPr>
            <a:xfrm>
              <a:off x="6239557" y="3168885"/>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3" name="rc93"/>
            <p:cNvSpPr/>
            <p:nvPr/>
          </p:nvSpPr>
          <p:spPr>
            <a:xfrm>
              <a:off x="6551079" y="3168885"/>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4" name="rc94"/>
            <p:cNvSpPr/>
            <p:nvPr/>
          </p:nvSpPr>
          <p:spPr>
            <a:xfrm>
              <a:off x="6862601" y="3168885"/>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5" name="rc95"/>
            <p:cNvSpPr/>
            <p:nvPr/>
          </p:nvSpPr>
          <p:spPr>
            <a:xfrm>
              <a:off x="7174124" y="3168885"/>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6" name="rc96"/>
            <p:cNvSpPr/>
            <p:nvPr/>
          </p:nvSpPr>
          <p:spPr>
            <a:xfrm>
              <a:off x="7485646" y="3168885"/>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7" name="rc97"/>
            <p:cNvSpPr/>
            <p:nvPr/>
          </p:nvSpPr>
          <p:spPr>
            <a:xfrm>
              <a:off x="7797169" y="3168885"/>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8" name="rc98"/>
            <p:cNvSpPr/>
            <p:nvPr/>
          </p:nvSpPr>
          <p:spPr>
            <a:xfrm>
              <a:off x="8108691" y="3168885"/>
              <a:ext cx="311522" cy="30382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9" name="rc99"/>
            <p:cNvSpPr/>
            <p:nvPr/>
          </p:nvSpPr>
          <p:spPr>
            <a:xfrm>
              <a:off x="8420213" y="3168885"/>
              <a:ext cx="311522" cy="30382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0" name="rc100"/>
            <p:cNvSpPr/>
            <p:nvPr/>
          </p:nvSpPr>
          <p:spPr>
            <a:xfrm>
              <a:off x="8731736" y="3168885"/>
              <a:ext cx="311522" cy="30382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1" name="rc101"/>
            <p:cNvSpPr/>
            <p:nvPr/>
          </p:nvSpPr>
          <p:spPr>
            <a:xfrm>
              <a:off x="3124333" y="2865063"/>
              <a:ext cx="311522" cy="30382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2" name="rc102"/>
            <p:cNvSpPr/>
            <p:nvPr/>
          </p:nvSpPr>
          <p:spPr>
            <a:xfrm>
              <a:off x="3435855" y="2865063"/>
              <a:ext cx="311522" cy="30382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3" name="rc103"/>
            <p:cNvSpPr/>
            <p:nvPr/>
          </p:nvSpPr>
          <p:spPr>
            <a:xfrm>
              <a:off x="3747377" y="2865063"/>
              <a:ext cx="311522" cy="30382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4" name="rc104"/>
            <p:cNvSpPr/>
            <p:nvPr/>
          </p:nvSpPr>
          <p:spPr>
            <a:xfrm>
              <a:off x="4058900" y="2865063"/>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5" name="rc105"/>
            <p:cNvSpPr/>
            <p:nvPr/>
          </p:nvSpPr>
          <p:spPr>
            <a:xfrm>
              <a:off x="4370422" y="2865063"/>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6" name="rc106"/>
            <p:cNvSpPr/>
            <p:nvPr/>
          </p:nvSpPr>
          <p:spPr>
            <a:xfrm>
              <a:off x="4681945" y="2865063"/>
              <a:ext cx="311522" cy="30382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7" name="rc107"/>
            <p:cNvSpPr/>
            <p:nvPr/>
          </p:nvSpPr>
          <p:spPr>
            <a:xfrm>
              <a:off x="4993467" y="2865063"/>
              <a:ext cx="311522" cy="30382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8" name="rc108"/>
            <p:cNvSpPr/>
            <p:nvPr/>
          </p:nvSpPr>
          <p:spPr>
            <a:xfrm>
              <a:off x="5304989" y="2865063"/>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9" name="rc109"/>
            <p:cNvSpPr/>
            <p:nvPr/>
          </p:nvSpPr>
          <p:spPr>
            <a:xfrm>
              <a:off x="5616512" y="2865063"/>
              <a:ext cx="311522" cy="30382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0" name="rc110"/>
            <p:cNvSpPr/>
            <p:nvPr/>
          </p:nvSpPr>
          <p:spPr>
            <a:xfrm>
              <a:off x="5928034" y="2865063"/>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1" name="rc111"/>
            <p:cNvSpPr/>
            <p:nvPr/>
          </p:nvSpPr>
          <p:spPr>
            <a:xfrm>
              <a:off x="6239557" y="2865063"/>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2" name="rc112"/>
            <p:cNvSpPr/>
            <p:nvPr/>
          </p:nvSpPr>
          <p:spPr>
            <a:xfrm>
              <a:off x="6551079" y="2865063"/>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3" name="rc113"/>
            <p:cNvSpPr/>
            <p:nvPr/>
          </p:nvSpPr>
          <p:spPr>
            <a:xfrm>
              <a:off x="6862601" y="2865063"/>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4" name="rc114"/>
            <p:cNvSpPr/>
            <p:nvPr/>
          </p:nvSpPr>
          <p:spPr>
            <a:xfrm>
              <a:off x="7174124" y="2865063"/>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5" name="rc115"/>
            <p:cNvSpPr/>
            <p:nvPr/>
          </p:nvSpPr>
          <p:spPr>
            <a:xfrm>
              <a:off x="7485646" y="2865063"/>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6" name="rc116"/>
            <p:cNvSpPr/>
            <p:nvPr/>
          </p:nvSpPr>
          <p:spPr>
            <a:xfrm>
              <a:off x="7797169" y="2865063"/>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7" name="rc117"/>
            <p:cNvSpPr/>
            <p:nvPr/>
          </p:nvSpPr>
          <p:spPr>
            <a:xfrm>
              <a:off x="8108691" y="2865063"/>
              <a:ext cx="311522" cy="30382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8" name="rc118"/>
            <p:cNvSpPr/>
            <p:nvPr/>
          </p:nvSpPr>
          <p:spPr>
            <a:xfrm>
              <a:off x="8420213" y="2865063"/>
              <a:ext cx="311522" cy="30382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9" name="rc119"/>
            <p:cNvSpPr/>
            <p:nvPr/>
          </p:nvSpPr>
          <p:spPr>
            <a:xfrm>
              <a:off x="8731736" y="2865063"/>
              <a:ext cx="311522" cy="30382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0" name="rc120"/>
            <p:cNvSpPr/>
            <p:nvPr/>
          </p:nvSpPr>
          <p:spPr>
            <a:xfrm>
              <a:off x="6239557" y="4080352"/>
              <a:ext cx="311522" cy="30382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1" name="rc121"/>
            <p:cNvSpPr/>
            <p:nvPr/>
          </p:nvSpPr>
          <p:spPr>
            <a:xfrm>
              <a:off x="6551079" y="4080352"/>
              <a:ext cx="311522" cy="30382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2" name="rc122"/>
            <p:cNvSpPr/>
            <p:nvPr/>
          </p:nvSpPr>
          <p:spPr>
            <a:xfrm>
              <a:off x="6862601" y="4080352"/>
              <a:ext cx="311522" cy="30382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3" name="rc123"/>
            <p:cNvSpPr/>
            <p:nvPr/>
          </p:nvSpPr>
          <p:spPr>
            <a:xfrm>
              <a:off x="7174124" y="4080352"/>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4" name="rc124"/>
            <p:cNvSpPr/>
            <p:nvPr/>
          </p:nvSpPr>
          <p:spPr>
            <a:xfrm>
              <a:off x="7485646" y="4080352"/>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5" name="rc125"/>
            <p:cNvSpPr/>
            <p:nvPr/>
          </p:nvSpPr>
          <p:spPr>
            <a:xfrm>
              <a:off x="7797169" y="4080352"/>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6" name="rc126"/>
            <p:cNvSpPr/>
            <p:nvPr/>
          </p:nvSpPr>
          <p:spPr>
            <a:xfrm>
              <a:off x="8108691" y="4080352"/>
              <a:ext cx="311522" cy="30382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7" name="rc127"/>
            <p:cNvSpPr/>
            <p:nvPr/>
          </p:nvSpPr>
          <p:spPr>
            <a:xfrm>
              <a:off x="8420213" y="4080352"/>
              <a:ext cx="311522"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8" name="rc128"/>
            <p:cNvSpPr/>
            <p:nvPr/>
          </p:nvSpPr>
          <p:spPr>
            <a:xfrm>
              <a:off x="8731736" y="4080352"/>
              <a:ext cx="311522" cy="30382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9" name="rc129"/>
            <p:cNvSpPr/>
            <p:nvPr/>
          </p:nvSpPr>
          <p:spPr>
            <a:xfrm>
              <a:off x="8420213" y="4384175"/>
              <a:ext cx="311522" cy="303822"/>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0" name="rc130"/>
            <p:cNvSpPr/>
            <p:nvPr/>
          </p:nvSpPr>
          <p:spPr>
            <a:xfrm>
              <a:off x="8731736" y="4384175"/>
              <a:ext cx="311522"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1" name="rc131"/>
            <p:cNvSpPr/>
            <p:nvPr/>
          </p:nvSpPr>
          <p:spPr>
            <a:xfrm>
              <a:off x="943676" y="4687997"/>
              <a:ext cx="311522" cy="303822"/>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32" name="rc132"/>
            <p:cNvSpPr/>
            <p:nvPr/>
          </p:nvSpPr>
          <p:spPr>
            <a:xfrm>
              <a:off x="1255198" y="4687997"/>
              <a:ext cx="311522" cy="303822"/>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33" name="rc133"/>
            <p:cNvSpPr/>
            <p:nvPr/>
          </p:nvSpPr>
          <p:spPr>
            <a:xfrm>
              <a:off x="1566721" y="4687997"/>
              <a:ext cx="311522" cy="303822"/>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4" name="rc134"/>
            <p:cNvSpPr/>
            <p:nvPr/>
          </p:nvSpPr>
          <p:spPr>
            <a:xfrm>
              <a:off x="1878243" y="4687997"/>
              <a:ext cx="311522" cy="303822"/>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5" name="rc135"/>
            <p:cNvSpPr/>
            <p:nvPr/>
          </p:nvSpPr>
          <p:spPr>
            <a:xfrm>
              <a:off x="2189765" y="4687997"/>
              <a:ext cx="311522" cy="303822"/>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6" name="rc136"/>
            <p:cNvSpPr/>
            <p:nvPr/>
          </p:nvSpPr>
          <p:spPr>
            <a:xfrm>
              <a:off x="2501288" y="4687997"/>
              <a:ext cx="311522" cy="303822"/>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37" name="rc137"/>
            <p:cNvSpPr/>
            <p:nvPr/>
          </p:nvSpPr>
          <p:spPr>
            <a:xfrm>
              <a:off x="2812810" y="4687997"/>
              <a:ext cx="311522" cy="30382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8" name="rc138"/>
            <p:cNvSpPr/>
            <p:nvPr/>
          </p:nvSpPr>
          <p:spPr>
            <a:xfrm>
              <a:off x="3124333" y="4687997"/>
              <a:ext cx="311522" cy="30382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9" name="rc139"/>
            <p:cNvSpPr/>
            <p:nvPr/>
          </p:nvSpPr>
          <p:spPr>
            <a:xfrm>
              <a:off x="3435855" y="4687997"/>
              <a:ext cx="311522" cy="30382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0" name="rc140"/>
            <p:cNvSpPr/>
            <p:nvPr/>
          </p:nvSpPr>
          <p:spPr>
            <a:xfrm>
              <a:off x="3747377" y="4687997"/>
              <a:ext cx="311522" cy="30382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1" name="rc141"/>
            <p:cNvSpPr/>
            <p:nvPr/>
          </p:nvSpPr>
          <p:spPr>
            <a:xfrm>
              <a:off x="4058900" y="4687997"/>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2" name="rc142"/>
            <p:cNvSpPr/>
            <p:nvPr/>
          </p:nvSpPr>
          <p:spPr>
            <a:xfrm>
              <a:off x="4370422" y="4687997"/>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3" name="rc143"/>
            <p:cNvSpPr/>
            <p:nvPr/>
          </p:nvSpPr>
          <p:spPr>
            <a:xfrm>
              <a:off x="4681945" y="4687997"/>
              <a:ext cx="311522" cy="30382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4" name="rc144"/>
            <p:cNvSpPr/>
            <p:nvPr/>
          </p:nvSpPr>
          <p:spPr>
            <a:xfrm>
              <a:off x="4993467" y="4687997"/>
              <a:ext cx="311522" cy="30382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5" name="rc145"/>
            <p:cNvSpPr/>
            <p:nvPr/>
          </p:nvSpPr>
          <p:spPr>
            <a:xfrm>
              <a:off x="5304989" y="4687997"/>
              <a:ext cx="311522" cy="30382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6" name="rc146"/>
            <p:cNvSpPr/>
            <p:nvPr/>
          </p:nvSpPr>
          <p:spPr>
            <a:xfrm>
              <a:off x="5616512" y="4687997"/>
              <a:ext cx="311522" cy="30382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47" name="rc147"/>
            <p:cNvSpPr/>
            <p:nvPr/>
          </p:nvSpPr>
          <p:spPr>
            <a:xfrm>
              <a:off x="5928034" y="4687997"/>
              <a:ext cx="311522" cy="30382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8" name="rc148"/>
            <p:cNvSpPr/>
            <p:nvPr/>
          </p:nvSpPr>
          <p:spPr>
            <a:xfrm>
              <a:off x="6239557" y="4687997"/>
              <a:ext cx="311522" cy="30382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9" name="rc149"/>
            <p:cNvSpPr/>
            <p:nvPr/>
          </p:nvSpPr>
          <p:spPr>
            <a:xfrm>
              <a:off x="6551079" y="4687997"/>
              <a:ext cx="311522" cy="30382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0" name="rc150"/>
            <p:cNvSpPr/>
            <p:nvPr/>
          </p:nvSpPr>
          <p:spPr>
            <a:xfrm>
              <a:off x="6862601" y="4687997"/>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1" name="rc151"/>
            <p:cNvSpPr/>
            <p:nvPr/>
          </p:nvSpPr>
          <p:spPr>
            <a:xfrm>
              <a:off x="7174124" y="4687997"/>
              <a:ext cx="311522" cy="30382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2" name="rc152"/>
            <p:cNvSpPr/>
            <p:nvPr/>
          </p:nvSpPr>
          <p:spPr>
            <a:xfrm>
              <a:off x="7485646" y="4687997"/>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3" name="rc153"/>
            <p:cNvSpPr/>
            <p:nvPr/>
          </p:nvSpPr>
          <p:spPr>
            <a:xfrm>
              <a:off x="7797169" y="4687997"/>
              <a:ext cx="311522" cy="30382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4" name="rc154"/>
            <p:cNvSpPr/>
            <p:nvPr/>
          </p:nvSpPr>
          <p:spPr>
            <a:xfrm>
              <a:off x="8108691" y="4687997"/>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5" name="rc155"/>
            <p:cNvSpPr/>
            <p:nvPr/>
          </p:nvSpPr>
          <p:spPr>
            <a:xfrm>
              <a:off x="8420213" y="4687997"/>
              <a:ext cx="311522" cy="30382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6" name="rc156"/>
            <p:cNvSpPr/>
            <p:nvPr/>
          </p:nvSpPr>
          <p:spPr>
            <a:xfrm>
              <a:off x="8731736" y="4687997"/>
              <a:ext cx="311522" cy="30382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7" name="rc157"/>
            <p:cNvSpPr/>
            <p:nvPr/>
          </p:nvSpPr>
          <p:spPr>
            <a:xfrm>
              <a:off x="6862601" y="4991819"/>
              <a:ext cx="311522" cy="30382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58" name="rc158"/>
            <p:cNvSpPr/>
            <p:nvPr/>
          </p:nvSpPr>
          <p:spPr>
            <a:xfrm>
              <a:off x="7174124" y="4991819"/>
              <a:ext cx="311522" cy="30382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9" name="rc159"/>
            <p:cNvSpPr/>
            <p:nvPr/>
          </p:nvSpPr>
          <p:spPr>
            <a:xfrm>
              <a:off x="7485646" y="4991819"/>
              <a:ext cx="311522" cy="30382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0" name="rc160"/>
            <p:cNvSpPr/>
            <p:nvPr/>
          </p:nvSpPr>
          <p:spPr>
            <a:xfrm>
              <a:off x="7797169" y="4991819"/>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1" name="rc161"/>
            <p:cNvSpPr/>
            <p:nvPr/>
          </p:nvSpPr>
          <p:spPr>
            <a:xfrm>
              <a:off x="8108691" y="4991819"/>
              <a:ext cx="311522" cy="30382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2" name="rc162"/>
            <p:cNvSpPr/>
            <p:nvPr/>
          </p:nvSpPr>
          <p:spPr>
            <a:xfrm>
              <a:off x="8420213" y="4991819"/>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3" name="rc163"/>
            <p:cNvSpPr/>
            <p:nvPr/>
          </p:nvSpPr>
          <p:spPr>
            <a:xfrm>
              <a:off x="8731736" y="4991819"/>
              <a:ext cx="311522" cy="30382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4" name="rc164"/>
            <p:cNvSpPr/>
            <p:nvPr/>
          </p:nvSpPr>
          <p:spPr>
            <a:xfrm>
              <a:off x="4370422" y="3472707"/>
              <a:ext cx="311522" cy="303822"/>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65" name="rc165"/>
            <p:cNvSpPr/>
            <p:nvPr/>
          </p:nvSpPr>
          <p:spPr>
            <a:xfrm>
              <a:off x="4681945" y="3472707"/>
              <a:ext cx="311522" cy="303822"/>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66" name="rc166"/>
            <p:cNvSpPr/>
            <p:nvPr/>
          </p:nvSpPr>
          <p:spPr>
            <a:xfrm>
              <a:off x="4993467" y="3472707"/>
              <a:ext cx="311522" cy="30382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7" name="rc167"/>
            <p:cNvSpPr/>
            <p:nvPr/>
          </p:nvSpPr>
          <p:spPr>
            <a:xfrm>
              <a:off x="5304989" y="3472707"/>
              <a:ext cx="311522" cy="30382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8" name="rc168"/>
            <p:cNvSpPr/>
            <p:nvPr/>
          </p:nvSpPr>
          <p:spPr>
            <a:xfrm>
              <a:off x="5616512" y="3472707"/>
              <a:ext cx="311522" cy="30382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9" name="rc169"/>
            <p:cNvSpPr/>
            <p:nvPr/>
          </p:nvSpPr>
          <p:spPr>
            <a:xfrm>
              <a:off x="5928034" y="3472707"/>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0" name="rc170"/>
            <p:cNvSpPr/>
            <p:nvPr/>
          </p:nvSpPr>
          <p:spPr>
            <a:xfrm>
              <a:off x="6239557" y="3472707"/>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1" name="rc171"/>
            <p:cNvSpPr/>
            <p:nvPr/>
          </p:nvSpPr>
          <p:spPr>
            <a:xfrm>
              <a:off x="6551079" y="3472707"/>
              <a:ext cx="311522" cy="30382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2" name="rc172"/>
            <p:cNvSpPr/>
            <p:nvPr/>
          </p:nvSpPr>
          <p:spPr>
            <a:xfrm>
              <a:off x="6862601" y="3472707"/>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3" name="rc173"/>
            <p:cNvSpPr/>
            <p:nvPr/>
          </p:nvSpPr>
          <p:spPr>
            <a:xfrm>
              <a:off x="7174124" y="3472707"/>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4" name="rc174"/>
            <p:cNvSpPr/>
            <p:nvPr/>
          </p:nvSpPr>
          <p:spPr>
            <a:xfrm>
              <a:off x="7485646" y="3472707"/>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5" name="rc175"/>
            <p:cNvSpPr/>
            <p:nvPr/>
          </p:nvSpPr>
          <p:spPr>
            <a:xfrm>
              <a:off x="7797169" y="3472707"/>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6" name="rc176"/>
            <p:cNvSpPr/>
            <p:nvPr/>
          </p:nvSpPr>
          <p:spPr>
            <a:xfrm>
              <a:off x="8108691" y="3472707"/>
              <a:ext cx="311522" cy="30382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7" name="rc177"/>
            <p:cNvSpPr/>
            <p:nvPr/>
          </p:nvSpPr>
          <p:spPr>
            <a:xfrm>
              <a:off x="8420213" y="3472707"/>
              <a:ext cx="311522" cy="30382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8" name="rc178"/>
            <p:cNvSpPr/>
            <p:nvPr/>
          </p:nvSpPr>
          <p:spPr>
            <a:xfrm>
              <a:off x="8731736" y="3472707"/>
              <a:ext cx="311522" cy="30382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9" name="rc179"/>
            <p:cNvSpPr/>
            <p:nvPr/>
          </p:nvSpPr>
          <p:spPr>
            <a:xfrm>
              <a:off x="5304989" y="3776530"/>
              <a:ext cx="311522" cy="30382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0" name="rc180"/>
            <p:cNvSpPr/>
            <p:nvPr/>
          </p:nvSpPr>
          <p:spPr>
            <a:xfrm>
              <a:off x="5616512" y="3776530"/>
              <a:ext cx="311522" cy="30382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1" name="rc181"/>
            <p:cNvSpPr/>
            <p:nvPr/>
          </p:nvSpPr>
          <p:spPr>
            <a:xfrm>
              <a:off x="5928034" y="3776530"/>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2" name="rc182"/>
            <p:cNvSpPr/>
            <p:nvPr/>
          </p:nvSpPr>
          <p:spPr>
            <a:xfrm>
              <a:off x="6239557" y="3776530"/>
              <a:ext cx="311522" cy="30382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3" name="rc183"/>
            <p:cNvSpPr/>
            <p:nvPr/>
          </p:nvSpPr>
          <p:spPr>
            <a:xfrm>
              <a:off x="6551079" y="3776530"/>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4" name="rc184"/>
            <p:cNvSpPr/>
            <p:nvPr/>
          </p:nvSpPr>
          <p:spPr>
            <a:xfrm>
              <a:off x="6862601" y="3776530"/>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5" name="rc185"/>
            <p:cNvSpPr/>
            <p:nvPr/>
          </p:nvSpPr>
          <p:spPr>
            <a:xfrm>
              <a:off x="7174124" y="3776530"/>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6" name="rc186"/>
            <p:cNvSpPr/>
            <p:nvPr/>
          </p:nvSpPr>
          <p:spPr>
            <a:xfrm>
              <a:off x="7485646" y="3776530"/>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7" name="rc187"/>
            <p:cNvSpPr/>
            <p:nvPr/>
          </p:nvSpPr>
          <p:spPr>
            <a:xfrm>
              <a:off x="7797169" y="3776530"/>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8" name="rc188"/>
            <p:cNvSpPr/>
            <p:nvPr/>
          </p:nvSpPr>
          <p:spPr>
            <a:xfrm>
              <a:off x="8108691" y="3776530"/>
              <a:ext cx="311522" cy="30382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9" name="rc189"/>
            <p:cNvSpPr/>
            <p:nvPr/>
          </p:nvSpPr>
          <p:spPr>
            <a:xfrm>
              <a:off x="8420213" y="3776530"/>
              <a:ext cx="311522" cy="30382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0" name="rc190"/>
            <p:cNvSpPr/>
            <p:nvPr/>
          </p:nvSpPr>
          <p:spPr>
            <a:xfrm>
              <a:off x="8731736" y="3776530"/>
              <a:ext cx="311522" cy="30382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1" name="rc191"/>
            <p:cNvSpPr/>
            <p:nvPr/>
          </p:nvSpPr>
          <p:spPr>
            <a:xfrm>
              <a:off x="7174124" y="5295642"/>
              <a:ext cx="311522" cy="303822"/>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2" name="rc192"/>
            <p:cNvSpPr/>
            <p:nvPr/>
          </p:nvSpPr>
          <p:spPr>
            <a:xfrm>
              <a:off x="7485646" y="5295642"/>
              <a:ext cx="311522" cy="303822"/>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93" name="rc193"/>
            <p:cNvSpPr/>
            <p:nvPr/>
          </p:nvSpPr>
          <p:spPr>
            <a:xfrm>
              <a:off x="7797169" y="5295642"/>
              <a:ext cx="311522" cy="303822"/>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4" name="rc194"/>
            <p:cNvSpPr/>
            <p:nvPr/>
          </p:nvSpPr>
          <p:spPr>
            <a:xfrm>
              <a:off x="8108691" y="5295642"/>
              <a:ext cx="311522" cy="303822"/>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95" name="rc195"/>
            <p:cNvSpPr/>
            <p:nvPr/>
          </p:nvSpPr>
          <p:spPr>
            <a:xfrm>
              <a:off x="8420213" y="5295642"/>
              <a:ext cx="311522" cy="30382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6" name="rc196"/>
            <p:cNvSpPr/>
            <p:nvPr/>
          </p:nvSpPr>
          <p:spPr>
            <a:xfrm>
              <a:off x="8731736" y="5295642"/>
              <a:ext cx="311522" cy="30382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7" name="tx197"/>
            <p:cNvSpPr/>
            <p:nvPr/>
          </p:nvSpPr>
          <p:spPr>
            <a:xfrm>
              <a:off x="1662223"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98" name="tx198"/>
            <p:cNvSpPr/>
            <p:nvPr/>
          </p:nvSpPr>
          <p:spPr>
            <a:xfrm>
              <a:off x="1973745"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9" name="tx199"/>
            <p:cNvSpPr/>
            <p:nvPr/>
          </p:nvSpPr>
          <p:spPr>
            <a:xfrm>
              <a:off x="2285268"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00" name="tx200"/>
            <p:cNvSpPr/>
            <p:nvPr/>
          </p:nvSpPr>
          <p:spPr>
            <a:xfrm>
              <a:off x="2596790"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01" name="tx201"/>
            <p:cNvSpPr/>
            <p:nvPr/>
          </p:nvSpPr>
          <p:spPr>
            <a:xfrm>
              <a:off x="2908312"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02" name="tx202"/>
            <p:cNvSpPr/>
            <p:nvPr/>
          </p:nvSpPr>
          <p:spPr>
            <a:xfrm>
              <a:off x="3219835"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03" name="tx203"/>
            <p:cNvSpPr/>
            <p:nvPr/>
          </p:nvSpPr>
          <p:spPr>
            <a:xfrm>
              <a:off x="3510280"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04" name="tx204"/>
            <p:cNvSpPr/>
            <p:nvPr/>
          </p:nvSpPr>
          <p:spPr>
            <a:xfrm>
              <a:off x="3842880"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05" name="tx205"/>
            <p:cNvSpPr/>
            <p:nvPr/>
          </p:nvSpPr>
          <p:spPr>
            <a:xfrm>
              <a:off x="4154402"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06" name="tx206"/>
            <p:cNvSpPr/>
            <p:nvPr/>
          </p:nvSpPr>
          <p:spPr>
            <a:xfrm>
              <a:off x="4465924"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07" name="tx207"/>
            <p:cNvSpPr/>
            <p:nvPr/>
          </p:nvSpPr>
          <p:spPr>
            <a:xfrm>
              <a:off x="4756370"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08" name="tx208"/>
            <p:cNvSpPr/>
            <p:nvPr/>
          </p:nvSpPr>
          <p:spPr>
            <a:xfrm>
              <a:off x="5088969"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09" name="tx209"/>
            <p:cNvSpPr/>
            <p:nvPr/>
          </p:nvSpPr>
          <p:spPr>
            <a:xfrm>
              <a:off x="5379415"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10" name="tx210"/>
            <p:cNvSpPr/>
            <p:nvPr/>
          </p:nvSpPr>
          <p:spPr>
            <a:xfrm>
              <a:off x="5712014"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11" name="tx211"/>
            <p:cNvSpPr/>
            <p:nvPr/>
          </p:nvSpPr>
          <p:spPr>
            <a:xfrm>
              <a:off x="6023536"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12" name="tx212"/>
            <p:cNvSpPr/>
            <p:nvPr/>
          </p:nvSpPr>
          <p:spPr>
            <a:xfrm>
              <a:off x="6335059"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13" name="tx213"/>
            <p:cNvSpPr/>
            <p:nvPr/>
          </p:nvSpPr>
          <p:spPr>
            <a:xfrm>
              <a:off x="6646581"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4" name="tx214"/>
            <p:cNvSpPr/>
            <p:nvPr/>
          </p:nvSpPr>
          <p:spPr>
            <a:xfrm>
              <a:off x="6937027"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15" name="tx215"/>
            <p:cNvSpPr/>
            <p:nvPr/>
          </p:nvSpPr>
          <p:spPr>
            <a:xfrm>
              <a:off x="7248549"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16" name="tx216"/>
            <p:cNvSpPr/>
            <p:nvPr/>
          </p:nvSpPr>
          <p:spPr>
            <a:xfrm>
              <a:off x="7581148"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17" name="tx217"/>
            <p:cNvSpPr/>
            <p:nvPr/>
          </p:nvSpPr>
          <p:spPr>
            <a:xfrm>
              <a:off x="7892671"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18" name="tx218"/>
            <p:cNvSpPr/>
            <p:nvPr/>
          </p:nvSpPr>
          <p:spPr>
            <a:xfrm>
              <a:off x="8183116"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9" name="tx219"/>
            <p:cNvSpPr/>
            <p:nvPr/>
          </p:nvSpPr>
          <p:spPr>
            <a:xfrm>
              <a:off x="8494639"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0" name="tx220"/>
            <p:cNvSpPr/>
            <p:nvPr/>
          </p:nvSpPr>
          <p:spPr>
            <a:xfrm>
              <a:off x="8806161"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21" name="tx221"/>
            <p:cNvSpPr/>
            <p:nvPr/>
          </p:nvSpPr>
          <p:spPr>
            <a:xfrm>
              <a:off x="2596790"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22" name="tx222"/>
            <p:cNvSpPr/>
            <p:nvPr/>
          </p:nvSpPr>
          <p:spPr>
            <a:xfrm>
              <a:off x="2908312"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23" name="tx223"/>
            <p:cNvSpPr/>
            <p:nvPr/>
          </p:nvSpPr>
          <p:spPr>
            <a:xfrm>
              <a:off x="3219835"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24" name="tx224"/>
            <p:cNvSpPr/>
            <p:nvPr/>
          </p:nvSpPr>
          <p:spPr>
            <a:xfrm>
              <a:off x="3531357"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5" name="tx225"/>
            <p:cNvSpPr/>
            <p:nvPr/>
          </p:nvSpPr>
          <p:spPr>
            <a:xfrm>
              <a:off x="3842880"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26" name="tx226"/>
            <p:cNvSpPr/>
            <p:nvPr/>
          </p:nvSpPr>
          <p:spPr>
            <a:xfrm>
              <a:off x="4154402"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27" name="tx227"/>
            <p:cNvSpPr/>
            <p:nvPr/>
          </p:nvSpPr>
          <p:spPr>
            <a:xfrm>
              <a:off x="4465924"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28" name="tx228"/>
            <p:cNvSpPr/>
            <p:nvPr/>
          </p:nvSpPr>
          <p:spPr>
            <a:xfrm>
              <a:off x="4777447"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29" name="tx229"/>
            <p:cNvSpPr/>
            <p:nvPr/>
          </p:nvSpPr>
          <p:spPr>
            <a:xfrm>
              <a:off x="5088969"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30" name="tx230"/>
            <p:cNvSpPr/>
            <p:nvPr/>
          </p:nvSpPr>
          <p:spPr>
            <a:xfrm>
              <a:off x="5400492"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31" name="tx231"/>
            <p:cNvSpPr/>
            <p:nvPr/>
          </p:nvSpPr>
          <p:spPr>
            <a:xfrm>
              <a:off x="5712014"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32" name="tx232"/>
            <p:cNvSpPr/>
            <p:nvPr/>
          </p:nvSpPr>
          <p:spPr>
            <a:xfrm>
              <a:off x="6023536"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33" name="tx233"/>
            <p:cNvSpPr/>
            <p:nvPr/>
          </p:nvSpPr>
          <p:spPr>
            <a:xfrm>
              <a:off x="6335059"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4" name="tx234"/>
            <p:cNvSpPr/>
            <p:nvPr/>
          </p:nvSpPr>
          <p:spPr>
            <a:xfrm>
              <a:off x="6646581"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5" name="tx235"/>
            <p:cNvSpPr/>
            <p:nvPr/>
          </p:nvSpPr>
          <p:spPr>
            <a:xfrm>
              <a:off x="6958104"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36" name="tx236"/>
            <p:cNvSpPr/>
            <p:nvPr/>
          </p:nvSpPr>
          <p:spPr>
            <a:xfrm>
              <a:off x="7269626"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37" name="tx237"/>
            <p:cNvSpPr/>
            <p:nvPr/>
          </p:nvSpPr>
          <p:spPr>
            <a:xfrm>
              <a:off x="7581148"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38" name="tx238"/>
            <p:cNvSpPr/>
            <p:nvPr/>
          </p:nvSpPr>
          <p:spPr>
            <a:xfrm>
              <a:off x="7892671"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9" name="tx239"/>
            <p:cNvSpPr/>
            <p:nvPr/>
          </p:nvSpPr>
          <p:spPr>
            <a:xfrm>
              <a:off x="8183116"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40" name="tx240"/>
            <p:cNvSpPr/>
            <p:nvPr/>
          </p:nvSpPr>
          <p:spPr>
            <a:xfrm>
              <a:off x="8515716"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41" name="tx241"/>
            <p:cNvSpPr/>
            <p:nvPr/>
          </p:nvSpPr>
          <p:spPr>
            <a:xfrm>
              <a:off x="8827238"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2" name="tx242"/>
            <p:cNvSpPr/>
            <p:nvPr/>
          </p:nvSpPr>
          <p:spPr>
            <a:xfrm>
              <a:off x="4154402"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43" name="tx243"/>
            <p:cNvSpPr/>
            <p:nvPr/>
          </p:nvSpPr>
          <p:spPr>
            <a:xfrm>
              <a:off x="4465924"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44" name="tx244"/>
            <p:cNvSpPr/>
            <p:nvPr/>
          </p:nvSpPr>
          <p:spPr>
            <a:xfrm>
              <a:off x="4777447"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45" name="tx245"/>
            <p:cNvSpPr/>
            <p:nvPr/>
          </p:nvSpPr>
          <p:spPr>
            <a:xfrm>
              <a:off x="5400492"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46" name="tx246"/>
            <p:cNvSpPr/>
            <p:nvPr/>
          </p:nvSpPr>
          <p:spPr>
            <a:xfrm>
              <a:off x="5712014"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47" name="tx247"/>
            <p:cNvSpPr/>
            <p:nvPr/>
          </p:nvSpPr>
          <p:spPr>
            <a:xfrm>
              <a:off x="6023536"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48" name="tx248"/>
            <p:cNvSpPr/>
            <p:nvPr/>
          </p:nvSpPr>
          <p:spPr>
            <a:xfrm>
              <a:off x="6335059"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49" name="tx249"/>
            <p:cNvSpPr/>
            <p:nvPr/>
          </p:nvSpPr>
          <p:spPr>
            <a:xfrm>
              <a:off x="6646581"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50" name="tx250"/>
            <p:cNvSpPr/>
            <p:nvPr/>
          </p:nvSpPr>
          <p:spPr>
            <a:xfrm>
              <a:off x="6958104"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51" name="tx251"/>
            <p:cNvSpPr/>
            <p:nvPr/>
          </p:nvSpPr>
          <p:spPr>
            <a:xfrm>
              <a:off x="7269626"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52" name="tx252"/>
            <p:cNvSpPr/>
            <p:nvPr/>
          </p:nvSpPr>
          <p:spPr>
            <a:xfrm>
              <a:off x="7581148"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53" name="tx253"/>
            <p:cNvSpPr/>
            <p:nvPr/>
          </p:nvSpPr>
          <p:spPr>
            <a:xfrm>
              <a:off x="7892671"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54" name="tx254"/>
            <p:cNvSpPr/>
            <p:nvPr/>
          </p:nvSpPr>
          <p:spPr>
            <a:xfrm>
              <a:off x="8183116"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55" name="tx255"/>
            <p:cNvSpPr/>
            <p:nvPr/>
          </p:nvSpPr>
          <p:spPr>
            <a:xfrm>
              <a:off x="8515716"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56" name="tx256"/>
            <p:cNvSpPr/>
            <p:nvPr/>
          </p:nvSpPr>
          <p:spPr>
            <a:xfrm>
              <a:off x="8827238"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57" name="tx257"/>
            <p:cNvSpPr/>
            <p:nvPr/>
          </p:nvSpPr>
          <p:spPr>
            <a:xfrm>
              <a:off x="4154402"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58" name="tx258"/>
            <p:cNvSpPr/>
            <p:nvPr/>
          </p:nvSpPr>
          <p:spPr>
            <a:xfrm>
              <a:off x="4465924"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9" name="tx259"/>
            <p:cNvSpPr/>
            <p:nvPr/>
          </p:nvSpPr>
          <p:spPr>
            <a:xfrm>
              <a:off x="4777447"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60" name="tx260"/>
            <p:cNvSpPr/>
            <p:nvPr/>
          </p:nvSpPr>
          <p:spPr>
            <a:xfrm>
              <a:off x="5400492"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61" name="tx261"/>
            <p:cNvSpPr/>
            <p:nvPr/>
          </p:nvSpPr>
          <p:spPr>
            <a:xfrm>
              <a:off x="5712014"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62" name="tx262"/>
            <p:cNvSpPr/>
            <p:nvPr/>
          </p:nvSpPr>
          <p:spPr>
            <a:xfrm>
              <a:off x="6023536"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63" name="tx263"/>
            <p:cNvSpPr/>
            <p:nvPr/>
          </p:nvSpPr>
          <p:spPr>
            <a:xfrm>
              <a:off x="6335059"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4" name="tx264"/>
            <p:cNvSpPr/>
            <p:nvPr/>
          </p:nvSpPr>
          <p:spPr>
            <a:xfrm>
              <a:off x="6646581"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65" name="tx265"/>
            <p:cNvSpPr/>
            <p:nvPr/>
          </p:nvSpPr>
          <p:spPr>
            <a:xfrm>
              <a:off x="6958104"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66" name="tx266"/>
            <p:cNvSpPr/>
            <p:nvPr/>
          </p:nvSpPr>
          <p:spPr>
            <a:xfrm>
              <a:off x="7269626"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7" name="tx267"/>
            <p:cNvSpPr/>
            <p:nvPr/>
          </p:nvSpPr>
          <p:spPr>
            <a:xfrm>
              <a:off x="7581148"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68" name="tx268"/>
            <p:cNvSpPr/>
            <p:nvPr/>
          </p:nvSpPr>
          <p:spPr>
            <a:xfrm>
              <a:off x="7892671"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9" name="tx269"/>
            <p:cNvSpPr/>
            <p:nvPr/>
          </p:nvSpPr>
          <p:spPr>
            <a:xfrm>
              <a:off x="8183116"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70" name="tx270"/>
            <p:cNvSpPr/>
            <p:nvPr/>
          </p:nvSpPr>
          <p:spPr>
            <a:xfrm>
              <a:off x="8515716"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71" name="tx271"/>
            <p:cNvSpPr/>
            <p:nvPr/>
          </p:nvSpPr>
          <p:spPr>
            <a:xfrm>
              <a:off x="8827238"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72" name="tx272"/>
            <p:cNvSpPr/>
            <p:nvPr/>
          </p:nvSpPr>
          <p:spPr>
            <a:xfrm>
              <a:off x="4154402"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73" name="tx273"/>
            <p:cNvSpPr/>
            <p:nvPr/>
          </p:nvSpPr>
          <p:spPr>
            <a:xfrm>
              <a:off x="4465924"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74" name="tx274"/>
            <p:cNvSpPr/>
            <p:nvPr/>
          </p:nvSpPr>
          <p:spPr>
            <a:xfrm>
              <a:off x="4777447"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75" name="tx275"/>
            <p:cNvSpPr/>
            <p:nvPr/>
          </p:nvSpPr>
          <p:spPr>
            <a:xfrm>
              <a:off x="5400492"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76" name="tx276"/>
            <p:cNvSpPr/>
            <p:nvPr/>
          </p:nvSpPr>
          <p:spPr>
            <a:xfrm>
              <a:off x="5712014"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77" name="tx277"/>
            <p:cNvSpPr/>
            <p:nvPr/>
          </p:nvSpPr>
          <p:spPr>
            <a:xfrm>
              <a:off x="6023536"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78" name="tx278"/>
            <p:cNvSpPr/>
            <p:nvPr/>
          </p:nvSpPr>
          <p:spPr>
            <a:xfrm>
              <a:off x="6335059"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79" name="tx279"/>
            <p:cNvSpPr/>
            <p:nvPr/>
          </p:nvSpPr>
          <p:spPr>
            <a:xfrm>
              <a:off x="6646581"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80" name="tx280"/>
            <p:cNvSpPr/>
            <p:nvPr/>
          </p:nvSpPr>
          <p:spPr>
            <a:xfrm>
              <a:off x="6958104"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1" name="tx281"/>
            <p:cNvSpPr/>
            <p:nvPr/>
          </p:nvSpPr>
          <p:spPr>
            <a:xfrm>
              <a:off x="7269626"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2" name="tx282"/>
            <p:cNvSpPr/>
            <p:nvPr/>
          </p:nvSpPr>
          <p:spPr>
            <a:xfrm>
              <a:off x="7581148"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83" name="tx283"/>
            <p:cNvSpPr/>
            <p:nvPr/>
          </p:nvSpPr>
          <p:spPr>
            <a:xfrm>
              <a:off x="7892671"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4" name="tx284"/>
            <p:cNvSpPr/>
            <p:nvPr/>
          </p:nvSpPr>
          <p:spPr>
            <a:xfrm>
              <a:off x="8183116"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85" name="tx285"/>
            <p:cNvSpPr/>
            <p:nvPr/>
          </p:nvSpPr>
          <p:spPr>
            <a:xfrm>
              <a:off x="8515716"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86" name="tx286"/>
            <p:cNvSpPr/>
            <p:nvPr/>
          </p:nvSpPr>
          <p:spPr>
            <a:xfrm>
              <a:off x="8827238"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7" name="tx287"/>
            <p:cNvSpPr/>
            <p:nvPr/>
          </p:nvSpPr>
          <p:spPr>
            <a:xfrm>
              <a:off x="6958104"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88" name="tx288"/>
            <p:cNvSpPr/>
            <p:nvPr/>
          </p:nvSpPr>
          <p:spPr>
            <a:xfrm>
              <a:off x="7269626"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89" name="tx289"/>
            <p:cNvSpPr/>
            <p:nvPr/>
          </p:nvSpPr>
          <p:spPr>
            <a:xfrm>
              <a:off x="7581148"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0" name="tx290"/>
            <p:cNvSpPr/>
            <p:nvPr/>
          </p:nvSpPr>
          <p:spPr>
            <a:xfrm>
              <a:off x="7892671"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1" name="tx291"/>
            <p:cNvSpPr/>
            <p:nvPr/>
          </p:nvSpPr>
          <p:spPr>
            <a:xfrm>
              <a:off x="8183116" y="419344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92" name="tx292"/>
            <p:cNvSpPr/>
            <p:nvPr/>
          </p:nvSpPr>
          <p:spPr>
            <a:xfrm>
              <a:off x="8494639" y="419344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93" name="tx293"/>
            <p:cNvSpPr/>
            <p:nvPr/>
          </p:nvSpPr>
          <p:spPr>
            <a:xfrm>
              <a:off x="8806161" y="419344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94" name="tx294"/>
            <p:cNvSpPr/>
            <p:nvPr/>
          </p:nvSpPr>
          <p:spPr>
            <a:xfrm>
              <a:off x="8827238"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95" name="tx295"/>
            <p:cNvSpPr/>
            <p:nvPr/>
          </p:nvSpPr>
          <p:spPr>
            <a:xfrm>
              <a:off x="4154402"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6" name="tx296"/>
            <p:cNvSpPr/>
            <p:nvPr/>
          </p:nvSpPr>
          <p:spPr>
            <a:xfrm>
              <a:off x="4444848"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7" name="tx297"/>
            <p:cNvSpPr/>
            <p:nvPr/>
          </p:nvSpPr>
          <p:spPr>
            <a:xfrm>
              <a:off x="4777447"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98" name="tx298"/>
            <p:cNvSpPr/>
            <p:nvPr/>
          </p:nvSpPr>
          <p:spPr>
            <a:xfrm>
              <a:off x="6646581"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99" name="tx299"/>
            <p:cNvSpPr/>
            <p:nvPr/>
          </p:nvSpPr>
          <p:spPr>
            <a:xfrm>
              <a:off x="6958104"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0" name="tx300"/>
            <p:cNvSpPr/>
            <p:nvPr/>
          </p:nvSpPr>
          <p:spPr>
            <a:xfrm>
              <a:off x="7269626"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1" name="tx301"/>
            <p:cNvSpPr/>
            <p:nvPr/>
          </p:nvSpPr>
          <p:spPr>
            <a:xfrm>
              <a:off x="7581148"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2" name="tx302"/>
            <p:cNvSpPr/>
            <p:nvPr/>
          </p:nvSpPr>
          <p:spPr>
            <a:xfrm>
              <a:off x="7892671"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3" name="tx303"/>
            <p:cNvSpPr/>
            <p:nvPr/>
          </p:nvSpPr>
          <p:spPr>
            <a:xfrm>
              <a:off x="8183116"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4" name="tx304"/>
            <p:cNvSpPr/>
            <p:nvPr/>
          </p:nvSpPr>
          <p:spPr>
            <a:xfrm>
              <a:off x="8494639"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05" name="tx305"/>
            <p:cNvSpPr/>
            <p:nvPr/>
          </p:nvSpPr>
          <p:spPr>
            <a:xfrm>
              <a:off x="8806161"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6" name="tx306"/>
            <p:cNvSpPr/>
            <p:nvPr/>
          </p:nvSpPr>
          <p:spPr>
            <a:xfrm>
              <a:off x="7892671"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07" name="tx307"/>
            <p:cNvSpPr/>
            <p:nvPr/>
          </p:nvSpPr>
          <p:spPr>
            <a:xfrm>
              <a:off x="8183116" y="5104914"/>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08" name="tx308"/>
            <p:cNvSpPr/>
            <p:nvPr/>
          </p:nvSpPr>
          <p:spPr>
            <a:xfrm>
              <a:off x="8494639" y="5104914"/>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09" name="tx309"/>
            <p:cNvSpPr/>
            <p:nvPr/>
          </p:nvSpPr>
          <p:spPr>
            <a:xfrm>
              <a:off x="8806161" y="5104914"/>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10" name="tx310"/>
            <p:cNvSpPr/>
            <p:nvPr/>
          </p:nvSpPr>
          <p:spPr>
            <a:xfrm>
              <a:off x="6023536"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1" name="tx311"/>
            <p:cNvSpPr/>
            <p:nvPr/>
          </p:nvSpPr>
          <p:spPr>
            <a:xfrm>
              <a:off x="6335059"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12" name="tx312"/>
            <p:cNvSpPr/>
            <p:nvPr/>
          </p:nvSpPr>
          <p:spPr>
            <a:xfrm>
              <a:off x="6646581"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3" name="tx313"/>
            <p:cNvSpPr/>
            <p:nvPr/>
          </p:nvSpPr>
          <p:spPr>
            <a:xfrm>
              <a:off x="6958104"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14" name="tx314"/>
            <p:cNvSpPr/>
            <p:nvPr/>
          </p:nvSpPr>
          <p:spPr>
            <a:xfrm>
              <a:off x="7269626"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15" name="tx315"/>
            <p:cNvSpPr/>
            <p:nvPr/>
          </p:nvSpPr>
          <p:spPr>
            <a:xfrm>
              <a:off x="7581148"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16" name="tx316"/>
            <p:cNvSpPr/>
            <p:nvPr/>
          </p:nvSpPr>
          <p:spPr>
            <a:xfrm>
              <a:off x="7892671"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17" name="tx317"/>
            <p:cNvSpPr/>
            <p:nvPr/>
          </p:nvSpPr>
          <p:spPr>
            <a:xfrm>
              <a:off x="8204193"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18" name="tx318"/>
            <p:cNvSpPr/>
            <p:nvPr/>
          </p:nvSpPr>
          <p:spPr>
            <a:xfrm>
              <a:off x="8515716"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19" name="tx319"/>
            <p:cNvSpPr/>
            <p:nvPr/>
          </p:nvSpPr>
          <p:spPr>
            <a:xfrm>
              <a:off x="8827238"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20" name="tx320"/>
            <p:cNvSpPr/>
            <p:nvPr/>
          </p:nvSpPr>
          <p:spPr>
            <a:xfrm>
              <a:off x="5712014"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21" name="tx321"/>
            <p:cNvSpPr/>
            <p:nvPr/>
          </p:nvSpPr>
          <p:spPr>
            <a:xfrm>
              <a:off x="6023536"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2" name="tx322"/>
            <p:cNvSpPr/>
            <p:nvPr/>
          </p:nvSpPr>
          <p:spPr>
            <a:xfrm>
              <a:off x="6335059"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23" name="tx323"/>
            <p:cNvSpPr/>
            <p:nvPr/>
          </p:nvSpPr>
          <p:spPr>
            <a:xfrm>
              <a:off x="6646581"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4" name="tx324"/>
            <p:cNvSpPr/>
            <p:nvPr/>
          </p:nvSpPr>
          <p:spPr>
            <a:xfrm>
              <a:off x="6958104"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25" name="tx325"/>
            <p:cNvSpPr/>
            <p:nvPr/>
          </p:nvSpPr>
          <p:spPr>
            <a:xfrm>
              <a:off x="7269626"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26" name="tx326"/>
            <p:cNvSpPr/>
            <p:nvPr/>
          </p:nvSpPr>
          <p:spPr>
            <a:xfrm>
              <a:off x="7581148"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7" name="tx327"/>
            <p:cNvSpPr/>
            <p:nvPr/>
          </p:nvSpPr>
          <p:spPr>
            <a:xfrm>
              <a:off x="7892671"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28" name="tx328"/>
            <p:cNvSpPr/>
            <p:nvPr/>
          </p:nvSpPr>
          <p:spPr>
            <a:xfrm>
              <a:off x="8183116" y="388962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29" name="tx329"/>
            <p:cNvSpPr/>
            <p:nvPr/>
          </p:nvSpPr>
          <p:spPr>
            <a:xfrm>
              <a:off x="8494639" y="388962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30" name="tx330"/>
            <p:cNvSpPr/>
            <p:nvPr/>
          </p:nvSpPr>
          <p:spPr>
            <a:xfrm>
              <a:off x="8806161" y="388962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1" name="tx331"/>
            <p:cNvSpPr/>
            <p:nvPr/>
          </p:nvSpPr>
          <p:spPr>
            <a:xfrm>
              <a:off x="1039178"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32" name="tx332"/>
            <p:cNvSpPr/>
            <p:nvPr/>
          </p:nvSpPr>
          <p:spPr>
            <a:xfrm>
              <a:off x="1350700"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33" name="tx333"/>
            <p:cNvSpPr/>
            <p:nvPr/>
          </p:nvSpPr>
          <p:spPr>
            <a:xfrm>
              <a:off x="1039178"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334" name="tx334"/>
            <p:cNvSpPr/>
            <p:nvPr/>
          </p:nvSpPr>
          <p:spPr>
            <a:xfrm>
              <a:off x="1350700"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35" name="tx335"/>
            <p:cNvSpPr/>
            <p:nvPr/>
          </p:nvSpPr>
          <p:spPr>
            <a:xfrm>
              <a:off x="1662223"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36" name="tx336"/>
            <p:cNvSpPr/>
            <p:nvPr/>
          </p:nvSpPr>
          <p:spPr>
            <a:xfrm>
              <a:off x="1973745"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37" name="tx337"/>
            <p:cNvSpPr/>
            <p:nvPr/>
          </p:nvSpPr>
          <p:spPr>
            <a:xfrm>
              <a:off x="2285268"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38" name="tx338"/>
            <p:cNvSpPr/>
            <p:nvPr/>
          </p:nvSpPr>
          <p:spPr>
            <a:xfrm>
              <a:off x="1039178"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39" name="tx339"/>
            <p:cNvSpPr/>
            <p:nvPr/>
          </p:nvSpPr>
          <p:spPr>
            <a:xfrm>
              <a:off x="1350700"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340" name="tx340"/>
            <p:cNvSpPr/>
            <p:nvPr/>
          </p:nvSpPr>
          <p:spPr>
            <a:xfrm>
              <a:off x="1662223"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341" name="tx341"/>
            <p:cNvSpPr/>
            <p:nvPr/>
          </p:nvSpPr>
          <p:spPr>
            <a:xfrm>
              <a:off x="1973745"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342" name="tx342"/>
            <p:cNvSpPr/>
            <p:nvPr/>
          </p:nvSpPr>
          <p:spPr>
            <a:xfrm>
              <a:off x="2285268"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343" name="tx343"/>
            <p:cNvSpPr/>
            <p:nvPr/>
          </p:nvSpPr>
          <p:spPr>
            <a:xfrm>
              <a:off x="2596790"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344" name="tx344"/>
            <p:cNvSpPr/>
            <p:nvPr/>
          </p:nvSpPr>
          <p:spPr>
            <a:xfrm>
              <a:off x="2908312"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345" name="tx345"/>
            <p:cNvSpPr/>
            <p:nvPr/>
          </p:nvSpPr>
          <p:spPr>
            <a:xfrm>
              <a:off x="3219835"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46" name="tx346"/>
            <p:cNvSpPr/>
            <p:nvPr/>
          </p:nvSpPr>
          <p:spPr>
            <a:xfrm>
              <a:off x="3531357"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47" name="tx347"/>
            <p:cNvSpPr/>
            <p:nvPr/>
          </p:nvSpPr>
          <p:spPr>
            <a:xfrm>
              <a:off x="3842880"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48" name="tx348"/>
            <p:cNvSpPr/>
            <p:nvPr/>
          </p:nvSpPr>
          <p:spPr>
            <a:xfrm>
              <a:off x="5088969"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49" name="tx349"/>
            <p:cNvSpPr/>
            <p:nvPr/>
          </p:nvSpPr>
          <p:spPr>
            <a:xfrm>
              <a:off x="3219835"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350" name="tx350"/>
            <p:cNvSpPr/>
            <p:nvPr/>
          </p:nvSpPr>
          <p:spPr>
            <a:xfrm>
              <a:off x="3531357"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51" name="tx351"/>
            <p:cNvSpPr/>
            <p:nvPr/>
          </p:nvSpPr>
          <p:spPr>
            <a:xfrm>
              <a:off x="3842880"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52" name="tx352"/>
            <p:cNvSpPr/>
            <p:nvPr/>
          </p:nvSpPr>
          <p:spPr>
            <a:xfrm>
              <a:off x="5088969"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53" name="tx353"/>
            <p:cNvSpPr/>
            <p:nvPr/>
          </p:nvSpPr>
          <p:spPr>
            <a:xfrm>
              <a:off x="3219835"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354" name="tx354"/>
            <p:cNvSpPr/>
            <p:nvPr/>
          </p:nvSpPr>
          <p:spPr>
            <a:xfrm>
              <a:off x="3531357"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55" name="tx355"/>
            <p:cNvSpPr/>
            <p:nvPr/>
          </p:nvSpPr>
          <p:spPr>
            <a:xfrm>
              <a:off x="3842880"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56" name="tx356"/>
            <p:cNvSpPr/>
            <p:nvPr/>
          </p:nvSpPr>
          <p:spPr>
            <a:xfrm>
              <a:off x="5088969"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57" name="tx357"/>
            <p:cNvSpPr/>
            <p:nvPr/>
          </p:nvSpPr>
          <p:spPr>
            <a:xfrm>
              <a:off x="6335059"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58" name="tx358"/>
            <p:cNvSpPr/>
            <p:nvPr/>
          </p:nvSpPr>
          <p:spPr>
            <a:xfrm>
              <a:off x="6646581"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59" name="tx359"/>
            <p:cNvSpPr/>
            <p:nvPr/>
          </p:nvSpPr>
          <p:spPr>
            <a:xfrm>
              <a:off x="8515716"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360" name="tx360"/>
            <p:cNvSpPr/>
            <p:nvPr/>
          </p:nvSpPr>
          <p:spPr>
            <a:xfrm>
              <a:off x="1039178"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61" name="tx361"/>
            <p:cNvSpPr/>
            <p:nvPr/>
          </p:nvSpPr>
          <p:spPr>
            <a:xfrm>
              <a:off x="1350700"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362" name="tx362"/>
            <p:cNvSpPr/>
            <p:nvPr/>
          </p:nvSpPr>
          <p:spPr>
            <a:xfrm>
              <a:off x="1662223"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363" name="tx363"/>
            <p:cNvSpPr/>
            <p:nvPr/>
          </p:nvSpPr>
          <p:spPr>
            <a:xfrm>
              <a:off x="1973745"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364" name="tx364"/>
            <p:cNvSpPr/>
            <p:nvPr/>
          </p:nvSpPr>
          <p:spPr>
            <a:xfrm>
              <a:off x="2285268"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365" name="tx365"/>
            <p:cNvSpPr/>
            <p:nvPr/>
          </p:nvSpPr>
          <p:spPr>
            <a:xfrm>
              <a:off x="2596790"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366" name="tx366"/>
            <p:cNvSpPr/>
            <p:nvPr/>
          </p:nvSpPr>
          <p:spPr>
            <a:xfrm>
              <a:off x="2908312"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367" name="tx367"/>
            <p:cNvSpPr/>
            <p:nvPr/>
          </p:nvSpPr>
          <p:spPr>
            <a:xfrm>
              <a:off x="3219835"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368" name="tx368"/>
            <p:cNvSpPr/>
            <p:nvPr/>
          </p:nvSpPr>
          <p:spPr>
            <a:xfrm>
              <a:off x="3531357"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69" name="tx369"/>
            <p:cNvSpPr/>
            <p:nvPr/>
          </p:nvSpPr>
          <p:spPr>
            <a:xfrm>
              <a:off x="3842880"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70" name="tx370"/>
            <p:cNvSpPr/>
            <p:nvPr/>
          </p:nvSpPr>
          <p:spPr>
            <a:xfrm>
              <a:off x="5088969"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71" name="tx371"/>
            <p:cNvSpPr/>
            <p:nvPr/>
          </p:nvSpPr>
          <p:spPr>
            <a:xfrm>
              <a:off x="5400492"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72" name="tx372"/>
            <p:cNvSpPr/>
            <p:nvPr/>
          </p:nvSpPr>
          <p:spPr>
            <a:xfrm>
              <a:off x="5712014"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73" name="tx373"/>
            <p:cNvSpPr/>
            <p:nvPr/>
          </p:nvSpPr>
          <p:spPr>
            <a:xfrm>
              <a:off x="6023536"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74" name="tx374"/>
            <p:cNvSpPr/>
            <p:nvPr/>
          </p:nvSpPr>
          <p:spPr>
            <a:xfrm>
              <a:off x="6335059"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75" name="tx375"/>
            <p:cNvSpPr/>
            <p:nvPr/>
          </p:nvSpPr>
          <p:spPr>
            <a:xfrm>
              <a:off x="6958104"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376" name="tx376"/>
            <p:cNvSpPr/>
            <p:nvPr/>
          </p:nvSpPr>
          <p:spPr>
            <a:xfrm>
              <a:off x="7269626"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77" name="tx377"/>
            <p:cNvSpPr/>
            <p:nvPr/>
          </p:nvSpPr>
          <p:spPr>
            <a:xfrm>
              <a:off x="7581148"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78" name="tx378"/>
            <p:cNvSpPr/>
            <p:nvPr/>
          </p:nvSpPr>
          <p:spPr>
            <a:xfrm>
              <a:off x="4465924"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79" name="tx379"/>
            <p:cNvSpPr/>
            <p:nvPr/>
          </p:nvSpPr>
          <p:spPr>
            <a:xfrm>
              <a:off x="4777447"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80" name="tx380"/>
            <p:cNvSpPr/>
            <p:nvPr/>
          </p:nvSpPr>
          <p:spPr>
            <a:xfrm>
              <a:off x="5088969"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81" name="tx381"/>
            <p:cNvSpPr/>
            <p:nvPr/>
          </p:nvSpPr>
          <p:spPr>
            <a:xfrm>
              <a:off x="5400492"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82" name="tx382"/>
            <p:cNvSpPr/>
            <p:nvPr/>
          </p:nvSpPr>
          <p:spPr>
            <a:xfrm>
              <a:off x="5712014"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83" name="tx383"/>
            <p:cNvSpPr/>
            <p:nvPr/>
          </p:nvSpPr>
          <p:spPr>
            <a:xfrm>
              <a:off x="5400492"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84" name="tx384"/>
            <p:cNvSpPr/>
            <p:nvPr/>
          </p:nvSpPr>
          <p:spPr>
            <a:xfrm>
              <a:off x="7269626"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85" name="tx385"/>
            <p:cNvSpPr/>
            <p:nvPr/>
          </p:nvSpPr>
          <p:spPr>
            <a:xfrm>
              <a:off x="7581148"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86" name="tx386"/>
            <p:cNvSpPr/>
            <p:nvPr/>
          </p:nvSpPr>
          <p:spPr>
            <a:xfrm>
              <a:off x="7892671"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387" name="tx387"/>
            <p:cNvSpPr/>
            <p:nvPr/>
          </p:nvSpPr>
          <p:spPr>
            <a:xfrm>
              <a:off x="8204193"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388" name="tx388"/>
            <p:cNvSpPr/>
            <p:nvPr/>
          </p:nvSpPr>
          <p:spPr>
            <a:xfrm>
              <a:off x="8515716"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89" name="tx389"/>
            <p:cNvSpPr/>
            <p:nvPr/>
          </p:nvSpPr>
          <p:spPr>
            <a:xfrm>
              <a:off x="8827238"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90" name="tx390"/>
            <p:cNvSpPr/>
            <p:nvPr/>
          </p:nvSpPr>
          <p:spPr>
            <a:xfrm>
              <a:off x="97507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391" name="tx391"/>
            <p:cNvSpPr/>
            <p:nvPr/>
          </p:nvSpPr>
          <p:spPr>
            <a:xfrm>
              <a:off x="128660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392" name="tx392"/>
            <p:cNvSpPr/>
            <p:nvPr/>
          </p:nvSpPr>
          <p:spPr>
            <a:xfrm>
              <a:off x="159812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393" name="tx393"/>
            <p:cNvSpPr/>
            <p:nvPr/>
          </p:nvSpPr>
          <p:spPr>
            <a:xfrm>
              <a:off x="190964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394" name="tx394"/>
            <p:cNvSpPr/>
            <p:nvPr/>
          </p:nvSpPr>
          <p:spPr>
            <a:xfrm>
              <a:off x="222116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395" name="tx395"/>
            <p:cNvSpPr/>
            <p:nvPr/>
          </p:nvSpPr>
          <p:spPr>
            <a:xfrm>
              <a:off x="253269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396" name="tx396"/>
            <p:cNvSpPr/>
            <p:nvPr/>
          </p:nvSpPr>
          <p:spPr>
            <a:xfrm>
              <a:off x="284421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397" name="tx397"/>
            <p:cNvSpPr/>
            <p:nvPr/>
          </p:nvSpPr>
          <p:spPr>
            <a:xfrm>
              <a:off x="315573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398" name="tx398"/>
            <p:cNvSpPr/>
            <p:nvPr/>
          </p:nvSpPr>
          <p:spPr>
            <a:xfrm>
              <a:off x="346725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399" name="tx399"/>
            <p:cNvSpPr/>
            <p:nvPr/>
          </p:nvSpPr>
          <p:spPr>
            <a:xfrm>
              <a:off x="377878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400" name="tx400"/>
            <p:cNvSpPr/>
            <p:nvPr/>
          </p:nvSpPr>
          <p:spPr>
            <a:xfrm>
              <a:off x="409030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401" name="tx401"/>
            <p:cNvSpPr/>
            <p:nvPr/>
          </p:nvSpPr>
          <p:spPr>
            <a:xfrm>
              <a:off x="4405986" y="1780573"/>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402" name="tx402"/>
            <p:cNvSpPr/>
            <p:nvPr/>
          </p:nvSpPr>
          <p:spPr>
            <a:xfrm>
              <a:off x="4713347"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403" name="tx403"/>
            <p:cNvSpPr/>
            <p:nvPr/>
          </p:nvSpPr>
          <p:spPr>
            <a:xfrm>
              <a:off x="502487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404" name="tx404"/>
            <p:cNvSpPr/>
            <p:nvPr/>
          </p:nvSpPr>
          <p:spPr>
            <a:xfrm>
              <a:off x="5336392"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405" name="tx405"/>
            <p:cNvSpPr/>
            <p:nvPr/>
          </p:nvSpPr>
          <p:spPr>
            <a:xfrm>
              <a:off x="564791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406" name="tx406"/>
            <p:cNvSpPr/>
            <p:nvPr/>
          </p:nvSpPr>
          <p:spPr>
            <a:xfrm>
              <a:off x="5959437"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407" name="tx407"/>
            <p:cNvSpPr/>
            <p:nvPr/>
          </p:nvSpPr>
          <p:spPr>
            <a:xfrm>
              <a:off x="627095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408" name="tx408"/>
            <p:cNvSpPr/>
            <p:nvPr/>
          </p:nvSpPr>
          <p:spPr>
            <a:xfrm>
              <a:off x="6582482"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09" name="tx409"/>
            <p:cNvSpPr/>
            <p:nvPr/>
          </p:nvSpPr>
          <p:spPr>
            <a:xfrm>
              <a:off x="6894004"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10" name="tx410"/>
            <p:cNvSpPr/>
            <p:nvPr/>
          </p:nvSpPr>
          <p:spPr>
            <a:xfrm>
              <a:off x="7205527"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11" name="tx411"/>
            <p:cNvSpPr/>
            <p:nvPr/>
          </p:nvSpPr>
          <p:spPr>
            <a:xfrm>
              <a:off x="751704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12" name="tx412"/>
            <p:cNvSpPr/>
            <p:nvPr/>
          </p:nvSpPr>
          <p:spPr>
            <a:xfrm>
              <a:off x="782857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13" name="tx413"/>
            <p:cNvSpPr/>
            <p:nvPr/>
          </p:nvSpPr>
          <p:spPr>
            <a:xfrm>
              <a:off x="8140094"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14" name="tx414"/>
            <p:cNvSpPr/>
            <p:nvPr/>
          </p:nvSpPr>
          <p:spPr>
            <a:xfrm>
              <a:off x="845161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15" name="tx415"/>
            <p:cNvSpPr/>
            <p:nvPr/>
          </p:nvSpPr>
          <p:spPr>
            <a:xfrm>
              <a:off x="876313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16" name="tx416"/>
            <p:cNvSpPr/>
            <p:nvPr/>
          </p:nvSpPr>
          <p:spPr>
            <a:xfrm>
              <a:off x="564326" y="5407548"/>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417" name="tx417"/>
            <p:cNvSpPr/>
            <p:nvPr/>
          </p:nvSpPr>
          <p:spPr>
            <a:xfrm>
              <a:off x="539455" y="5103726"/>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418" name="tx418"/>
            <p:cNvSpPr/>
            <p:nvPr/>
          </p:nvSpPr>
          <p:spPr>
            <a:xfrm>
              <a:off x="539455" y="479990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419" name="tx419"/>
            <p:cNvSpPr/>
            <p:nvPr/>
          </p:nvSpPr>
          <p:spPr>
            <a:xfrm>
              <a:off x="589107" y="4496081"/>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420" name="tx420"/>
            <p:cNvSpPr/>
            <p:nvPr/>
          </p:nvSpPr>
          <p:spPr>
            <a:xfrm>
              <a:off x="607577" y="4192258"/>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421" name="tx421"/>
            <p:cNvSpPr/>
            <p:nvPr/>
          </p:nvSpPr>
          <p:spPr>
            <a:xfrm>
              <a:off x="533145" y="3888436"/>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422" name="tx422"/>
            <p:cNvSpPr/>
            <p:nvPr/>
          </p:nvSpPr>
          <p:spPr>
            <a:xfrm>
              <a:off x="539546" y="3584614"/>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423" name="tx423"/>
            <p:cNvSpPr/>
            <p:nvPr/>
          </p:nvSpPr>
          <p:spPr>
            <a:xfrm>
              <a:off x="508182" y="3280791"/>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424" name="tx424"/>
            <p:cNvSpPr/>
            <p:nvPr/>
          </p:nvSpPr>
          <p:spPr>
            <a:xfrm>
              <a:off x="620105" y="2976969"/>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425" name="tx425"/>
            <p:cNvSpPr/>
            <p:nvPr/>
          </p:nvSpPr>
          <p:spPr>
            <a:xfrm>
              <a:off x="564326" y="2673146"/>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426" name="tx426"/>
            <p:cNvSpPr/>
            <p:nvPr/>
          </p:nvSpPr>
          <p:spPr>
            <a:xfrm>
              <a:off x="564326" y="2369324"/>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427" name="tx427"/>
            <p:cNvSpPr/>
            <p:nvPr/>
          </p:nvSpPr>
          <p:spPr>
            <a:xfrm>
              <a:off x="607760" y="2065501"/>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428" name="tx428"/>
            <p:cNvSpPr/>
            <p:nvPr/>
          </p:nvSpPr>
          <p:spPr>
            <a:xfrm>
              <a:off x="3184826" y="5984873"/>
              <a:ext cx="13876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Vaccine Coverage (%)</a:t>
              </a:r>
            </a:p>
          </p:txBody>
        </p:sp>
        <p:pic>
          <p:nvPicPr>
            <p:cNvPr id="429" name="pic429"/>
            <p:cNvPicPr/>
            <p:nvPr/>
          </p:nvPicPr>
          <p:blipFill>
            <a:blip r:embed="rId2" cstate="print"/>
            <a:stretch>
              <a:fillRect/>
            </a:stretch>
          </p:blipFill>
          <p:spPr>
            <a:xfrm>
              <a:off x="4642108" y="5838614"/>
              <a:ext cx="2160000" cy="219455"/>
            </a:xfrm>
            <a:prstGeom prst="rect">
              <a:avLst/>
            </a:prstGeom>
          </p:spPr>
        </p:pic>
        <p:sp>
          <p:nvSpPr>
            <p:cNvPr id="430" name="pl430"/>
            <p:cNvSpPr/>
            <p:nvPr/>
          </p:nvSpPr>
          <p:spPr>
            <a:xfrm>
              <a:off x="4645708"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1" name="pl431"/>
            <p:cNvSpPr/>
            <p:nvPr/>
          </p:nvSpPr>
          <p:spPr>
            <a:xfrm>
              <a:off x="5937388"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2" name="pl432"/>
            <p:cNvSpPr/>
            <p:nvPr/>
          </p:nvSpPr>
          <p:spPr>
            <a:xfrm>
              <a:off x="6152668"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3" name="pl433"/>
            <p:cNvSpPr/>
            <p:nvPr/>
          </p:nvSpPr>
          <p:spPr>
            <a:xfrm>
              <a:off x="6367948"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4" name="pl434"/>
            <p:cNvSpPr/>
            <p:nvPr/>
          </p:nvSpPr>
          <p:spPr>
            <a:xfrm>
              <a:off x="6583228"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5" name="pl435"/>
            <p:cNvSpPr/>
            <p:nvPr/>
          </p:nvSpPr>
          <p:spPr>
            <a:xfrm>
              <a:off x="6798508"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6" name="pl436"/>
            <p:cNvSpPr/>
            <p:nvPr/>
          </p:nvSpPr>
          <p:spPr>
            <a:xfrm>
              <a:off x="4645708"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7" name="pl437"/>
            <p:cNvSpPr/>
            <p:nvPr/>
          </p:nvSpPr>
          <p:spPr>
            <a:xfrm>
              <a:off x="5937388"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8" name="pl438"/>
            <p:cNvSpPr/>
            <p:nvPr/>
          </p:nvSpPr>
          <p:spPr>
            <a:xfrm>
              <a:off x="6152668"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9" name="pl439"/>
            <p:cNvSpPr/>
            <p:nvPr/>
          </p:nvSpPr>
          <p:spPr>
            <a:xfrm>
              <a:off x="6367948"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0" name="pl440"/>
            <p:cNvSpPr/>
            <p:nvPr/>
          </p:nvSpPr>
          <p:spPr>
            <a:xfrm>
              <a:off x="6583228"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1" name="pl441"/>
            <p:cNvSpPr/>
            <p:nvPr/>
          </p:nvSpPr>
          <p:spPr>
            <a:xfrm>
              <a:off x="6798508"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2" name="tx442"/>
            <p:cNvSpPr/>
            <p:nvPr/>
          </p:nvSpPr>
          <p:spPr>
            <a:xfrm>
              <a:off x="4614619" y="61276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43" name="tx443"/>
            <p:cNvSpPr/>
            <p:nvPr/>
          </p:nvSpPr>
          <p:spPr>
            <a:xfrm>
              <a:off x="5875209"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44" name="tx444"/>
            <p:cNvSpPr/>
            <p:nvPr/>
          </p:nvSpPr>
          <p:spPr>
            <a:xfrm>
              <a:off x="6090489"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445" name="tx445"/>
            <p:cNvSpPr/>
            <p:nvPr/>
          </p:nvSpPr>
          <p:spPr>
            <a:xfrm>
              <a:off x="6305769"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446" name="tx446"/>
            <p:cNvSpPr/>
            <p:nvPr/>
          </p:nvSpPr>
          <p:spPr>
            <a:xfrm>
              <a:off x="6521049"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447" name="tx447"/>
            <p:cNvSpPr/>
            <p:nvPr/>
          </p:nvSpPr>
          <p:spPr>
            <a:xfrm>
              <a:off x="6705239" y="61276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448" name="tx448"/>
            <p:cNvSpPr/>
            <p:nvPr/>
          </p:nvSpPr>
          <p:spPr>
            <a:xfrm>
              <a:off x="912524" y="1368037"/>
              <a:ext cx="291208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Ethiopia, 2000-2025</a:t>
              </a:r>
            </a:p>
          </p:txBody>
        </p:sp>
        <p:sp>
          <p:nvSpPr>
            <p:cNvPr id="449" name="tx449"/>
            <p:cNvSpPr/>
            <p:nvPr/>
          </p:nvSpPr>
          <p:spPr>
            <a:xfrm>
              <a:off x="4850248" y="6370347"/>
              <a:ext cx="4224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 </a:t>
              </a:r>
            </a:p>
          </p:txBody>
        </p:sp>
        <p:sp>
          <p:nvSpPr>
            <p:cNvPr id="450" name="tx450"/>
            <p:cNvSpPr/>
            <p:nvPr/>
          </p:nvSpPr>
          <p:spPr>
            <a:xfrm>
              <a:off x="6874821" y="6491048"/>
              <a:ext cx="21995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Stock information available from 2003.</a:t>
              </a:r>
            </a:p>
          </p:txBody>
        </p:sp>
        <p:sp>
          <p:nvSpPr>
            <p:cNvPr id="451" name="tx451"/>
            <p:cNvSpPr/>
            <p:nvPr/>
          </p:nvSpPr>
          <p:spPr>
            <a:xfrm>
              <a:off x="4339556" y="6611748"/>
              <a:ext cx="47348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where there was a vaccine stockout at the national or subnational level.</a:t>
              </a:r>
            </a:p>
          </p:txBody>
        </p:sp>
      </p:grpSp>
      <p:sp>
        <p:nvSpPr>
          <p:cNvPr id="4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12 vaccines in the schedule achieved coverage of 90% or more. Vaccine coverage ranged from 72% to 84%.
Since 2007, estimates have been made for 8 new vaccines. IPVC is the newest vaccine reported (2024), which achieved 76% coverage in 2025.
In 2025, Ethiopia reported stockouts of vaccines/supplies (BCG, HPV, IPV, MCV, OPV, PCV, and Rotavirus) (more information on slide 8).</a:t>
            </a:r>
          </a:p>
        </p:txBody>
      </p:sp>
      <p:sp>
        <p:nvSpPr>
          <p:cNvPr id="4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coverage increased for 11 antigens, remained unchanged for none, and declined for one, indicating overall progress in routine immunization performance; none achieved at least 90% coverage.</a:t>
            </a:r>
          </a:p>
        </p:txBody>
      </p:sp>
      <p:grpSp xmlns:pic="http://schemas.openxmlformats.org/drawingml/2006/picture">
        <p:nvGrpSpPr>
          <p:cNvPr id="454" name=""/>
          <p:cNvGrpSpPr/>
          <p:nvPr/>
        </p:nvGrpSpPr>
        <p:grpSpPr>
          <a:xfrm>
            <a:off x="292608" y="1005840"/>
            <a:ext cx="8595360" cy="28575"/>
            <a:chOff x="292608" y="1005840"/>
            <a:chExt cx="8595360" cy="28575"/>
          </a:xfrm>
        </p:grpSpPr>
        <p:sp>
          <p:nvSpPr>
            <p:cNvPr id="4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86977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07173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2736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47565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47810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87957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526879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44707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67271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874675"/>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207663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27859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803984" y="167761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7" name="pl17"/>
            <p:cNvSpPr/>
            <p:nvPr/>
          </p:nvSpPr>
          <p:spPr>
            <a:xfrm>
              <a:off x="143917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47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78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8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133"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55"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916"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77"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38"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9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174" y="1917026"/>
              <a:ext cx="6481525" cy="1476375"/>
            </a:xfrm>
            <a:custGeom>
              <a:avLst/>
              <a:pathLst>
                <a:path w="6481525" h="1476375">
                  <a:moveTo>
                    <a:pt x="0" y="1476375"/>
                  </a:moveTo>
                  <a:lnTo>
                    <a:pt x="259261" y="1356669"/>
                  </a:lnTo>
                  <a:lnTo>
                    <a:pt x="518522" y="1276865"/>
                  </a:lnTo>
                  <a:lnTo>
                    <a:pt x="777783" y="1157159"/>
                  </a:lnTo>
                  <a:lnTo>
                    <a:pt x="1037044" y="1037453"/>
                  </a:lnTo>
                  <a:lnTo>
                    <a:pt x="1296305" y="917747"/>
                  </a:lnTo>
                  <a:lnTo>
                    <a:pt x="1555566" y="798041"/>
                  </a:lnTo>
                  <a:lnTo>
                    <a:pt x="1814827" y="678334"/>
                  </a:lnTo>
                  <a:lnTo>
                    <a:pt x="2074088" y="518726"/>
                  </a:lnTo>
                  <a:lnTo>
                    <a:pt x="2333349" y="399020"/>
                  </a:lnTo>
                  <a:lnTo>
                    <a:pt x="2592610" y="279314"/>
                  </a:lnTo>
                  <a:lnTo>
                    <a:pt x="2851871" y="159608"/>
                  </a:lnTo>
                  <a:lnTo>
                    <a:pt x="3111132" y="399020"/>
                  </a:lnTo>
                  <a:lnTo>
                    <a:pt x="3370393" y="678334"/>
                  </a:lnTo>
                  <a:lnTo>
                    <a:pt x="3629654" y="438922"/>
                  </a:lnTo>
                  <a:lnTo>
                    <a:pt x="3888915" y="399020"/>
                  </a:lnTo>
                  <a:lnTo>
                    <a:pt x="4148176" y="359118"/>
                  </a:lnTo>
                  <a:lnTo>
                    <a:pt x="4407437" y="319216"/>
                  </a:lnTo>
                  <a:lnTo>
                    <a:pt x="4666698" y="319216"/>
                  </a:lnTo>
                  <a:lnTo>
                    <a:pt x="4925959" y="359118"/>
                  </a:lnTo>
                  <a:lnTo>
                    <a:pt x="5185220" y="359118"/>
                  </a:lnTo>
                  <a:lnTo>
                    <a:pt x="5444481" y="399020"/>
                  </a:lnTo>
                  <a:lnTo>
                    <a:pt x="5703742" y="319216"/>
                  </a:lnTo>
                  <a:lnTo>
                    <a:pt x="5963003" y="199510"/>
                  </a:lnTo>
                  <a:lnTo>
                    <a:pt x="6222264" y="199510"/>
                  </a:lnTo>
                  <a:lnTo>
                    <a:pt x="6481525" y="0"/>
                  </a:lnTo>
                </a:path>
              </a:pathLst>
            </a:custGeom>
            <a:ln w="27101" cap="flat">
              <a:solidFill>
                <a:srgbClr val="F8766D">
                  <a:alpha val="100000"/>
                </a:srgbClr>
              </a:solidFill>
              <a:prstDash val="solid"/>
              <a:round/>
            </a:ln>
          </p:spPr>
          <p:txBody>
            <a:bodyPr/>
            <a:lstStyle/>
            <a:p/>
          </p:txBody>
        </p:sp>
        <p:sp>
          <p:nvSpPr>
            <p:cNvPr id="29" name="pl29"/>
            <p:cNvSpPr/>
            <p:nvPr/>
          </p:nvSpPr>
          <p:spPr>
            <a:xfrm>
              <a:off x="1439174" y="2036732"/>
              <a:ext cx="6481525" cy="2035004"/>
            </a:xfrm>
            <a:custGeom>
              <a:avLst/>
              <a:pathLst>
                <a:path w="6481525" h="2035004">
                  <a:moveTo>
                    <a:pt x="0" y="2035004"/>
                  </a:moveTo>
                  <a:lnTo>
                    <a:pt x="259261" y="1955200"/>
                  </a:lnTo>
                  <a:lnTo>
                    <a:pt x="518522" y="1835494"/>
                  </a:lnTo>
                  <a:lnTo>
                    <a:pt x="777783" y="1755690"/>
                  </a:lnTo>
                  <a:lnTo>
                    <a:pt x="1037044" y="1675886"/>
                  </a:lnTo>
                  <a:lnTo>
                    <a:pt x="1296305" y="1516277"/>
                  </a:lnTo>
                  <a:lnTo>
                    <a:pt x="1555566" y="1396571"/>
                  </a:lnTo>
                  <a:lnTo>
                    <a:pt x="1814827" y="1236963"/>
                  </a:lnTo>
                  <a:lnTo>
                    <a:pt x="2074088" y="1077355"/>
                  </a:lnTo>
                  <a:lnTo>
                    <a:pt x="2333349" y="917747"/>
                  </a:lnTo>
                  <a:lnTo>
                    <a:pt x="2592610" y="798041"/>
                  </a:lnTo>
                  <a:lnTo>
                    <a:pt x="2851871" y="638432"/>
                  </a:lnTo>
                  <a:lnTo>
                    <a:pt x="3111132" y="798041"/>
                  </a:lnTo>
                  <a:lnTo>
                    <a:pt x="3370393" y="877845"/>
                  </a:lnTo>
                  <a:lnTo>
                    <a:pt x="3629654" y="798041"/>
                  </a:lnTo>
                  <a:lnTo>
                    <a:pt x="3888915" y="758138"/>
                  </a:lnTo>
                  <a:lnTo>
                    <a:pt x="4148176" y="678334"/>
                  </a:lnTo>
                  <a:lnTo>
                    <a:pt x="4407437" y="638432"/>
                  </a:lnTo>
                  <a:lnTo>
                    <a:pt x="4666698" y="518726"/>
                  </a:lnTo>
                  <a:lnTo>
                    <a:pt x="4925959" y="438922"/>
                  </a:lnTo>
                  <a:lnTo>
                    <a:pt x="5185220" y="399020"/>
                  </a:lnTo>
                  <a:lnTo>
                    <a:pt x="5444481" y="478824"/>
                  </a:lnTo>
                  <a:lnTo>
                    <a:pt x="5703742" y="399020"/>
                  </a:lnTo>
                  <a:lnTo>
                    <a:pt x="5963003" y="239412"/>
                  </a:lnTo>
                  <a:lnTo>
                    <a:pt x="6222264" y="239412"/>
                  </a:lnTo>
                  <a:lnTo>
                    <a:pt x="6481525" y="0"/>
                  </a:lnTo>
                </a:path>
              </a:pathLst>
            </a:custGeom>
            <a:ln w="27101" cap="flat">
              <a:solidFill>
                <a:srgbClr val="7CAE00">
                  <a:alpha val="100000"/>
                </a:srgbClr>
              </a:solidFill>
              <a:prstDash val="solid"/>
              <a:round/>
            </a:ln>
          </p:spPr>
          <p:txBody>
            <a:bodyPr/>
            <a:lstStyle/>
            <a:p/>
          </p:txBody>
        </p:sp>
        <p:sp>
          <p:nvSpPr>
            <p:cNvPr id="30" name="pl30"/>
            <p:cNvSpPr/>
            <p:nvPr/>
          </p:nvSpPr>
          <p:spPr>
            <a:xfrm>
              <a:off x="1439174" y="2196340"/>
              <a:ext cx="6481525" cy="1955200"/>
            </a:xfrm>
            <a:custGeom>
              <a:avLst/>
              <a:pathLst>
                <a:path w="6481525" h="1955200">
                  <a:moveTo>
                    <a:pt x="0" y="1955200"/>
                  </a:moveTo>
                  <a:lnTo>
                    <a:pt x="259261" y="1915298"/>
                  </a:lnTo>
                  <a:lnTo>
                    <a:pt x="518522" y="1795592"/>
                  </a:lnTo>
                  <a:lnTo>
                    <a:pt x="777783" y="1755690"/>
                  </a:lnTo>
                  <a:lnTo>
                    <a:pt x="1037044" y="1675886"/>
                  </a:lnTo>
                  <a:lnTo>
                    <a:pt x="1296305" y="1476375"/>
                  </a:lnTo>
                  <a:lnTo>
                    <a:pt x="1555566" y="1316767"/>
                  </a:lnTo>
                  <a:lnTo>
                    <a:pt x="1814827" y="1117257"/>
                  </a:lnTo>
                  <a:lnTo>
                    <a:pt x="2074088" y="917747"/>
                  </a:lnTo>
                  <a:lnTo>
                    <a:pt x="2333349" y="718236"/>
                  </a:lnTo>
                  <a:lnTo>
                    <a:pt x="2592610" y="518726"/>
                  </a:lnTo>
                  <a:lnTo>
                    <a:pt x="2851871" y="359118"/>
                  </a:lnTo>
                  <a:lnTo>
                    <a:pt x="3111132" y="598530"/>
                  </a:lnTo>
                  <a:lnTo>
                    <a:pt x="3370393" y="877845"/>
                  </a:lnTo>
                  <a:lnTo>
                    <a:pt x="3629654" y="917747"/>
                  </a:lnTo>
                  <a:lnTo>
                    <a:pt x="3888915" y="837943"/>
                  </a:lnTo>
                  <a:lnTo>
                    <a:pt x="4148176" y="798041"/>
                  </a:lnTo>
                  <a:lnTo>
                    <a:pt x="4407437" y="718236"/>
                  </a:lnTo>
                  <a:lnTo>
                    <a:pt x="4666698" y="598530"/>
                  </a:lnTo>
                  <a:lnTo>
                    <a:pt x="4925959" y="478824"/>
                  </a:lnTo>
                  <a:lnTo>
                    <a:pt x="5185220" y="399020"/>
                  </a:lnTo>
                  <a:lnTo>
                    <a:pt x="5444481" y="478824"/>
                  </a:lnTo>
                  <a:lnTo>
                    <a:pt x="5703742" y="399020"/>
                  </a:lnTo>
                  <a:lnTo>
                    <a:pt x="5963003" y="239412"/>
                  </a:lnTo>
                  <a:lnTo>
                    <a:pt x="6222264" y="199510"/>
                  </a:lnTo>
                  <a:lnTo>
                    <a:pt x="6481525" y="0"/>
                  </a:lnTo>
                </a:path>
              </a:pathLst>
            </a:custGeom>
            <a:ln w="27101" cap="flat">
              <a:solidFill>
                <a:srgbClr val="00BFC4">
                  <a:alpha val="100000"/>
                </a:srgbClr>
              </a:solidFill>
              <a:prstDash val="solid"/>
              <a:round/>
            </a:ln>
          </p:spPr>
          <p:txBody>
            <a:bodyPr/>
            <a:lstStyle/>
            <a:p/>
          </p:txBody>
        </p:sp>
        <p:sp>
          <p:nvSpPr>
            <p:cNvPr id="31" name="pl31"/>
            <p:cNvSpPr/>
            <p:nvPr/>
          </p:nvSpPr>
          <p:spPr>
            <a:xfrm>
              <a:off x="6365133" y="2395850"/>
              <a:ext cx="1555566" cy="997551"/>
            </a:xfrm>
            <a:custGeom>
              <a:avLst/>
              <a:pathLst>
                <a:path w="1555566" h="997551">
                  <a:moveTo>
                    <a:pt x="0" y="997551"/>
                  </a:moveTo>
                  <a:lnTo>
                    <a:pt x="259261" y="837943"/>
                  </a:lnTo>
                  <a:lnTo>
                    <a:pt x="518522" y="798041"/>
                  </a:lnTo>
                  <a:lnTo>
                    <a:pt x="777783" y="438922"/>
                  </a:lnTo>
                  <a:lnTo>
                    <a:pt x="1037044" y="399020"/>
                  </a:lnTo>
                  <a:lnTo>
                    <a:pt x="1296305" y="319216"/>
                  </a:lnTo>
                  <a:lnTo>
                    <a:pt x="1555566" y="0"/>
                  </a:lnTo>
                </a:path>
              </a:pathLst>
            </a:custGeom>
            <a:ln w="27101" cap="flat">
              <a:solidFill>
                <a:srgbClr val="C77CFF">
                  <a:alpha val="100000"/>
                </a:srgbClr>
              </a:solidFill>
              <a:prstDash val="solid"/>
              <a:round/>
            </a:ln>
          </p:spPr>
          <p:txBody>
            <a:bodyPr/>
            <a:lstStyle/>
            <a:p/>
          </p:txBody>
        </p:sp>
        <p:sp>
          <p:nvSpPr>
            <p:cNvPr id="32" name="pl32"/>
            <p:cNvSpPr/>
            <p:nvPr/>
          </p:nvSpPr>
          <p:spPr>
            <a:xfrm>
              <a:off x="803984" y="1677614"/>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33" name="pt33"/>
            <p:cNvSpPr/>
            <p:nvPr/>
          </p:nvSpPr>
          <p:spPr>
            <a:xfrm>
              <a:off x="7882322" y="18786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322" y="19983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322" y="215796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322" y="23574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797" y="335502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797" y="4033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797" y="411316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326756" y="335502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157" y="1751069"/>
              <a:ext cx="246803" cy="157982"/>
            </a:xfrm>
            <a:custGeom>
              <a:avLst/>
              <a:pathLst>
                <a:path w="246803" h="157982">
                  <a:moveTo>
                    <a:pt x="246803" y="0"/>
                  </a:moveTo>
                  <a:lnTo>
                    <a:pt x="0" y="157982"/>
                  </a:lnTo>
                </a:path>
              </a:pathLst>
            </a:custGeom>
          </p:spPr>
          <p:txBody>
            <a:bodyPr/>
            <a:lstStyle/>
            <a:p/>
          </p:txBody>
        </p:sp>
        <p:sp>
          <p:nvSpPr>
            <p:cNvPr id="42" name="pl42"/>
            <p:cNvSpPr/>
            <p:nvPr/>
          </p:nvSpPr>
          <p:spPr>
            <a:xfrm>
              <a:off x="7938754" y="2003380"/>
              <a:ext cx="241206" cy="31029"/>
            </a:xfrm>
            <a:custGeom>
              <a:avLst/>
              <a:pathLst>
                <a:path w="241206" h="31029">
                  <a:moveTo>
                    <a:pt x="241206" y="0"/>
                  </a:moveTo>
                  <a:lnTo>
                    <a:pt x="0" y="31029"/>
                  </a:lnTo>
                </a:path>
              </a:pathLst>
            </a:custGeom>
          </p:spPr>
          <p:txBody>
            <a:bodyPr/>
            <a:lstStyle/>
            <a:p/>
          </p:txBody>
        </p:sp>
        <p:sp>
          <p:nvSpPr>
            <p:cNvPr id="43" name="pl43"/>
            <p:cNvSpPr/>
            <p:nvPr/>
          </p:nvSpPr>
          <p:spPr>
            <a:xfrm>
              <a:off x="7937477" y="2200874"/>
              <a:ext cx="242483" cy="65523"/>
            </a:xfrm>
            <a:custGeom>
              <a:avLst/>
              <a:pathLst>
                <a:path w="242483" h="65523">
                  <a:moveTo>
                    <a:pt x="242483" y="65523"/>
                  </a:moveTo>
                  <a:lnTo>
                    <a:pt x="0" y="0"/>
                  </a:lnTo>
                </a:path>
              </a:pathLst>
            </a:custGeom>
          </p:spPr>
          <p:txBody>
            <a:bodyPr/>
            <a:lstStyle/>
            <a:p/>
          </p:txBody>
        </p:sp>
        <p:sp>
          <p:nvSpPr>
            <p:cNvPr id="44" name="pl44"/>
            <p:cNvSpPr/>
            <p:nvPr/>
          </p:nvSpPr>
          <p:spPr>
            <a:xfrm>
              <a:off x="7934691" y="2402905"/>
              <a:ext cx="245268" cy="123654"/>
            </a:xfrm>
            <a:custGeom>
              <a:avLst/>
              <a:pathLst>
                <a:path w="245268" h="123654">
                  <a:moveTo>
                    <a:pt x="245268" y="123654"/>
                  </a:moveTo>
                  <a:lnTo>
                    <a:pt x="0" y="0"/>
                  </a:lnTo>
                </a:path>
              </a:pathLst>
            </a:custGeom>
          </p:spPr>
          <p:txBody>
            <a:bodyPr/>
            <a:lstStyle/>
            <a:p/>
          </p:txBody>
        </p:sp>
        <p:sp>
          <p:nvSpPr>
            <p:cNvPr id="45" name="pg45"/>
            <p:cNvSpPr/>
            <p:nvPr/>
          </p:nvSpPr>
          <p:spPr>
            <a:xfrm>
              <a:off x="8111380" y="1636856"/>
              <a:ext cx="737737" cy="181965"/>
            </a:xfrm>
            <a:custGeom>
              <a:avLst/>
              <a:pathLst>
                <a:path w="737737" h="181965">
                  <a:moveTo>
                    <a:pt x="27431" y="181965"/>
                  </a:moveTo>
                  <a:lnTo>
                    <a:pt x="710305" y="181965"/>
                  </a:lnTo>
                  <a:lnTo>
                    <a:pt x="709201" y="181943"/>
                  </a:lnTo>
                  <a:lnTo>
                    <a:pt x="713612" y="181765"/>
                  </a:lnTo>
                  <a:lnTo>
                    <a:pt x="717937" y="180882"/>
                  </a:lnTo>
                  <a:lnTo>
                    <a:pt x="722065" y="179317"/>
                  </a:lnTo>
                  <a:lnTo>
                    <a:pt x="725889" y="177109"/>
                  </a:lnTo>
                  <a:lnTo>
                    <a:pt x="729308" y="174317"/>
                  </a:lnTo>
                  <a:lnTo>
                    <a:pt x="732236" y="171013"/>
                  </a:lnTo>
                  <a:lnTo>
                    <a:pt x="734595" y="167281"/>
                  </a:lnTo>
                  <a:lnTo>
                    <a:pt x="736326" y="163220"/>
                  </a:lnTo>
                  <a:lnTo>
                    <a:pt x="737382" y="158934"/>
                  </a:lnTo>
                  <a:lnTo>
                    <a:pt x="737737" y="154533"/>
                  </a:lnTo>
                  <a:lnTo>
                    <a:pt x="737737" y="27431"/>
                  </a:lnTo>
                  <a:lnTo>
                    <a:pt x="737382" y="23031"/>
                  </a:lnTo>
                  <a:lnTo>
                    <a:pt x="736326" y="18745"/>
                  </a:lnTo>
                  <a:lnTo>
                    <a:pt x="734595" y="14683"/>
                  </a:lnTo>
                  <a:lnTo>
                    <a:pt x="732236" y="10952"/>
                  </a:lnTo>
                  <a:lnTo>
                    <a:pt x="729308" y="7647"/>
                  </a:lnTo>
                  <a:lnTo>
                    <a:pt x="725889" y="4855"/>
                  </a:lnTo>
                  <a:lnTo>
                    <a:pt x="722065" y="2648"/>
                  </a:lnTo>
                  <a:lnTo>
                    <a:pt x="717937" y="1083"/>
                  </a:lnTo>
                  <a:lnTo>
                    <a:pt x="713612" y="200"/>
                  </a:lnTo>
                  <a:lnTo>
                    <a:pt x="7103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40" y="1682576"/>
              <a:ext cx="64629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DTP1: 84%</a:t>
              </a:r>
            </a:p>
          </p:txBody>
        </p:sp>
        <p:sp>
          <p:nvSpPr>
            <p:cNvPr id="47" name="pg47"/>
            <p:cNvSpPr/>
            <p:nvPr/>
          </p:nvSpPr>
          <p:spPr>
            <a:xfrm>
              <a:off x="8111380" y="1911557"/>
              <a:ext cx="737737" cy="181965"/>
            </a:xfrm>
            <a:custGeom>
              <a:avLst/>
              <a:pathLst>
                <a:path w="737737" h="181965">
                  <a:moveTo>
                    <a:pt x="27431" y="181965"/>
                  </a:moveTo>
                  <a:lnTo>
                    <a:pt x="710305" y="181965"/>
                  </a:lnTo>
                  <a:lnTo>
                    <a:pt x="709201" y="181943"/>
                  </a:lnTo>
                  <a:lnTo>
                    <a:pt x="713612" y="181765"/>
                  </a:lnTo>
                  <a:lnTo>
                    <a:pt x="717937" y="180882"/>
                  </a:lnTo>
                  <a:lnTo>
                    <a:pt x="722065" y="179317"/>
                  </a:lnTo>
                  <a:lnTo>
                    <a:pt x="725889" y="177109"/>
                  </a:lnTo>
                  <a:lnTo>
                    <a:pt x="729308" y="174317"/>
                  </a:lnTo>
                  <a:lnTo>
                    <a:pt x="732236" y="171013"/>
                  </a:lnTo>
                  <a:lnTo>
                    <a:pt x="734595" y="167281"/>
                  </a:lnTo>
                  <a:lnTo>
                    <a:pt x="736326" y="163220"/>
                  </a:lnTo>
                  <a:lnTo>
                    <a:pt x="737382" y="158934"/>
                  </a:lnTo>
                  <a:lnTo>
                    <a:pt x="737737" y="154533"/>
                  </a:lnTo>
                  <a:lnTo>
                    <a:pt x="737737" y="27431"/>
                  </a:lnTo>
                  <a:lnTo>
                    <a:pt x="737382" y="23031"/>
                  </a:lnTo>
                  <a:lnTo>
                    <a:pt x="736326" y="18745"/>
                  </a:lnTo>
                  <a:lnTo>
                    <a:pt x="734595" y="14683"/>
                  </a:lnTo>
                  <a:lnTo>
                    <a:pt x="732236" y="10952"/>
                  </a:lnTo>
                  <a:lnTo>
                    <a:pt x="729308" y="7647"/>
                  </a:lnTo>
                  <a:lnTo>
                    <a:pt x="725889" y="4855"/>
                  </a:lnTo>
                  <a:lnTo>
                    <a:pt x="722065" y="2648"/>
                  </a:lnTo>
                  <a:lnTo>
                    <a:pt x="717937" y="1083"/>
                  </a:lnTo>
                  <a:lnTo>
                    <a:pt x="713612" y="200"/>
                  </a:lnTo>
                  <a:lnTo>
                    <a:pt x="7103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40" y="1957277"/>
              <a:ext cx="64629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7CAE00">
                      <a:alpha val="100000"/>
                    </a:srgbClr>
                  </a:solidFill>
                  <a:latin typeface="Arial"/>
                  <a:cs typeface="Arial"/>
                </a:rPr>
                <a:t>DTP3: 81%</a:t>
              </a:r>
            </a:p>
          </p:txBody>
        </p:sp>
        <p:sp>
          <p:nvSpPr>
            <p:cNvPr id="49" name="pg49"/>
            <p:cNvSpPr/>
            <p:nvPr/>
          </p:nvSpPr>
          <p:spPr>
            <a:xfrm>
              <a:off x="8111380" y="2184390"/>
              <a:ext cx="765809" cy="181965"/>
            </a:xfrm>
            <a:custGeom>
              <a:avLst/>
              <a:pathLst>
                <a:path w="765809" h="181965">
                  <a:moveTo>
                    <a:pt x="27431" y="181965"/>
                  </a:moveTo>
                  <a:lnTo>
                    <a:pt x="738377" y="181965"/>
                  </a:lnTo>
                  <a:lnTo>
                    <a:pt x="737273" y="181943"/>
                  </a:lnTo>
                  <a:lnTo>
                    <a:pt x="741684" y="181765"/>
                  </a:lnTo>
                  <a:lnTo>
                    <a:pt x="746010" y="180882"/>
                  </a:lnTo>
                  <a:lnTo>
                    <a:pt x="750137" y="179317"/>
                  </a:lnTo>
                  <a:lnTo>
                    <a:pt x="753961" y="177109"/>
                  </a:lnTo>
                  <a:lnTo>
                    <a:pt x="757380" y="174317"/>
                  </a:lnTo>
                  <a:lnTo>
                    <a:pt x="760308" y="171013"/>
                  </a:lnTo>
                  <a:lnTo>
                    <a:pt x="762667" y="167281"/>
                  </a:lnTo>
                  <a:lnTo>
                    <a:pt x="764398" y="163220"/>
                  </a:lnTo>
                  <a:lnTo>
                    <a:pt x="765454" y="158934"/>
                  </a:lnTo>
                  <a:lnTo>
                    <a:pt x="765809" y="154533"/>
                  </a:lnTo>
                  <a:lnTo>
                    <a:pt x="765809" y="27431"/>
                  </a:lnTo>
                  <a:lnTo>
                    <a:pt x="765454" y="23031"/>
                  </a:lnTo>
                  <a:lnTo>
                    <a:pt x="764398" y="18745"/>
                  </a:lnTo>
                  <a:lnTo>
                    <a:pt x="762667" y="14683"/>
                  </a:lnTo>
                  <a:lnTo>
                    <a:pt x="760308" y="10952"/>
                  </a:lnTo>
                  <a:lnTo>
                    <a:pt x="757380" y="7647"/>
                  </a:lnTo>
                  <a:lnTo>
                    <a:pt x="753961" y="4855"/>
                  </a:lnTo>
                  <a:lnTo>
                    <a:pt x="750137" y="2648"/>
                  </a:lnTo>
                  <a:lnTo>
                    <a:pt x="746010" y="1083"/>
                  </a:lnTo>
                  <a:lnTo>
                    <a:pt x="741684" y="200"/>
                  </a:lnTo>
                  <a:lnTo>
                    <a:pt x="7383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40" y="2230110"/>
              <a:ext cx="67437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FC4">
                      <a:alpha val="100000"/>
                    </a:srgbClr>
                  </a:solidFill>
                  <a:latin typeface="Arial"/>
                  <a:cs typeface="Arial"/>
                </a:rPr>
                <a:t>MCV1: 77%</a:t>
              </a:r>
            </a:p>
          </p:txBody>
        </p:sp>
        <p:sp>
          <p:nvSpPr>
            <p:cNvPr id="51" name="pg51"/>
            <p:cNvSpPr/>
            <p:nvPr/>
          </p:nvSpPr>
          <p:spPr>
            <a:xfrm>
              <a:off x="8111380" y="2457377"/>
              <a:ext cx="765809" cy="181965"/>
            </a:xfrm>
            <a:custGeom>
              <a:avLst/>
              <a:pathLst>
                <a:path w="765809" h="181965">
                  <a:moveTo>
                    <a:pt x="27431" y="181965"/>
                  </a:moveTo>
                  <a:lnTo>
                    <a:pt x="738377" y="181965"/>
                  </a:lnTo>
                  <a:lnTo>
                    <a:pt x="737273" y="181943"/>
                  </a:lnTo>
                  <a:lnTo>
                    <a:pt x="741684" y="181765"/>
                  </a:lnTo>
                  <a:lnTo>
                    <a:pt x="746010" y="180882"/>
                  </a:lnTo>
                  <a:lnTo>
                    <a:pt x="750137" y="179317"/>
                  </a:lnTo>
                  <a:lnTo>
                    <a:pt x="753961" y="177109"/>
                  </a:lnTo>
                  <a:lnTo>
                    <a:pt x="757380" y="174317"/>
                  </a:lnTo>
                  <a:lnTo>
                    <a:pt x="760308" y="171013"/>
                  </a:lnTo>
                  <a:lnTo>
                    <a:pt x="762667" y="167281"/>
                  </a:lnTo>
                  <a:lnTo>
                    <a:pt x="764398" y="163220"/>
                  </a:lnTo>
                  <a:lnTo>
                    <a:pt x="765454" y="158934"/>
                  </a:lnTo>
                  <a:lnTo>
                    <a:pt x="765809" y="154533"/>
                  </a:lnTo>
                  <a:lnTo>
                    <a:pt x="765809" y="27431"/>
                  </a:lnTo>
                  <a:lnTo>
                    <a:pt x="765454" y="23031"/>
                  </a:lnTo>
                  <a:lnTo>
                    <a:pt x="764398" y="18745"/>
                  </a:lnTo>
                  <a:lnTo>
                    <a:pt x="762667" y="14683"/>
                  </a:lnTo>
                  <a:lnTo>
                    <a:pt x="760308" y="10952"/>
                  </a:lnTo>
                  <a:lnTo>
                    <a:pt x="757380" y="7647"/>
                  </a:lnTo>
                  <a:lnTo>
                    <a:pt x="753961" y="4855"/>
                  </a:lnTo>
                  <a:lnTo>
                    <a:pt x="750137" y="2648"/>
                  </a:lnTo>
                  <a:lnTo>
                    <a:pt x="746010" y="1083"/>
                  </a:lnTo>
                  <a:lnTo>
                    <a:pt x="741684" y="200"/>
                  </a:lnTo>
                  <a:lnTo>
                    <a:pt x="7383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40" y="2503097"/>
              <a:ext cx="67437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C77CFF">
                      <a:alpha val="100000"/>
                    </a:srgbClr>
                  </a:solidFill>
                  <a:latin typeface="Arial"/>
                  <a:cs typeface="Arial"/>
                </a:rPr>
                <a:t>MCV2: 72%</a:t>
              </a:r>
            </a:p>
          </p:txBody>
        </p:sp>
        <p:sp>
          <p:nvSpPr>
            <p:cNvPr id="53" name="tx53"/>
            <p:cNvSpPr/>
            <p:nvPr/>
          </p:nvSpPr>
          <p:spPr>
            <a:xfrm>
              <a:off x="663630" y="52187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4" name="tx54"/>
            <p:cNvSpPr/>
            <p:nvPr/>
          </p:nvSpPr>
          <p:spPr>
            <a:xfrm>
              <a:off x="585906" y="44207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5" name="tx55"/>
            <p:cNvSpPr/>
            <p:nvPr/>
          </p:nvSpPr>
          <p:spPr>
            <a:xfrm>
              <a:off x="585906" y="362269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56" name="tx56"/>
            <p:cNvSpPr/>
            <p:nvPr/>
          </p:nvSpPr>
          <p:spPr>
            <a:xfrm>
              <a:off x="585906" y="282465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57" name="tx57"/>
            <p:cNvSpPr/>
            <p:nvPr/>
          </p:nvSpPr>
          <p:spPr>
            <a:xfrm>
              <a:off x="585906" y="202661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58" name="tx58"/>
            <p:cNvSpPr/>
            <p:nvPr/>
          </p:nvSpPr>
          <p:spPr>
            <a:xfrm>
              <a:off x="508182" y="12285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59" name="tx59"/>
            <p:cNvSpPr/>
            <p:nvPr/>
          </p:nvSpPr>
          <p:spPr>
            <a:xfrm>
              <a:off x="585906" y="16275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60" name="tx60"/>
            <p:cNvSpPr/>
            <p:nvPr/>
          </p:nvSpPr>
          <p:spPr>
            <a:xfrm rot="-5400000">
              <a:off x="128372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1" name="tx61"/>
            <p:cNvSpPr/>
            <p:nvPr/>
          </p:nvSpPr>
          <p:spPr>
            <a:xfrm rot="-5400000">
              <a:off x="258003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2" name="tx62"/>
            <p:cNvSpPr/>
            <p:nvPr/>
          </p:nvSpPr>
          <p:spPr>
            <a:xfrm rot="-5400000">
              <a:off x="387633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3" name="tx63"/>
            <p:cNvSpPr/>
            <p:nvPr/>
          </p:nvSpPr>
          <p:spPr>
            <a:xfrm rot="-5400000">
              <a:off x="517264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4" name="tx64"/>
            <p:cNvSpPr/>
            <p:nvPr/>
          </p:nvSpPr>
          <p:spPr>
            <a:xfrm rot="-5400000">
              <a:off x="6209685"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5" name="tx65"/>
            <p:cNvSpPr/>
            <p:nvPr/>
          </p:nvSpPr>
          <p:spPr>
            <a:xfrm rot="-5400000">
              <a:off x="646894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66" name="tx66"/>
            <p:cNvSpPr/>
            <p:nvPr/>
          </p:nvSpPr>
          <p:spPr>
            <a:xfrm rot="-5400000">
              <a:off x="6728207"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67" name="tx67"/>
            <p:cNvSpPr/>
            <p:nvPr/>
          </p:nvSpPr>
          <p:spPr>
            <a:xfrm rot="-5400000">
              <a:off x="6987468"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68" name="tx68"/>
            <p:cNvSpPr/>
            <p:nvPr/>
          </p:nvSpPr>
          <p:spPr>
            <a:xfrm rot="-5400000">
              <a:off x="7246729"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69" name="tx69"/>
            <p:cNvSpPr/>
            <p:nvPr/>
          </p:nvSpPr>
          <p:spPr>
            <a:xfrm rot="-5400000">
              <a:off x="7505990"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70" name="tx70"/>
            <p:cNvSpPr/>
            <p:nvPr/>
          </p:nvSpPr>
          <p:spPr>
            <a:xfrm rot="-5400000">
              <a:off x="776525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1" name="tx71"/>
            <p:cNvSpPr/>
            <p:nvPr/>
          </p:nvSpPr>
          <p:spPr>
            <a:xfrm rot="-5400000">
              <a:off x="-37121" y="302416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2" name="pl72"/>
            <p:cNvSpPr/>
            <p:nvPr/>
          </p:nvSpPr>
          <p:spPr>
            <a:xfrm>
              <a:off x="3533433" y="634455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141" y="634455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48" y="634455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645" y="634455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533" y="6294537"/>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77" name="tx77"/>
            <p:cNvSpPr/>
            <p:nvPr/>
          </p:nvSpPr>
          <p:spPr>
            <a:xfrm>
              <a:off x="4516240" y="6294537"/>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78" name="tx78"/>
            <p:cNvSpPr/>
            <p:nvPr/>
          </p:nvSpPr>
          <p:spPr>
            <a:xfrm>
              <a:off x="5231947" y="6294537"/>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79" name="tx79"/>
            <p:cNvSpPr/>
            <p:nvPr/>
          </p:nvSpPr>
          <p:spPr>
            <a:xfrm>
              <a:off x="5978744" y="6294537"/>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80" name="tx80"/>
            <p:cNvSpPr/>
            <p:nvPr/>
          </p:nvSpPr>
          <p:spPr>
            <a:xfrm>
              <a:off x="803984" y="435349"/>
              <a:ext cx="458187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key childhood vaccines (%), Ethiopia, 2000-2025</a:t>
              </a:r>
            </a:p>
          </p:txBody>
        </p:sp>
        <p:sp>
          <p:nvSpPr>
            <p:cNvPr id="81" name="tx81"/>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77%.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734464"/>
              <a:ext cx="1379037" cy="211814"/>
            </a:xfrm>
            <a:prstGeom prst="rect">
              <a:avLst/>
            </a:prstGeom>
            <a:solidFill>
              <a:srgbClr val="D9D9D9">
                <a:alpha val="60000"/>
              </a:srgbClr>
            </a:solidFill>
          </p:spPr>
          <p:txBody>
            <a:bodyPr/>
            <a:lstStyle/>
            <a:p/>
          </p:txBody>
        </p:sp>
        <p:sp>
          <p:nvSpPr>
            <p:cNvPr id="10" name="pl10"/>
            <p:cNvSpPr/>
            <p:nvPr/>
          </p:nvSpPr>
          <p:spPr>
            <a:xfrm>
              <a:off x="1463037"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2067"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85%</a:t>
              </a:r>
            </a:p>
          </p:txBody>
        </p:sp>
        <p:sp>
          <p:nvSpPr>
            <p:cNvPr id="12" name="pt12"/>
            <p:cNvSpPr/>
            <p:nvPr/>
          </p:nvSpPr>
          <p:spPr>
            <a:xfrm>
              <a:off x="1165411" y="52742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4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66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8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0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2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4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5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7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79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3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52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70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889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0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2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4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6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8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46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34" name="tx34"/>
            <p:cNvSpPr/>
            <p:nvPr/>
          </p:nvSpPr>
          <p:spPr>
            <a:xfrm>
              <a:off x="1283313" y="508282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5" name="tx35"/>
            <p:cNvSpPr/>
            <p:nvPr/>
          </p:nvSpPr>
          <p:spPr>
            <a:xfrm>
              <a:off x="1380087" y="487100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6" name="tx36"/>
            <p:cNvSpPr/>
            <p:nvPr/>
          </p:nvSpPr>
          <p:spPr>
            <a:xfrm>
              <a:off x="1407737" y="46591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7" name="tx37"/>
            <p:cNvSpPr/>
            <p:nvPr/>
          </p:nvSpPr>
          <p:spPr>
            <a:xfrm>
              <a:off x="1421562" y="444737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8" name="tx38"/>
            <p:cNvSpPr/>
            <p:nvPr/>
          </p:nvSpPr>
          <p:spPr>
            <a:xfrm>
              <a:off x="1139622" y="423556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39" name="tx39"/>
            <p:cNvSpPr/>
            <p:nvPr/>
          </p:nvSpPr>
          <p:spPr>
            <a:xfrm>
              <a:off x="1203791" y="402374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40" name="tx40"/>
            <p:cNvSpPr/>
            <p:nvPr/>
          </p:nvSpPr>
          <p:spPr>
            <a:xfrm>
              <a:off x="1221348" y="381193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41" name="tx41"/>
            <p:cNvSpPr/>
            <p:nvPr/>
          </p:nvSpPr>
          <p:spPr>
            <a:xfrm>
              <a:off x="1231350" y="36001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42" name="tx42"/>
            <p:cNvSpPr/>
            <p:nvPr/>
          </p:nvSpPr>
          <p:spPr>
            <a:xfrm>
              <a:off x="1271692" y="338830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43" name="tx43"/>
            <p:cNvSpPr/>
            <p:nvPr/>
          </p:nvSpPr>
          <p:spPr>
            <a:xfrm>
              <a:off x="1276556" y="317648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44" name="tx44"/>
            <p:cNvSpPr/>
            <p:nvPr/>
          </p:nvSpPr>
          <p:spPr>
            <a:xfrm>
              <a:off x="1316898" y="296467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45" name="tx45"/>
            <p:cNvSpPr/>
            <p:nvPr/>
          </p:nvSpPr>
          <p:spPr>
            <a:xfrm>
              <a:off x="1286741" y="275286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46" name="tx46"/>
            <p:cNvSpPr/>
            <p:nvPr/>
          </p:nvSpPr>
          <p:spPr>
            <a:xfrm>
              <a:off x="1313642" y="254104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47" name="tx47"/>
            <p:cNvSpPr/>
            <p:nvPr/>
          </p:nvSpPr>
          <p:spPr>
            <a:xfrm>
              <a:off x="1328216" y="232923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48" name="tx48"/>
            <p:cNvSpPr/>
            <p:nvPr/>
          </p:nvSpPr>
          <p:spPr>
            <a:xfrm>
              <a:off x="1355299" y="2117415"/>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49" name="tx49"/>
            <p:cNvSpPr/>
            <p:nvPr/>
          </p:nvSpPr>
          <p:spPr>
            <a:xfrm>
              <a:off x="1378469" y="1905600"/>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50" name="tx50"/>
            <p:cNvSpPr/>
            <p:nvPr/>
          </p:nvSpPr>
          <p:spPr>
            <a:xfrm>
              <a:off x="1395786" y="169378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51" name="tx51"/>
            <p:cNvSpPr/>
            <p:nvPr/>
          </p:nvSpPr>
          <p:spPr>
            <a:xfrm>
              <a:off x="1441323" y="148197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52" name="tx52"/>
            <p:cNvSpPr/>
            <p:nvPr/>
          </p:nvSpPr>
          <p:spPr>
            <a:xfrm>
              <a:off x="1392860" y="127015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53" name="tx53"/>
            <p:cNvSpPr/>
            <p:nvPr/>
          </p:nvSpPr>
          <p:spPr>
            <a:xfrm>
              <a:off x="1401638" y="10583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54" name="rc54"/>
            <p:cNvSpPr/>
            <p:nvPr/>
          </p:nvSpPr>
          <p:spPr>
            <a:xfrm>
              <a:off x="343909" y="874964"/>
              <a:ext cx="1379037" cy="4659926"/>
            </a:xfrm>
            <a:prstGeom prst="rect">
              <a:avLst/>
            </a:prstGeom>
            <a:noFill/>
            <a:ln w="13550" cap="rnd">
              <a:solidFill>
                <a:srgbClr val="999999">
                  <a:alpha val="100000"/>
                </a:srgbClr>
              </a:solidFill>
              <a:prstDash val="solid"/>
              <a:round/>
            </a:ln>
          </p:spPr>
          <p:txBody>
            <a:bodyPr/>
            <a:lstStyle/>
            <a:p/>
          </p:txBody>
        </p:sp>
        <p:sp>
          <p:nvSpPr>
            <p:cNvPr id="55" name="pl55"/>
            <p:cNvSpPr/>
            <p:nvPr/>
          </p:nvSpPr>
          <p:spPr>
            <a:xfrm>
              <a:off x="180566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3734464"/>
              <a:ext cx="1379037" cy="211814"/>
            </a:xfrm>
            <a:prstGeom prst="rect">
              <a:avLst/>
            </a:prstGeom>
            <a:solidFill>
              <a:srgbClr val="D9D9D9">
                <a:alpha val="60000"/>
              </a:srgbClr>
            </a:solidFill>
          </p:spPr>
          <p:txBody>
            <a:bodyPr/>
            <a:lstStyle/>
            <a:p/>
          </p:txBody>
        </p:sp>
        <p:sp>
          <p:nvSpPr>
            <p:cNvPr id="61" name="pl61"/>
            <p:cNvSpPr/>
            <p:nvPr/>
          </p:nvSpPr>
          <p:spPr>
            <a:xfrm>
              <a:off x="2842539"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568"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80%</a:t>
              </a:r>
            </a:p>
          </p:txBody>
        </p:sp>
        <p:sp>
          <p:nvSpPr>
            <p:cNvPr id="63" name="pt63"/>
            <p:cNvSpPr/>
            <p:nvPr/>
          </p:nvSpPr>
          <p:spPr>
            <a:xfrm>
              <a:off x="2406663"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4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6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8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0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2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4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5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7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79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3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5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7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889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0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2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4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6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8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46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85" name="tx85"/>
            <p:cNvSpPr/>
            <p:nvPr/>
          </p:nvSpPr>
          <p:spPr>
            <a:xfrm>
              <a:off x="2690464" y="508282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86" name="tx86"/>
            <p:cNvSpPr/>
            <p:nvPr/>
          </p:nvSpPr>
          <p:spPr>
            <a:xfrm>
              <a:off x="2704289" y="4871008"/>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87" name="tx87"/>
            <p:cNvSpPr/>
            <p:nvPr/>
          </p:nvSpPr>
          <p:spPr>
            <a:xfrm>
              <a:off x="2773414" y="465919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88" name="tx88"/>
            <p:cNvSpPr/>
            <p:nvPr/>
          </p:nvSpPr>
          <p:spPr>
            <a:xfrm>
              <a:off x="2801064" y="444737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89" name="tx89"/>
            <p:cNvSpPr/>
            <p:nvPr/>
          </p:nvSpPr>
          <p:spPr>
            <a:xfrm>
              <a:off x="2814889" y="423556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90" name="tx90"/>
            <p:cNvSpPr/>
            <p:nvPr/>
          </p:nvSpPr>
          <p:spPr>
            <a:xfrm>
              <a:off x="2842539" y="402374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91" name="tx91"/>
            <p:cNvSpPr/>
            <p:nvPr/>
          </p:nvSpPr>
          <p:spPr>
            <a:xfrm>
              <a:off x="2628499" y="381193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92" name="tx92"/>
            <p:cNvSpPr/>
            <p:nvPr/>
          </p:nvSpPr>
          <p:spPr>
            <a:xfrm>
              <a:off x="2624676" y="36001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93" name="tx93"/>
            <p:cNvSpPr/>
            <p:nvPr/>
          </p:nvSpPr>
          <p:spPr>
            <a:xfrm>
              <a:off x="2665019" y="338830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94" name="tx94"/>
            <p:cNvSpPr/>
            <p:nvPr/>
          </p:nvSpPr>
          <p:spPr>
            <a:xfrm>
              <a:off x="2652418" y="317648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95" name="tx95"/>
            <p:cNvSpPr/>
            <p:nvPr/>
          </p:nvSpPr>
          <p:spPr>
            <a:xfrm>
              <a:off x="2720793" y="29646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96" name="tx96"/>
            <p:cNvSpPr/>
            <p:nvPr/>
          </p:nvSpPr>
          <p:spPr>
            <a:xfrm>
              <a:off x="2725182" y="275286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97" name="tx97"/>
            <p:cNvSpPr/>
            <p:nvPr/>
          </p:nvSpPr>
          <p:spPr>
            <a:xfrm>
              <a:off x="2765525" y="254104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98" name="tx98"/>
            <p:cNvSpPr/>
            <p:nvPr/>
          </p:nvSpPr>
          <p:spPr>
            <a:xfrm>
              <a:off x="2748626" y="2329230"/>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99" name="tx99"/>
            <p:cNvSpPr/>
            <p:nvPr/>
          </p:nvSpPr>
          <p:spPr>
            <a:xfrm>
              <a:off x="2757970" y="211741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00" name="tx100"/>
            <p:cNvSpPr/>
            <p:nvPr/>
          </p:nvSpPr>
          <p:spPr>
            <a:xfrm>
              <a:off x="2749192" y="190560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01" name="tx101"/>
            <p:cNvSpPr/>
            <p:nvPr/>
          </p:nvSpPr>
          <p:spPr>
            <a:xfrm>
              <a:off x="2802937" y="169378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02" name="tx102"/>
            <p:cNvSpPr/>
            <p:nvPr/>
          </p:nvSpPr>
          <p:spPr>
            <a:xfrm>
              <a:off x="2800011" y="148197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03" name="tx103"/>
            <p:cNvSpPr/>
            <p:nvPr/>
          </p:nvSpPr>
          <p:spPr>
            <a:xfrm>
              <a:off x="2862299" y="127015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04" name="tx104"/>
            <p:cNvSpPr/>
            <p:nvPr/>
          </p:nvSpPr>
          <p:spPr>
            <a:xfrm>
              <a:off x="2836439" y="10583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05" name="rc105"/>
            <p:cNvSpPr/>
            <p:nvPr/>
          </p:nvSpPr>
          <p:spPr>
            <a:xfrm>
              <a:off x="1792535" y="874964"/>
              <a:ext cx="1379037" cy="4659926"/>
            </a:xfrm>
            <a:prstGeom prst="rect">
              <a:avLst/>
            </a:prstGeom>
            <a:noFill/>
            <a:ln w="13550" cap="rnd">
              <a:solidFill>
                <a:srgbClr val="999999">
                  <a:alpha val="100000"/>
                </a:srgbClr>
              </a:solidFill>
              <a:prstDash val="solid"/>
              <a:round/>
            </a:ln>
          </p:spPr>
          <p:txBody>
            <a:bodyPr/>
            <a:lstStyle/>
            <a:p/>
          </p:txBody>
        </p:sp>
        <p:sp>
          <p:nvSpPr>
            <p:cNvPr id="106" name="pl106"/>
            <p:cNvSpPr/>
            <p:nvPr/>
          </p:nvSpPr>
          <p:spPr>
            <a:xfrm>
              <a:off x="325429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3522650"/>
              <a:ext cx="1379037" cy="211814"/>
            </a:xfrm>
            <a:prstGeom prst="rect">
              <a:avLst/>
            </a:prstGeom>
            <a:solidFill>
              <a:srgbClr val="D9D9D9">
                <a:alpha val="60000"/>
              </a:srgbClr>
            </a:solidFill>
          </p:spPr>
          <p:txBody>
            <a:bodyPr/>
            <a:lstStyle/>
            <a:p/>
          </p:txBody>
        </p:sp>
        <p:sp>
          <p:nvSpPr>
            <p:cNvPr id="112" name="pl112"/>
            <p:cNvSpPr/>
            <p:nvPr/>
          </p:nvSpPr>
          <p:spPr>
            <a:xfrm>
              <a:off x="4277340"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6370"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79%</a:t>
              </a:r>
            </a:p>
          </p:txBody>
        </p:sp>
        <p:sp>
          <p:nvSpPr>
            <p:cNvPr id="114" name="pt114"/>
            <p:cNvSpPr/>
            <p:nvPr/>
          </p:nvSpPr>
          <p:spPr>
            <a:xfrm>
              <a:off x="3786165"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4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6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8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0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2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4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5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7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79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3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5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7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88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0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2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4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6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8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46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36" name="tx136"/>
            <p:cNvSpPr/>
            <p:nvPr/>
          </p:nvSpPr>
          <p:spPr>
            <a:xfrm>
              <a:off x="4125266" y="508282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37" name="tx137"/>
            <p:cNvSpPr/>
            <p:nvPr/>
          </p:nvSpPr>
          <p:spPr>
            <a:xfrm>
              <a:off x="4180566" y="4871008"/>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38" name="tx138"/>
            <p:cNvSpPr/>
            <p:nvPr/>
          </p:nvSpPr>
          <p:spPr>
            <a:xfrm>
              <a:off x="4180566" y="46591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39" name="tx139"/>
            <p:cNvSpPr/>
            <p:nvPr/>
          </p:nvSpPr>
          <p:spPr>
            <a:xfrm>
              <a:off x="4222040" y="444737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40" name="tx140"/>
            <p:cNvSpPr/>
            <p:nvPr/>
          </p:nvSpPr>
          <p:spPr>
            <a:xfrm>
              <a:off x="4222040" y="423556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41" name="tx141"/>
            <p:cNvSpPr/>
            <p:nvPr/>
          </p:nvSpPr>
          <p:spPr>
            <a:xfrm>
              <a:off x="4277340" y="402374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42" name="tx142"/>
            <p:cNvSpPr/>
            <p:nvPr/>
          </p:nvSpPr>
          <p:spPr>
            <a:xfrm>
              <a:off x="4291165" y="381193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43" name="tx143"/>
            <p:cNvSpPr/>
            <p:nvPr/>
          </p:nvSpPr>
          <p:spPr>
            <a:xfrm>
              <a:off x="4090950" y="360011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44" name="tx144"/>
            <p:cNvSpPr/>
            <p:nvPr/>
          </p:nvSpPr>
          <p:spPr>
            <a:xfrm>
              <a:off x="4113645" y="338830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45" name="tx145"/>
            <p:cNvSpPr/>
            <p:nvPr/>
          </p:nvSpPr>
          <p:spPr>
            <a:xfrm>
              <a:off x="4172676" y="317648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46" name="tx146"/>
            <p:cNvSpPr/>
            <p:nvPr/>
          </p:nvSpPr>
          <p:spPr>
            <a:xfrm>
              <a:off x="4141770" y="29646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47" name="tx147"/>
            <p:cNvSpPr/>
            <p:nvPr/>
          </p:nvSpPr>
          <p:spPr>
            <a:xfrm>
              <a:off x="4155777" y="2752860"/>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48" name="tx148"/>
            <p:cNvSpPr/>
            <p:nvPr/>
          </p:nvSpPr>
          <p:spPr>
            <a:xfrm>
              <a:off x="4151297" y="254104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49" name="tx149"/>
            <p:cNvSpPr/>
            <p:nvPr/>
          </p:nvSpPr>
          <p:spPr>
            <a:xfrm>
              <a:off x="4156344" y="232923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50" name="tx150"/>
            <p:cNvSpPr/>
            <p:nvPr/>
          </p:nvSpPr>
          <p:spPr>
            <a:xfrm>
              <a:off x="4187634" y="211741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51" name="tx151"/>
            <p:cNvSpPr/>
            <p:nvPr/>
          </p:nvSpPr>
          <p:spPr>
            <a:xfrm>
              <a:off x="4183902" y="190560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52" name="tx152"/>
            <p:cNvSpPr/>
            <p:nvPr/>
          </p:nvSpPr>
          <p:spPr>
            <a:xfrm>
              <a:off x="4251564" y="169378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53" name="tx153"/>
            <p:cNvSpPr/>
            <p:nvPr/>
          </p:nvSpPr>
          <p:spPr>
            <a:xfrm>
              <a:off x="4248638" y="148197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54" name="tx154"/>
            <p:cNvSpPr/>
            <p:nvPr/>
          </p:nvSpPr>
          <p:spPr>
            <a:xfrm>
              <a:off x="4310926" y="127015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55" name="tx155"/>
            <p:cNvSpPr/>
            <p:nvPr/>
          </p:nvSpPr>
          <p:spPr>
            <a:xfrm>
              <a:off x="4298891" y="10583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56" name="rc156"/>
            <p:cNvSpPr/>
            <p:nvPr/>
          </p:nvSpPr>
          <p:spPr>
            <a:xfrm>
              <a:off x="3241161" y="874964"/>
              <a:ext cx="1379037" cy="4659926"/>
            </a:xfrm>
            <a:prstGeom prst="rect">
              <a:avLst/>
            </a:prstGeom>
            <a:noFill/>
            <a:ln w="13550" cap="rnd">
              <a:solidFill>
                <a:srgbClr val="999999">
                  <a:alpha val="100000"/>
                </a:srgbClr>
              </a:solidFill>
              <a:prstDash val="solid"/>
              <a:round/>
            </a:ln>
          </p:spPr>
          <p:txBody>
            <a:bodyPr/>
            <a:lstStyle/>
            <a:p/>
          </p:txBody>
        </p:sp>
        <p:sp>
          <p:nvSpPr>
            <p:cNvPr id="157" name="pl157"/>
            <p:cNvSpPr/>
            <p:nvPr/>
          </p:nvSpPr>
          <p:spPr>
            <a:xfrm>
              <a:off x="470292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2090112"/>
              <a:ext cx="1379037" cy="222963"/>
            </a:xfrm>
            <a:prstGeom prst="rect">
              <a:avLst/>
            </a:prstGeom>
            <a:solidFill>
              <a:srgbClr val="D9D9D9">
                <a:alpha val="60000"/>
              </a:srgbClr>
            </a:solidFill>
          </p:spPr>
          <p:txBody>
            <a:bodyPr/>
            <a:lstStyle/>
            <a:p/>
          </p:txBody>
        </p:sp>
        <p:sp>
          <p:nvSpPr>
            <p:cNvPr id="163" name="pl163"/>
            <p:cNvSpPr/>
            <p:nvPr/>
          </p:nvSpPr>
          <p:spPr>
            <a:xfrm>
              <a:off x="5435643"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673"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58%</a:t>
              </a:r>
            </a:p>
          </p:txBody>
        </p:sp>
        <p:sp>
          <p:nvSpPr>
            <p:cNvPr id="165" name="pt165"/>
            <p:cNvSpPr/>
            <p:nvPr/>
          </p:nvSpPr>
          <p:spPr>
            <a:xfrm>
              <a:off x="4709444"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3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3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41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4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48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5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5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5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6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7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7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78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8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8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68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39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09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0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6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86" name="tx186"/>
            <p:cNvSpPr/>
            <p:nvPr/>
          </p:nvSpPr>
          <p:spPr>
            <a:xfrm>
              <a:off x="5172969" y="50716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87" name="tx187"/>
            <p:cNvSpPr/>
            <p:nvPr/>
          </p:nvSpPr>
          <p:spPr>
            <a:xfrm>
              <a:off x="5200619" y="484871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88" name="tx188"/>
            <p:cNvSpPr/>
            <p:nvPr/>
          </p:nvSpPr>
          <p:spPr>
            <a:xfrm>
              <a:off x="5255919" y="462574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89" name="tx189"/>
            <p:cNvSpPr/>
            <p:nvPr/>
          </p:nvSpPr>
          <p:spPr>
            <a:xfrm>
              <a:off x="5352693" y="440278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90" name="tx190"/>
            <p:cNvSpPr/>
            <p:nvPr/>
          </p:nvSpPr>
          <p:spPr>
            <a:xfrm>
              <a:off x="5366518" y="417982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91" name="tx191"/>
            <p:cNvSpPr/>
            <p:nvPr/>
          </p:nvSpPr>
          <p:spPr>
            <a:xfrm>
              <a:off x="5407993" y="395686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92" name="tx192"/>
            <p:cNvSpPr/>
            <p:nvPr/>
          </p:nvSpPr>
          <p:spPr>
            <a:xfrm>
              <a:off x="5449468" y="373389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93" name="tx193"/>
            <p:cNvSpPr/>
            <p:nvPr/>
          </p:nvSpPr>
          <p:spPr>
            <a:xfrm>
              <a:off x="5490943" y="351093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94" name="tx194"/>
            <p:cNvSpPr/>
            <p:nvPr/>
          </p:nvSpPr>
          <p:spPr>
            <a:xfrm>
              <a:off x="5587717" y="3287971"/>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95" name="tx195"/>
            <p:cNvSpPr/>
            <p:nvPr/>
          </p:nvSpPr>
          <p:spPr>
            <a:xfrm>
              <a:off x="5601542" y="306500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96" name="tx196"/>
            <p:cNvSpPr/>
            <p:nvPr/>
          </p:nvSpPr>
          <p:spPr>
            <a:xfrm>
              <a:off x="5615367" y="284204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97" name="tx197"/>
            <p:cNvSpPr/>
            <p:nvPr/>
          </p:nvSpPr>
          <p:spPr>
            <a:xfrm>
              <a:off x="5656842" y="261908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98" name="tx198"/>
            <p:cNvSpPr/>
            <p:nvPr/>
          </p:nvSpPr>
          <p:spPr>
            <a:xfrm>
              <a:off x="5670667" y="2396119"/>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99" name="tx199"/>
            <p:cNvSpPr/>
            <p:nvPr/>
          </p:nvSpPr>
          <p:spPr>
            <a:xfrm>
              <a:off x="5753616" y="217315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00" name="tx200"/>
            <p:cNvSpPr/>
            <p:nvPr/>
          </p:nvSpPr>
          <p:spPr>
            <a:xfrm>
              <a:off x="5753616" y="195019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01" name="tx201"/>
            <p:cNvSpPr/>
            <p:nvPr/>
          </p:nvSpPr>
          <p:spPr>
            <a:xfrm>
              <a:off x="5526318" y="172723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02" name="tx202"/>
            <p:cNvSpPr/>
            <p:nvPr/>
          </p:nvSpPr>
          <p:spPr>
            <a:xfrm>
              <a:off x="5577320" y="150426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03" name="tx203"/>
            <p:cNvSpPr/>
            <p:nvPr/>
          </p:nvSpPr>
          <p:spPr>
            <a:xfrm>
              <a:off x="5718077" y="128130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04" name="tx204"/>
            <p:cNvSpPr/>
            <p:nvPr/>
          </p:nvSpPr>
          <p:spPr>
            <a:xfrm>
              <a:off x="5669614" y="105834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05" name="rc205"/>
            <p:cNvSpPr/>
            <p:nvPr/>
          </p:nvSpPr>
          <p:spPr>
            <a:xfrm>
              <a:off x="4689788" y="874964"/>
              <a:ext cx="1379037" cy="4659926"/>
            </a:xfrm>
            <a:prstGeom prst="rect">
              <a:avLst/>
            </a:prstGeom>
            <a:noFill/>
            <a:ln w="13550" cap="rnd">
              <a:solidFill>
                <a:srgbClr val="999999">
                  <a:alpha val="100000"/>
                </a:srgbClr>
              </a:solidFill>
              <a:prstDash val="solid"/>
              <a:round/>
            </a:ln>
          </p:spPr>
          <p:txBody>
            <a:bodyPr/>
            <a:lstStyle/>
            <a:p/>
          </p:txBody>
        </p:sp>
        <p:sp>
          <p:nvSpPr>
            <p:cNvPr id="206" name="pl206"/>
            <p:cNvSpPr/>
            <p:nvPr/>
          </p:nvSpPr>
          <p:spPr>
            <a:xfrm>
              <a:off x="615154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3734464"/>
              <a:ext cx="1379037" cy="211814"/>
            </a:xfrm>
            <a:prstGeom prst="rect">
              <a:avLst/>
            </a:prstGeom>
            <a:solidFill>
              <a:srgbClr val="D9D9D9">
                <a:alpha val="60000"/>
              </a:srgbClr>
            </a:solidFill>
          </p:spPr>
          <p:txBody>
            <a:bodyPr/>
            <a:lstStyle/>
            <a:p/>
          </p:txBody>
        </p:sp>
        <p:sp>
          <p:nvSpPr>
            <p:cNvPr id="212" name="pl212"/>
            <p:cNvSpPr/>
            <p:nvPr/>
          </p:nvSpPr>
          <p:spPr>
            <a:xfrm>
              <a:off x="7146943"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973"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77%</a:t>
              </a:r>
            </a:p>
          </p:txBody>
        </p:sp>
        <p:sp>
          <p:nvSpPr>
            <p:cNvPr id="214" name="pt214"/>
            <p:cNvSpPr/>
            <p:nvPr/>
          </p:nvSpPr>
          <p:spPr>
            <a:xfrm>
              <a:off x="6711068"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4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6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8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0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2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4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5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7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79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3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5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7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88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0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2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4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6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8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0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463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36" name="tx236"/>
            <p:cNvSpPr/>
            <p:nvPr/>
          </p:nvSpPr>
          <p:spPr>
            <a:xfrm>
              <a:off x="6994869" y="50828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37" name="tx237"/>
            <p:cNvSpPr/>
            <p:nvPr/>
          </p:nvSpPr>
          <p:spPr>
            <a:xfrm>
              <a:off x="7050169" y="487100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38" name="tx238"/>
            <p:cNvSpPr/>
            <p:nvPr/>
          </p:nvSpPr>
          <p:spPr>
            <a:xfrm>
              <a:off x="7063993" y="465919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239" name="tx239"/>
            <p:cNvSpPr/>
            <p:nvPr/>
          </p:nvSpPr>
          <p:spPr>
            <a:xfrm>
              <a:off x="7119293" y="444737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40" name="tx240"/>
            <p:cNvSpPr/>
            <p:nvPr/>
          </p:nvSpPr>
          <p:spPr>
            <a:xfrm>
              <a:off x="7133118" y="423556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41" name="tx241"/>
            <p:cNvSpPr/>
            <p:nvPr/>
          </p:nvSpPr>
          <p:spPr>
            <a:xfrm>
              <a:off x="7146943" y="402374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42" name="tx242"/>
            <p:cNvSpPr/>
            <p:nvPr/>
          </p:nvSpPr>
          <p:spPr>
            <a:xfrm>
              <a:off x="7216068" y="381193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43" name="tx243"/>
            <p:cNvSpPr/>
            <p:nvPr/>
          </p:nvSpPr>
          <p:spPr>
            <a:xfrm>
              <a:off x="6956073" y="360011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44" name="tx244"/>
            <p:cNvSpPr/>
            <p:nvPr/>
          </p:nvSpPr>
          <p:spPr>
            <a:xfrm>
              <a:off x="6960462" y="338830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45" name="tx245"/>
            <p:cNvSpPr/>
            <p:nvPr/>
          </p:nvSpPr>
          <p:spPr>
            <a:xfrm>
              <a:off x="6982917" y="3176489"/>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246" name="tx246"/>
            <p:cNvSpPr/>
            <p:nvPr/>
          </p:nvSpPr>
          <p:spPr>
            <a:xfrm>
              <a:off x="6998205" y="296467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47" name="tx247"/>
            <p:cNvSpPr/>
            <p:nvPr/>
          </p:nvSpPr>
          <p:spPr>
            <a:xfrm>
              <a:off x="7024723" y="275286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48" name="tx248"/>
            <p:cNvSpPr/>
            <p:nvPr/>
          </p:nvSpPr>
          <p:spPr>
            <a:xfrm>
              <a:off x="7069929" y="254104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249" name="tx249"/>
            <p:cNvSpPr/>
            <p:nvPr/>
          </p:nvSpPr>
          <p:spPr>
            <a:xfrm>
              <a:off x="7053596" y="232923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250" name="tx250"/>
            <p:cNvSpPr/>
            <p:nvPr/>
          </p:nvSpPr>
          <p:spPr>
            <a:xfrm>
              <a:off x="7066855" y="2117415"/>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51" name="tx251"/>
            <p:cNvSpPr/>
            <p:nvPr/>
          </p:nvSpPr>
          <p:spPr>
            <a:xfrm>
              <a:off x="7081246" y="190560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52" name="tx252"/>
            <p:cNvSpPr/>
            <p:nvPr/>
          </p:nvSpPr>
          <p:spPr>
            <a:xfrm>
              <a:off x="7113194" y="169378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53" name="tx253"/>
            <p:cNvSpPr/>
            <p:nvPr/>
          </p:nvSpPr>
          <p:spPr>
            <a:xfrm>
              <a:off x="7117674" y="148197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54" name="tx254"/>
            <p:cNvSpPr/>
            <p:nvPr/>
          </p:nvSpPr>
          <p:spPr>
            <a:xfrm>
              <a:off x="7166704" y="127015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55" name="tx255"/>
            <p:cNvSpPr/>
            <p:nvPr/>
          </p:nvSpPr>
          <p:spPr>
            <a:xfrm>
              <a:off x="7118240" y="105834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56" name="rc256"/>
            <p:cNvSpPr/>
            <p:nvPr/>
          </p:nvSpPr>
          <p:spPr>
            <a:xfrm>
              <a:off x="6138414" y="874964"/>
              <a:ext cx="1379037" cy="4659926"/>
            </a:xfrm>
            <a:prstGeom prst="rect">
              <a:avLst/>
            </a:prstGeom>
            <a:noFill/>
            <a:ln w="13550" cap="rnd">
              <a:solidFill>
                <a:srgbClr val="999999">
                  <a:alpha val="100000"/>
                </a:srgbClr>
              </a:solidFill>
              <a:prstDash val="solid"/>
              <a:round/>
            </a:ln>
          </p:spPr>
          <p:txBody>
            <a:bodyPr/>
            <a:lstStyle/>
            <a:p/>
          </p:txBody>
        </p:sp>
        <p:sp>
          <p:nvSpPr>
            <p:cNvPr id="257" name="pl257"/>
            <p:cNvSpPr/>
            <p:nvPr/>
          </p:nvSpPr>
          <p:spPr>
            <a:xfrm>
              <a:off x="760017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2887205"/>
              <a:ext cx="1379037" cy="211814"/>
            </a:xfrm>
            <a:prstGeom prst="rect">
              <a:avLst/>
            </a:prstGeom>
            <a:solidFill>
              <a:srgbClr val="D9D9D9">
                <a:alpha val="60000"/>
              </a:srgbClr>
            </a:solidFill>
          </p:spPr>
          <p:txBody>
            <a:bodyPr/>
            <a:lstStyle/>
            <a:p/>
          </p:txBody>
        </p:sp>
        <p:sp>
          <p:nvSpPr>
            <p:cNvPr id="263" name="pl263"/>
            <p:cNvSpPr/>
            <p:nvPr/>
          </p:nvSpPr>
          <p:spPr>
            <a:xfrm>
              <a:off x="8429670"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700"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65%</a:t>
              </a:r>
            </a:p>
          </p:txBody>
        </p:sp>
        <p:sp>
          <p:nvSpPr>
            <p:cNvPr id="265" name="pt265"/>
            <p:cNvSpPr/>
            <p:nvPr/>
          </p:nvSpPr>
          <p:spPr>
            <a:xfrm>
              <a:off x="7579047"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48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66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8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0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2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41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5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78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796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1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3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5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70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889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07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4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6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8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0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46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87" name="tx287"/>
            <p:cNvSpPr/>
            <p:nvPr/>
          </p:nvSpPr>
          <p:spPr>
            <a:xfrm>
              <a:off x="8028747" y="50828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88" name="tx288"/>
            <p:cNvSpPr/>
            <p:nvPr/>
          </p:nvSpPr>
          <p:spPr>
            <a:xfrm>
              <a:off x="8166996" y="487100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89" name="tx289"/>
            <p:cNvSpPr/>
            <p:nvPr/>
          </p:nvSpPr>
          <p:spPr>
            <a:xfrm>
              <a:off x="8208471" y="465919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90" name="tx290"/>
            <p:cNvSpPr/>
            <p:nvPr/>
          </p:nvSpPr>
          <p:spPr>
            <a:xfrm>
              <a:off x="8236121" y="444737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91" name="tx291"/>
            <p:cNvSpPr/>
            <p:nvPr/>
          </p:nvSpPr>
          <p:spPr>
            <a:xfrm>
              <a:off x="8512620" y="4235564"/>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292" name="tx292"/>
            <p:cNvSpPr/>
            <p:nvPr/>
          </p:nvSpPr>
          <p:spPr>
            <a:xfrm>
              <a:off x="8512620" y="402374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93" name="tx293"/>
            <p:cNvSpPr/>
            <p:nvPr/>
          </p:nvSpPr>
          <p:spPr>
            <a:xfrm>
              <a:off x="8526445" y="38119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94" name="tx294"/>
            <p:cNvSpPr/>
            <p:nvPr/>
          </p:nvSpPr>
          <p:spPr>
            <a:xfrm>
              <a:off x="8540270" y="3600119"/>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95" name="tx295"/>
            <p:cNvSpPr/>
            <p:nvPr/>
          </p:nvSpPr>
          <p:spPr>
            <a:xfrm>
              <a:off x="8567920" y="338830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96" name="tx296"/>
            <p:cNvSpPr/>
            <p:nvPr/>
          </p:nvSpPr>
          <p:spPr>
            <a:xfrm>
              <a:off x="8567920" y="317648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97" name="tx297"/>
            <p:cNvSpPr/>
            <p:nvPr/>
          </p:nvSpPr>
          <p:spPr>
            <a:xfrm>
              <a:off x="8595569" y="296467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98" name="tx298"/>
            <p:cNvSpPr/>
            <p:nvPr/>
          </p:nvSpPr>
          <p:spPr>
            <a:xfrm>
              <a:off x="8595569" y="275286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299" name="tx299"/>
            <p:cNvSpPr/>
            <p:nvPr/>
          </p:nvSpPr>
          <p:spPr>
            <a:xfrm>
              <a:off x="8623219" y="2541045"/>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300" name="tx300"/>
            <p:cNvSpPr/>
            <p:nvPr/>
          </p:nvSpPr>
          <p:spPr>
            <a:xfrm>
              <a:off x="8678519" y="232923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301" name="tx301"/>
            <p:cNvSpPr/>
            <p:nvPr/>
          </p:nvSpPr>
          <p:spPr>
            <a:xfrm>
              <a:off x="8692344" y="211741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302" name="tx302"/>
            <p:cNvSpPr/>
            <p:nvPr/>
          </p:nvSpPr>
          <p:spPr>
            <a:xfrm>
              <a:off x="8435606" y="190560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303" name="tx303"/>
            <p:cNvSpPr/>
            <p:nvPr/>
          </p:nvSpPr>
          <p:spPr>
            <a:xfrm>
              <a:off x="8418524" y="169378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304" name="tx304"/>
            <p:cNvSpPr/>
            <p:nvPr/>
          </p:nvSpPr>
          <p:spPr>
            <a:xfrm>
              <a:off x="8488398" y="148197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05" name="tx305"/>
            <p:cNvSpPr/>
            <p:nvPr/>
          </p:nvSpPr>
          <p:spPr>
            <a:xfrm>
              <a:off x="8560030" y="127015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306" name="tx306"/>
            <p:cNvSpPr/>
            <p:nvPr/>
          </p:nvSpPr>
          <p:spPr>
            <a:xfrm>
              <a:off x="8525392" y="105834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307" name="rc307"/>
            <p:cNvSpPr/>
            <p:nvPr/>
          </p:nvSpPr>
          <p:spPr>
            <a:xfrm>
              <a:off x="7587040" y="874964"/>
              <a:ext cx="1379037" cy="4659926"/>
            </a:xfrm>
            <a:prstGeom prst="rect">
              <a:avLst/>
            </a:prstGeom>
            <a:noFill/>
            <a:ln w="13550" cap="rnd">
              <a:solidFill>
                <a:srgbClr val="999999">
                  <a:alpha val="100000"/>
                </a:srgbClr>
              </a:solidFill>
              <a:prstDash val="solid"/>
              <a:round/>
            </a:ln>
          </p:spPr>
          <p:txBody>
            <a:bodyPr/>
            <a:lstStyle/>
            <a:p/>
          </p:txBody>
        </p:sp>
        <p:sp>
          <p:nvSpPr>
            <p:cNvPr id="308" name="pl308"/>
            <p:cNvSpPr/>
            <p:nvPr/>
          </p:nvSpPr>
          <p:spPr>
            <a:xfrm>
              <a:off x="904880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3873816"/>
              <a:ext cx="1379037" cy="222963"/>
            </a:xfrm>
            <a:prstGeom prst="rect">
              <a:avLst/>
            </a:prstGeom>
            <a:solidFill>
              <a:srgbClr val="D9D9D9">
                <a:alpha val="60000"/>
              </a:srgbClr>
            </a:solidFill>
          </p:spPr>
          <p:txBody>
            <a:bodyPr/>
            <a:lstStyle/>
            <a:p/>
          </p:txBody>
        </p:sp>
        <p:sp>
          <p:nvSpPr>
            <p:cNvPr id="314" name="pl314"/>
            <p:cNvSpPr/>
            <p:nvPr/>
          </p:nvSpPr>
          <p:spPr>
            <a:xfrm>
              <a:off x="10030371"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9401"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76%</a:t>
              </a:r>
            </a:p>
          </p:txBody>
        </p:sp>
        <p:sp>
          <p:nvSpPr>
            <p:cNvPr id="316" name="pt316"/>
            <p:cNvSpPr/>
            <p:nvPr/>
          </p:nvSpPr>
          <p:spPr>
            <a:xfrm>
              <a:off x="9207397"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3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3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41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4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48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5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5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6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7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7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8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8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689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39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09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463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37" name="tx337"/>
            <p:cNvSpPr/>
            <p:nvPr/>
          </p:nvSpPr>
          <p:spPr>
            <a:xfrm>
              <a:off x="9422074" y="50716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38" name="tx338"/>
            <p:cNvSpPr/>
            <p:nvPr/>
          </p:nvSpPr>
          <p:spPr>
            <a:xfrm>
              <a:off x="9795347" y="484871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339" name="tx339"/>
            <p:cNvSpPr/>
            <p:nvPr/>
          </p:nvSpPr>
          <p:spPr>
            <a:xfrm>
              <a:off x="9822997" y="462574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40" name="tx340"/>
            <p:cNvSpPr/>
            <p:nvPr/>
          </p:nvSpPr>
          <p:spPr>
            <a:xfrm>
              <a:off x="9947421" y="4402786"/>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41" name="tx341"/>
            <p:cNvSpPr/>
            <p:nvPr/>
          </p:nvSpPr>
          <p:spPr>
            <a:xfrm>
              <a:off x="10016546" y="417982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42" name="tx342"/>
            <p:cNvSpPr/>
            <p:nvPr/>
          </p:nvSpPr>
          <p:spPr>
            <a:xfrm>
              <a:off x="9871631" y="395686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43" name="tx343"/>
            <p:cNvSpPr/>
            <p:nvPr/>
          </p:nvSpPr>
          <p:spPr>
            <a:xfrm>
              <a:off x="9894326" y="3733897"/>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344" name="tx344"/>
            <p:cNvSpPr/>
            <p:nvPr/>
          </p:nvSpPr>
          <p:spPr>
            <a:xfrm>
              <a:off x="9881633" y="35109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345" name="tx345"/>
            <p:cNvSpPr/>
            <p:nvPr/>
          </p:nvSpPr>
          <p:spPr>
            <a:xfrm>
              <a:off x="9950100" y="328797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346" name="tx346"/>
            <p:cNvSpPr/>
            <p:nvPr/>
          </p:nvSpPr>
          <p:spPr>
            <a:xfrm>
              <a:off x="9994832" y="306500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347" name="tx347"/>
            <p:cNvSpPr/>
            <p:nvPr/>
          </p:nvSpPr>
          <p:spPr>
            <a:xfrm>
              <a:off x="9968314" y="284204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348" name="tx348"/>
            <p:cNvSpPr/>
            <p:nvPr/>
          </p:nvSpPr>
          <p:spPr>
            <a:xfrm>
              <a:off x="9959627" y="2619082"/>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349" name="tx349"/>
            <p:cNvSpPr/>
            <p:nvPr/>
          </p:nvSpPr>
          <p:spPr>
            <a:xfrm>
              <a:off x="9978499" y="239611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50" name="tx350"/>
            <p:cNvSpPr/>
            <p:nvPr/>
          </p:nvSpPr>
          <p:spPr>
            <a:xfrm>
              <a:off x="10005583" y="2173156"/>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351" name="tx351"/>
            <p:cNvSpPr/>
            <p:nvPr/>
          </p:nvSpPr>
          <p:spPr>
            <a:xfrm>
              <a:off x="9992324" y="195019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352" name="tx352"/>
            <p:cNvSpPr/>
            <p:nvPr/>
          </p:nvSpPr>
          <p:spPr>
            <a:xfrm>
              <a:off x="10046069" y="1727230"/>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353" name="tx353"/>
            <p:cNvSpPr/>
            <p:nvPr/>
          </p:nvSpPr>
          <p:spPr>
            <a:xfrm>
              <a:off x="10105431" y="150426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354" name="tx354"/>
            <p:cNvSpPr/>
            <p:nvPr/>
          </p:nvSpPr>
          <p:spPr>
            <a:xfrm>
              <a:off x="10056968" y="128130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355" name="tx355"/>
            <p:cNvSpPr/>
            <p:nvPr/>
          </p:nvSpPr>
          <p:spPr>
            <a:xfrm>
              <a:off x="10079571" y="10583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56" name="rc356"/>
            <p:cNvSpPr/>
            <p:nvPr/>
          </p:nvSpPr>
          <p:spPr>
            <a:xfrm>
              <a:off x="9035667" y="874964"/>
              <a:ext cx="1379037" cy="4659926"/>
            </a:xfrm>
            <a:prstGeom prst="rect">
              <a:avLst/>
            </a:prstGeom>
            <a:noFill/>
            <a:ln w="13550" cap="rnd">
              <a:solidFill>
                <a:srgbClr val="999999">
                  <a:alpha val="100000"/>
                </a:srgbClr>
              </a:solidFill>
              <a:prstDash val="solid"/>
              <a:round/>
            </a:ln>
          </p:spPr>
          <p:txBody>
            <a:bodyPr/>
            <a:lstStyle/>
            <a:p/>
          </p:txBody>
        </p:sp>
        <p:sp>
          <p:nvSpPr>
            <p:cNvPr id="357" name="pl357"/>
            <p:cNvSpPr/>
            <p:nvPr/>
          </p:nvSpPr>
          <p:spPr>
            <a:xfrm>
              <a:off x="1049742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3204927"/>
              <a:ext cx="1379037" cy="222963"/>
            </a:xfrm>
            <a:prstGeom prst="rect">
              <a:avLst/>
            </a:prstGeom>
            <a:solidFill>
              <a:srgbClr val="D9D9D9">
                <a:alpha val="60000"/>
              </a:srgbClr>
            </a:solidFill>
          </p:spPr>
          <p:txBody>
            <a:bodyPr/>
            <a:lstStyle/>
            <a:p/>
          </p:txBody>
        </p:sp>
        <p:sp>
          <p:nvSpPr>
            <p:cNvPr id="363" name="pl363"/>
            <p:cNvSpPr/>
            <p:nvPr/>
          </p:nvSpPr>
          <p:spPr>
            <a:xfrm>
              <a:off x="11423698"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727"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72%</a:t>
              </a:r>
            </a:p>
          </p:txBody>
        </p:sp>
        <p:sp>
          <p:nvSpPr>
            <p:cNvPr id="365" name="pt365"/>
            <p:cNvSpPr/>
            <p:nvPr/>
          </p:nvSpPr>
          <p:spPr>
            <a:xfrm>
              <a:off x="10683674"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3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3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41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4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48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5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5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5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6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66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7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7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8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8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68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39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09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46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86" name="tx386"/>
            <p:cNvSpPr/>
            <p:nvPr/>
          </p:nvSpPr>
          <p:spPr>
            <a:xfrm>
              <a:off x="10815400" y="507167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87" name="tx387"/>
            <p:cNvSpPr/>
            <p:nvPr/>
          </p:nvSpPr>
          <p:spPr>
            <a:xfrm>
              <a:off x="11161024" y="484871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388" name="tx388"/>
            <p:cNvSpPr/>
            <p:nvPr/>
          </p:nvSpPr>
          <p:spPr>
            <a:xfrm>
              <a:off x="11285448" y="462574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89" name="tx389"/>
            <p:cNvSpPr/>
            <p:nvPr/>
          </p:nvSpPr>
          <p:spPr>
            <a:xfrm>
              <a:off x="11396048" y="4402786"/>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90" name="tx390"/>
            <p:cNvSpPr/>
            <p:nvPr/>
          </p:nvSpPr>
          <p:spPr>
            <a:xfrm>
              <a:off x="11465172" y="417982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91" name="tx391"/>
            <p:cNvSpPr/>
            <p:nvPr/>
          </p:nvSpPr>
          <p:spPr>
            <a:xfrm>
              <a:off x="11506647" y="395686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92" name="tx392"/>
            <p:cNvSpPr/>
            <p:nvPr/>
          </p:nvSpPr>
          <p:spPr>
            <a:xfrm>
              <a:off x="11534297" y="373389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393" name="tx393"/>
            <p:cNvSpPr/>
            <p:nvPr/>
          </p:nvSpPr>
          <p:spPr>
            <a:xfrm>
              <a:off x="11548122" y="3510934"/>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394" name="tx394"/>
            <p:cNvSpPr/>
            <p:nvPr/>
          </p:nvSpPr>
          <p:spPr>
            <a:xfrm>
              <a:off x="11589597" y="328797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95" name="tx395"/>
            <p:cNvSpPr/>
            <p:nvPr/>
          </p:nvSpPr>
          <p:spPr>
            <a:xfrm>
              <a:off x="11589597" y="306500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396" name="tx396"/>
            <p:cNvSpPr/>
            <p:nvPr/>
          </p:nvSpPr>
          <p:spPr>
            <a:xfrm>
              <a:off x="11297654" y="284204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397" name="tx397"/>
            <p:cNvSpPr/>
            <p:nvPr/>
          </p:nvSpPr>
          <p:spPr>
            <a:xfrm>
              <a:off x="11329127" y="261908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398" name="tx398"/>
            <p:cNvSpPr/>
            <p:nvPr/>
          </p:nvSpPr>
          <p:spPr>
            <a:xfrm>
              <a:off x="11344176" y="239611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99" name="tx399"/>
            <p:cNvSpPr/>
            <p:nvPr/>
          </p:nvSpPr>
          <p:spPr>
            <a:xfrm>
              <a:off x="11358001" y="217315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400" name="tx400"/>
            <p:cNvSpPr/>
            <p:nvPr/>
          </p:nvSpPr>
          <p:spPr>
            <a:xfrm>
              <a:off x="11403116" y="195019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401" name="tx401"/>
            <p:cNvSpPr/>
            <p:nvPr/>
          </p:nvSpPr>
          <p:spPr>
            <a:xfrm>
              <a:off x="11457283" y="172723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402" name="tx402"/>
            <p:cNvSpPr/>
            <p:nvPr/>
          </p:nvSpPr>
          <p:spPr>
            <a:xfrm>
              <a:off x="11426559" y="1504267"/>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403" name="tx403"/>
            <p:cNvSpPr/>
            <p:nvPr/>
          </p:nvSpPr>
          <p:spPr>
            <a:xfrm>
              <a:off x="11567883" y="128130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404" name="tx404"/>
            <p:cNvSpPr/>
            <p:nvPr/>
          </p:nvSpPr>
          <p:spPr>
            <a:xfrm>
              <a:off x="11533244" y="105834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405" name="rc405"/>
            <p:cNvSpPr/>
            <p:nvPr/>
          </p:nvSpPr>
          <p:spPr>
            <a:xfrm>
              <a:off x="10484293" y="874964"/>
              <a:ext cx="1379037" cy="4659926"/>
            </a:xfrm>
            <a:prstGeom prst="rect">
              <a:avLst/>
            </a:prstGeom>
            <a:noFill/>
            <a:ln w="13550" cap="rnd">
              <a:solidFill>
                <a:srgbClr val="999999">
                  <a:alpha val="100000"/>
                </a:srgbClr>
              </a:solidFill>
              <a:prstDash val="solid"/>
              <a:round/>
            </a:ln>
          </p:spPr>
          <p:txBody>
            <a:bodyPr/>
            <a:lstStyle/>
            <a:p/>
          </p:txBody>
        </p:sp>
        <p:sp>
          <p:nvSpPr>
            <p:cNvPr id="406" name="rc406"/>
            <p:cNvSpPr/>
            <p:nvPr/>
          </p:nvSpPr>
          <p:spPr>
            <a:xfrm>
              <a:off x="343909"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6" y="727533"/>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(84%)</a:t>
              </a:r>
            </a:p>
          </p:txBody>
        </p:sp>
        <p:sp>
          <p:nvSpPr>
            <p:cNvPr id="408" name="rc408"/>
            <p:cNvSpPr/>
            <p:nvPr/>
          </p:nvSpPr>
          <p:spPr>
            <a:xfrm>
              <a:off x="1792535"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27533"/>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(81%)</a:t>
              </a:r>
            </a:p>
          </p:txBody>
        </p:sp>
        <p:sp>
          <p:nvSpPr>
            <p:cNvPr id="410" name="rc410"/>
            <p:cNvSpPr/>
            <p:nvPr/>
          </p:nvSpPr>
          <p:spPr>
            <a:xfrm>
              <a:off x="3241161"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884" y="727533"/>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(82%)</a:t>
              </a:r>
            </a:p>
          </p:txBody>
        </p:sp>
        <p:sp>
          <p:nvSpPr>
            <p:cNvPr id="412" name="rc412"/>
            <p:cNvSpPr/>
            <p:nvPr/>
          </p:nvSpPr>
          <p:spPr>
            <a:xfrm>
              <a:off x="4689788"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75" y="727533"/>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(76%)</a:t>
              </a:r>
            </a:p>
          </p:txBody>
        </p:sp>
        <p:sp>
          <p:nvSpPr>
            <p:cNvPr id="414" name="rc414"/>
            <p:cNvSpPr/>
            <p:nvPr/>
          </p:nvSpPr>
          <p:spPr>
            <a:xfrm>
              <a:off x="6138414"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76" y="727533"/>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(77%)</a:t>
              </a:r>
            </a:p>
          </p:txBody>
        </p:sp>
        <p:sp>
          <p:nvSpPr>
            <p:cNvPr id="416" name="rc416"/>
            <p:cNvSpPr/>
            <p:nvPr/>
          </p:nvSpPr>
          <p:spPr>
            <a:xfrm>
              <a:off x="7587040"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02" y="727533"/>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(72%)</a:t>
              </a:r>
            </a:p>
          </p:txBody>
        </p:sp>
        <p:sp>
          <p:nvSpPr>
            <p:cNvPr id="418" name="rc418"/>
            <p:cNvSpPr/>
            <p:nvPr/>
          </p:nvSpPr>
          <p:spPr>
            <a:xfrm>
              <a:off x="9035667"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74" y="727533"/>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(81%)</a:t>
              </a:r>
            </a:p>
          </p:txBody>
        </p:sp>
        <p:sp>
          <p:nvSpPr>
            <p:cNvPr id="420" name="rc420"/>
            <p:cNvSpPr/>
            <p:nvPr/>
          </p:nvSpPr>
          <p:spPr>
            <a:xfrm>
              <a:off x="10484293"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7836" y="727533"/>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(79%)</a:t>
              </a:r>
            </a:p>
          </p:txBody>
        </p:sp>
        <p:sp>
          <p:nvSpPr>
            <p:cNvPr id="422" name="pl422"/>
            <p:cNvSpPr/>
            <p:nvPr/>
          </p:nvSpPr>
          <p:spPr>
            <a:xfrm>
              <a:off x="343909"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953"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29" name="tx429"/>
            <p:cNvSpPr/>
            <p:nvPr/>
          </p:nvSpPr>
          <p:spPr>
            <a:xfrm rot="-5400000">
              <a:off x="57136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30" name="tx430"/>
            <p:cNvSpPr/>
            <p:nvPr/>
          </p:nvSpPr>
          <p:spPr>
            <a:xfrm rot="-5400000">
              <a:off x="847860"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31" name="tx431"/>
            <p:cNvSpPr/>
            <p:nvPr/>
          </p:nvSpPr>
          <p:spPr>
            <a:xfrm rot="-5400000">
              <a:off x="1124359"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32" name="tx432"/>
            <p:cNvSpPr/>
            <p:nvPr/>
          </p:nvSpPr>
          <p:spPr>
            <a:xfrm rot="-5400000">
              <a:off x="1400858"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33" name="pl433"/>
            <p:cNvSpPr/>
            <p:nvPr/>
          </p:nvSpPr>
          <p:spPr>
            <a:xfrm>
              <a:off x="1792535"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579"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40" name="tx440"/>
            <p:cNvSpPr/>
            <p:nvPr/>
          </p:nvSpPr>
          <p:spPr>
            <a:xfrm rot="-5400000">
              <a:off x="2019988"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41" name="tx441"/>
            <p:cNvSpPr/>
            <p:nvPr/>
          </p:nvSpPr>
          <p:spPr>
            <a:xfrm rot="-5400000">
              <a:off x="2296487"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42" name="tx442"/>
            <p:cNvSpPr/>
            <p:nvPr/>
          </p:nvSpPr>
          <p:spPr>
            <a:xfrm rot="-5400000">
              <a:off x="257298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43" name="tx443"/>
            <p:cNvSpPr/>
            <p:nvPr/>
          </p:nvSpPr>
          <p:spPr>
            <a:xfrm rot="-5400000">
              <a:off x="2849484"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44" name="pl444"/>
            <p:cNvSpPr/>
            <p:nvPr/>
          </p:nvSpPr>
          <p:spPr>
            <a:xfrm>
              <a:off x="3241161"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205"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51" name="tx451"/>
            <p:cNvSpPr/>
            <p:nvPr/>
          </p:nvSpPr>
          <p:spPr>
            <a:xfrm rot="-5400000">
              <a:off x="3468614"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52" name="tx452"/>
            <p:cNvSpPr/>
            <p:nvPr/>
          </p:nvSpPr>
          <p:spPr>
            <a:xfrm rot="-5400000">
              <a:off x="3745113"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53" name="tx453"/>
            <p:cNvSpPr/>
            <p:nvPr/>
          </p:nvSpPr>
          <p:spPr>
            <a:xfrm rot="-5400000">
              <a:off x="402161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54" name="tx454"/>
            <p:cNvSpPr/>
            <p:nvPr/>
          </p:nvSpPr>
          <p:spPr>
            <a:xfrm rot="-5400000">
              <a:off x="4298111"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55" name="pl455"/>
            <p:cNvSpPr/>
            <p:nvPr/>
          </p:nvSpPr>
          <p:spPr>
            <a:xfrm>
              <a:off x="4689788"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832"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62" name="tx462"/>
            <p:cNvSpPr/>
            <p:nvPr/>
          </p:nvSpPr>
          <p:spPr>
            <a:xfrm rot="-5400000">
              <a:off x="4917241"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63" name="tx463"/>
            <p:cNvSpPr/>
            <p:nvPr/>
          </p:nvSpPr>
          <p:spPr>
            <a:xfrm rot="-5400000">
              <a:off x="5193740"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64" name="tx464"/>
            <p:cNvSpPr/>
            <p:nvPr/>
          </p:nvSpPr>
          <p:spPr>
            <a:xfrm rot="-5400000">
              <a:off x="5470238"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65" name="tx465"/>
            <p:cNvSpPr/>
            <p:nvPr/>
          </p:nvSpPr>
          <p:spPr>
            <a:xfrm rot="-5400000">
              <a:off x="5746737"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66" name="pl466"/>
            <p:cNvSpPr/>
            <p:nvPr/>
          </p:nvSpPr>
          <p:spPr>
            <a:xfrm>
              <a:off x="6138414"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458"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73" name="tx473"/>
            <p:cNvSpPr/>
            <p:nvPr/>
          </p:nvSpPr>
          <p:spPr>
            <a:xfrm rot="-5400000">
              <a:off x="6365867"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74" name="tx474"/>
            <p:cNvSpPr/>
            <p:nvPr/>
          </p:nvSpPr>
          <p:spPr>
            <a:xfrm rot="-5400000">
              <a:off x="664236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75" name="tx475"/>
            <p:cNvSpPr/>
            <p:nvPr/>
          </p:nvSpPr>
          <p:spPr>
            <a:xfrm rot="-5400000">
              <a:off x="6918865"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76" name="tx476"/>
            <p:cNvSpPr/>
            <p:nvPr/>
          </p:nvSpPr>
          <p:spPr>
            <a:xfrm rot="-5400000">
              <a:off x="7195363"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77" name="pl477"/>
            <p:cNvSpPr/>
            <p:nvPr/>
          </p:nvSpPr>
          <p:spPr>
            <a:xfrm>
              <a:off x="7587040"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9084"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84" name="tx484"/>
            <p:cNvSpPr/>
            <p:nvPr/>
          </p:nvSpPr>
          <p:spPr>
            <a:xfrm rot="-5400000">
              <a:off x="7814494"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85" name="tx485"/>
            <p:cNvSpPr/>
            <p:nvPr/>
          </p:nvSpPr>
          <p:spPr>
            <a:xfrm rot="-5400000">
              <a:off x="809099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86" name="tx486"/>
            <p:cNvSpPr/>
            <p:nvPr/>
          </p:nvSpPr>
          <p:spPr>
            <a:xfrm rot="-5400000">
              <a:off x="8367491"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87" name="tx487"/>
            <p:cNvSpPr/>
            <p:nvPr/>
          </p:nvSpPr>
          <p:spPr>
            <a:xfrm rot="-5400000">
              <a:off x="8643990"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88" name="pl488"/>
            <p:cNvSpPr/>
            <p:nvPr/>
          </p:nvSpPr>
          <p:spPr>
            <a:xfrm>
              <a:off x="9035667"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711"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95" name="tx495"/>
            <p:cNvSpPr/>
            <p:nvPr/>
          </p:nvSpPr>
          <p:spPr>
            <a:xfrm rot="-5400000">
              <a:off x="9263120"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96" name="tx496"/>
            <p:cNvSpPr/>
            <p:nvPr/>
          </p:nvSpPr>
          <p:spPr>
            <a:xfrm rot="-5400000">
              <a:off x="9539619"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97" name="tx497"/>
            <p:cNvSpPr/>
            <p:nvPr/>
          </p:nvSpPr>
          <p:spPr>
            <a:xfrm rot="-5400000">
              <a:off x="9816117"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98" name="tx498"/>
            <p:cNvSpPr/>
            <p:nvPr/>
          </p:nvSpPr>
          <p:spPr>
            <a:xfrm rot="-5400000">
              <a:off x="1009261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99" name="pl499"/>
            <p:cNvSpPr/>
            <p:nvPr/>
          </p:nvSpPr>
          <p:spPr>
            <a:xfrm>
              <a:off x="10484293"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337"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06" name="tx506"/>
            <p:cNvSpPr/>
            <p:nvPr/>
          </p:nvSpPr>
          <p:spPr>
            <a:xfrm rot="-5400000">
              <a:off x="1071174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07" name="tx507"/>
            <p:cNvSpPr/>
            <p:nvPr/>
          </p:nvSpPr>
          <p:spPr>
            <a:xfrm rot="-5400000">
              <a:off x="10988245"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08" name="tx508"/>
            <p:cNvSpPr/>
            <p:nvPr/>
          </p:nvSpPr>
          <p:spPr>
            <a:xfrm rot="-5400000">
              <a:off x="11264744"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09" name="tx509"/>
            <p:cNvSpPr/>
            <p:nvPr/>
          </p:nvSpPr>
          <p:spPr>
            <a:xfrm rot="-5400000">
              <a:off x="1154124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10" name="tx510"/>
            <p:cNvSpPr/>
            <p:nvPr/>
          </p:nvSpPr>
          <p:spPr>
            <a:xfrm>
              <a:off x="5672571" y="577587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11" name="tx511"/>
            <p:cNvSpPr/>
            <p:nvPr/>
          </p:nvSpPr>
          <p:spPr>
            <a:xfrm>
              <a:off x="3802513" y="617383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12" name="pt512"/>
            <p:cNvSpPr/>
            <p:nvPr/>
          </p:nvSpPr>
          <p:spPr>
            <a:xfrm>
              <a:off x="4795149" y="617507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30" y="61750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96" y="617507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563" y="61750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7130" y="61750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697" y="61750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243" y="618384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19" name="tx519"/>
            <p:cNvSpPr/>
            <p:nvPr/>
          </p:nvSpPr>
          <p:spPr>
            <a:xfrm>
              <a:off x="5571524"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20" name="tx520"/>
            <p:cNvSpPr/>
            <p:nvPr/>
          </p:nvSpPr>
          <p:spPr>
            <a:xfrm>
              <a:off x="6216091"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21" name="tx521"/>
            <p:cNvSpPr/>
            <p:nvPr/>
          </p:nvSpPr>
          <p:spPr>
            <a:xfrm>
              <a:off x="6860658"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22" name="tx522"/>
            <p:cNvSpPr/>
            <p:nvPr/>
          </p:nvSpPr>
          <p:spPr>
            <a:xfrm>
              <a:off x="7505225"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23" name="tx523"/>
            <p:cNvSpPr/>
            <p:nvPr/>
          </p:nvSpPr>
          <p:spPr>
            <a:xfrm>
              <a:off x="8149792" y="618384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24" name="tx524"/>
            <p:cNvSpPr/>
            <p:nvPr/>
          </p:nvSpPr>
          <p:spPr>
            <a:xfrm>
              <a:off x="343909" y="435349"/>
              <a:ext cx="559365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34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419096" y="6593460"/>
              <a:ext cx="64442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Country ISO codes displayed. Coverage in eth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6045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4997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83948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32900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0521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9473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8424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07376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2555223"/>
              <a:ext cx="239877" cy="1560477"/>
            </a:xfrm>
            <a:prstGeom prst="rect">
              <a:avLst/>
            </a:prstGeom>
            <a:solidFill>
              <a:srgbClr val="1CABE2">
                <a:alpha val="85098"/>
              </a:srgbClr>
            </a:solidFill>
          </p:spPr>
          <p:txBody>
            <a:bodyPr/>
            <a:lstStyle/>
            <a:p/>
          </p:txBody>
        </p:sp>
        <p:sp>
          <p:nvSpPr>
            <p:cNvPr id="26" name="rc26"/>
            <p:cNvSpPr/>
            <p:nvPr/>
          </p:nvSpPr>
          <p:spPr>
            <a:xfrm>
              <a:off x="1562984" y="2615699"/>
              <a:ext cx="239877" cy="1500000"/>
            </a:xfrm>
            <a:prstGeom prst="rect">
              <a:avLst/>
            </a:prstGeom>
            <a:solidFill>
              <a:srgbClr val="1CABE2">
                <a:alpha val="85098"/>
              </a:srgbClr>
            </a:solidFill>
          </p:spPr>
          <p:txBody>
            <a:bodyPr/>
            <a:lstStyle/>
            <a:p/>
          </p:txBody>
        </p:sp>
        <p:sp>
          <p:nvSpPr>
            <p:cNvPr id="27" name="rc27"/>
            <p:cNvSpPr/>
            <p:nvPr/>
          </p:nvSpPr>
          <p:spPr>
            <a:xfrm>
              <a:off x="1829515" y="2652352"/>
              <a:ext cx="239877" cy="1463348"/>
            </a:xfrm>
            <a:prstGeom prst="rect">
              <a:avLst/>
            </a:prstGeom>
            <a:solidFill>
              <a:srgbClr val="1CABE2">
                <a:alpha val="85098"/>
              </a:srgbClr>
            </a:solidFill>
          </p:spPr>
          <p:txBody>
            <a:bodyPr/>
            <a:lstStyle/>
            <a:p/>
          </p:txBody>
        </p:sp>
        <p:sp>
          <p:nvSpPr>
            <p:cNvPr id="28" name="rc28"/>
            <p:cNvSpPr/>
            <p:nvPr/>
          </p:nvSpPr>
          <p:spPr>
            <a:xfrm>
              <a:off x="2096045" y="2728884"/>
              <a:ext cx="239877" cy="1386816"/>
            </a:xfrm>
            <a:prstGeom prst="rect">
              <a:avLst/>
            </a:prstGeom>
            <a:solidFill>
              <a:srgbClr val="1CABE2">
                <a:alpha val="85098"/>
              </a:srgbClr>
            </a:solidFill>
          </p:spPr>
          <p:txBody>
            <a:bodyPr/>
            <a:lstStyle/>
            <a:p/>
          </p:txBody>
        </p:sp>
        <p:sp>
          <p:nvSpPr>
            <p:cNvPr id="29" name="rc29"/>
            <p:cNvSpPr/>
            <p:nvPr/>
          </p:nvSpPr>
          <p:spPr>
            <a:xfrm>
              <a:off x="2362575" y="2798544"/>
              <a:ext cx="239877" cy="1317156"/>
            </a:xfrm>
            <a:prstGeom prst="rect">
              <a:avLst/>
            </a:prstGeom>
            <a:solidFill>
              <a:srgbClr val="1CABE2">
                <a:alpha val="85098"/>
              </a:srgbClr>
            </a:solidFill>
          </p:spPr>
          <p:txBody>
            <a:bodyPr/>
            <a:lstStyle/>
            <a:p/>
          </p:txBody>
        </p:sp>
        <p:sp>
          <p:nvSpPr>
            <p:cNvPr id="30" name="rc30"/>
            <p:cNvSpPr/>
            <p:nvPr/>
          </p:nvSpPr>
          <p:spPr>
            <a:xfrm>
              <a:off x="2629106" y="2871264"/>
              <a:ext cx="239877" cy="1244436"/>
            </a:xfrm>
            <a:prstGeom prst="rect">
              <a:avLst/>
            </a:prstGeom>
            <a:solidFill>
              <a:srgbClr val="1CABE2">
                <a:alpha val="85098"/>
              </a:srgbClr>
            </a:solidFill>
          </p:spPr>
          <p:txBody>
            <a:bodyPr/>
            <a:lstStyle/>
            <a:p/>
          </p:txBody>
        </p:sp>
        <p:sp>
          <p:nvSpPr>
            <p:cNvPr id="31" name="rc31"/>
            <p:cNvSpPr/>
            <p:nvPr/>
          </p:nvSpPr>
          <p:spPr>
            <a:xfrm>
              <a:off x="2895636" y="2959183"/>
              <a:ext cx="239877" cy="1156517"/>
            </a:xfrm>
            <a:prstGeom prst="rect">
              <a:avLst/>
            </a:prstGeom>
            <a:solidFill>
              <a:srgbClr val="1CABE2">
                <a:alpha val="85098"/>
              </a:srgbClr>
            </a:solidFill>
          </p:spPr>
          <p:txBody>
            <a:bodyPr/>
            <a:lstStyle/>
            <a:p/>
          </p:txBody>
        </p:sp>
        <p:sp>
          <p:nvSpPr>
            <p:cNvPr id="32" name="rc32"/>
            <p:cNvSpPr/>
            <p:nvPr/>
          </p:nvSpPr>
          <p:spPr>
            <a:xfrm>
              <a:off x="3162166" y="3049232"/>
              <a:ext cx="239877" cy="1066468"/>
            </a:xfrm>
            <a:prstGeom prst="rect">
              <a:avLst/>
            </a:prstGeom>
            <a:solidFill>
              <a:srgbClr val="1CABE2">
                <a:alpha val="85098"/>
              </a:srgbClr>
            </a:solidFill>
          </p:spPr>
          <p:txBody>
            <a:bodyPr/>
            <a:lstStyle/>
            <a:p/>
          </p:txBody>
        </p:sp>
        <p:sp>
          <p:nvSpPr>
            <p:cNvPr id="33" name="rc33"/>
            <p:cNvSpPr/>
            <p:nvPr/>
          </p:nvSpPr>
          <p:spPr>
            <a:xfrm>
              <a:off x="3428696" y="3177304"/>
              <a:ext cx="239877" cy="938395"/>
            </a:xfrm>
            <a:prstGeom prst="rect">
              <a:avLst/>
            </a:prstGeom>
            <a:solidFill>
              <a:srgbClr val="1CABE2">
                <a:alpha val="85098"/>
              </a:srgbClr>
            </a:solidFill>
          </p:spPr>
          <p:txBody>
            <a:bodyPr/>
            <a:lstStyle/>
            <a:p/>
          </p:txBody>
        </p:sp>
        <p:sp>
          <p:nvSpPr>
            <p:cNvPr id="34" name="rc34"/>
            <p:cNvSpPr/>
            <p:nvPr/>
          </p:nvSpPr>
          <p:spPr>
            <a:xfrm>
              <a:off x="3695227" y="3278657"/>
              <a:ext cx="239877" cy="837043"/>
            </a:xfrm>
            <a:prstGeom prst="rect">
              <a:avLst/>
            </a:prstGeom>
            <a:solidFill>
              <a:srgbClr val="1CABE2">
                <a:alpha val="85098"/>
              </a:srgbClr>
            </a:solidFill>
          </p:spPr>
          <p:txBody>
            <a:bodyPr/>
            <a:lstStyle/>
            <a:p/>
          </p:txBody>
        </p:sp>
        <p:sp>
          <p:nvSpPr>
            <p:cNvPr id="35" name="rc35"/>
            <p:cNvSpPr/>
            <p:nvPr/>
          </p:nvSpPr>
          <p:spPr>
            <a:xfrm>
              <a:off x="3961757" y="3372224"/>
              <a:ext cx="239877" cy="743476"/>
            </a:xfrm>
            <a:prstGeom prst="rect">
              <a:avLst/>
            </a:prstGeom>
            <a:solidFill>
              <a:srgbClr val="1CABE2">
                <a:alpha val="85098"/>
              </a:srgbClr>
            </a:solidFill>
          </p:spPr>
          <p:txBody>
            <a:bodyPr/>
            <a:lstStyle/>
            <a:p/>
          </p:txBody>
        </p:sp>
        <p:sp>
          <p:nvSpPr>
            <p:cNvPr id="36" name="rc36"/>
            <p:cNvSpPr/>
            <p:nvPr/>
          </p:nvSpPr>
          <p:spPr>
            <a:xfrm>
              <a:off x="4228287" y="3465808"/>
              <a:ext cx="239877" cy="649892"/>
            </a:xfrm>
            <a:prstGeom prst="rect">
              <a:avLst/>
            </a:prstGeom>
            <a:solidFill>
              <a:srgbClr val="1CABE2">
                <a:alpha val="85098"/>
              </a:srgbClr>
            </a:solidFill>
          </p:spPr>
          <p:txBody>
            <a:bodyPr/>
            <a:lstStyle/>
            <a:p/>
          </p:txBody>
        </p:sp>
        <p:sp>
          <p:nvSpPr>
            <p:cNvPr id="37" name="rc37"/>
            <p:cNvSpPr/>
            <p:nvPr/>
          </p:nvSpPr>
          <p:spPr>
            <a:xfrm>
              <a:off x="4494818" y="3272449"/>
              <a:ext cx="239877" cy="843251"/>
            </a:xfrm>
            <a:prstGeom prst="rect">
              <a:avLst/>
            </a:prstGeom>
            <a:solidFill>
              <a:srgbClr val="1CABE2">
                <a:alpha val="85098"/>
              </a:srgbClr>
            </a:solidFill>
          </p:spPr>
          <p:txBody>
            <a:bodyPr/>
            <a:lstStyle/>
            <a:p/>
          </p:txBody>
        </p:sp>
        <p:sp>
          <p:nvSpPr>
            <p:cNvPr id="38" name="rc38"/>
            <p:cNvSpPr/>
            <p:nvPr/>
          </p:nvSpPr>
          <p:spPr>
            <a:xfrm>
              <a:off x="4761348" y="3043540"/>
              <a:ext cx="239877" cy="1072160"/>
            </a:xfrm>
            <a:prstGeom prst="rect">
              <a:avLst/>
            </a:prstGeom>
            <a:solidFill>
              <a:srgbClr val="1CABE2">
                <a:alpha val="85098"/>
              </a:srgbClr>
            </a:solidFill>
          </p:spPr>
          <p:txBody>
            <a:bodyPr/>
            <a:lstStyle/>
            <a:p/>
          </p:txBody>
        </p:sp>
        <p:sp>
          <p:nvSpPr>
            <p:cNvPr id="39" name="rc39"/>
            <p:cNvSpPr/>
            <p:nvPr/>
          </p:nvSpPr>
          <p:spPr>
            <a:xfrm>
              <a:off x="5027878" y="3219633"/>
              <a:ext cx="239877" cy="896067"/>
            </a:xfrm>
            <a:prstGeom prst="rect">
              <a:avLst/>
            </a:prstGeom>
            <a:solidFill>
              <a:srgbClr val="1CABE2">
                <a:alpha val="85098"/>
              </a:srgbClr>
            </a:solidFill>
          </p:spPr>
          <p:txBody>
            <a:bodyPr/>
            <a:lstStyle/>
            <a:p/>
          </p:txBody>
        </p:sp>
        <p:sp>
          <p:nvSpPr>
            <p:cNvPr id="40" name="rc40"/>
            <p:cNvSpPr/>
            <p:nvPr/>
          </p:nvSpPr>
          <p:spPr>
            <a:xfrm>
              <a:off x="5294409" y="3230115"/>
              <a:ext cx="239877" cy="885585"/>
            </a:xfrm>
            <a:prstGeom prst="rect">
              <a:avLst/>
            </a:prstGeom>
            <a:solidFill>
              <a:srgbClr val="1CABE2">
                <a:alpha val="85098"/>
              </a:srgbClr>
            </a:solidFill>
          </p:spPr>
          <p:txBody>
            <a:bodyPr/>
            <a:lstStyle/>
            <a:p/>
          </p:txBody>
        </p:sp>
        <p:sp>
          <p:nvSpPr>
            <p:cNvPr id="41" name="rc41"/>
            <p:cNvSpPr/>
            <p:nvPr/>
          </p:nvSpPr>
          <p:spPr>
            <a:xfrm>
              <a:off x="5560939" y="3239753"/>
              <a:ext cx="239877" cy="875947"/>
            </a:xfrm>
            <a:prstGeom prst="rect">
              <a:avLst/>
            </a:prstGeom>
            <a:solidFill>
              <a:srgbClr val="1CABE2">
                <a:alpha val="85098"/>
              </a:srgbClr>
            </a:solidFill>
          </p:spPr>
          <p:txBody>
            <a:bodyPr/>
            <a:lstStyle/>
            <a:p/>
          </p:txBody>
        </p:sp>
        <p:sp>
          <p:nvSpPr>
            <p:cNvPr id="42" name="rc42"/>
            <p:cNvSpPr/>
            <p:nvPr/>
          </p:nvSpPr>
          <p:spPr>
            <a:xfrm>
              <a:off x="5827469" y="3253326"/>
              <a:ext cx="239877" cy="862374"/>
            </a:xfrm>
            <a:prstGeom prst="rect">
              <a:avLst/>
            </a:prstGeom>
            <a:solidFill>
              <a:srgbClr val="1CABE2">
                <a:alpha val="85098"/>
              </a:srgbClr>
            </a:solidFill>
          </p:spPr>
          <p:txBody>
            <a:bodyPr/>
            <a:lstStyle/>
            <a:p/>
          </p:txBody>
        </p:sp>
        <p:sp>
          <p:nvSpPr>
            <p:cNvPr id="43" name="rc43"/>
            <p:cNvSpPr/>
            <p:nvPr/>
          </p:nvSpPr>
          <p:spPr>
            <a:xfrm>
              <a:off x="6094000" y="3224164"/>
              <a:ext cx="239877" cy="891536"/>
            </a:xfrm>
            <a:prstGeom prst="rect">
              <a:avLst/>
            </a:prstGeom>
            <a:solidFill>
              <a:srgbClr val="1CABE2">
                <a:alpha val="85098"/>
              </a:srgbClr>
            </a:solidFill>
          </p:spPr>
          <p:txBody>
            <a:bodyPr/>
            <a:lstStyle/>
            <a:p/>
          </p:txBody>
        </p:sp>
        <p:sp>
          <p:nvSpPr>
            <p:cNvPr id="44" name="rc44"/>
            <p:cNvSpPr/>
            <p:nvPr/>
          </p:nvSpPr>
          <p:spPr>
            <a:xfrm>
              <a:off x="6360530" y="3156251"/>
              <a:ext cx="239877" cy="959449"/>
            </a:xfrm>
            <a:prstGeom prst="rect">
              <a:avLst/>
            </a:prstGeom>
            <a:solidFill>
              <a:srgbClr val="1CABE2">
                <a:alpha val="85098"/>
              </a:srgbClr>
            </a:solidFill>
          </p:spPr>
          <p:txBody>
            <a:bodyPr/>
            <a:lstStyle/>
            <a:p/>
          </p:txBody>
        </p:sp>
        <p:sp>
          <p:nvSpPr>
            <p:cNvPr id="45" name="rc45"/>
            <p:cNvSpPr/>
            <p:nvPr/>
          </p:nvSpPr>
          <p:spPr>
            <a:xfrm>
              <a:off x="6627060" y="3135938"/>
              <a:ext cx="239877" cy="979762"/>
            </a:xfrm>
            <a:prstGeom prst="rect">
              <a:avLst/>
            </a:prstGeom>
            <a:solidFill>
              <a:srgbClr val="1CABE2">
                <a:alpha val="85098"/>
              </a:srgbClr>
            </a:solidFill>
          </p:spPr>
          <p:txBody>
            <a:bodyPr/>
            <a:lstStyle/>
            <a:p/>
          </p:txBody>
        </p:sp>
        <p:sp>
          <p:nvSpPr>
            <p:cNvPr id="46" name="rc46"/>
            <p:cNvSpPr/>
            <p:nvPr/>
          </p:nvSpPr>
          <p:spPr>
            <a:xfrm>
              <a:off x="6893590" y="3081860"/>
              <a:ext cx="239877" cy="1033840"/>
            </a:xfrm>
            <a:prstGeom prst="rect">
              <a:avLst/>
            </a:prstGeom>
            <a:solidFill>
              <a:srgbClr val="1CABE2">
                <a:alpha val="85098"/>
              </a:srgbClr>
            </a:solidFill>
          </p:spPr>
          <p:txBody>
            <a:bodyPr/>
            <a:lstStyle/>
            <a:p/>
          </p:txBody>
        </p:sp>
        <p:sp>
          <p:nvSpPr>
            <p:cNvPr id="47" name="rc47"/>
            <p:cNvSpPr/>
            <p:nvPr/>
          </p:nvSpPr>
          <p:spPr>
            <a:xfrm>
              <a:off x="7160121" y="3148971"/>
              <a:ext cx="239877" cy="966728"/>
            </a:xfrm>
            <a:prstGeom prst="rect">
              <a:avLst/>
            </a:prstGeom>
            <a:solidFill>
              <a:srgbClr val="1CABE2">
                <a:alpha val="85098"/>
              </a:srgbClr>
            </a:solidFill>
          </p:spPr>
          <p:txBody>
            <a:bodyPr/>
            <a:lstStyle/>
            <a:p/>
          </p:txBody>
        </p:sp>
        <p:sp>
          <p:nvSpPr>
            <p:cNvPr id="48" name="rc48"/>
            <p:cNvSpPr/>
            <p:nvPr/>
          </p:nvSpPr>
          <p:spPr>
            <a:xfrm>
              <a:off x="7426651" y="3260459"/>
              <a:ext cx="239877" cy="855241"/>
            </a:xfrm>
            <a:prstGeom prst="rect">
              <a:avLst/>
            </a:prstGeom>
            <a:solidFill>
              <a:srgbClr val="1CABE2">
                <a:alpha val="85098"/>
              </a:srgbClr>
            </a:solidFill>
          </p:spPr>
          <p:txBody>
            <a:bodyPr/>
            <a:lstStyle/>
            <a:p/>
          </p:txBody>
        </p:sp>
        <p:sp>
          <p:nvSpPr>
            <p:cNvPr id="49" name="rc49"/>
            <p:cNvSpPr/>
            <p:nvPr/>
          </p:nvSpPr>
          <p:spPr>
            <a:xfrm>
              <a:off x="7693181" y="3249277"/>
              <a:ext cx="239877" cy="866423"/>
            </a:xfrm>
            <a:prstGeom prst="rect">
              <a:avLst/>
            </a:prstGeom>
            <a:solidFill>
              <a:srgbClr val="1CABE2">
                <a:alpha val="85098"/>
              </a:srgbClr>
            </a:solidFill>
          </p:spPr>
          <p:txBody>
            <a:bodyPr/>
            <a:lstStyle/>
            <a:p/>
          </p:txBody>
        </p:sp>
        <p:sp>
          <p:nvSpPr>
            <p:cNvPr id="50" name="rc50"/>
            <p:cNvSpPr/>
            <p:nvPr/>
          </p:nvSpPr>
          <p:spPr>
            <a:xfrm>
              <a:off x="7959712" y="3451732"/>
              <a:ext cx="239877" cy="663968"/>
            </a:xfrm>
            <a:prstGeom prst="rect">
              <a:avLst/>
            </a:prstGeom>
            <a:solidFill>
              <a:srgbClr val="1CABE2">
                <a:alpha val="85098"/>
              </a:srgbClr>
            </a:solidFill>
          </p:spPr>
          <p:txBody>
            <a:bodyPr/>
            <a:lstStyle/>
            <a:p/>
          </p:txBody>
        </p:sp>
        <p:sp>
          <p:nvSpPr>
            <p:cNvPr id="51" name="rc51"/>
            <p:cNvSpPr/>
            <p:nvPr/>
          </p:nvSpPr>
          <p:spPr>
            <a:xfrm>
              <a:off x="1296454" y="2054693"/>
              <a:ext cx="239877" cy="500530"/>
            </a:xfrm>
            <a:prstGeom prst="rect">
              <a:avLst/>
            </a:prstGeom>
            <a:solidFill>
              <a:srgbClr val="B3B3B3">
                <a:alpha val="85098"/>
              </a:srgbClr>
            </a:solidFill>
          </p:spPr>
          <p:txBody>
            <a:bodyPr/>
            <a:lstStyle/>
            <a:p/>
          </p:txBody>
        </p:sp>
        <p:sp>
          <p:nvSpPr>
            <p:cNvPr id="52" name="rc52"/>
            <p:cNvSpPr/>
            <p:nvPr/>
          </p:nvSpPr>
          <p:spPr>
            <a:xfrm>
              <a:off x="1562984" y="2075699"/>
              <a:ext cx="239877" cy="540000"/>
            </a:xfrm>
            <a:prstGeom prst="rect">
              <a:avLst/>
            </a:prstGeom>
            <a:solidFill>
              <a:srgbClr val="B3B3B3">
                <a:alpha val="85098"/>
              </a:srgbClr>
            </a:solidFill>
          </p:spPr>
          <p:txBody>
            <a:bodyPr/>
            <a:lstStyle/>
            <a:p/>
          </p:txBody>
        </p:sp>
        <p:sp>
          <p:nvSpPr>
            <p:cNvPr id="53" name="rc53"/>
            <p:cNvSpPr/>
            <p:nvPr/>
          </p:nvSpPr>
          <p:spPr>
            <a:xfrm>
              <a:off x="1829515" y="2134083"/>
              <a:ext cx="239877" cy="518268"/>
            </a:xfrm>
            <a:prstGeom prst="rect">
              <a:avLst/>
            </a:prstGeom>
            <a:solidFill>
              <a:srgbClr val="B3B3B3">
                <a:alpha val="85098"/>
              </a:srgbClr>
            </a:solidFill>
          </p:spPr>
          <p:txBody>
            <a:bodyPr/>
            <a:lstStyle/>
            <a:p/>
          </p:txBody>
        </p:sp>
        <p:sp>
          <p:nvSpPr>
            <p:cNvPr id="54" name="rc54"/>
            <p:cNvSpPr/>
            <p:nvPr/>
          </p:nvSpPr>
          <p:spPr>
            <a:xfrm>
              <a:off x="2096045" y="2174159"/>
              <a:ext cx="239877" cy="554725"/>
            </a:xfrm>
            <a:prstGeom prst="rect">
              <a:avLst/>
            </a:prstGeom>
            <a:solidFill>
              <a:srgbClr val="B3B3B3">
                <a:alpha val="85098"/>
              </a:srgbClr>
            </a:solidFill>
          </p:spPr>
          <p:txBody>
            <a:bodyPr/>
            <a:lstStyle/>
            <a:p/>
          </p:txBody>
        </p:sp>
        <p:sp>
          <p:nvSpPr>
            <p:cNvPr id="55" name="rc55"/>
            <p:cNvSpPr/>
            <p:nvPr/>
          </p:nvSpPr>
          <p:spPr>
            <a:xfrm>
              <a:off x="2362575" y="2202687"/>
              <a:ext cx="239877" cy="595856"/>
            </a:xfrm>
            <a:prstGeom prst="rect">
              <a:avLst/>
            </a:prstGeom>
            <a:solidFill>
              <a:srgbClr val="B3B3B3">
                <a:alpha val="85098"/>
              </a:srgbClr>
            </a:solidFill>
          </p:spPr>
          <p:txBody>
            <a:bodyPr/>
            <a:lstStyle/>
            <a:p/>
          </p:txBody>
        </p:sp>
        <p:sp>
          <p:nvSpPr>
            <p:cNvPr id="56" name="rc56"/>
            <p:cNvSpPr/>
            <p:nvPr/>
          </p:nvSpPr>
          <p:spPr>
            <a:xfrm>
              <a:off x="2629106" y="2296909"/>
              <a:ext cx="239877" cy="574354"/>
            </a:xfrm>
            <a:prstGeom prst="rect">
              <a:avLst/>
            </a:prstGeom>
            <a:solidFill>
              <a:srgbClr val="B3B3B3">
                <a:alpha val="85098"/>
              </a:srgbClr>
            </a:solidFill>
          </p:spPr>
          <p:txBody>
            <a:bodyPr/>
            <a:lstStyle/>
            <a:p/>
          </p:txBody>
        </p:sp>
        <p:sp>
          <p:nvSpPr>
            <p:cNvPr id="57" name="rc57"/>
            <p:cNvSpPr/>
            <p:nvPr/>
          </p:nvSpPr>
          <p:spPr>
            <a:xfrm>
              <a:off x="2895636" y="2380925"/>
              <a:ext cx="239877" cy="578257"/>
            </a:xfrm>
            <a:prstGeom prst="rect">
              <a:avLst/>
            </a:prstGeom>
            <a:solidFill>
              <a:srgbClr val="B3B3B3">
                <a:alpha val="85098"/>
              </a:srgbClr>
            </a:solidFill>
          </p:spPr>
          <p:txBody>
            <a:bodyPr/>
            <a:lstStyle/>
            <a:p/>
          </p:txBody>
        </p:sp>
        <p:sp>
          <p:nvSpPr>
            <p:cNvPr id="58" name="rc58"/>
            <p:cNvSpPr/>
            <p:nvPr/>
          </p:nvSpPr>
          <p:spPr>
            <a:xfrm>
              <a:off x="3162166" y="2499840"/>
              <a:ext cx="239877" cy="549392"/>
            </a:xfrm>
            <a:prstGeom prst="rect">
              <a:avLst/>
            </a:prstGeom>
            <a:solidFill>
              <a:srgbClr val="B3B3B3">
                <a:alpha val="85098"/>
              </a:srgbClr>
            </a:solidFill>
          </p:spPr>
          <p:txBody>
            <a:bodyPr/>
            <a:lstStyle/>
            <a:p/>
          </p:txBody>
        </p:sp>
        <p:sp>
          <p:nvSpPr>
            <p:cNvPr id="59" name="rc59"/>
            <p:cNvSpPr/>
            <p:nvPr/>
          </p:nvSpPr>
          <p:spPr>
            <a:xfrm>
              <a:off x="3428696" y="2627211"/>
              <a:ext cx="239877" cy="550093"/>
            </a:xfrm>
            <a:prstGeom prst="rect">
              <a:avLst/>
            </a:prstGeom>
            <a:solidFill>
              <a:srgbClr val="B3B3B3">
                <a:alpha val="85098"/>
              </a:srgbClr>
            </a:solidFill>
          </p:spPr>
          <p:txBody>
            <a:bodyPr/>
            <a:lstStyle/>
            <a:p/>
          </p:txBody>
        </p:sp>
        <p:sp>
          <p:nvSpPr>
            <p:cNvPr id="60" name="rc60"/>
            <p:cNvSpPr/>
            <p:nvPr/>
          </p:nvSpPr>
          <p:spPr>
            <a:xfrm>
              <a:off x="3695227" y="2763553"/>
              <a:ext cx="239877" cy="515103"/>
            </a:xfrm>
            <a:prstGeom prst="rect">
              <a:avLst/>
            </a:prstGeom>
            <a:solidFill>
              <a:srgbClr val="B3B3B3">
                <a:alpha val="85098"/>
              </a:srgbClr>
            </a:solidFill>
          </p:spPr>
          <p:txBody>
            <a:bodyPr/>
            <a:lstStyle/>
            <a:p/>
          </p:txBody>
        </p:sp>
        <p:sp>
          <p:nvSpPr>
            <p:cNvPr id="61" name="rc61"/>
            <p:cNvSpPr/>
            <p:nvPr/>
          </p:nvSpPr>
          <p:spPr>
            <a:xfrm>
              <a:off x="3961757" y="2855024"/>
              <a:ext cx="239877" cy="517199"/>
            </a:xfrm>
            <a:prstGeom prst="rect">
              <a:avLst/>
            </a:prstGeom>
            <a:solidFill>
              <a:srgbClr val="B3B3B3">
                <a:alpha val="85098"/>
              </a:srgbClr>
            </a:solidFill>
          </p:spPr>
          <p:txBody>
            <a:bodyPr/>
            <a:lstStyle/>
            <a:p/>
          </p:txBody>
        </p:sp>
        <p:sp>
          <p:nvSpPr>
            <p:cNvPr id="62" name="rc62"/>
            <p:cNvSpPr/>
            <p:nvPr/>
          </p:nvSpPr>
          <p:spPr>
            <a:xfrm>
              <a:off x="4228287" y="2978388"/>
              <a:ext cx="239877" cy="487420"/>
            </a:xfrm>
            <a:prstGeom prst="rect">
              <a:avLst/>
            </a:prstGeom>
            <a:solidFill>
              <a:srgbClr val="B3B3B3">
                <a:alpha val="85098"/>
              </a:srgbClr>
            </a:solidFill>
          </p:spPr>
          <p:txBody>
            <a:bodyPr/>
            <a:lstStyle/>
            <a:p/>
          </p:txBody>
        </p:sp>
        <p:sp>
          <p:nvSpPr>
            <p:cNvPr id="63" name="rc63"/>
            <p:cNvSpPr/>
            <p:nvPr/>
          </p:nvSpPr>
          <p:spPr>
            <a:xfrm>
              <a:off x="4494818" y="2850824"/>
              <a:ext cx="239877" cy="421624"/>
            </a:xfrm>
            <a:prstGeom prst="rect">
              <a:avLst/>
            </a:prstGeom>
            <a:solidFill>
              <a:srgbClr val="B3B3B3">
                <a:alpha val="85098"/>
              </a:srgbClr>
            </a:solidFill>
          </p:spPr>
          <p:txBody>
            <a:bodyPr/>
            <a:lstStyle/>
            <a:p/>
          </p:txBody>
        </p:sp>
        <p:sp>
          <p:nvSpPr>
            <p:cNvPr id="64" name="rc64"/>
            <p:cNvSpPr/>
            <p:nvPr/>
          </p:nvSpPr>
          <p:spPr>
            <a:xfrm>
              <a:off x="4761348" y="2783622"/>
              <a:ext cx="239877" cy="259917"/>
            </a:xfrm>
            <a:prstGeom prst="rect">
              <a:avLst/>
            </a:prstGeom>
            <a:solidFill>
              <a:srgbClr val="B3B3B3">
                <a:alpha val="85098"/>
              </a:srgbClr>
            </a:solidFill>
          </p:spPr>
          <p:txBody>
            <a:bodyPr/>
            <a:lstStyle/>
            <a:p/>
          </p:txBody>
        </p:sp>
        <p:sp>
          <p:nvSpPr>
            <p:cNvPr id="65" name="rc65"/>
            <p:cNvSpPr/>
            <p:nvPr/>
          </p:nvSpPr>
          <p:spPr>
            <a:xfrm>
              <a:off x="5027878" y="2821380"/>
              <a:ext cx="239877" cy="398252"/>
            </a:xfrm>
            <a:prstGeom prst="rect">
              <a:avLst/>
            </a:prstGeom>
            <a:solidFill>
              <a:srgbClr val="B3B3B3">
                <a:alpha val="85098"/>
              </a:srgbClr>
            </a:solidFill>
          </p:spPr>
          <p:txBody>
            <a:bodyPr/>
            <a:lstStyle/>
            <a:p/>
          </p:txBody>
        </p:sp>
        <p:sp>
          <p:nvSpPr>
            <p:cNvPr id="66" name="rc66"/>
            <p:cNvSpPr/>
            <p:nvPr/>
          </p:nvSpPr>
          <p:spPr>
            <a:xfrm>
              <a:off x="5294409" y="2821383"/>
              <a:ext cx="239877" cy="408732"/>
            </a:xfrm>
            <a:prstGeom prst="rect">
              <a:avLst/>
            </a:prstGeom>
            <a:solidFill>
              <a:srgbClr val="B3B3B3">
                <a:alpha val="85098"/>
              </a:srgbClr>
            </a:solidFill>
          </p:spPr>
          <p:txBody>
            <a:bodyPr/>
            <a:lstStyle/>
            <a:p/>
          </p:txBody>
        </p:sp>
        <p:sp>
          <p:nvSpPr>
            <p:cNvPr id="67" name="rc67"/>
            <p:cNvSpPr/>
            <p:nvPr/>
          </p:nvSpPr>
          <p:spPr>
            <a:xfrm>
              <a:off x="5560939" y="2854337"/>
              <a:ext cx="239877" cy="385416"/>
            </a:xfrm>
            <a:prstGeom prst="rect">
              <a:avLst/>
            </a:prstGeom>
            <a:solidFill>
              <a:srgbClr val="B3B3B3">
                <a:alpha val="85098"/>
              </a:srgbClr>
            </a:solidFill>
          </p:spPr>
          <p:txBody>
            <a:bodyPr/>
            <a:lstStyle/>
            <a:p/>
          </p:txBody>
        </p:sp>
        <p:sp>
          <p:nvSpPr>
            <p:cNvPr id="68" name="rc68"/>
            <p:cNvSpPr/>
            <p:nvPr/>
          </p:nvSpPr>
          <p:spPr>
            <a:xfrm>
              <a:off x="5827469" y="2858071"/>
              <a:ext cx="239877" cy="395255"/>
            </a:xfrm>
            <a:prstGeom prst="rect">
              <a:avLst/>
            </a:prstGeom>
            <a:solidFill>
              <a:srgbClr val="B3B3B3">
                <a:alpha val="85098"/>
              </a:srgbClr>
            </a:solidFill>
          </p:spPr>
          <p:txBody>
            <a:bodyPr/>
            <a:lstStyle/>
            <a:p/>
          </p:txBody>
        </p:sp>
        <p:sp>
          <p:nvSpPr>
            <p:cNvPr id="69" name="rc69"/>
            <p:cNvSpPr/>
            <p:nvPr/>
          </p:nvSpPr>
          <p:spPr>
            <a:xfrm>
              <a:off x="6094000" y="2926985"/>
              <a:ext cx="239877" cy="297178"/>
            </a:xfrm>
            <a:prstGeom prst="rect">
              <a:avLst/>
            </a:prstGeom>
            <a:solidFill>
              <a:srgbClr val="B3B3B3">
                <a:alpha val="85098"/>
              </a:srgbClr>
            </a:solidFill>
          </p:spPr>
          <p:txBody>
            <a:bodyPr/>
            <a:lstStyle/>
            <a:p/>
          </p:txBody>
        </p:sp>
        <p:sp>
          <p:nvSpPr>
            <p:cNvPr id="70" name="rc70"/>
            <p:cNvSpPr/>
            <p:nvPr/>
          </p:nvSpPr>
          <p:spPr>
            <a:xfrm>
              <a:off x="6360530" y="2964361"/>
              <a:ext cx="239877" cy="191890"/>
            </a:xfrm>
            <a:prstGeom prst="rect">
              <a:avLst/>
            </a:prstGeom>
            <a:solidFill>
              <a:srgbClr val="B3B3B3">
                <a:alpha val="85098"/>
              </a:srgbClr>
            </a:solidFill>
          </p:spPr>
          <p:txBody>
            <a:bodyPr/>
            <a:lstStyle/>
            <a:p/>
          </p:txBody>
        </p:sp>
        <p:sp>
          <p:nvSpPr>
            <p:cNvPr id="71" name="rc71"/>
            <p:cNvSpPr/>
            <p:nvPr/>
          </p:nvSpPr>
          <p:spPr>
            <a:xfrm>
              <a:off x="6627060" y="2979176"/>
              <a:ext cx="239877" cy="156761"/>
            </a:xfrm>
            <a:prstGeom prst="rect">
              <a:avLst/>
            </a:prstGeom>
            <a:solidFill>
              <a:srgbClr val="B3B3B3">
                <a:alpha val="85098"/>
              </a:srgbClr>
            </a:solidFill>
          </p:spPr>
          <p:txBody>
            <a:bodyPr/>
            <a:lstStyle/>
            <a:p/>
          </p:txBody>
        </p:sp>
        <p:sp>
          <p:nvSpPr>
            <p:cNvPr id="72" name="rc72"/>
            <p:cNvSpPr/>
            <p:nvPr/>
          </p:nvSpPr>
          <p:spPr>
            <a:xfrm>
              <a:off x="6893590" y="2883045"/>
              <a:ext cx="239877" cy="198815"/>
            </a:xfrm>
            <a:prstGeom prst="rect">
              <a:avLst/>
            </a:prstGeom>
            <a:solidFill>
              <a:srgbClr val="B3B3B3">
                <a:alpha val="85098"/>
              </a:srgbClr>
            </a:solidFill>
          </p:spPr>
          <p:txBody>
            <a:bodyPr/>
            <a:lstStyle/>
            <a:p/>
          </p:txBody>
        </p:sp>
        <p:sp>
          <p:nvSpPr>
            <p:cNvPr id="73" name="rc73"/>
            <p:cNvSpPr/>
            <p:nvPr/>
          </p:nvSpPr>
          <p:spPr>
            <a:xfrm>
              <a:off x="7160121" y="2947570"/>
              <a:ext cx="239877" cy="201401"/>
            </a:xfrm>
            <a:prstGeom prst="rect">
              <a:avLst/>
            </a:prstGeom>
            <a:solidFill>
              <a:srgbClr val="B3B3B3">
                <a:alpha val="85098"/>
              </a:srgbClr>
            </a:solidFill>
          </p:spPr>
          <p:txBody>
            <a:bodyPr/>
            <a:lstStyle/>
            <a:p/>
          </p:txBody>
        </p:sp>
        <p:sp>
          <p:nvSpPr>
            <p:cNvPr id="74" name="rc74"/>
            <p:cNvSpPr/>
            <p:nvPr/>
          </p:nvSpPr>
          <p:spPr>
            <a:xfrm>
              <a:off x="7426651" y="3097556"/>
              <a:ext cx="239877" cy="162902"/>
            </a:xfrm>
            <a:prstGeom prst="rect">
              <a:avLst/>
            </a:prstGeom>
            <a:solidFill>
              <a:srgbClr val="B3B3B3">
                <a:alpha val="85098"/>
              </a:srgbClr>
            </a:solidFill>
          </p:spPr>
          <p:txBody>
            <a:bodyPr/>
            <a:lstStyle/>
            <a:p/>
          </p:txBody>
        </p:sp>
        <p:sp>
          <p:nvSpPr>
            <p:cNvPr id="75" name="rc75"/>
            <p:cNvSpPr/>
            <p:nvPr/>
          </p:nvSpPr>
          <p:spPr>
            <a:xfrm>
              <a:off x="7693181" y="3084244"/>
              <a:ext cx="239877" cy="165032"/>
            </a:xfrm>
            <a:prstGeom prst="rect">
              <a:avLst/>
            </a:prstGeom>
            <a:solidFill>
              <a:srgbClr val="B3B3B3">
                <a:alpha val="85098"/>
              </a:srgbClr>
            </a:solidFill>
          </p:spPr>
          <p:txBody>
            <a:bodyPr/>
            <a:lstStyle/>
            <a:p/>
          </p:txBody>
        </p:sp>
        <p:sp>
          <p:nvSpPr>
            <p:cNvPr id="76" name="rc76"/>
            <p:cNvSpPr/>
            <p:nvPr/>
          </p:nvSpPr>
          <p:spPr>
            <a:xfrm>
              <a:off x="7959712" y="3327238"/>
              <a:ext cx="239877" cy="124494"/>
            </a:xfrm>
            <a:prstGeom prst="rect">
              <a:avLst/>
            </a:prstGeom>
            <a:solidFill>
              <a:srgbClr val="B3B3B3">
                <a:alpha val="85098"/>
              </a:srgbClr>
            </a:solidFill>
          </p:spPr>
          <p:txBody>
            <a:bodyPr/>
            <a:lstStyle/>
            <a:p/>
          </p:txBody>
        </p:sp>
        <p:sp>
          <p:nvSpPr>
            <p:cNvPr id="77" name="pl77"/>
            <p:cNvSpPr/>
            <p:nvPr/>
          </p:nvSpPr>
          <p:spPr>
            <a:xfrm>
              <a:off x="1416393" y="2384454"/>
              <a:ext cx="6663257" cy="762572"/>
            </a:xfrm>
            <a:custGeom>
              <a:avLst/>
              <a:pathLst>
                <a:path w="6663257" h="762572">
                  <a:moveTo>
                    <a:pt x="0" y="762572"/>
                  </a:moveTo>
                  <a:lnTo>
                    <a:pt x="266530" y="700742"/>
                  </a:lnTo>
                  <a:lnTo>
                    <a:pt x="533060" y="659522"/>
                  </a:lnTo>
                  <a:lnTo>
                    <a:pt x="799590" y="597692"/>
                  </a:lnTo>
                  <a:lnTo>
                    <a:pt x="1066121" y="535861"/>
                  </a:lnTo>
                  <a:lnTo>
                    <a:pt x="1332651" y="474031"/>
                  </a:lnTo>
                  <a:lnTo>
                    <a:pt x="1599181" y="412201"/>
                  </a:lnTo>
                  <a:lnTo>
                    <a:pt x="1865712" y="350371"/>
                  </a:lnTo>
                  <a:lnTo>
                    <a:pt x="2132242" y="267930"/>
                  </a:lnTo>
                  <a:lnTo>
                    <a:pt x="2398772" y="206100"/>
                  </a:lnTo>
                  <a:lnTo>
                    <a:pt x="2665303" y="144270"/>
                  </a:lnTo>
                  <a:lnTo>
                    <a:pt x="2931833" y="82440"/>
                  </a:lnTo>
                  <a:lnTo>
                    <a:pt x="3198363" y="206100"/>
                  </a:lnTo>
                  <a:lnTo>
                    <a:pt x="3464893" y="350371"/>
                  </a:lnTo>
                  <a:lnTo>
                    <a:pt x="3731424" y="226710"/>
                  </a:lnTo>
                  <a:lnTo>
                    <a:pt x="3997954" y="206100"/>
                  </a:lnTo>
                  <a:lnTo>
                    <a:pt x="4264484" y="185490"/>
                  </a:lnTo>
                  <a:lnTo>
                    <a:pt x="4531015" y="164880"/>
                  </a:lnTo>
                  <a:lnTo>
                    <a:pt x="4797545" y="164880"/>
                  </a:lnTo>
                  <a:lnTo>
                    <a:pt x="5064075" y="185490"/>
                  </a:lnTo>
                  <a:lnTo>
                    <a:pt x="5330606" y="185490"/>
                  </a:lnTo>
                  <a:lnTo>
                    <a:pt x="5597136" y="206100"/>
                  </a:lnTo>
                  <a:lnTo>
                    <a:pt x="5863666" y="164880"/>
                  </a:lnTo>
                  <a:lnTo>
                    <a:pt x="6130197" y="103050"/>
                  </a:lnTo>
                  <a:lnTo>
                    <a:pt x="6396727" y="103050"/>
                  </a:lnTo>
                  <a:lnTo>
                    <a:pt x="6663257" y="0"/>
                  </a:lnTo>
                </a:path>
              </a:pathLst>
            </a:custGeom>
            <a:ln w="27101" cap="flat">
              <a:solidFill>
                <a:srgbClr val="0058AB">
                  <a:alpha val="100000"/>
                </a:srgbClr>
              </a:solidFill>
              <a:prstDash val="solid"/>
              <a:round/>
            </a:ln>
          </p:spPr>
          <p:txBody>
            <a:bodyPr/>
            <a:lstStyle/>
            <a:p/>
          </p:txBody>
        </p:sp>
        <p:sp>
          <p:nvSpPr>
            <p:cNvPr id="78" name="pl78"/>
            <p:cNvSpPr/>
            <p:nvPr/>
          </p:nvSpPr>
          <p:spPr>
            <a:xfrm>
              <a:off x="1416393" y="2446284"/>
              <a:ext cx="6663257" cy="1051113"/>
            </a:xfrm>
            <a:custGeom>
              <a:avLst/>
              <a:pathLst>
                <a:path w="6663257" h="1051113">
                  <a:moveTo>
                    <a:pt x="0" y="1051113"/>
                  </a:moveTo>
                  <a:lnTo>
                    <a:pt x="266530" y="1009893"/>
                  </a:lnTo>
                  <a:lnTo>
                    <a:pt x="533060" y="948063"/>
                  </a:lnTo>
                  <a:lnTo>
                    <a:pt x="799590" y="906843"/>
                  </a:lnTo>
                  <a:lnTo>
                    <a:pt x="1066121" y="865623"/>
                  </a:lnTo>
                  <a:lnTo>
                    <a:pt x="1332651" y="783182"/>
                  </a:lnTo>
                  <a:lnTo>
                    <a:pt x="1599181" y="721352"/>
                  </a:lnTo>
                  <a:lnTo>
                    <a:pt x="1865712" y="638912"/>
                  </a:lnTo>
                  <a:lnTo>
                    <a:pt x="2132242" y="556472"/>
                  </a:lnTo>
                  <a:lnTo>
                    <a:pt x="2398772" y="474031"/>
                  </a:lnTo>
                  <a:lnTo>
                    <a:pt x="2665303" y="412201"/>
                  </a:lnTo>
                  <a:lnTo>
                    <a:pt x="2931833" y="329761"/>
                  </a:lnTo>
                  <a:lnTo>
                    <a:pt x="3198363" y="412201"/>
                  </a:lnTo>
                  <a:lnTo>
                    <a:pt x="3464893" y="453421"/>
                  </a:lnTo>
                  <a:lnTo>
                    <a:pt x="3731424" y="412201"/>
                  </a:lnTo>
                  <a:lnTo>
                    <a:pt x="3997954" y="391591"/>
                  </a:lnTo>
                  <a:lnTo>
                    <a:pt x="4264484" y="350371"/>
                  </a:lnTo>
                  <a:lnTo>
                    <a:pt x="4531015" y="329761"/>
                  </a:lnTo>
                  <a:lnTo>
                    <a:pt x="4797545" y="267930"/>
                  </a:lnTo>
                  <a:lnTo>
                    <a:pt x="5064075" y="226710"/>
                  </a:lnTo>
                  <a:lnTo>
                    <a:pt x="5330606" y="206100"/>
                  </a:lnTo>
                  <a:lnTo>
                    <a:pt x="5597136" y="247320"/>
                  </a:lnTo>
                  <a:lnTo>
                    <a:pt x="5863666" y="206100"/>
                  </a:lnTo>
                  <a:lnTo>
                    <a:pt x="6130197" y="123660"/>
                  </a:lnTo>
                  <a:lnTo>
                    <a:pt x="6396727" y="123660"/>
                  </a:lnTo>
                  <a:lnTo>
                    <a:pt x="6663257" y="0"/>
                  </a:lnTo>
                </a:path>
              </a:pathLst>
            </a:custGeom>
            <a:ln w="27101" cap="flat">
              <a:solidFill>
                <a:srgbClr val="F26A21">
                  <a:alpha val="100000"/>
                </a:srgbClr>
              </a:solidFill>
              <a:prstDash val="solid"/>
              <a:round/>
            </a:ln>
          </p:spPr>
          <p:txBody>
            <a:bodyPr/>
            <a:lstStyle/>
            <a:p/>
          </p:txBody>
        </p:sp>
        <p:sp>
          <p:nvSpPr>
            <p:cNvPr id="79" name="tx79"/>
            <p:cNvSpPr/>
            <p:nvPr/>
          </p:nvSpPr>
          <p:spPr>
            <a:xfrm>
              <a:off x="1356134" y="29917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47</a:t>
              </a:r>
            </a:p>
          </p:txBody>
        </p:sp>
        <p:sp>
          <p:nvSpPr>
            <p:cNvPr id="80" name="tx80"/>
            <p:cNvSpPr/>
            <p:nvPr/>
          </p:nvSpPr>
          <p:spPr>
            <a:xfrm>
              <a:off x="2688785" y="2703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61</a:t>
              </a:r>
            </a:p>
          </p:txBody>
        </p:sp>
        <p:sp>
          <p:nvSpPr>
            <p:cNvPr id="81" name="tx81"/>
            <p:cNvSpPr/>
            <p:nvPr/>
          </p:nvSpPr>
          <p:spPr>
            <a:xfrm>
              <a:off x="4021437" y="23734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77</a:t>
              </a:r>
            </a:p>
          </p:txBody>
        </p:sp>
        <p:sp>
          <p:nvSpPr>
            <p:cNvPr id="82" name="tx82"/>
            <p:cNvSpPr/>
            <p:nvPr/>
          </p:nvSpPr>
          <p:spPr>
            <a:xfrm>
              <a:off x="5354088" y="2435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74</a:t>
              </a:r>
            </a:p>
          </p:txBody>
        </p:sp>
        <p:sp>
          <p:nvSpPr>
            <p:cNvPr id="83" name="tx83"/>
            <p:cNvSpPr/>
            <p:nvPr/>
          </p:nvSpPr>
          <p:spPr>
            <a:xfrm>
              <a:off x="6420210" y="2414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75</a:t>
              </a:r>
            </a:p>
          </p:txBody>
        </p:sp>
        <p:sp>
          <p:nvSpPr>
            <p:cNvPr id="84" name="tx84"/>
            <p:cNvSpPr/>
            <p:nvPr/>
          </p:nvSpPr>
          <p:spPr>
            <a:xfrm>
              <a:off x="6686740" y="2414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75</a:t>
              </a:r>
            </a:p>
          </p:txBody>
        </p:sp>
        <p:sp>
          <p:nvSpPr>
            <p:cNvPr id="85" name="tx85"/>
            <p:cNvSpPr/>
            <p:nvPr/>
          </p:nvSpPr>
          <p:spPr>
            <a:xfrm>
              <a:off x="6953270" y="2435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74</a:t>
              </a:r>
            </a:p>
          </p:txBody>
        </p:sp>
        <p:sp>
          <p:nvSpPr>
            <p:cNvPr id="86" name="tx86"/>
            <p:cNvSpPr/>
            <p:nvPr/>
          </p:nvSpPr>
          <p:spPr>
            <a:xfrm>
              <a:off x="7219800" y="2394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76</a:t>
              </a:r>
            </a:p>
          </p:txBody>
        </p:sp>
        <p:sp>
          <p:nvSpPr>
            <p:cNvPr id="87" name="tx87"/>
            <p:cNvSpPr/>
            <p:nvPr/>
          </p:nvSpPr>
          <p:spPr>
            <a:xfrm>
              <a:off x="7486331" y="233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79</a:t>
              </a:r>
            </a:p>
          </p:txBody>
        </p:sp>
        <p:sp>
          <p:nvSpPr>
            <p:cNvPr id="88" name="tx88"/>
            <p:cNvSpPr/>
            <p:nvPr/>
          </p:nvSpPr>
          <p:spPr>
            <a:xfrm>
              <a:off x="7752861" y="233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79</a:t>
              </a:r>
            </a:p>
          </p:txBody>
        </p:sp>
        <p:sp>
          <p:nvSpPr>
            <p:cNvPr id="89" name="tx89"/>
            <p:cNvSpPr/>
            <p:nvPr/>
          </p:nvSpPr>
          <p:spPr>
            <a:xfrm>
              <a:off x="8019391" y="2229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84</a:t>
              </a:r>
            </a:p>
          </p:txBody>
        </p:sp>
        <p:sp>
          <p:nvSpPr>
            <p:cNvPr id="90" name="tx90"/>
            <p:cNvSpPr/>
            <p:nvPr/>
          </p:nvSpPr>
          <p:spPr>
            <a:xfrm>
              <a:off x="1356134" y="3551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30</a:t>
              </a:r>
            </a:p>
          </p:txBody>
        </p:sp>
        <p:sp>
          <p:nvSpPr>
            <p:cNvPr id="91" name="tx91"/>
            <p:cNvSpPr/>
            <p:nvPr/>
          </p:nvSpPr>
          <p:spPr>
            <a:xfrm>
              <a:off x="2688785" y="3283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43</a:t>
              </a:r>
            </a:p>
          </p:txBody>
        </p:sp>
        <p:sp>
          <p:nvSpPr>
            <p:cNvPr id="92" name="tx92"/>
            <p:cNvSpPr/>
            <p:nvPr/>
          </p:nvSpPr>
          <p:spPr>
            <a:xfrm>
              <a:off x="4021437" y="29128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61</a:t>
              </a:r>
            </a:p>
          </p:txBody>
        </p:sp>
        <p:sp>
          <p:nvSpPr>
            <p:cNvPr id="93" name="tx93"/>
            <p:cNvSpPr/>
            <p:nvPr/>
          </p:nvSpPr>
          <p:spPr>
            <a:xfrm>
              <a:off x="5354088" y="28922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62</a:t>
              </a:r>
            </a:p>
          </p:txBody>
        </p:sp>
        <p:sp>
          <p:nvSpPr>
            <p:cNvPr id="94" name="tx94"/>
            <p:cNvSpPr/>
            <p:nvPr/>
          </p:nvSpPr>
          <p:spPr>
            <a:xfrm>
              <a:off x="6420210" y="2727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70</a:t>
              </a:r>
            </a:p>
          </p:txBody>
        </p:sp>
        <p:sp>
          <p:nvSpPr>
            <p:cNvPr id="95" name="tx95"/>
            <p:cNvSpPr/>
            <p:nvPr/>
          </p:nvSpPr>
          <p:spPr>
            <a:xfrm>
              <a:off x="6686740" y="2706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71</a:t>
              </a:r>
            </a:p>
          </p:txBody>
        </p:sp>
        <p:sp>
          <p:nvSpPr>
            <p:cNvPr id="96" name="tx96"/>
            <p:cNvSpPr/>
            <p:nvPr/>
          </p:nvSpPr>
          <p:spPr>
            <a:xfrm>
              <a:off x="6953270" y="2747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69</a:t>
              </a:r>
            </a:p>
          </p:txBody>
        </p:sp>
        <p:sp>
          <p:nvSpPr>
            <p:cNvPr id="97" name="tx97"/>
            <p:cNvSpPr/>
            <p:nvPr/>
          </p:nvSpPr>
          <p:spPr>
            <a:xfrm>
              <a:off x="7219800" y="2706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71</a:t>
              </a:r>
            </a:p>
          </p:txBody>
        </p:sp>
        <p:sp>
          <p:nvSpPr>
            <p:cNvPr id="98" name="tx98"/>
            <p:cNvSpPr/>
            <p:nvPr/>
          </p:nvSpPr>
          <p:spPr>
            <a:xfrm>
              <a:off x="7486331" y="2624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75</a:t>
              </a:r>
            </a:p>
          </p:txBody>
        </p:sp>
        <p:sp>
          <p:nvSpPr>
            <p:cNvPr id="99" name="tx99"/>
            <p:cNvSpPr/>
            <p:nvPr/>
          </p:nvSpPr>
          <p:spPr>
            <a:xfrm>
              <a:off x="7752861" y="2624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75</a:t>
              </a:r>
            </a:p>
          </p:txBody>
        </p:sp>
        <p:sp>
          <p:nvSpPr>
            <p:cNvPr id="100" name="tx100"/>
            <p:cNvSpPr/>
            <p:nvPr/>
          </p:nvSpPr>
          <p:spPr>
            <a:xfrm>
              <a:off x="8019391" y="2500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81</a:t>
              </a:r>
            </a:p>
          </p:txBody>
        </p:sp>
        <p:sp>
          <p:nvSpPr>
            <p:cNvPr id="101" name="tx101"/>
            <p:cNvSpPr/>
            <p:nvPr/>
          </p:nvSpPr>
          <p:spPr>
            <a:xfrm>
              <a:off x="1341092" y="32966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2" name="tx102"/>
            <p:cNvSpPr/>
            <p:nvPr/>
          </p:nvSpPr>
          <p:spPr>
            <a:xfrm>
              <a:off x="2673743" y="34546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3" name="tx103"/>
            <p:cNvSpPr/>
            <p:nvPr/>
          </p:nvSpPr>
          <p:spPr>
            <a:xfrm>
              <a:off x="4006395" y="37051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04" name="tx104"/>
            <p:cNvSpPr/>
            <p:nvPr/>
          </p:nvSpPr>
          <p:spPr>
            <a:xfrm>
              <a:off x="5339046" y="36340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05" name="tx105"/>
            <p:cNvSpPr/>
            <p:nvPr/>
          </p:nvSpPr>
          <p:spPr>
            <a:xfrm>
              <a:off x="6405168" y="35971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06" name="tx106"/>
            <p:cNvSpPr/>
            <p:nvPr/>
          </p:nvSpPr>
          <p:spPr>
            <a:xfrm>
              <a:off x="6716869" y="35870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07" name="tx107"/>
            <p:cNvSpPr/>
            <p:nvPr/>
          </p:nvSpPr>
          <p:spPr>
            <a:xfrm>
              <a:off x="6983400" y="35599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08" name="tx108"/>
            <p:cNvSpPr/>
            <p:nvPr/>
          </p:nvSpPr>
          <p:spPr>
            <a:xfrm>
              <a:off x="7204759" y="35935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09" name="tx109"/>
            <p:cNvSpPr/>
            <p:nvPr/>
          </p:nvSpPr>
          <p:spPr>
            <a:xfrm>
              <a:off x="7471289" y="36492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0" name="tx110"/>
            <p:cNvSpPr/>
            <p:nvPr/>
          </p:nvSpPr>
          <p:spPr>
            <a:xfrm>
              <a:off x="7737819" y="36436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1" name="tx111"/>
            <p:cNvSpPr/>
            <p:nvPr/>
          </p:nvSpPr>
          <p:spPr>
            <a:xfrm>
              <a:off x="8004349" y="37449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12" name="tx112"/>
            <p:cNvSpPr/>
            <p:nvPr/>
          </p:nvSpPr>
          <p:spPr>
            <a:xfrm>
              <a:off x="1341092" y="22661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3" name="tx113"/>
            <p:cNvSpPr/>
            <p:nvPr/>
          </p:nvSpPr>
          <p:spPr>
            <a:xfrm>
              <a:off x="2673743" y="25452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4" name="tx114"/>
            <p:cNvSpPr/>
            <p:nvPr/>
          </p:nvSpPr>
          <p:spPr>
            <a:xfrm>
              <a:off x="4006395" y="30748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5" name="tx115"/>
            <p:cNvSpPr/>
            <p:nvPr/>
          </p:nvSpPr>
          <p:spPr>
            <a:xfrm>
              <a:off x="5339046" y="29869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6" name="tx116"/>
            <p:cNvSpPr/>
            <p:nvPr/>
          </p:nvSpPr>
          <p:spPr>
            <a:xfrm>
              <a:off x="6405168" y="30214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7" name="tx117"/>
            <p:cNvSpPr/>
            <p:nvPr/>
          </p:nvSpPr>
          <p:spPr>
            <a:xfrm>
              <a:off x="6671698" y="30187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8" name="tx118"/>
            <p:cNvSpPr/>
            <p:nvPr/>
          </p:nvSpPr>
          <p:spPr>
            <a:xfrm>
              <a:off x="6938228" y="29436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9" name="tx119"/>
            <p:cNvSpPr/>
            <p:nvPr/>
          </p:nvSpPr>
          <p:spPr>
            <a:xfrm>
              <a:off x="7204759" y="30094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20" name="tx120"/>
            <p:cNvSpPr/>
            <p:nvPr/>
          </p:nvSpPr>
          <p:spPr>
            <a:xfrm>
              <a:off x="7471289" y="31401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21" name="tx121"/>
            <p:cNvSpPr/>
            <p:nvPr/>
          </p:nvSpPr>
          <p:spPr>
            <a:xfrm>
              <a:off x="7737819" y="31279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22" name="tx122"/>
            <p:cNvSpPr/>
            <p:nvPr/>
          </p:nvSpPr>
          <p:spPr>
            <a:xfrm>
              <a:off x="8004349" y="33506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23" name="tx123"/>
            <p:cNvSpPr/>
            <p:nvPr/>
          </p:nvSpPr>
          <p:spPr>
            <a:xfrm>
              <a:off x="1386263" y="19382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4" name="tx124"/>
            <p:cNvSpPr/>
            <p:nvPr/>
          </p:nvSpPr>
          <p:spPr>
            <a:xfrm>
              <a:off x="2673743" y="21804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5" name="tx125"/>
            <p:cNvSpPr/>
            <p:nvPr/>
          </p:nvSpPr>
          <p:spPr>
            <a:xfrm>
              <a:off x="4006395" y="27385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6" name="tx126"/>
            <p:cNvSpPr/>
            <p:nvPr/>
          </p:nvSpPr>
          <p:spPr>
            <a:xfrm>
              <a:off x="5339046" y="27049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7" name="tx127"/>
            <p:cNvSpPr/>
            <p:nvPr/>
          </p:nvSpPr>
          <p:spPr>
            <a:xfrm>
              <a:off x="6405168" y="28479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6671698" y="28627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9" name="tx129"/>
            <p:cNvSpPr/>
            <p:nvPr/>
          </p:nvSpPr>
          <p:spPr>
            <a:xfrm>
              <a:off x="6938228" y="27665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30" name="tx130"/>
            <p:cNvSpPr/>
            <p:nvPr/>
          </p:nvSpPr>
          <p:spPr>
            <a:xfrm>
              <a:off x="7204759" y="28311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31" name="tx131"/>
            <p:cNvSpPr/>
            <p:nvPr/>
          </p:nvSpPr>
          <p:spPr>
            <a:xfrm>
              <a:off x="7516460" y="2981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2" name="tx132"/>
            <p:cNvSpPr/>
            <p:nvPr/>
          </p:nvSpPr>
          <p:spPr>
            <a:xfrm>
              <a:off x="7782991" y="29677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3" name="tx133"/>
            <p:cNvSpPr/>
            <p:nvPr/>
          </p:nvSpPr>
          <p:spPr>
            <a:xfrm>
              <a:off x="8004349" y="32107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34" name="tx134"/>
            <p:cNvSpPr/>
            <p:nvPr/>
          </p:nvSpPr>
          <p:spPr>
            <a:xfrm>
              <a:off x="577954" y="406568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35" name="tx135"/>
            <p:cNvSpPr/>
            <p:nvPr/>
          </p:nvSpPr>
          <p:spPr>
            <a:xfrm>
              <a:off x="577954" y="3555198"/>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0.5M</a:t>
              </a:r>
            </a:p>
          </p:txBody>
        </p:sp>
        <p:sp>
          <p:nvSpPr>
            <p:cNvPr id="136" name="tx136"/>
            <p:cNvSpPr/>
            <p:nvPr/>
          </p:nvSpPr>
          <p:spPr>
            <a:xfrm>
              <a:off x="577954" y="304471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37" name="tx137"/>
            <p:cNvSpPr/>
            <p:nvPr/>
          </p:nvSpPr>
          <p:spPr>
            <a:xfrm>
              <a:off x="577954" y="2534228"/>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38" name="tx138"/>
            <p:cNvSpPr/>
            <p:nvPr/>
          </p:nvSpPr>
          <p:spPr>
            <a:xfrm>
              <a:off x="577954" y="202374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9" name="tx139"/>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1" name="tx141"/>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2" name="tx142"/>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3" name="tx143"/>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4" name="tx144"/>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5" name="tx145"/>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6" name="tx146"/>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7" name="tx147"/>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8" name="tx148"/>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9" name="tx149"/>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0" name="tx150"/>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1" name="tx151"/>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2" name="tx152"/>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3" name="tx153"/>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4" name="tx154"/>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5" name="tx155"/>
            <p:cNvSpPr/>
            <p:nvPr/>
          </p:nvSpPr>
          <p:spPr>
            <a:xfrm rot="-5400000">
              <a:off x="-686067" y="2983654"/>
              <a:ext cx="229916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(millions)</a:t>
              </a:r>
            </a:p>
          </p:txBody>
        </p:sp>
        <p:sp>
          <p:nvSpPr>
            <p:cNvPr id="156" name="tx156"/>
            <p:cNvSpPr/>
            <p:nvPr/>
          </p:nvSpPr>
          <p:spPr>
            <a:xfrm rot="5400000">
              <a:off x="8365930" y="2983654"/>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7" name="pl157"/>
            <p:cNvSpPr/>
            <p:nvPr/>
          </p:nvSpPr>
          <p:spPr>
            <a:xfrm>
              <a:off x="3035746"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1453" y="5080198"/>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02845" y="5030180"/>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0" name="tx160"/>
            <p:cNvSpPr/>
            <p:nvPr/>
          </p:nvSpPr>
          <p:spPr>
            <a:xfrm>
              <a:off x="4018552" y="5030180"/>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1" name="rc161"/>
            <p:cNvSpPr/>
            <p:nvPr/>
          </p:nvSpPr>
          <p:spPr>
            <a:xfrm>
              <a:off x="4662982" y="4979470"/>
              <a:ext cx="201456" cy="201456"/>
            </a:xfrm>
            <a:prstGeom prst="rect">
              <a:avLst/>
            </a:prstGeom>
            <a:solidFill>
              <a:srgbClr val="B3B3B3">
                <a:alpha val="85098"/>
              </a:srgbClr>
            </a:solidFill>
          </p:spPr>
          <p:txBody>
            <a:bodyPr/>
            <a:lstStyle/>
            <a:p/>
          </p:txBody>
        </p:sp>
        <p:sp>
          <p:nvSpPr>
            <p:cNvPr id="162" name="rc162"/>
            <p:cNvSpPr/>
            <p:nvPr/>
          </p:nvSpPr>
          <p:spPr>
            <a:xfrm>
              <a:off x="5565318" y="4979470"/>
              <a:ext cx="201456" cy="201456"/>
            </a:xfrm>
            <a:prstGeom prst="rect">
              <a:avLst/>
            </a:prstGeom>
            <a:solidFill>
              <a:srgbClr val="1CABE2">
                <a:alpha val="85098"/>
              </a:srgbClr>
            </a:solidFill>
          </p:spPr>
          <p:txBody>
            <a:bodyPr/>
            <a:lstStyle/>
            <a:p/>
          </p:txBody>
        </p:sp>
        <p:sp>
          <p:nvSpPr>
            <p:cNvPr id="163" name="tx163"/>
            <p:cNvSpPr/>
            <p:nvPr/>
          </p:nvSpPr>
          <p:spPr>
            <a:xfrm>
              <a:off x="4943027" y="5030180"/>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4" name="tx164"/>
            <p:cNvSpPr/>
            <p:nvPr/>
          </p:nvSpPr>
          <p:spPr>
            <a:xfrm>
              <a:off x="5845363" y="5030180"/>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5" name="tx165"/>
            <p:cNvSpPr/>
            <p:nvPr/>
          </p:nvSpPr>
          <p:spPr>
            <a:xfrm>
              <a:off x="951297" y="1437626"/>
              <a:ext cx="58357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951297" y="1618677"/>
              <a:ext cx="149970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Ethiopia, 2000-2025</a:t>
              </a:r>
            </a:p>
          </p:txBody>
        </p:sp>
        <p:sp>
          <p:nvSpPr>
            <p:cNvPr id="167" name="pl167"/>
            <p:cNvSpPr/>
            <p:nvPr/>
          </p:nvSpPr>
          <p:spPr>
            <a:xfrm>
              <a:off x="2214675"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05111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887558"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724000"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3" name="pl173"/>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4" name="pl174"/>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32896"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969337"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805779"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454" y="5726007"/>
              <a:ext cx="5752610" cy="119023"/>
            </a:xfrm>
            <a:prstGeom prst="rect">
              <a:avLst/>
            </a:prstGeom>
            <a:solidFill>
              <a:srgbClr val="1CABE2">
                <a:alpha val="85098"/>
              </a:srgbClr>
            </a:solidFill>
          </p:spPr>
          <p:txBody>
            <a:bodyPr/>
            <a:lstStyle/>
            <a:p/>
          </p:txBody>
        </p:sp>
        <p:sp>
          <p:nvSpPr>
            <p:cNvPr id="179" name="rc179"/>
            <p:cNvSpPr/>
            <p:nvPr/>
          </p:nvSpPr>
          <p:spPr>
            <a:xfrm>
              <a:off x="1296454" y="5577228"/>
              <a:ext cx="5194852" cy="119023"/>
            </a:xfrm>
            <a:prstGeom prst="rect">
              <a:avLst/>
            </a:prstGeom>
            <a:solidFill>
              <a:srgbClr val="1CABE2">
                <a:alpha val="85098"/>
              </a:srgbClr>
            </a:solidFill>
          </p:spPr>
          <p:txBody>
            <a:bodyPr/>
            <a:lstStyle/>
            <a:p/>
          </p:txBody>
        </p:sp>
        <p:sp>
          <p:nvSpPr>
            <p:cNvPr id="180" name="rc180"/>
            <p:cNvSpPr/>
            <p:nvPr/>
          </p:nvSpPr>
          <p:spPr>
            <a:xfrm>
              <a:off x="1296454" y="5428449"/>
              <a:ext cx="3980982" cy="119023"/>
            </a:xfrm>
            <a:prstGeom prst="rect">
              <a:avLst/>
            </a:prstGeom>
            <a:solidFill>
              <a:srgbClr val="1CABE2">
                <a:alpha val="85098"/>
              </a:srgbClr>
            </a:solidFill>
          </p:spPr>
          <p:txBody>
            <a:bodyPr/>
            <a:lstStyle/>
            <a:p/>
          </p:txBody>
        </p:sp>
        <p:sp>
          <p:nvSpPr>
            <p:cNvPr id="181" name="rc181"/>
            <p:cNvSpPr/>
            <p:nvPr/>
          </p:nvSpPr>
          <p:spPr>
            <a:xfrm>
              <a:off x="7049064" y="5726007"/>
              <a:ext cx="1150524" cy="119023"/>
            </a:xfrm>
            <a:prstGeom prst="rect">
              <a:avLst/>
            </a:prstGeom>
            <a:solidFill>
              <a:srgbClr val="B3B3B3">
                <a:alpha val="85098"/>
              </a:srgbClr>
            </a:solidFill>
          </p:spPr>
          <p:txBody>
            <a:bodyPr/>
            <a:lstStyle/>
            <a:p/>
          </p:txBody>
        </p:sp>
        <p:sp>
          <p:nvSpPr>
            <p:cNvPr id="182" name="rc182"/>
            <p:cNvSpPr/>
            <p:nvPr/>
          </p:nvSpPr>
          <p:spPr>
            <a:xfrm>
              <a:off x="6491307" y="5577228"/>
              <a:ext cx="989493" cy="119023"/>
            </a:xfrm>
            <a:prstGeom prst="rect">
              <a:avLst/>
            </a:prstGeom>
            <a:solidFill>
              <a:srgbClr val="B3B3B3">
                <a:alpha val="85098"/>
              </a:srgbClr>
            </a:solidFill>
          </p:spPr>
          <p:txBody>
            <a:bodyPr/>
            <a:lstStyle/>
            <a:p/>
          </p:txBody>
        </p:sp>
        <p:sp>
          <p:nvSpPr>
            <p:cNvPr id="183" name="rc183"/>
            <p:cNvSpPr/>
            <p:nvPr/>
          </p:nvSpPr>
          <p:spPr>
            <a:xfrm>
              <a:off x="5277437" y="5428449"/>
              <a:ext cx="746433" cy="119023"/>
            </a:xfrm>
            <a:prstGeom prst="rect">
              <a:avLst/>
            </a:prstGeom>
            <a:solidFill>
              <a:srgbClr val="B3B3B3">
                <a:alpha val="85098"/>
              </a:srgbClr>
            </a:solidFill>
          </p:spPr>
          <p:txBody>
            <a:bodyPr/>
            <a:lstStyle/>
            <a:p/>
          </p:txBody>
        </p:sp>
        <p:sp>
          <p:nvSpPr>
            <p:cNvPr id="184" name="tx184"/>
            <p:cNvSpPr/>
            <p:nvPr/>
          </p:nvSpPr>
          <p:spPr>
            <a:xfrm>
              <a:off x="8279828" y="5744188"/>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85" name="tx185"/>
            <p:cNvSpPr/>
            <p:nvPr/>
          </p:nvSpPr>
          <p:spPr>
            <a:xfrm>
              <a:off x="7512895" y="5595409"/>
              <a:ext cx="641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86" name="tx186"/>
            <p:cNvSpPr/>
            <p:nvPr/>
          </p:nvSpPr>
          <p:spPr>
            <a:xfrm>
              <a:off x="6104110" y="5446630"/>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0.8</a:t>
              </a:r>
            </a:p>
          </p:txBody>
        </p:sp>
        <p:sp>
          <p:nvSpPr>
            <p:cNvPr id="187" name="tx187"/>
            <p:cNvSpPr/>
            <p:nvPr/>
          </p:nvSpPr>
          <p:spPr>
            <a:xfrm>
              <a:off x="4092521" y="5744188"/>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0.9</a:t>
              </a:r>
            </a:p>
          </p:txBody>
        </p:sp>
        <p:sp>
          <p:nvSpPr>
            <p:cNvPr id="188" name="tx188"/>
            <p:cNvSpPr/>
            <p:nvPr/>
          </p:nvSpPr>
          <p:spPr>
            <a:xfrm>
              <a:off x="3813642" y="5595409"/>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0.8</a:t>
              </a:r>
            </a:p>
          </p:txBody>
        </p:sp>
        <p:sp>
          <p:nvSpPr>
            <p:cNvPr id="189" name="tx189"/>
            <p:cNvSpPr/>
            <p:nvPr/>
          </p:nvSpPr>
          <p:spPr>
            <a:xfrm>
              <a:off x="3206707" y="5446630"/>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0.7</a:t>
              </a:r>
            </a:p>
          </p:txBody>
        </p:sp>
        <p:sp>
          <p:nvSpPr>
            <p:cNvPr id="190" name="tx190"/>
            <p:cNvSpPr/>
            <p:nvPr/>
          </p:nvSpPr>
          <p:spPr>
            <a:xfrm>
              <a:off x="7544088" y="5744188"/>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0.2</a:t>
              </a:r>
            </a:p>
          </p:txBody>
        </p:sp>
        <p:sp>
          <p:nvSpPr>
            <p:cNvPr id="191" name="tx191"/>
            <p:cNvSpPr/>
            <p:nvPr/>
          </p:nvSpPr>
          <p:spPr>
            <a:xfrm>
              <a:off x="6905814" y="5595409"/>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0.2</a:t>
              </a:r>
            </a:p>
          </p:txBody>
        </p:sp>
        <p:sp>
          <p:nvSpPr>
            <p:cNvPr id="192" name="tx192"/>
            <p:cNvSpPr/>
            <p:nvPr/>
          </p:nvSpPr>
          <p:spPr>
            <a:xfrm>
              <a:off x="5570415" y="5446630"/>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0.1</a:t>
              </a:r>
            </a:p>
          </p:txBody>
        </p:sp>
        <p:sp>
          <p:nvSpPr>
            <p:cNvPr id="193" name="tx193"/>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14109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97" name="tx197"/>
            <p:cNvSpPr/>
            <p:nvPr/>
          </p:nvSpPr>
          <p:spPr>
            <a:xfrm>
              <a:off x="2977539"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0.3M</a:t>
              </a:r>
            </a:p>
          </p:txBody>
        </p:sp>
        <p:sp>
          <p:nvSpPr>
            <p:cNvPr id="198" name="tx198"/>
            <p:cNvSpPr/>
            <p:nvPr/>
          </p:nvSpPr>
          <p:spPr>
            <a:xfrm>
              <a:off x="4813981"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0.6M</a:t>
              </a:r>
            </a:p>
          </p:txBody>
        </p:sp>
        <p:sp>
          <p:nvSpPr>
            <p:cNvPr id="199" name="tx199"/>
            <p:cNvSpPr/>
            <p:nvPr/>
          </p:nvSpPr>
          <p:spPr>
            <a:xfrm>
              <a:off x="6650422"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0.9M</a:t>
              </a:r>
            </a:p>
          </p:txBody>
        </p:sp>
        <p:sp>
          <p:nvSpPr>
            <p:cNvPr id="200" name="tx200"/>
            <p:cNvSpPr/>
            <p:nvPr/>
          </p:nvSpPr>
          <p:spPr>
            <a:xfrm>
              <a:off x="3598438" y="6101690"/>
              <a:ext cx="229916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(millions)</a:t>
              </a:r>
            </a:p>
          </p:txBody>
        </p:sp>
        <p:sp>
          <p:nvSpPr>
            <p:cNvPr id="201" name="tx201"/>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0216" y="6421459"/>
              <a:ext cx="3504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3657" y="6542159"/>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Ethiopia.
In 2025, DTP1 coverage in Ethiopia increased to 84%. The number of children missing out on any DTP vaccination (zero-dose children) improved from 849,000 in 2024 to 650,000 in 2025.
DTP3 coverage increased to 81% in 2025, leaving 772,000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84% and DTP3 was 81%, leaving 772,000 children un- or under-vaccinated, including 650,000 zero-dose and 122,000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2222459"/>
              <a:ext cx="3397157" cy="809152"/>
            </a:xfrm>
            <a:custGeom>
              <a:avLst/>
              <a:pathLst>
                <a:path w="3397157" h="809152">
                  <a:moveTo>
                    <a:pt x="0" y="809152"/>
                  </a:moveTo>
                  <a:lnTo>
                    <a:pt x="135886" y="743545"/>
                  </a:lnTo>
                  <a:lnTo>
                    <a:pt x="271772" y="699807"/>
                  </a:lnTo>
                  <a:lnTo>
                    <a:pt x="407658" y="634200"/>
                  </a:lnTo>
                  <a:lnTo>
                    <a:pt x="543545" y="568593"/>
                  </a:lnTo>
                  <a:lnTo>
                    <a:pt x="679431" y="502986"/>
                  </a:lnTo>
                  <a:lnTo>
                    <a:pt x="815317" y="437379"/>
                  </a:lnTo>
                  <a:lnTo>
                    <a:pt x="951204" y="371772"/>
                  </a:lnTo>
                  <a:lnTo>
                    <a:pt x="1087090" y="284296"/>
                  </a:lnTo>
                  <a:lnTo>
                    <a:pt x="1222976" y="218689"/>
                  </a:lnTo>
                  <a:lnTo>
                    <a:pt x="1358863" y="153082"/>
                  </a:lnTo>
                  <a:lnTo>
                    <a:pt x="1494749" y="87475"/>
                  </a:lnTo>
                  <a:lnTo>
                    <a:pt x="1630635" y="218689"/>
                  </a:lnTo>
                  <a:lnTo>
                    <a:pt x="1766522" y="371772"/>
                  </a:lnTo>
                  <a:lnTo>
                    <a:pt x="1902408" y="240558"/>
                  </a:lnTo>
                  <a:lnTo>
                    <a:pt x="2038294" y="218689"/>
                  </a:lnTo>
                  <a:lnTo>
                    <a:pt x="2174180" y="196820"/>
                  </a:lnTo>
                  <a:lnTo>
                    <a:pt x="2310067" y="174951"/>
                  </a:lnTo>
                  <a:lnTo>
                    <a:pt x="2445953" y="174951"/>
                  </a:lnTo>
                  <a:lnTo>
                    <a:pt x="2581839" y="196820"/>
                  </a:lnTo>
                  <a:lnTo>
                    <a:pt x="2717726" y="196820"/>
                  </a:lnTo>
                  <a:lnTo>
                    <a:pt x="2853612" y="218689"/>
                  </a:lnTo>
                  <a:lnTo>
                    <a:pt x="2989498" y="174951"/>
                  </a:lnTo>
                  <a:lnTo>
                    <a:pt x="3125385" y="109344"/>
                  </a:lnTo>
                  <a:lnTo>
                    <a:pt x="3261271" y="109344"/>
                  </a:lnTo>
                  <a:lnTo>
                    <a:pt x="3397157" y="0"/>
                  </a:lnTo>
                </a:path>
              </a:pathLst>
            </a:custGeom>
            <a:ln w="27101" cap="flat">
              <a:solidFill>
                <a:srgbClr val="0058AB">
                  <a:alpha val="100000"/>
                </a:srgbClr>
              </a:solidFill>
              <a:prstDash val="solid"/>
              <a:round/>
            </a:ln>
          </p:spPr>
          <p:txBody>
            <a:bodyPr/>
            <a:lstStyle/>
            <a:p/>
          </p:txBody>
        </p:sp>
        <p:sp>
          <p:nvSpPr>
            <p:cNvPr id="22" name="pl22"/>
            <p:cNvSpPr/>
            <p:nvPr/>
          </p:nvSpPr>
          <p:spPr>
            <a:xfrm>
              <a:off x="1121155" y="2069376"/>
              <a:ext cx="3397157" cy="196820"/>
            </a:xfrm>
            <a:custGeom>
              <a:avLst/>
              <a:pathLst>
                <a:path w="3397157" h="196820">
                  <a:moveTo>
                    <a:pt x="0" y="196820"/>
                  </a:moveTo>
                  <a:lnTo>
                    <a:pt x="135886" y="174951"/>
                  </a:lnTo>
                  <a:lnTo>
                    <a:pt x="271772" y="174951"/>
                  </a:lnTo>
                  <a:lnTo>
                    <a:pt x="407658" y="153082"/>
                  </a:lnTo>
                  <a:lnTo>
                    <a:pt x="543545" y="131213"/>
                  </a:lnTo>
                  <a:lnTo>
                    <a:pt x="679431" y="109344"/>
                  </a:lnTo>
                  <a:lnTo>
                    <a:pt x="815317" y="87475"/>
                  </a:lnTo>
                  <a:lnTo>
                    <a:pt x="951204" y="87475"/>
                  </a:lnTo>
                  <a:lnTo>
                    <a:pt x="1087090" y="65606"/>
                  </a:lnTo>
                  <a:lnTo>
                    <a:pt x="1222976" y="43737"/>
                  </a:lnTo>
                  <a:lnTo>
                    <a:pt x="1358863" y="43737"/>
                  </a:lnTo>
                  <a:lnTo>
                    <a:pt x="1494749" y="21868"/>
                  </a:lnTo>
                  <a:lnTo>
                    <a:pt x="1630635" y="43737"/>
                  </a:lnTo>
                  <a:lnTo>
                    <a:pt x="1766522" y="43737"/>
                  </a:lnTo>
                  <a:lnTo>
                    <a:pt x="1902408" y="43737"/>
                  </a:lnTo>
                  <a:lnTo>
                    <a:pt x="2038294" y="43737"/>
                  </a:lnTo>
                  <a:lnTo>
                    <a:pt x="2174180" y="21868"/>
                  </a:lnTo>
                  <a:lnTo>
                    <a:pt x="2310067" y="21868"/>
                  </a:lnTo>
                  <a:lnTo>
                    <a:pt x="2445953" y="21868"/>
                  </a:lnTo>
                  <a:lnTo>
                    <a:pt x="2581839" y="0"/>
                  </a:lnTo>
                  <a:lnTo>
                    <a:pt x="2717726" y="65606"/>
                  </a:lnTo>
                  <a:lnTo>
                    <a:pt x="2853612" y="109344"/>
                  </a:lnTo>
                  <a:lnTo>
                    <a:pt x="2989498" y="43737"/>
                  </a:lnTo>
                  <a:lnTo>
                    <a:pt x="3125385" y="43737"/>
                  </a:lnTo>
                  <a:lnTo>
                    <a:pt x="3261271" y="43737"/>
                  </a:lnTo>
                  <a:lnTo>
                    <a:pt x="3397157" y="21868"/>
                  </a:lnTo>
                </a:path>
              </a:pathLst>
            </a:custGeom>
            <a:ln w="27101" cap="flat">
              <a:solidFill>
                <a:srgbClr val="80BD41">
                  <a:alpha val="100000"/>
                </a:srgbClr>
              </a:solidFill>
              <a:prstDash val="solid"/>
              <a:round/>
            </a:ln>
          </p:spPr>
          <p:txBody>
            <a:bodyPr/>
            <a:lstStyle/>
            <a:p/>
          </p:txBody>
        </p:sp>
        <p:sp>
          <p:nvSpPr>
            <p:cNvPr id="23" name="pl23"/>
            <p:cNvSpPr/>
            <p:nvPr/>
          </p:nvSpPr>
          <p:spPr>
            <a:xfrm>
              <a:off x="1121155" y="2178721"/>
              <a:ext cx="3397157" cy="284296"/>
            </a:xfrm>
            <a:custGeom>
              <a:avLst/>
              <a:pathLst>
                <a:path w="3397157" h="284296">
                  <a:moveTo>
                    <a:pt x="0" y="284296"/>
                  </a:moveTo>
                  <a:lnTo>
                    <a:pt x="135886" y="240558"/>
                  </a:lnTo>
                  <a:lnTo>
                    <a:pt x="271772" y="196820"/>
                  </a:lnTo>
                  <a:lnTo>
                    <a:pt x="407658" y="153082"/>
                  </a:lnTo>
                  <a:lnTo>
                    <a:pt x="543545" y="131213"/>
                  </a:lnTo>
                  <a:lnTo>
                    <a:pt x="679431" y="131213"/>
                  </a:lnTo>
                  <a:lnTo>
                    <a:pt x="815317" y="87475"/>
                  </a:lnTo>
                  <a:lnTo>
                    <a:pt x="951204" y="65606"/>
                  </a:lnTo>
                  <a:lnTo>
                    <a:pt x="1087090" y="65606"/>
                  </a:lnTo>
                  <a:lnTo>
                    <a:pt x="1222976" y="43737"/>
                  </a:lnTo>
                  <a:lnTo>
                    <a:pt x="1358863" y="21868"/>
                  </a:lnTo>
                  <a:lnTo>
                    <a:pt x="1494749" y="0"/>
                  </a:lnTo>
                  <a:lnTo>
                    <a:pt x="1630635" y="21868"/>
                  </a:lnTo>
                  <a:lnTo>
                    <a:pt x="1766522" y="65606"/>
                  </a:lnTo>
                  <a:lnTo>
                    <a:pt x="1902408" y="21868"/>
                  </a:lnTo>
                  <a:lnTo>
                    <a:pt x="2038294" y="21868"/>
                  </a:lnTo>
                  <a:lnTo>
                    <a:pt x="2174180" y="21868"/>
                  </a:lnTo>
                  <a:lnTo>
                    <a:pt x="2310067" y="43737"/>
                  </a:lnTo>
                  <a:lnTo>
                    <a:pt x="2445953" y="21868"/>
                  </a:lnTo>
                  <a:lnTo>
                    <a:pt x="2581839" y="0"/>
                  </a:lnTo>
                  <a:lnTo>
                    <a:pt x="2717726" y="43737"/>
                  </a:lnTo>
                  <a:lnTo>
                    <a:pt x="2853612" y="65606"/>
                  </a:lnTo>
                  <a:lnTo>
                    <a:pt x="2989498" y="43737"/>
                  </a:lnTo>
                  <a:lnTo>
                    <a:pt x="3125385" y="0"/>
                  </a:lnTo>
                  <a:lnTo>
                    <a:pt x="3261271" y="43737"/>
                  </a:lnTo>
                  <a:lnTo>
                    <a:pt x="3397157" y="21868"/>
                  </a:lnTo>
                </a:path>
              </a:pathLst>
            </a:custGeom>
            <a:ln w="27101" cap="flat">
              <a:solidFill>
                <a:srgbClr val="961A49">
                  <a:alpha val="100000"/>
                </a:srgbClr>
              </a:solidFill>
              <a:prstDash val="solid"/>
              <a:round/>
            </a:ln>
          </p:spPr>
          <p:txBody>
            <a:bodyPr/>
            <a:lstStyle/>
            <a:p/>
          </p:txBody>
        </p:sp>
        <p:sp>
          <p:nvSpPr>
            <p:cNvPr id="24" name="pl24"/>
            <p:cNvSpPr/>
            <p:nvPr/>
          </p:nvSpPr>
          <p:spPr>
            <a:xfrm>
              <a:off x="1121155" y="2222459"/>
              <a:ext cx="3397157" cy="809152"/>
            </a:xfrm>
            <a:custGeom>
              <a:avLst/>
              <a:pathLst>
                <a:path w="3397157" h="809152">
                  <a:moveTo>
                    <a:pt x="0" y="809152"/>
                  </a:moveTo>
                  <a:lnTo>
                    <a:pt x="135886" y="743545"/>
                  </a:lnTo>
                  <a:lnTo>
                    <a:pt x="271772" y="699807"/>
                  </a:lnTo>
                  <a:lnTo>
                    <a:pt x="407658" y="634200"/>
                  </a:lnTo>
                  <a:lnTo>
                    <a:pt x="543545" y="568593"/>
                  </a:lnTo>
                  <a:lnTo>
                    <a:pt x="679431" y="502986"/>
                  </a:lnTo>
                  <a:lnTo>
                    <a:pt x="815317" y="437379"/>
                  </a:lnTo>
                  <a:lnTo>
                    <a:pt x="951204" y="371772"/>
                  </a:lnTo>
                  <a:lnTo>
                    <a:pt x="1087090" y="284296"/>
                  </a:lnTo>
                  <a:lnTo>
                    <a:pt x="1222976" y="218689"/>
                  </a:lnTo>
                  <a:lnTo>
                    <a:pt x="1358863" y="153082"/>
                  </a:lnTo>
                  <a:lnTo>
                    <a:pt x="1494749" y="87475"/>
                  </a:lnTo>
                  <a:lnTo>
                    <a:pt x="1630635" y="218689"/>
                  </a:lnTo>
                  <a:lnTo>
                    <a:pt x="1766522" y="371772"/>
                  </a:lnTo>
                  <a:lnTo>
                    <a:pt x="1902408" y="240558"/>
                  </a:lnTo>
                  <a:lnTo>
                    <a:pt x="2038294" y="218689"/>
                  </a:lnTo>
                  <a:lnTo>
                    <a:pt x="2174180" y="196820"/>
                  </a:lnTo>
                  <a:lnTo>
                    <a:pt x="2310067" y="174951"/>
                  </a:lnTo>
                  <a:lnTo>
                    <a:pt x="2445953" y="174951"/>
                  </a:lnTo>
                  <a:lnTo>
                    <a:pt x="2581839" y="196820"/>
                  </a:lnTo>
                  <a:lnTo>
                    <a:pt x="2717726" y="196820"/>
                  </a:lnTo>
                  <a:lnTo>
                    <a:pt x="2853612" y="218689"/>
                  </a:lnTo>
                  <a:lnTo>
                    <a:pt x="2989498" y="174951"/>
                  </a:lnTo>
                  <a:lnTo>
                    <a:pt x="3125385" y="109344"/>
                  </a:lnTo>
                  <a:lnTo>
                    <a:pt x="3261271" y="109344"/>
                  </a:lnTo>
                  <a:lnTo>
                    <a:pt x="3397157" y="0"/>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1202794"/>
            </a:xfrm>
            <a:custGeom>
              <a:avLst/>
              <a:pathLst>
                <a:path w="0" h="1202794">
                  <a:moveTo>
                    <a:pt x="0" y="0"/>
                  </a:moveTo>
                  <a:lnTo>
                    <a:pt x="0" y="1202794"/>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896628"/>
            </a:xfrm>
            <a:custGeom>
              <a:avLst/>
              <a:pathLst>
                <a:path w="0" h="896628">
                  <a:moveTo>
                    <a:pt x="0" y="0"/>
                  </a:moveTo>
                  <a:lnTo>
                    <a:pt x="0" y="896628"/>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546724"/>
            </a:xfrm>
            <a:custGeom>
              <a:avLst/>
              <a:pathLst>
                <a:path w="0" h="546724">
                  <a:moveTo>
                    <a:pt x="0" y="0"/>
                  </a:moveTo>
                  <a:lnTo>
                    <a:pt x="0" y="546724"/>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612331"/>
            </a:xfrm>
            <a:custGeom>
              <a:avLst/>
              <a:pathLst>
                <a:path w="0" h="612331">
                  <a:moveTo>
                    <a:pt x="0" y="0"/>
                  </a:moveTo>
                  <a:lnTo>
                    <a:pt x="0" y="612331"/>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590462"/>
            </a:xfrm>
            <a:custGeom>
              <a:avLst/>
              <a:pathLst>
                <a:path w="0" h="590462">
                  <a:moveTo>
                    <a:pt x="0" y="0"/>
                  </a:moveTo>
                  <a:lnTo>
                    <a:pt x="0" y="590462"/>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502986"/>
            </a:xfrm>
            <a:custGeom>
              <a:avLst/>
              <a:pathLst>
                <a:path w="0" h="502986">
                  <a:moveTo>
                    <a:pt x="0" y="0"/>
                  </a:moveTo>
                  <a:lnTo>
                    <a:pt x="0" y="502986"/>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393641"/>
            </a:xfrm>
            <a:custGeom>
              <a:avLst/>
              <a:pathLst>
                <a:path w="0" h="393641">
                  <a:moveTo>
                    <a:pt x="0" y="0"/>
                  </a:moveTo>
                  <a:lnTo>
                    <a:pt x="0" y="393641"/>
                  </a:lnTo>
                </a:path>
              </a:pathLst>
            </a:custGeom>
            <a:ln w="13550" cap="flat">
              <a:solidFill>
                <a:srgbClr val="0058AB">
                  <a:alpha val="100000"/>
                </a:srgbClr>
              </a:solidFill>
              <a:prstDash val="dot"/>
              <a:round/>
            </a:ln>
          </p:spPr>
          <p:txBody>
            <a:bodyPr/>
            <a:lstStyle/>
            <a:p/>
          </p:txBody>
        </p:sp>
        <p:sp>
          <p:nvSpPr>
            <p:cNvPr id="32" name="pl32"/>
            <p:cNvSpPr/>
            <p:nvPr/>
          </p:nvSpPr>
          <p:spPr>
            <a:xfrm>
              <a:off x="1121155" y="2222459"/>
              <a:ext cx="3397157" cy="809152"/>
            </a:xfrm>
            <a:custGeom>
              <a:avLst/>
              <a:pathLst>
                <a:path w="3397157" h="809152">
                  <a:moveTo>
                    <a:pt x="0" y="809152"/>
                  </a:moveTo>
                  <a:lnTo>
                    <a:pt x="135886" y="743545"/>
                  </a:lnTo>
                  <a:lnTo>
                    <a:pt x="271772" y="699807"/>
                  </a:lnTo>
                  <a:lnTo>
                    <a:pt x="407658" y="634200"/>
                  </a:lnTo>
                  <a:lnTo>
                    <a:pt x="543545" y="568593"/>
                  </a:lnTo>
                  <a:lnTo>
                    <a:pt x="679431" y="502986"/>
                  </a:lnTo>
                  <a:lnTo>
                    <a:pt x="815317" y="437379"/>
                  </a:lnTo>
                  <a:lnTo>
                    <a:pt x="951204" y="371772"/>
                  </a:lnTo>
                  <a:lnTo>
                    <a:pt x="1087090" y="284296"/>
                  </a:lnTo>
                  <a:lnTo>
                    <a:pt x="1222976" y="218689"/>
                  </a:lnTo>
                  <a:lnTo>
                    <a:pt x="1358863" y="153082"/>
                  </a:lnTo>
                  <a:lnTo>
                    <a:pt x="1494749" y="87475"/>
                  </a:lnTo>
                  <a:lnTo>
                    <a:pt x="1630635" y="218689"/>
                  </a:lnTo>
                  <a:lnTo>
                    <a:pt x="1766522" y="371772"/>
                  </a:lnTo>
                  <a:lnTo>
                    <a:pt x="1902408" y="240558"/>
                  </a:lnTo>
                  <a:lnTo>
                    <a:pt x="2038294" y="218689"/>
                  </a:lnTo>
                  <a:lnTo>
                    <a:pt x="2174180" y="196820"/>
                  </a:lnTo>
                  <a:lnTo>
                    <a:pt x="2310067" y="174951"/>
                  </a:lnTo>
                  <a:lnTo>
                    <a:pt x="2445953" y="174951"/>
                  </a:lnTo>
                  <a:lnTo>
                    <a:pt x="2581839" y="196820"/>
                  </a:lnTo>
                  <a:lnTo>
                    <a:pt x="2717726" y="196820"/>
                  </a:lnTo>
                  <a:lnTo>
                    <a:pt x="2853612" y="218689"/>
                  </a:lnTo>
                  <a:lnTo>
                    <a:pt x="2989498" y="174951"/>
                  </a:lnTo>
                  <a:lnTo>
                    <a:pt x="3125385" y="109344"/>
                  </a:lnTo>
                  <a:lnTo>
                    <a:pt x="3261271" y="109344"/>
                  </a:lnTo>
                  <a:lnTo>
                    <a:pt x="3397157" y="0"/>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47</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61</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77</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74</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75</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79</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84</a:t>
              </a:r>
            </a:p>
          </p:txBody>
        </p:sp>
        <p:sp>
          <p:nvSpPr>
            <p:cNvPr id="40" name="tx40"/>
            <p:cNvSpPr/>
            <p:nvPr/>
          </p:nvSpPr>
          <p:spPr>
            <a:xfrm>
              <a:off x="4602675" y="2052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90</a:t>
              </a:r>
            </a:p>
          </p:txBody>
        </p:sp>
        <p:sp>
          <p:nvSpPr>
            <p:cNvPr id="41" name="tx41"/>
            <p:cNvSpPr/>
            <p:nvPr/>
          </p:nvSpPr>
          <p:spPr>
            <a:xfrm>
              <a:off x="4602675" y="2161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85</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693917"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17"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483"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0007"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16" y="4992248"/>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Ethiopia</a:t>
              </a:r>
            </a:p>
          </p:txBody>
        </p:sp>
        <p:sp>
          <p:nvSpPr>
            <p:cNvPr id="60" name="tx60"/>
            <p:cNvSpPr/>
            <p:nvPr/>
          </p:nvSpPr>
          <p:spPr>
            <a:xfrm>
              <a:off x="2824582"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587107" y="4992248"/>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62" name="tx62"/>
            <p:cNvSpPr/>
            <p:nvPr/>
          </p:nvSpPr>
          <p:spPr>
            <a:xfrm>
              <a:off x="1565726" y="1437626"/>
              <a:ext cx="250801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Ethiopia, 2000-2025</a:t>
              </a:r>
            </a:p>
          </p:txBody>
        </p:sp>
        <p:sp>
          <p:nvSpPr>
            <p:cNvPr id="63" name="pl63"/>
            <p:cNvSpPr/>
            <p:nvPr/>
          </p:nvSpPr>
          <p:spPr>
            <a:xfrm>
              <a:off x="5267948" y="3912886"/>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342432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2935761"/>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244719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7" name="pl67"/>
            <p:cNvSpPr/>
            <p:nvPr/>
          </p:nvSpPr>
          <p:spPr>
            <a:xfrm>
              <a:off x="5267948" y="1958635"/>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8" name="pl68"/>
            <p:cNvSpPr/>
            <p:nvPr/>
          </p:nvSpPr>
          <p:spPr>
            <a:xfrm>
              <a:off x="5267948" y="4157167"/>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267948" y="36686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267948" y="3180042"/>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1" name="pl71"/>
            <p:cNvSpPr/>
            <p:nvPr/>
          </p:nvSpPr>
          <p:spPr>
            <a:xfrm>
              <a:off x="5267948" y="2691479"/>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2" name="pl72"/>
            <p:cNvSpPr/>
            <p:nvPr/>
          </p:nvSpPr>
          <p:spPr>
            <a:xfrm>
              <a:off x="5267948" y="2202917"/>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3" name="pl73"/>
            <p:cNvSpPr/>
            <p:nvPr/>
          </p:nvSpPr>
          <p:spPr>
            <a:xfrm>
              <a:off x="5267948" y="1714354"/>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4" name="pl74"/>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806" y="2251773"/>
              <a:ext cx="3397157" cy="1807681"/>
            </a:xfrm>
            <a:custGeom>
              <a:avLst/>
              <a:pathLst>
                <a:path w="3397157" h="1807681">
                  <a:moveTo>
                    <a:pt x="0" y="1807681"/>
                  </a:moveTo>
                  <a:lnTo>
                    <a:pt x="135886" y="1661113"/>
                  </a:lnTo>
                  <a:lnTo>
                    <a:pt x="271772" y="1563400"/>
                  </a:lnTo>
                  <a:lnTo>
                    <a:pt x="407658" y="1416831"/>
                  </a:lnTo>
                  <a:lnTo>
                    <a:pt x="543545" y="1270262"/>
                  </a:lnTo>
                  <a:lnTo>
                    <a:pt x="679431" y="1123694"/>
                  </a:lnTo>
                  <a:lnTo>
                    <a:pt x="815317" y="977125"/>
                  </a:lnTo>
                  <a:lnTo>
                    <a:pt x="951204" y="830556"/>
                  </a:lnTo>
                  <a:lnTo>
                    <a:pt x="1087090" y="635131"/>
                  </a:lnTo>
                  <a:lnTo>
                    <a:pt x="1222976" y="488562"/>
                  </a:lnTo>
                  <a:lnTo>
                    <a:pt x="1358863" y="341993"/>
                  </a:lnTo>
                  <a:lnTo>
                    <a:pt x="1494749" y="195425"/>
                  </a:lnTo>
                  <a:lnTo>
                    <a:pt x="1630635" y="488562"/>
                  </a:lnTo>
                  <a:lnTo>
                    <a:pt x="1766522" y="830556"/>
                  </a:lnTo>
                  <a:lnTo>
                    <a:pt x="1902408" y="537418"/>
                  </a:lnTo>
                  <a:lnTo>
                    <a:pt x="2038294" y="488562"/>
                  </a:lnTo>
                  <a:lnTo>
                    <a:pt x="2174180" y="439706"/>
                  </a:lnTo>
                  <a:lnTo>
                    <a:pt x="2310067" y="390850"/>
                  </a:lnTo>
                  <a:lnTo>
                    <a:pt x="2445953" y="390850"/>
                  </a:lnTo>
                  <a:lnTo>
                    <a:pt x="2581839" y="439706"/>
                  </a:lnTo>
                  <a:lnTo>
                    <a:pt x="2717726" y="439706"/>
                  </a:lnTo>
                  <a:lnTo>
                    <a:pt x="2853612" y="488562"/>
                  </a:lnTo>
                  <a:lnTo>
                    <a:pt x="2989498" y="390850"/>
                  </a:lnTo>
                  <a:lnTo>
                    <a:pt x="3125385" y="244281"/>
                  </a:lnTo>
                  <a:lnTo>
                    <a:pt x="3261271" y="244281"/>
                  </a:lnTo>
                  <a:lnTo>
                    <a:pt x="3397157" y="0"/>
                  </a:lnTo>
                </a:path>
              </a:pathLst>
            </a:custGeom>
            <a:ln w="27101" cap="flat">
              <a:solidFill>
                <a:srgbClr val="0058AB">
                  <a:alpha val="100000"/>
                </a:srgbClr>
              </a:solidFill>
              <a:prstDash val="solid"/>
              <a:round/>
            </a:ln>
          </p:spPr>
          <p:txBody>
            <a:bodyPr/>
            <a:lstStyle/>
            <a:p/>
          </p:txBody>
        </p:sp>
        <p:sp>
          <p:nvSpPr>
            <p:cNvPr id="82" name="pl82"/>
            <p:cNvSpPr/>
            <p:nvPr/>
          </p:nvSpPr>
          <p:spPr>
            <a:xfrm>
              <a:off x="5437806" y="2691479"/>
              <a:ext cx="3397157" cy="439706"/>
            </a:xfrm>
            <a:custGeom>
              <a:avLst/>
              <a:pathLst>
                <a:path w="3397157" h="439706">
                  <a:moveTo>
                    <a:pt x="0" y="439706"/>
                  </a:moveTo>
                  <a:lnTo>
                    <a:pt x="135886" y="390850"/>
                  </a:lnTo>
                  <a:lnTo>
                    <a:pt x="271772" y="390850"/>
                  </a:lnTo>
                  <a:lnTo>
                    <a:pt x="407658" y="341993"/>
                  </a:lnTo>
                  <a:lnTo>
                    <a:pt x="543545" y="293137"/>
                  </a:lnTo>
                  <a:lnTo>
                    <a:pt x="679431" y="244281"/>
                  </a:lnTo>
                  <a:lnTo>
                    <a:pt x="815317" y="195425"/>
                  </a:lnTo>
                  <a:lnTo>
                    <a:pt x="951204" y="195425"/>
                  </a:lnTo>
                  <a:lnTo>
                    <a:pt x="1087090" y="146568"/>
                  </a:lnTo>
                  <a:lnTo>
                    <a:pt x="1222976" y="97712"/>
                  </a:lnTo>
                  <a:lnTo>
                    <a:pt x="1358863" y="97712"/>
                  </a:lnTo>
                  <a:lnTo>
                    <a:pt x="1494749" y="48856"/>
                  </a:lnTo>
                  <a:lnTo>
                    <a:pt x="1630635" y="97712"/>
                  </a:lnTo>
                  <a:lnTo>
                    <a:pt x="1766522" y="97712"/>
                  </a:lnTo>
                  <a:lnTo>
                    <a:pt x="1902408" y="97712"/>
                  </a:lnTo>
                  <a:lnTo>
                    <a:pt x="2038294" y="97712"/>
                  </a:lnTo>
                  <a:lnTo>
                    <a:pt x="2174180" y="48856"/>
                  </a:lnTo>
                  <a:lnTo>
                    <a:pt x="2310067" y="48856"/>
                  </a:lnTo>
                  <a:lnTo>
                    <a:pt x="2445953" y="48856"/>
                  </a:lnTo>
                  <a:lnTo>
                    <a:pt x="2581839" y="0"/>
                  </a:lnTo>
                  <a:lnTo>
                    <a:pt x="2717726" y="146568"/>
                  </a:lnTo>
                  <a:lnTo>
                    <a:pt x="2853612" y="244281"/>
                  </a:lnTo>
                  <a:lnTo>
                    <a:pt x="2989498" y="97712"/>
                  </a:lnTo>
                  <a:lnTo>
                    <a:pt x="3125385" y="97712"/>
                  </a:lnTo>
                  <a:lnTo>
                    <a:pt x="3261271" y="97712"/>
                  </a:lnTo>
                  <a:lnTo>
                    <a:pt x="3397157" y="48856"/>
                  </a:lnTo>
                </a:path>
              </a:pathLst>
            </a:custGeom>
            <a:ln w="27101" cap="flat">
              <a:solidFill>
                <a:srgbClr val="80BD41">
                  <a:alpha val="100000"/>
                </a:srgbClr>
              </a:solidFill>
              <a:prstDash val="solid"/>
              <a:round/>
            </a:ln>
          </p:spPr>
          <p:txBody>
            <a:bodyPr/>
            <a:lstStyle/>
            <a:p/>
          </p:txBody>
        </p:sp>
        <p:sp>
          <p:nvSpPr>
            <p:cNvPr id="83" name="pl83"/>
            <p:cNvSpPr/>
            <p:nvPr/>
          </p:nvSpPr>
          <p:spPr>
            <a:xfrm>
              <a:off x="5437806" y="2691479"/>
              <a:ext cx="3397157" cy="635131"/>
            </a:xfrm>
            <a:custGeom>
              <a:avLst/>
              <a:pathLst>
                <a:path w="3397157" h="635131">
                  <a:moveTo>
                    <a:pt x="0" y="635131"/>
                  </a:moveTo>
                  <a:lnTo>
                    <a:pt x="135886" y="537418"/>
                  </a:lnTo>
                  <a:lnTo>
                    <a:pt x="271772" y="439706"/>
                  </a:lnTo>
                  <a:lnTo>
                    <a:pt x="407658" y="341993"/>
                  </a:lnTo>
                  <a:lnTo>
                    <a:pt x="543545" y="293137"/>
                  </a:lnTo>
                  <a:lnTo>
                    <a:pt x="679431" y="293137"/>
                  </a:lnTo>
                  <a:lnTo>
                    <a:pt x="815317" y="195425"/>
                  </a:lnTo>
                  <a:lnTo>
                    <a:pt x="951204" y="146568"/>
                  </a:lnTo>
                  <a:lnTo>
                    <a:pt x="1087090" y="146568"/>
                  </a:lnTo>
                  <a:lnTo>
                    <a:pt x="1222976" y="97712"/>
                  </a:lnTo>
                  <a:lnTo>
                    <a:pt x="1358863" y="48856"/>
                  </a:lnTo>
                  <a:lnTo>
                    <a:pt x="1494749" y="0"/>
                  </a:lnTo>
                  <a:lnTo>
                    <a:pt x="1630635" y="48856"/>
                  </a:lnTo>
                  <a:lnTo>
                    <a:pt x="1766522" y="146568"/>
                  </a:lnTo>
                  <a:lnTo>
                    <a:pt x="1902408" y="48856"/>
                  </a:lnTo>
                  <a:lnTo>
                    <a:pt x="2038294" y="48856"/>
                  </a:lnTo>
                  <a:lnTo>
                    <a:pt x="2174180" y="48856"/>
                  </a:lnTo>
                  <a:lnTo>
                    <a:pt x="2310067" y="97712"/>
                  </a:lnTo>
                  <a:lnTo>
                    <a:pt x="2445953" y="48856"/>
                  </a:lnTo>
                  <a:lnTo>
                    <a:pt x="2581839" y="0"/>
                  </a:lnTo>
                  <a:lnTo>
                    <a:pt x="2717726" y="97712"/>
                  </a:lnTo>
                  <a:lnTo>
                    <a:pt x="2853612" y="146568"/>
                  </a:lnTo>
                  <a:lnTo>
                    <a:pt x="2989498" y="97712"/>
                  </a:lnTo>
                  <a:lnTo>
                    <a:pt x="3125385" y="0"/>
                  </a:lnTo>
                  <a:lnTo>
                    <a:pt x="3261271" y="97712"/>
                  </a:lnTo>
                  <a:lnTo>
                    <a:pt x="3397157" y="48856"/>
                  </a:lnTo>
                </a:path>
              </a:pathLst>
            </a:custGeom>
            <a:ln w="27101" cap="flat">
              <a:solidFill>
                <a:srgbClr val="961A49">
                  <a:alpha val="100000"/>
                </a:srgbClr>
              </a:solidFill>
              <a:prstDash val="solid"/>
              <a:round/>
            </a:ln>
          </p:spPr>
          <p:txBody>
            <a:bodyPr/>
            <a:lstStyle/>
            <a:p/>
          </p:txBody>
        </p:sp>
        <p:sp>
          <p:nvSpPr>
            <p:cNvPr id="84" name="pl84"/>
            <p:cNvSpPr/>
            <p:nvPr/>
          </p:nvSpPr>
          <p:spPr>
            <a:xfrm>
              <a:off x="5437806" y="2691479"/>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5" name="pl85"/>
            <p:cNvSpPr/>
            <p:nvPr/>
          </p:nvSpPr>
          <p:spPr>
            <a:xfrm>
              <a:off x="5437806" y="2251773"/>
              <a:ext cx="3397157" cy="1807681"/>
            </a:xfrm>
            <a:custGeom>
              <a:avLst/>
              <a:pathLst>
                <a:path w="3397157" h="1807681">
                  <a:moveTo>
                    <a:pt x="0" y="1807681"/>
                  </a:moveTo>
                  <a:lnTo>
                    <a:pt x="135886" y="1661113"/>
                  </a:lnTo>
                  <a:lnTo>
                    <a:pt x="271772" y="1563400"/>
                  </a:lnTo>
                  <a:lnTo>
                    <a:pt x="407658" y="1416831"/>
                  </a:lnTo>
                  <a:lnTo>
                    <a:pt x="543545" y="1270262"/>
                  </a:lnTo>
                  <a:lnTo>
                    <a:pt x="679431" y="1123694"/>
                  </a:lnTo>
                  <a:lnTo>
                    <a:pt x="815317" y="977125"/>
                  </a:lnTo>
                  <a:lnTo>
                    <a:pt x="951204" y="830556"/>
                  </a:lnTo>
                  <a:lnTo>
                    <a:pt x="1087090" y="635131"/>
                  </a:lnTo>
                  <a:lnTo>
                    <a:pt x="1222976" y="488562"/>
                  </a:lnTo>
                  <a:lnTo>
                    <a:pt x="1358863" y="341993"/>
                  </a:lnTo>
                  <a:lnTo>
                    <a:pt x="1494749" y="195425"/>
                  </a:lnTo>
                  <a:lnTo>
                    <a:pt x="1630635" y="488562"/>
                  </a:lnTo>
                  <a:lnTo>
                    <a:pt x="1766522" y="830556"/>
                  </a:lnTo>
                  <a:lnTo>
                    <a:pt x="1902408" y="537418"/>
                  </a:lnTo>
                  <a:lnTo>
                    <a:pt x="2038294" y="488562"/>
                  </a:lnTo>
                  <a:lnTo>
                    <a:pt x="2174180" y="439706"/>
                  </a:lnTo>
                  <a:lnTo>
                    <a:pt x="2310067" y="390850"/>
                  </a:lnTo>
                  <a:lnTo>
                    <a:pt x="2445953" y="390850"/>
                  </a:lnTo>
                  <a:lnTo>
                    <a:pt x="2581839" y="439706"/>
                  </a:lnTo>
                  <a:lnTo>
                    <a:pt x="2717726" y="439706"/>
                  </a:lnTo>
                  <a:lnTo>
                    <a:pt x="2853612" y="488562"/>
                  </a:lnTo>
                  <a:lnTo>
                    <a:pt x="2989498" y="390850"/>
                  </a:lnTo>
                  <a:lnTo>
                    <a:pt x="3125385" y="244281"/>
                  </a:lnTo>
                  <a:lnTo>
                    <a:pt x="3261271" y="244281"/>
                  </a:lnTo>
                  <a:lnTo>
                    <a:pt x="3397157" y="0"/>
                  </a:lnTo>
                </a:path>
              </a:pathLst>
            </a:custGeom>
            <a:ln w="43362" cap="flat">
              <a:solidFill>
                <a:srgbClr val="000000">
                  <a:alpha val="100000"/>
                </a:srgbClr>
              </a:solidFill>
              <a:prstDash val="solid"/>
              <a:round/>
            </a:ln>
          </p:spPr>
          <p:txBody>
            <a:bodyPr/>
            <a:lstStyle/>
            <a:p/>
          </p:txBody>
        </p:sp>
        <p:sp>
          <p:nvSpPr>
            <p:cNvPr id="86" name="pl86"/>
            <p:cNvSpPr/>
            <p:nvPr/>
          </p:nvSpPr>
          <p:spPr>
            <a:xfrm>
              <a:off x="5437806" y="2027034"/>
              <a:ext cx="0" cy="2032420"/>
            </a:xfrm>
            <a:custGeom>
              <a:avLst/>
              <a:pathLst>
                <a:path w="0" h="2032420">
                  <a:moveTo>
                    <a:pt x="0" y="203242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237" y="2027034"/>
              <a:ext cx="0" cy="1348432"/>
            </a:xfrm>
            <a:custGeom>
              <a:avLst/>
              <a:pathLst>
                <a:path w="0" h="1348432">
                  <a:moveTo>
                    <a:pt x="0" y="134843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669" y="2027034"/>
              <a:ext cx="0" cy="566732"/>
            </a:xfrm>
            <a:custGeom>
              <a:avLst/>
              <a:pathLst>
                <a:path w="0" h="566732">
                  <a:moveTo>
                    <a:pt x="0" y="5667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100" y="2027034"/>
              <a:ext cx="0" cy="713301"/>
            </a:xfrm>
            <a:custGeom>
              <a:avLst/>
              <a:pathLst>
                <a:path w="0" h="713301">
                  <a:moveTo>
                    <a:pt x="0" y="71330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46" y="2027034"/>
              <a:ext cx="0" cy="664445"/>
            </a:xfrm>
            <a:custGeom>
              <a:avLst/>
              <a:pathLst>
                <a:path w="0" h="664445">
                  <a:moveTo>
                    <a:pt x="0" y="6644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77" y="2027034"/>
              <a:ext cx="0" cy="469020"/>
            </a:xfrm>
            <a:custGeom>
              <a:avLst/>
              <a:pathLst>
                <a:path w="0" h="469020">
                  <a:moveTo>
                    <a:pt x="0" y="46902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64" y="2027034"/>
              <a:ext cx="0" cy="224738"/>
            </a:xfrm>
            <a:custGeom>
              <a:avLst/>
              <a:pathLst>
                <a:path w="0" h="224738">
                  <a:moveTo>
                    <a:pt x="0" y="2247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806" y="2251773"/>
              <a:ext cx="3397157" cy="1807681"/>
            </a:xfrm>
            <a:custGeom>
              <a:avLst/>
              <a:pathLst>
                <a:path w="3397157" h="1807681">
                  <a:moveTo>
                    <a:pt x="0" y="1807681"/>
                  </a:moveTo>
                  <a:lnTo>
                    <a:pt x="135886" y="1661113"/>
                  </a:lnTo>
                  <a:lnTo>
                    <a:pt x="271772" y="1563400"/>
                  </a:lnTo>
                  <a:lnTo>
                    <a:pt x="407658" y="1416831"/>
                  </a:lnTo>
                  <a:lnTo>
                    <a:pt x="543545" y="1270262"/>
                  </a:lnTo>
                  <a:lnTo>
                    <a:pt x="679431" y="1123694"/>
                  </a:lnTo>
                  <a:lnTo>
                    <a:pt x="815317" y="977125"/>
                  </a:lnTo>
                  <a:lnTo>
                    <a:pt x="951204" y="830556"/>
                  </a:lnTo>
                  <a:lnTo>
                    <a:pt x="1087090" y="635131"/>
                  </a:lnTo>
                  <a:lnTo>
                    <a:pt x="1222976" y="488562"/>
                  </a:lnTo>
                  <a:lnTo>
                    <a:pt x="1358863" y="341993"/>
                  </a:lnTo>
                  <a:lnTo>
                    <a:pt x="1494749" y="195425"/>
                  </a:lnTo>
                  <a:lnTo>
                    <a:pt x="1630635" y="488562"/>
                  </a:lnTo>
                  <a:lnTo>
                    <a:pt x="1766522" y="830556"/>
                  </a:lnTo>
                  <a:lnTo>
                    <a:pt x="1902408" y="537418"/>
                  </a:lnTo>
                  <a:lnTo>
                    <a:pt x="2038294" y="488562"/>
                  </a:lnTo>
                  <a:lnTo>
                    <a:pt x="2174180" y="439706"/>
                  </a:lnTo>
                  <a:lnTo>
                    <a:pt x="2310067" y="390850"/>
                  </a:lnTo>
                  <a:lnTo>
                    <a:pt x="2445953" y="390850"/>
                  </a:lnTo>
                  <a:lnTo>
                    <a:pt x="2581839" y="439706"/>
                  </a:lnTo>
                  <a:lnTo>
                    <a:pt x="2717726" y="439706"/>
                  </a:lnTo>
                  <a:lnTo>
                    <a:pt x="2853612" y="488562"/>
                  </a:lnTo>
                  <a:lnTo>
                    <a:pt x="2989498" y="390850"/>
                  </a:lnTo>
                  <a:lnTo>
                    <a:pt x="3125385" y="244281"/>
                  </a:lnTo>
                  <a:lnTo>
                    <a:pt x="3261271" y="244281"/>
                  </a:lnTo>
                  <a:lnTo>
                    <a:pt x="3397157" y="0"/>
                  </a:lnTo>
                </a:path>
              </a:pathLst>
            </a:custGeom>
            <a:ln w="27101" cap="flat">
              <a:solidFill>
                <a:srgbClr val="0058AB">
                  <a:alpha val="100000"/>
                </a:srgbClr>
              </a:solidFill>
              <a:prstDash val="solid"/>
              <a:round/>
            </a:ln>
          </p:spPr>
          <p:txBody>
            <a:bodyPr/>
            <a:lstStyle/>
            <a:p/>
          </p:txBody>
        </p:sp>
        <p:sp>
          <p:nvSpPr>
            <p:cNvPr id="94" name="tx94"/>
            <p:cNvSpPr/>
            <p:nvPr/>
          </p:nvSpPr>
          <p:spPr>
            <a:xfrm>
              <a:off x="5359487" y="19686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95" name="tx95"/>
            <p:cNvSpPr/>
            <p:nvPr/>
          </p:nvSpPr>
          <p:spPr>
            <a:xfrm>
              <a:off x="6038919" y="19686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a:t>
              </a:r>
            </a:p>
          </p:txBody>
        </p:sp>
        <p:sp>
          <p:nvSpPr>
            <p:cNvPr id="96" name="tx96"/>
            <p:cNvSpPr/>
            <p:nvPr/>
          </p:nvSpPr>
          <p:spPr>
            <a:xfrm>
              <a:off x="6766539" y="19686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97" name="tx97"/>
            <p:cNvSpPr/>
            <p:nvPr/>
          </p:nvSpPr>
          <p:spPr>
            <a:xfrm>
              <a:off x="7427912" y="19686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8" name="tx98"/>
            <p:cNvSpPr/>
            <p:nvPr/>
          </p:nvSpPr>
          <p:spPr>
            <a:xfrm>
              <a:off x="7989516" y="19686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9" name="tx99"/>
            <p:cNvSpPr/>
            <p:nvPr/>
          </p:nvSpPr>
          <p:spPr>
            <a:xfrm>
              <a:off x="8668948" y="19686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100" name="tx100"/>
            <p:cNvSpPr/>
            <p:nvPr/>
          </p:nvSpPr>
          <p:spPr>
            <a:xfrm>
              <a:off x="8804834" y="19686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a:t>
              </a:r>
            </a:p>
          </p:txBody>
        </p:sp>
        <p:sp>
          <p:nvSpPr>
            <p:cNvPr id="101" name="tx101"/>
            <p:cNvSpPr/>
            <p:nvPr/>
          </p:nvSpPr>
          <p:spPr>
            <a:xfrm>
              <a:off x="8902428" y="2701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102" name="tx102"/>
            <p:cNvSpPr/>
            <p:nvPr/>
          </p:nvSpPr>
          <p:spPr>
            <a:xfrm>
              <a:off x="8902428" y="2701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-1</a:t>
              </a:r>
            </a:p>
          </p:txBody>
        </p:sp>
        <p:sp>
          <p:nvSpPr>
            <p:cNvPr id="103" name="tx103"/>
            <p:cNvSpPr/>
            <p:nvPr/>
          </p:nvSpPr>
          <p:spPr>
            <a:xfrm>
              <a:off x="5003327" y="4107150"/>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04" name="tx104"/>
            <p:cNvSpPr/>
            <p:nvPr/>
          </p:nvSpPr>
          <p:spPr>
            <a:xfrm>
              <a:off x="5003327" y="3618587"/>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5" name="tx105"/>
            <p:cNvSpPr/>
            <p:nvPr/>
          </p:nvSpPr>
          <p:spPr>
            <a:xfrm>
              <a:off x="5003327" y="3130024"/>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6" name="tx106"/>
            <p:cNvSpPr/>
            <p:nvPr/>
          </p:nvSpPr>
          <p:spPr>
            <a:xfrm>
              <a:off x="5127594" y="264146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7" name="tx107"/>
            <p:cNvSpPr/>
            <p:nvPr/>
          </p:nvSpPr>
          <p:spPr>
            <a:xfrm>
              <a:off x="5049870" y="215289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8" name="tx108"/>
            <p:cNvSpPr/>
            <p:nvPr/>
          </p:nvSpPr>
          <p:spPr>
            <a:xfrm>
              <a:off x="5049870" y="166433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9" name="tx109"/>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10" name="tx110"/>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11" name="tx111"/>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2" name="tx112"/>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3" name="tx113"/>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4" name="tx114"/>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5" name="tx115"/>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6" name="tx116"/>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7" name="pl117"/>
            <p:cNvSpPr/>
            <p:nvPr/>
          </p:nvSpPr>
          <p:spPr>
            <a:xfrm>
              <a:off x="6010567"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10567"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74133"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36658"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77667" y="4992248"/>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Ethiopia</a:t>
              </a:r>
            </a:p>
          </p:txBody>
        </p:sp>
        <p:sp>
          <p:nvSpPr>
            <p:cNvPr id="122" name="tx122"/>
            <p:cNvSpPr/>
            <p:nvPr/>
          </p:nvSpPr>
          <p:spPr>
            <a:xfrm>
              <a:off x="7141233"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3" name="tx123"/>
            <p:cNvSpPr/>
            <p:nvPr/>
          </p:nvSpPr>
          <p:spPr>
            <a:xfrm>
              <a:off x="7903757" y="4992248"/>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124" name="tx124"/>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25" name="pl125"/>
            <p:cNvSpPr/>
            <p:nvPr/>
          </p:nvSpPr>
          <p:spPr>
            <a:xfrm>
              <a:off x="2291221"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38931"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186640"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134350"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0" name="pl130"/>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1" name="pl131"/>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2" name="pl132"/>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265076"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212786"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160495"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367" y="5887267"/>
              <a:ext cx="7321385" cy="114812"/>
            </a:xfrm>
            <a:prstGeom prst="rect">
              <a:avLst/>
            </a:prstGeom>
            <a:solidFill>
              <a:srgbClr val="1CABE2">
                <a:alpha val="80000"/>
              </a:srgbClr>
            </a:solidFill>
          </p:spPr>
          <p:txBody>
            <a:bodyPr/>
            <a:lstStyle/>
            <a:p/>
          </p:txBody>
        </p:sp>
        <p:sp>
          <p:nvSpPr>
            <p:cNvPr id="137" name="rc137"/>
            <p:cNvSpPr/>
            <p:nvPr/>
          </p:nvSpPr>
          <p:spPr>
            <a:xfrm>
              <a:off x="1317367" y="5743752"/>
              <a:ext cx="6611523" cy="114812"/>
            </a:xfrm>
            <a:prstGeom prst="rect">
              <a:avLst/>
            </a:prstGeom>
            <a:solidFill>
              <a:srgbClr val="1CABE2">
                <a:alpha val="80000"/>
              </a:srgbClr>
            </a:solidFill>
          </p:spPr>
          <p:txBody>
            <a:bodyPr/>
            <a:lstStyle/>
            <a:p/>
          </p:txBody>
        </p:sp>
        <p:sp>
          <p:nvSpPr>
            <p:cNvPr id="138" name="rc138"/>
            <p:cNvSpPr/>
            <p:nvPr/>
          </p:nvSpPr>
          <p:spPr>
            <a:xfrm>
              <a:off x="1317367" y="5600237"/>
              <a:ext cx="5066623" cy="114812"/>
            </a:xfrm>
            <a:prstGeom prst="rect">
              <a:avLst/>
            </a:prstGeom>
            <a:solidFill>
              <a:srgbClr val="1CABE2">
                <a:alpha val="80000"/>
              </a:srgbClr>
            </a:solidFill>
          </p:spPr>
          <p:txBody>
            <a:bodyPr/>
            <a:lstStyle/>
            <a:p/>
          </p:txBody>
        </p:sp>
        <p:sp>
          <p:nvSpPr>
            <p:cNvPr id="139" name="tx139"/>
            <p:cNvSpPr/>
            <p:nvPr/>
          </p:nvSpPr>
          <p:spPr>
            <a:xfrm>
              <a:off x="8129623" y="590585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940,000</a:t>
              </a:r>
            </a:p>
          </p:txBody>
        </p:sp>
        <p:sp>
          <p:nvSpPr>
            <p:cNvPr id="140" name="tx140"/>
            <p:cNvSpPr/>
            <p:nvPr/>
          </p:nvSpPr>
          <p:spPr>
            <a:xfrm>
              <a:off x="7419761" y="5762342"/>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849,000</a:t>
              </a:r>
            </a:p>
          </p:txBody>
        </p:sp>
        <p:sp>
          <p:nvSpPr>
            <p:cNvPr id="141" name="tx141"/>
            <p:cNvSpPr/>
            <p:nvPr/>
          </p:nvSpPr>
          <p:spPr>
            <a:xfrm>
              <a:off x="5874861" y="561882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142" name="tx142"/>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3" name="tx143"/>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4" name="tx144"/>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6" name="tx146"/>
            <p:cNvSpPr/>
            <p:nvPr/>
          </p:nvSpPr>
          <p:spPr>
            <a:xfrm>
              <a:off x="2759870"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250,000</a:t>
              </a:r>
            </a:p>
          </p:txBody>
        </p:sp>
        <p:sp>
          <p:nvSpPr>
            <p:cNvPr id="147" name="tx147"/>
            <p:cNvSpPr/>
            <p:nvPr/>
          </p:nvSpPr>
          <p:spPr>
            <a:xfrm>
              <a:off x="4707580"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a:t>
              </a:r>
            </a:p>
          </p:txBody>
        </p:sp>
        <p:sp>
          <p:nvSpPr>
            <p:cNvPr id="148" name="tx148"/>
            <p:cNvSpPr/>
            <p:nvPr/>
          </p:nvSpPr>
          <p:spPr>
            <a:xfrm>
              <a:off x="6655289"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750,000</a:t>
              </a:r>
            </a:p>
          </p:txBody>
        </p:sp>
        <p:sp>
          <p:nvSpPr>
            <p:cNvPr id="149" name="tx149"/>
            <p:cNvSpPr/>
            <p:nvPr/>
          </p:nvSpPr>
          <p:spPr>
            <a:xfrm>
              <a:off x="951297" y="5360761"/>
              <a:ext cx="35333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2019, 2024 and 2025</a:t>
              </a:r>
            </a:p>
          </p:txBody>
        </p:sp>
        <p:sp>
          <p:nvSpPr>
            <p:cNvPr id="150" name="tx150"/>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DTP1 coverage in Ethiopia (84%) was 6 percentage points lower than the global average (90%) and 1 percentage point lower than the average across all ESAR countries (85%).
National DTP1 coverage was 9 percentage points higher than in 2019 (75%).
This equates to 650,000 zero-dose children in 2025 compared to 940,000 zero-dose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Ethiopia DTP1 coverage was 84% - this is 9 percentage points higher than in 2019 and lower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Ethiopia ranked number 7 out of 21 countries for lowest DTP1 coverage (based on tied ranks).
Ethiopia was in the top 10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Ethiopia was among the countries with the highest coverage, but had the highest number of zero-dose children in the region, contributing the most to the zero-dose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455" y="1592799"/>
              <a:ext cx="0" cy="4592977"/>
            </a:xfrm>
            <a:custGeom>
              <a:avLst/>
              <a:pathLst>
                <a:path w="0" h="4592977">
                  <a:moveTo>
                    <a:pt x="0" y="459297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171" y="180157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202133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224109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246085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68061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90036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312012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333988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355964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377940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99916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421892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443868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465844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87820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509796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531772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553748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575724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597700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2126734" y="3120571"/>
              <a:ext cx="5253441" cy="1317673"/>
            </a:xfrm>
            <a:custGeom>
              <a:avLst/>
              <a:pathLst>
                <a:path w="5253441" h="1317673">
                  <a:moveTo>
                    <a:pt x="0" y="1317673"/>
                  </a:moveTo>
                  <a:lnTo>
                    <a:pt x="53065" y="1317596"/>
                  </a:lnTo>
                  <a:lnTo>
                    <a:pt x="106130" y="1317505"/>
                  </a:lnTo>
                  <a:lnTo>
                    <a:pt x="159195" y="1317397"/>
                  </a:lnTo>
                  <a:lnTo>
                    <a:pt x="212260" y="1317272"/>
                  </a:lnTo>
                  <a:lnTo>
                    <a:pt x="265325" y="1317124"/>
                  </a:lnTo>
                  <a:lnTo>
                    <a:pt x="318390" y="1316950"/>
                  </a:lnTo>
                  <a:lnTo>
                    <a:pt x="371455" y="1316746"/>
                  </a:lnTo>
                  <a:lnTo>
                    <a:pt x="424520" y="1316506"/>
                  </a:lnTo>
                  <a:lnTo>
                    <a:pt x="477585" y="1316224"/>
                  </a:lnTo>
                  <a:lnTo>
                    <a:pt x="530650" y="1315893"/>
                  </a:lnTo>
                  <a:lnTo>
                    <a:pt x="583715" y="1315503"/>
                  </a:lnTo>
                  <a:lnTo>
                    <a:pt x="636780" y="1315046"/>
                  </a:lnTo>
                  <a:lnTo>
                    <a:pt x="689845" y="1314510"/>
                  </a:lnTo>
                  <a:lnTo>
                    <a:pt x="742910" y="1313879"/>
                  </a:lnTo>
                  <a:lnTo>
                    <a:pt x="795976" y="1313139"/>
                  </a:lnTo>
                  <a:lnTo>
                    <a:pt x="849041" y="1312270"/>
                  </a:lnTo>
                  <a:lnTo>
                    <a:pt x="902106" y="1311250"/>
                  </a:lnTo>
                  <a:lnTo>
                    <a:pt x="955171" y="1310053"/>
                  </a:lnTo>
                  <a:lnTo>
                    <a:pt x="1008236" y="1308649"/>
                  </a:lnTo>
                  <a:lnTo>
                    <a:pt x="1061301" y="1307002"/>
                  </a:lnTo>
                  <a:lnTo>
                    <a:pt x="1114366" y="1305072"/>
                  </a:lnTo>
                  <a:lnTo>
                    <a:pt x="1167431" y="1302810"/>
                  </a:lnTo>
                  <a:lnTo>
                    <a:pt x="1220496" y="1300162"/>
                  </a:lnTo>
                  <a:lnTo>
                    <a:pt x="1273561" y="1297064"/>
                  </a:lnTo>
                  <a:lnTo>
                    <a:pt x="1326626" y="1293440"/>
                  </a:lnTo>
                  <a:lnTo>
                    <a:pt x="1379691" y="1289207"/>
                  </a:lnTo>
                  <a:lnTo>
                    <a:pt x="1432756" y="1284266"/>
                  </a:lnTo>
                  <a:lnTo>
                    <a:pt x="1485821" y="1278507"/>
                  </a:lnTo>
                  <a:lnTo>
                    <a:pt x="1538887" y="1271803"/>
                  </a:lnTo>
                  <a:lnTo>
                    <a:pt x="1591952" y="1264013"/>
                  </a:lnTo>
                  <a:lnTo>
                    <a:pt x="1645017" y="1254977"/>
                  </a:lnTo>
                  <a:lnTo>
                    <a:pt x="1698082" y="1244520"/>
                  </a:lnTo>
                  <a:lnTo>
                    <a:pt x="1751147" y="1232450"/>
                  </a:lnTo>
                  <a:lnTo>
                    <a:pt x="1804212" y="1218558"/>
                  </a:lnTo>
                  <a:lnTo>
                    <a:pt x="1857277" y="1202624"/>
                  </a:lnTo>
                  <a:lnTo>
                    <a:pt x="1910342" y="1184420"/>
                  </a:lnTo>
                  <a:lnTo>
                    <a:pt x="1963407" y="1163715"/>
                  </a:lnTo>
                  <a:lnTo>
                    <a:pt x="2016472" y="1140284"/>
                  </a:lnTo>
                  <a:lnTo>
                    <a:pt x="2069537" y="1113922"/>
                  </a:lnTo>
                  <a:lnTo>
                    <a:pt x="2122602" y="1084451"/>
                  </a:lnTo>
                  <a:lnTo>
                    <a:pt x="2175667" y="1051745"/>
                  </a:lnTo>
                  <a:lnTo>
                    <a:pt x="2228732" y="1015736"/>
                  </a:lnTo>
                  <a:lnTo>
                    <a:pt x="2281797" y="976440"/>
                  </a:lnTo>
                  <a:lnTo>
                    <a:pt x="2334863" y="933968"/>
                  </a:lnTo>
                  <a:lnTo>
                    <a:pt x="2387928" y="888538"/>
                  </a:lnTo>
                  <a:lnTo>
                    <a:pt x="2440993" y="840481"/>
                  </a:lnTo>
                  <a:lnTo>
                    <a:pt x="2494058" y="790241"/>
                  </a:lnTo>
                  <a:lnTo>
                    <a:pt x="2547123" y="738360"/>
                  </a:lnTo>
                  <a:lnTo>
                    <a:pt x="2600188" y="685459"/>
                  </a:lnTo>
                  <a:lnTo>
                    <a:pt x="2653253" y="632213"/>
                  </a:lnTo>
                  <a:lnTo>
                    <a:pt x="2706318" y="579313"/>
                  </a:lnTo>
                  <a:lnTo>
                    <a:pt x="2759383" y="527431"/>
                  </a:lnTo>
                  <a:lnTo>
                    <a:pt x="2812448" y="477191"/>
                  </a:lnTo>
                  <a:lnTo>
                    <a:pt x="2865513" y="429135"/>
                  </a:lnTo>
                  <a:lnTo>
                    <a:pt x="2918578" y="383705"/>
                  </a:lnTo>
                  <a:lnTo>
                    <a:pt x="2971643" y="341233"/>
                  </a:lnTo>
                  <a:lnTo>
                    <a:pt x="3024708" y="301937"/>
                  </a:lnTo>
                  <a:lnTo>
                    <a:pt x="3077774" y="265928"/>
                  </a:lnTo>
                  <a:lnTo>
                    <a:pt x="3130839" y="233221"/>
                  </a:lnTo>
                  <a:lnTo>
                    <a:pt x="3183904" y="203751"/>
                  </a:lnTo>
                  <a:lnTo>
                    <a:pt x="3236969" y="177389"/>
                  </a:lnTo>
                  <a:lnTo>
                    <a:pt x="3290034" y="153958"/>
                  </a:lnTo>
                  <a:lnTo>
                    <a:pt x="3343099" y="133253"/>
                  </a:lnTo>
                  <a:lnTo>
                    <a:pt x="3396164" y="115049"/>
                  </a:lnTo>
                  <a:lnTo>
                    <a:pt x="3449229" y="99115"/>
                  </a:lnTo>
                  <a:lnTo>
                    <a:pt x="3502294" y="85223"/>
                  </a:lnTo>
                  <a:lnTo>
                    <a:pt x="3555359" y="73152"/>
                  </a:lnTo>
                  <a:lnTo>
                    <a:pt x="3608424" y="62696"/>
                  </a:lnTo>
                  <a:lnTo>
                    <a:pt x="3661489" y="53660"/>
                  </a:lnTo>
                  <a:lnTo>
                    <a:pt x="3714554" y="45870"/>
                  </a:lnTo>
                  <a:lnTo>
                    <a:pt x="3767619" y="39166"/>
                  </a:lnTo>
                  <a:lnTo>
                    <a:pt x="3820685" y="33407"/>
                  </a:lnTo>
                  <a:lnTo>
                    <a:pt x="3873750" y="28466"/>
                  </a:lnTo>
                  <a:lnTo>
                    <a:pt x="3926815" y="24233"/>
                  </a:lnTo>
                  <a:lnTo>
                    <a:pt x="3979880" y="20609"/>
                  </a:lnTo>
                  <a:lnTo>
                    <a:pt x="4032945" y="17510"/>
                  </a:lnTo>
                  <a:lnTo>
                    <a:pt x="4086010" y="14862"/>
                  </a:lnTo>
                  <a:lnTo>
                    <a:pt x="4139075" y="12601"/>
                  </a:lnTo>
                  <a:lnTo>
                    <a:pt x="4192140" y="10671"/>
                  </a:lnTo>
                  <a:lnTo>
                    <a:pt x="4245205" y="9024"/>
                  </a:lnTo>
                  <a:lnTo>
                    <a:pt x="4298270" y="7620"/>
                  </a:lnTo>
                  <a:lnTo>
                    <a:pt x="4351335" y="6423"/>
                  </a:lnTo>
                  <a:lnTo>
                    <a:pt x="4404400" y="5403"/>
                  </a:lnTo>
                  <a:lnTo>
                    <a:pt x="4457465" y="4534"/>
                  </a:lnTo>
                  <a:lnTo>
                    <a:pt x="4510530" y="3794"/>
                  </a:lnTo>
                  <a:lnTo>
                    <a:pt x="4563595" y="3163"/>
                  </a:lnTo>
                  <a:lnTo>
                    <a:pt x="4616661" y="2626"/>
                  </a:lnTo>
                  <a:lnTo>
                    <a:pt x="4669726" y="2169"/>
                  </a:lnTo>
                  <a:lnTo>
                    <a:pt x="4722791" y="1780"/>
                  </a:lnTo>
                  <a:lnTo>
                    <a:pt x="4775856" y="1449"/>
                  </a:lnTo>
                  <a:lnTo>
                    <a:pt x="4828921" y="1167"/>
                  </a:lnTo>
                  <a:lnTo>
                    <a:pt x="4881986" y="927"/>
                  </a:lnTo>
                  <a:lnTo>
                    <a:pt x="4935051" y="723"/>
                  </a:lnTo>
                  <a:lnTo>
                    <a:pt x="4988116" y="549"/>
                  </a:lnTo>
                  <a:lnTo>
                    <a:pt x="5041181" y="401"/>
                  </a:lnTo>
                  <a:lnTo>
                    <a:pt x="5094246" y="275"/>
                  </a:lnTo>
                  <a:lnTo>
                    <a:pt x="5147311" y="168"/>
                  </a:lnTo>
                  <a:lnTo>
                    <a:pt x="5200376" y="77"/>
                  </a:lnTo>
                  <a:lnTo>
                    <a:pt x="5253441" y="0"/>
                  </a:lnTo>
                </a:path>
              </a:pathLst>
            </a:custGeom>
            <a:ln w="40651" cap="flat">
              <a:solidFill>
                <a:srgbClr val="E8E8E8">
                  <a:alpha val="100000"/>
                </a:srgbClr>
              </a:solidFill>
              <a:prstDash val="solid"/>
              <a:round/>
            </a:ln>
          </p:spPr>
          <p:txBody>
            <a:bodyPr/>
            <a:lstStyle/>
            <a:p/>
          </p:txBody>
        </p:sp>
        <p:sp>
          <p:nvSpPr>
            <p:cNvPr id="26" name="pl26"/>
            <p:cNvSpPr/>
            <p:nvPr/>
          </p:nvSpPr>
          <p:spPr>
            <a:xfrm>
              <a:off x="2126734" y="3559648"/>
              <a:ext cx="5253441" cy="0"/>
            </a:xfrm>
            <a:custGeom>
              <a:avLst/>
              <a:pathLst>
                <a:path w="5253441" h="0">
                  <a:moveTo>
                    <a:pt x="0" y="0"/>
                  </a:moveTo>
                  <a:lnTo>
                    <a:pt x="53065" y="0"/>
                  </a:lnTo>
                  <a:lnTo>
                    <a:pt x="106130" y="0"/>
                  </a:lnTo>
                  <a:lnTo>
                    <a:pt x="159195" y="0"/>
                  </a:lnTo>
                  <a:lnTo>
                    <a:pt x="212260" y="0"/>
                  </a:lnTo>
                  <a:lnTo>
                    <a:pt x="265325" y="0"/>
                  </a:lnTo>
                  <a:lnTo>
                    <a:pt x="318390" y="0"/>
                  </a:lnTo>
                  <a:lnTo>
                    <a:pt x="371455" y="0"/>
                  </a:lnTo>
                  <a:lnTo>
                    <a:pt x="424520" y="0"/>
                  </a:lnTo>
                  <a:lnTo>
                    <a:pt x="477585" y="0"/>
                  </a:lnTo>
                  <a:lnTo>
                    <a:pt x="530650" y="0"/>
                  </a:lnTo>
                  <a:lnTo>
                    <a:pt x="583715" y="0"/>
                  </a:lnTo>
                  <a:lnTo>
                    <a:pt x="636780" y="0"/>
                  </a:lnTo>
                  <a:lnTo>
                    <a:pt x="689845" y="0"/>
                  </a:lnTo>
                  <a:lnTo>
                    <a:pt x="742910" y="0"/>
                  </a:lnTo>
                  <a:lnTo>
                    <a:pt x="795976" y="0"/>
                  </a:lnTo>
                  <a:lnTo>
                    <a:pt x="849041" y="0"/>
                  </a:lnTo>
                  <a:lnTo>
                    <a:pt x="902106" y="0"/>
                  </a:lnTo>
                  <a:lnTo>
                    <a:pt x="955171" y="0"/>
                  </a:lnTo>
                  <a:lnTo>
                    <a:pt x="1008236" y="0"/>
                  </a:lnTo>
                  <a:lnTo>
                    <a:pt x="1061301" y="0"/>
                  </a:lnTo>
                  <a:lnTo>
                    <a:pt x="1114366" y="0"/>
                  </a:lnTo>
                  <a:lnTo>
                    <a:pt x="1167431" y="0"/>
                  </a:lnTo>
                  <a:lnTo>
                    <a:pt x="1220496" y="0"/>
                  </a:lnTo>
                  <a:lnTo>
                    <a:pt x="1273561" y="0"/>
                  </a:lnTo>
                  <a:lnTo>
                    <a:pt x="1326626" y="0"/>
                  </a:lnTo>
                  <a:lnTo>
                    <a:pt x="1379691" y="0"/>
                  </a:lnTo>
                  <a:lnTo>
                    <a:pt x="1432756" y="0"/>
                  </a:lnTo>
                  <a:lnTo>
                    <a:pt x="1485821" y="0"/>
                  </a:lnTo>
                  <a:lnTo>
                    <a:pt x="1538887" y="0"/>
                  </a:lnTo>
                  <a:lnTo>
                    <a:pt x="1591952" y="0"/>
                  </a:lnTo>
                  <a:lnTo>
                    <a:pt x="1645017" y="0"/>
                  </a:lnTo>
                  <a:lnTo>
                    <a:pt x="1698082" y="0"/>
                  </a:lnTo>
                  <a:lnTo>
                    <a:pt x="1751147" y="0"/>
                  </a:lnTo>
                  <a:lnTo>
                    <a:pt x="1804212" y="0"/>
                  </a:lnTo>
                  <a:lnTo>
                    <a:pt x="1857277" y="0"/>
                  </a:lnTo>
                  <a:lnTo>
                    <a:pt x="1910342" y="0"/>
                  </a:lnTo>
                  <a:lnTo>
                    <a:pt x="1963407" y="0"/>
                  </a:lnTo>
                  <a:lnTo>
                    <a:pt x="2016472" y="0"/>
                  </a:lnTo>
                  <a:lnTo>
                    <a:pt x="2069537" y="0"/>
                  </a:lnTo>
                  <a:lnTo>
                    <a:pt x="2122602" y="0"/>
                  </a:lnTo>
                  <a:lnTo>
                    <a:pt x="2175667" y="0"/>
                  </a:lnTo>
                  <a:lnTo>
                    <a:pt x="2228732" y="0"/>
                  </a:lnTo>
                  <a:lnTo>
                    <a:pt x="2281797" y="0"/>
                  </a:lnTo>
                  <a:lnTo>
                    <a:pt x="2334863" y="0"/>
                  </a:lnTo>
                  <a:lnTo>
                    <a:pt x="2387928" y="0"/>
                  </a:lnTo>
                  <a:lnTo>
                    <a:pt x="2440993" y="0"/>
                  </a:lnTo>
                  <a:lnTo>
                    <a:pt x="2494058" y="0"/>
                  </a:lnTo>
                  <a:lnTo>
                    <a:pt x="2547123" y="0"/>
                  </a:lnTo>
                  <a:lnTo>
                    <a:pt x="2600188" y="0"/>
                  </a:lnTo>
                  <a:lnTo>
                    <a:pt x="2653253" y="0"/>
                  </a:lnTo>
                  <a:lnTo>
                    <a:pt x="2706318" y="0"/>
                  </a:lnTo>
                  <a:lnTo>
                    <a:pt x="2759383" y="0"/>
                  </a:lnTo>
                  <a:lnTo>
                    <a:pt x="2812448" y="0"/>
                  </a:lnTo>
                  <a:lnTo>
                    <a:pt x="2865513" y="0"/>
                  </a:lnTo>
                  <a:lnTo>
                    <a:pt x="2918578" y="0"/>
                  </a:lnTo>
                  <a:lnTo>
                    <a:pt x="2971643" y="0"/>
                  </a:lnTo>
                  <a:lnTo>
                    <a:pt x="3024708" y="0"/>
                  </a:lnTo>
                  <a:lnTo>
                    <a:pt x="3077774" y="0"/>
                  </a:lnTo>
                  <a:lnTo>
                    <a:pt x="3130839" y="0"/>
                  </a:lnTo>
                  <a:lnTo>
                    <a:pt x="3183904" y="0"/>
                  </a:lnTo>
                  <a:lnTo>
                    <a:pt x="3236969" y="0"/>
                  </a:lnTo>
                  <a:lnTo>
                    <a:pt x="3290034" y="0"/>
                  </a:lnTo>
                  <a:lnTo>
                    <a:pt x="3343099" y="0"/>
                  </a:lnTo>
                  <a:lnTo>
                    <a:pt x="3396164" y="0"/>
                  </a:lnTo>
                  <a:lnTo>
                    <a:pt x="3449229" y="0"/>
                  </a:lnTo>
                  <a:lnTo>
                    <a:pt x="3502294" y="0"/>
                  </a:lnTo>
                  <a:lnTo>
                    <a:pt x="3555359" y="0"/>
                  </a:lnTo>
                  <a:lnTo>
                    <a:pt x="3608424" y="0"/>
                  </a:lnTo>
                  <a:lnTo>
                    <a:pt x="3661489" y="0"/>
                  </a:lnTo>
                  <a:lnTo>
                    <a:pt x="3714554" y="0"/>
                  </a:lnTo>
                  <a:lnTo>
                    <a:pt x="3767619" y="0"/>
                  </a:lnTo>
                  <a:lnTo>
                    <a:pt x="3820685" y="0"/>
                  </a:lnTo>
                  <a:lnTo>
                    <a:pt x="3873750" y="0"/>
                  </a:lnTo>
                  <a:lnTo>
                    <a:pt x="3926815" y="0"/>
                  </a:lnTo>
                  <a:lnTo>
                    <a:pt x="3979880" y="0"/>
                  </a:lnTo>
                  <a:lnTo>
                    <a:pt x="4032945" y="0"/>
                  </a:lnTo>
                  <a:lnTo>
                    <a:pt x="4086010" y="0"/>
                  </a:lnTo>
                  <a:lnTo>
                    <a:pt x="4139075" y="0"/>
                  </a:lnTo>
                  <a:lnTo>
                    <a:pt x="4192140" y="0"/>
                  </a:lnTo>
                  <a:lnTo>
                    <a:pt x="4245205" y="0"/>
                  </a:lnTo>
                  <a:lnTo>
                    <a:pt x="4298270" y="0"/>
                  </a:lnTo>
                  <a:lnTo>
                    <a:pt x="4351335" y="0"/>
                  </a:lnTo>
                  <a:lnTo>
                    <a:pt x="4404400" y="0"/>
                  </a:lnTo>
                  <a:lnTo>
                    <a:pt x="4457465" y="0"/>
                  </a:lnTo>
                  <a:lnTo>
                    <a:pt x="4510530" y="0"/>
                  </a:lnTo>
                  <a:lnTo>
                    <a:pt x="4563595" y="0"/>
                  </a:lnTo>
                  <a:lnTo>
                    <a:pt x="4616661" y="0"/>
                  </a:lnTo>
                  <a:lnTo>
                    <a:pt x="4669726" y="0"/>
                  </a:lnTo>
                  <a:lnTo>
                    <a:pt x="4722791" y="0"/>
                  </a:lnTo>
                  <a:lnTo>
                    <a:pt x="4775856" y="0"/>
                  </a:lnTo>
                  <a:lnTo>
                    <a:pt x="4828921" y="0"/>
                  </a:lnTo>
                  <a:lnTo>
                    <a:pt x="4881986" y="0"/>
                  </a:lnTo>
                  <a:lnTo>
                    <a:pt x="4935051" y="0"/>
                  </a:lnTo>
                  <a:lnTo>
                    <a:pt x="4988116" y="0"/>
                  </a:lnTo>
                  <a:lnTo>
                    <a:pt x="5041181" y="0"/>
                  </a:lnTo>
                  <a:lnTo>
                    <a:pt x="5094246" y="0"/>
                  </a:lnTo>
                  <a:lnTo>
                    <a:pt x="5147311" y="0"/>
                  </a:lnTo>
                  <a:lnTo>
                    <a:pt x="5200376" y="0"/>
                  </a:lnTo>
                  <a:lnTo>
                    <a:pt x="5253441" y="0"/>
                  </a:lnTo>
                </a:path>
              </a:pathLst>
            </a:custGeom>
            <a:ln w="40651" cap="flat">
              <a:solidFill>
                <a:srgbClr val="E8E8E8">
                  <a:alpha val="100000"/>
                </a:srgbClr>
              </a:solidFill>
              <a:prstDash val="solid"/>
              <a:round/>
            </a:ln>
          </p:spPr>
          <p:txBody>
            <a:bodyPr/>
            <a:lstStyle/>
            <a:p/>
          </p:txBody>
        </p:sp>
        <p:sp>
          <p:nvSpPr>
            <p:cNvPr id="27" name="pl27"/>
            <p:cNvSpPr/>
            <p:nvPr/>
          </p:nvSpPr>
          <p:spPr>
            <a:xfrm>
              <a:off x="2126734" y="2021625"/>
              <a:ext cx="5253441" cy="878449"/>
            </a:xfrm>
            <a:custGeom>
              <a:avLst/>
              <a:pathLst>
                <a:path w="5253441" h="878449">
                  <a:moveTo>
                    <a:pt x="0" y="878449"/>
                  </a:moveTo>
                  <a:lnTo>
                    <a:pt x="53065" y="878397"/>
                  </a:lnTo>
                  <a:lnTo>
                    <a:pt x="106130" y="878336"/>
                  </a:lnTo>
                  <a:lnTo>
                    <a:pt x="159195" y="878265"/>
                  </a:lnTo>
                  <a:lnTo>
                    <a:pt x="212260" y="878181"/>
                  </a:lnTo>
                  <a:lnTo>
                    <a:pt x="265325" y="878082"/>
                  </a:lnTo>
                  <a:lnTo>
                    <a:pt x="318390" y="877966"/>
                  </a:lnTo>
                  <a:lnTo>
                    <a:pt x="371455" y="877830"/>
                  </a:lnTo>
                  <a:lnTo>
                    <a:pt x="424520" y="877670"/>
                  </a:lnTo>
                  <a:lnTo>
                    <a:pt x="477585" y="877482"/>
                  </a:lnTo>
                  <a:lnTo>
                    <a:pt x="530650" y="877262"/>
                  </a:lnTo>
                  <a:lnTo>
                    <a:pt x="583715" y="877002"/>
                  </a:lnTo>
                  <a:lnTo>
                    <a:pt x="636780" y="876697"/>
                  </a:lnTo>
                  <a:lnTo>
                    <a:pt x="689845" y="876340"/>
                  </a:lnTo>
                  <a:lnTo>
                    <a:pt x="742910" y="875919"/>
                  </a:lnTo>
                  <a:lnTo>
                    <a:pt x="795976" y="875426"/>
                  </a:lnTo>
                  <a:lnTo>
                    <a:pt x="849041" y="874846"/>
                  </a:lnTo>
                  <a:lnTo>
                    <a:pt x="902106" y="874166"/>
                  </a:lnTo>
                  <a:lnTo>
                    <a:pt x="955171" y="873368"/>
                  </a:lnTo>
                  <a:lnTo>
                    <a:pt x="1008236" y="872432"/>
                  </a:lnTo>
                  <a:lnTo>
                    <a:pt x="1061301" y="871334"/>
                  </a:lnTo>
                  <a:lnTo>
                    <a:pt x="1114366" y="870048"/>
                  </a:lnTo>
                  <a:lnTo>
                    <a:pt x="1167431" y="868540"/>
                  </a:lnTo>
                  <a:lnTo>
                    <a:pt x="1220496" y="866775"/>
                  </a:lnTo>
                  <a:lnTo>
                    <a:pt x="1273561" y="864709"/>
                  </a:lnTo>
                  <a:lnTo>
                    <a:pt x="1326626" y="862293"/>
                  </a:lnTo>
                  <a:lnTo>
                    <a:pt x="1379691" y="859471"/>
                  </a:lnTo>
                  <a:lnTo>
                    <a:pt x="1432756" y="856177"/>
                  </a:lnTo>
                  <a:lnTo>
                    <a:pt x="1485821" y="852338"/>
                  </a:lnTo>
                  <a:lnTo>
                    <a:pt x="1538887" y="847869"/>
                  </a:lnTo>
                  <a:lnTo>
                    <a:pt x="1591952" y="842675"/>
                  </a:lnTo>
                  <a:lnTo>
                    <a:pt x="1645017" y="836651"/>
                  </a:lnTo>
                  <a:lnTo>
                    <a:pt x="1698082" y="829680"/>
                  </a:lnTo>
                  <a:lnTo>
                    <a:pt x="1751147" y="821633"/>
                  </a:lnTo>
                  <a:lnTo>
                    <a:pt x="1804212" y="812372"/>
                  </a:lnTo>
                  <a:lnTo>
                    <a:pt x="1857277" y="801749"/>
                  </a:lnTo>
                  <a:lnTo>
                    <a:pt x="1910342" y="789613"/>
                  </a:lnTo>
                  <a:lnTo>
                    <a:pt x="1963407" y="775810"/>
                  </a:lnTo>
                  <a:lnTo>
                    <a:pt x="2016472" y="760189"/>
                  </a:lnTo>
                  <a:lnTo>
                    <a:pt x="2069537" y="742614"/>
                  </a:lnTo>
                  <a:lnTo>
                    <a:pt x="2122602" y="722967"/>
                  </a:lnTo>
                  <a:lnTo>
                    <a:pt x="2175667" y="701163"/>
                  </a:lnTo>
                  <a:lnTo>
                    <a:pt x="2228732" y="677157"/>
                  </a:lnTo>
                  <a:lnTo>
                    <a:pt x="2281797" y="650960"/>
                  </a:lnTo>
                  <a:lnTo>
                    <a:pt x="2334863" y="622645"/>
                  </a:lnTo>
                  <a:lnTo>
                    <a:pt x="2387928" y="592358"/>
                  </a:lnTo>
                  <a:lnTo>
                    <a:pt x="2440993" y="560321"/>
                  </a:lnTo>
                  <a:lnTo>
                    <a:pt x="2494058" y="526827"/>
                  </a:lnTo>
                  <a:lnTo>
                    <a:pt x="2547123" y="492240"/>
                  </a:lnTo>
                  <a:lnTo>
                    <a:pt x="2600188" y="456973"/>
                  </a:lnTo>
                  <a:lnTo>
                    <a:pt x="2653253" y="421475"/>
                  </a:lnTo>
                  <a:lnTo>
                    <a:pt x="2706318" y="386208"/>
                  </a:lnTo>
                  <a:lnTo>
                    <a:pt x="2759383" y="351621"/>
                  </a:lnTo>
                  <a:lnTo>
                    <a:pt x="2812448" y="318127"/>
                  </a:lnTo>
                  <a:lnTo>
                    <a:pt x="2865513" y="286090"/>
                  </a:lnTo>
                  <a:lnTo>
                    <a:pt x="2918578" y="255803"/>
                  </a:lnTo>
                  <a:lnTo>
                    <a:pt x="2971643" y="227488"/>
                  </a:lnTo>
                  <a:lnTo>
                    <a:pt x="3024708" y="201291"/>
                  </a:lnTo>
                  <a:lnTo>
                    <a:pt x="3077774" y="177285"/>
                  </a:lnTo>
                  <a:lnTo>
                    <a:pt x="3130839" y="155481"/>
                  </a:lnTo>
                  <a:lnTo>
                    <a:pt x="3183904" y="135834"/>
                  </a:lnTo>
                  <a:lnTo>
                    <a:pt x="3236969" y="118259"/>
                  </a:lnTo>
                  <a:lnTo>
                    <a:pt x="3290034" y="102638"/>
                  </a:lnTo>
                  <a:lnTo>
                    <a:pt x="3343099" y="88835"/>
                  </a:lnTo>
                  <a:lnTo>
                    <a:pt x="3396164" y="76699"/>
                  </a:lnTo>
                  <a:lnTo>
                    <a:pt x="3449229" y="66076"/>
                  </a:lnTo>
                  <a:lnTo>
                    <a:pt x="3502294" y="56815"/>
                  </a:lnTo>
                  <a:lnTo>
                    <a:pt x="3555359" y="48768"/>
                  </a:lnTo>
                  <a:lnTo>
                    <a:pt x="3608424" y="41797"/>
                  </a:lnTo>
                  <a:lnTo>
                    <a:pt x="3661489" y="35773"/>
                  </a:lnTo>
                  <a:lnTo>
                    <a:pt x="3714554" y="30580"/>
                  </a:lnTo>
                  <a:lnTo>
                    <a:pt x="3767619" y="26110"/>
                  </a:lnTo>
                  <a:lnTo>
                    <a:pt x="3820685" y="22271"/>
                  </a:lnTo>
                  <a:lnTo>
                    <a:pt x="3873750" y="18977"/>
                  </a:lnTo>
                  <a:lnTo>
                    <a:pt x="3926815" y="16155"/>
                  </a:lnTo>
                  <a:lnTo>
                    <a:pt x="3979880" y="13739"/>
                  </a:lnTo>
                  <a:lnTo>
                    <a:pt x="4032945" y="11673"/>
                  </a:lnTo>
                  <a:lnTo>
                    <a:pt x="4086010" y="9908"/>
                  </a:lnTo>
                  <a:lnTo>
                    <a:pt x="4139075" y="8400"/>
                  </a:lnTo>
                  <a:lnTo>
                    <a:pt x="4192140" y="7114"/>
                  </a:lnTo>
                  <a:lnTo>
                    <a:pt x="4245205" y="6016"/>
                  </a:lnTo>
                  <a:lnTo>
                    <a:pt x="4298270" y="5080"/>
                  </a:lnTo>
                  <a:lnTo>
                    <a:pt x="4351335" y="4282"/>
                  </a:lnTo>
                  <a:lnTo>
                    <a:pt x="4404400" y="3602"/>
                  </a:lnTo>
                  <a:lnTo>
                    <a:pt x="4457465" y="3022"/>
                  </a:lnTo>
                  <a:lnTo>
                    <a:pt x="4510530" y="2529"/>
                  </a:lnTo>
                  <a:lnTo>
                    <a:pt x="4563595" y="2109"/>
                  </a:lnTo>
                  <a:lnTo>
                    <a:pt x="4616661" y="1751"/>
                  </a:lnTo>
                  <a:lnTo>
                    <a:pt x="4669726" y="1446"/>
                  </a:lnTo>
                  <a:lnTo>
                    <a:pt x="4722791" y="1187"/>
                  </a:lnTo>
                  <a:lnTo>
                    <a:pt x="4775856" y="966"/>
                  </a:lnTo>
                  <a:lnTo>
                    <a:pt x="4828921" y="778"/>
                  </a:lnTo>
                  <a:lnTo>
                    <a:pt x="4881986" y="618"/>
                  </a:lnTo>
                  <a:lnTo>
                    <a:pt x="4935051" y="482"/>
                  </a:lnTo>
                  <a:lnTo>
                    <a:pt x="4988116" y="366"/>
                  </a:lnTo>
                  <a:lnTo>
                    <a:pt x="5041181" y="267"/>
                  </a:lnTo>
                  <a:lnTo>
                    <a:pt x="5094246" y="183"/>
                  </a:lnTo>
                  <a:lnTo>
                    <a:pt x="5147311" y="112"/>
                  </a:lnTo>
                  <a:lnTo>
                    <a:pt x="5200376" y="51"/>
                  </a:lnTo>
                  <a:lnTo>
                    <a:pt x="5253441" y="0"/>
                  </a:lnTo>
                </a:path>
              </a:pathLst>
            </a:custGeom>
            <a:ln w="40651" cap="flat">
              <a:solidFill>
                <a:srgbClr val="E8E8E8">
                  <a:alpha val="100000"/>
                </a:srgbClr>
              </a:solidFill>
              <a:prstDash val="solid"/>
              <a:round/>
            </a:ln>
          </p:spPr>
          <p:txBody>
            <a:bodyPr/>
            <a:lstStyle/>
            <a:p/>
          </p:txBody>
        </p:sp>
        <p:sp>
          <p:nvSpPr>
            <p:cNvPr id="28" name="pl28"/>
            <p:cNvSpPr/>
            <p:nvPr/>
          </p:nvSpPr>
          <p:spPr>
            <a:xfrm>
              <a:off x="2126734" y="2460997"/>
              <a:ext cx="5253441" cy="439224"/>
            </a:xfrm>
            <a:custGeom>
              <a:avLst/>
              <a:pathLst>
                <a:path w="5253441" h="439224">
                  <a:moveTo>
                    <a:pt x="0" y="0"/>
                  </a:moveTo>
                  <a:lnTo>
                    <a:pt x="53065" y="25"/>
                  </a:lnTo>
                  <a:lnTo>
                    <a:pt x="106130" y="56"/>
                  </a:lnTo>
                  <a:lnTo>
                    <a:pt x="159195" y="91"/>
                  </a:lnTo>
                  <a:lnTo>
                    <a:pt x="212260" y="133"/>
                  </a:lnTo>
                  <a:lnTo>
                    <a:pt x="265325" y="183"/>
                  </a:lnTo>
                  <a:lnTo>
                    <a:pt x="318390" y="241"/>
                  </a:lnTo>
                  <a:lnTo>
                    <a:pt x="371455" y="309"/>
                  </a:lnTo>
                  <a:lnTo>
                    <a:pt x="424520" y="389"/>
                  </a:lnTo>
                  <a:lnTo>
                    <a:pt x="477585" y="483"/>
                  </a:lnTo>
                  <a:lnTo>
                    <a:pt x="530650" y="593"/>
                  </a:lnTo>
                  <a:lnTo>
                    <a:pt x="583715" y="723"/>
                  </a:lnTo>
                  <a:lnTo>
                    <a:pt x="636780" y="875"/>
                  </a:lnTo>
                  <a:lnTo>
                    <a:pt x="689845" y="1054"/>
                  </a:lnTo>
                  <a:lnTo>
                    <a:pt x="742910" y="1264"/>
                  </a:lnTo>
                  <a:lnTo>
                    <a:pt x="795976" y="1511"/>
                  </a:lnTo>
                  <a:lnTo>
                    <a:pt x="849041" y="1801"/>
                  </a:lnTo>
                  <a:lnTo>
                    <a:pt x="902106" y="2141"/>
                  </a:lnTo>
                  <a:lnTo>
                    <a:pt x="955171" y="2540"/>
                  </a:lnTo>
                  <a:lnTo>
                    <a:pt x="1008236" y="3008"/>
                  </a:lnTo>
                  <a:lnTo>
                    <a:pt x="1061301" y="3557"/>
                  </a:lnTo>
                  <a:lnTo>
                    <a:pt x="1114366" y="4200"/>
                  </a:lnTo>
                  <a:lnTo>
                    <a:pt x="1167431" y="4954"/>
                  </a:lnTo>
                  <a:lnTo>
                    <a:pt x="1220496" y="5836"/>
                  </a:lnTo>
                  <a:lnTo>
                    <a:pt x="1273561" y="6869"/>
                  </a:lnTo>
                  <a:lnTo>
                    <a:pt x="1326626" y="8077"/>
                  </a:lnTo>
                  <a:lnTo>
                    <a:pt x="1379691" y="9488"/>
                  </a:lnTo>
                  <a:lnTo>
                    <a:pt x="1432756" y="11135"/>
                  </a:lnTo>
                  <a:lnTo>
                    <a:pt x="1485821" y="13055"/>
                  </a:lnTo>
                  <a:lnTo>
                    <a:pt x="1538887" y="15290"/>
                  </a:lnTo>
                  <a:lnTo>
                    <a:pt x="1591952" y="17886"/>
                  </a:lnTo>
                  <a:lnTo>
                    <a:pt x="1645017" y="20898"/>
                  </a:lnTo>
                  <a:lnTo>
                    <a:pt x="1698082" y="24384"/>
                  </a:lnTo>
                  <a:lnTo>
                    <a:pt x="1751147" y="28407"/>
                  </a:lnTo>
                  <a:lnTo>
                    <a:pt x="1804212" y="33038"/>
                  </a:lnTo>
                  <a:lnTo>
                    <a:pt x="1857277" y="38349"/>
                  </a:lnTo>
                  <a:lnTo>
                    <a:pt x="1910342" y="44417"/>
                  </a:lnTo>
                  <a:lnTo>
                    <a:pt x="1963407" y="51319"/>
                  </a:lnTo>
                  <a:lnTo>
                    <a:pt x="2016472" y="59129"/>
                  </a:lnTo>
                  <a:lnTo>
                    <a:pt x="2069537" y="67917"/>
                  </a:lnTo>
                  <a:lnTo>
                    <a:pt x="2122602" y="77740"/>
                  </a:lnTo>
                  <a:lnTo>
                    <a:pt x="2175667" y="88642"/>
                  </a:lnTo>
                  <a:lnTo>
                    <a:pt x="2228732" y="100645"/>
                  </a:lnTo>
                  <a:lnTo>
                    <a:pt x="2281797" y="113744"/>
                  </a:lnTo>
                  <a:lnTo>
                    <a:pt x="2334863" y="127901"/>
                  </a:lnTo>
                  <a:lnTo>
                    <a:pt x="2387928" y="143045"/>
                  </a:lnTo>
                  <a:lnTo>
                    <a:pt x="2440993" y="159063"/>
                  </a:lnTo>
                  <a:lnTo>
                    <a:pt x="2494058" y="175810"/>
                  </a:lnTo>
                  <a:lnTo>
                    <a:pt x="2547123" y="193104"/>
                  </a:lnTo>
                  <a:lnTo>
                    <a:pt x="2600188" y="210737"/>
                  </a:lnTo>
                  <a:lnTo>
                    <a:pt x="2653253" y="228486"/>
                  </a:lnTo>
                  <a:lnTo>
                    <a:pt x="2706318" y="246120"/>
                  </a:lnTo>
                  <a:lnTo>
                    <a:pt x="2759383" y="263413"/>
                  </a:lnTo>
                  <a:lnTo>
                    <a:pt x="2812448" y="280160"/>
                  </a:lnTo>
                  <a:lnTo>
                    <a:pt x="2865513" y="296179"/>
                  </a:lnTo>
                  <a:lnTo>
                    <a:pt x="2918578" y="311322"/>
                  </a:lnTo>
                  <a:lnTo>
                    <a:pt x="2971643" y="325480"/>
                  </a:lnTo>
                  <a:lnTo>
                    <a:pt x="3024708" y="338578"/>
                  </a:lnTo>
                  <a:lnTo>
                    <a:pt x="3077774" y="350581"/>
                  </a:lnTo>
                  <a:lnTo>
                    <a:pt x="3130839" y="361483"/>
                  </a:lnTo>
                  <a:lnTo>
                    <a:pt x="3183904" y="371307"/>
                  </a:lnTo>
                  <a:lnTo>
                    <a:pt x="3236969" y="380094"/>
                  </a:lnTo>
                  <a:lnTo>
                    <a:pt x="3290034" y="387905"/>
                  </a:lnTo>
                  <a:lnTo>
                    <a:pt x="3343099" y="394806"/>
                  </a:lnTo>
                  <a:lnTo>
                    <a:pt x="3396164" y="400874"/>
                  </a:lnTo>
                  <a:lnTo>
                    <a:pt x="3449229" y="406186"/>
                  </a:lnTo>
                  <a:lnTo>
                    <a:pt x="3502294" y="410816"/>
                  </a:lnTo>
                  <a:lnTo>
                    <a:pt x="3555359" y="414840"/>
                  </a:lnTo>
                  <a:lnTo>
                    <a:pt x="3608424" y="418325"/>
                  </a:lnTo>
                  <a:lnTo>
                    <a:pt x="3661489" y="421337"/>
                  </a:lnTo>
                  <a:lnTo>
                    <a:pt x="3714554" y="423934"/>
                  </a:lnTo>
                  <a:lnTo>
                    <a:pt x="3767619" y="426169"/>
                  </a:lnTo>
                  <a:lnTo>
                    <a:pt x="3820685" y="428088"/>
                  </a:lnTo>
                  <a:lnTo>
                    <a:pt x="3873750" y="429735"/>
                  </a:lnTo>
                  <a:lnTo>
                    <a:pt x="3926815" y="431146"/>
                  </a:lnTo>
                  <a:lnTo>
                    <a:pt x="3979880" y="432354"/>
                  </a:lnTo>
                  <a:lnTo>
                    <a:pt x="4032945" y="433387"/>
                  </a:lnTo>
                  <a:lnTo>
                    <a:pt x="4086010" y="434270"/>
                  </a:lnTo>
                  <a:lnTo>
                    <a:pt x="4139075" y="435024"/>
                  </a:lnTo>
                  <a:lnTo>
                    <a:pt x="4192140" y="435667"/>
                  </a:lnTo>
                  <a:lnTo>
                    <a:pt x="4245205" y="436216"/>
                  </a:lnTo>
                  <a:lnTo>
                    <a:pt x="4298270" y="436684"/>
                  </a:lnTo>
                  <a:lnTo>
                    <a:pt x="4351335" y="437083"/>
                  </a:lnTo>
                  <a:lnTo>
                    <a:pt x="4404400" y="437423"/>
                  </a:lnTo>
                  <a:lnTo>
                    <a:pt x="4457465" y="437713"/>
                  </a:lnTo>
                  <a:lnTo>
                    <a:pt x="4510530" y="437959"/>
                  </a:lnTo>
                  <a:lnTo>
                    <a:pt x="4563595" y="438170"/>
                  </a:lnTo>
                  <a:lnTo>
                    <a:pt x="4616661" y="438348"/>
                  </a:lnTo>
                  <a:lnTo>
                    <a:pt x="4669726" y="438501"/>
                  </a:lnTo>
                  <a:lnTo>
                    <a:pt x="4722791" y="438631"/>
                  </a:lnTo>
                  <a:lnTo>
                    <a:pt x="4775856" y="438741"/>
                  </a:lnTo>
                  <a:lnTo>
                    <a:pt x="4828921" y="438835"/>
                  </a:lnTo>
                  <a:lnTo>
                    <a:pt x="4881986" y="438915"/>
                  </a:lnTo>
                  <a:lnTo>
                    <a:pt x="4935051" y="438983"/>
                  </a:lnTo>
                  <a:lnTo>
                    <a:pt x="4988116" y="439041"/>
                  </a:lnTo>
                  <a:lnTo>
                    <a:pt x="5041181" y="439090"/>
                  </a:lnTo>
                  <a:lnTo>
                    <a:pt x="5094246" y="439132"/>
                  </a:lnTo>
                  <a:lnTo>
                    <a:pt x="5147311" y="439168"/>
                  </a:lnTo>
                  <a:lnTo>
                    <a:pt x="5200376" y="439198"/>
                  </a:lnTo>
                  <a:lnTo>
                    <a:pt x="5253441" y="439224"/>
                  </a:lnTo>
                </a:path>
              </a:pathLst>
            </a:custGeom>
            <a:ln w="40651" cap="flat">
              <a:solidFill>
                <a:srgbClr val="F26A21">
                  <a:alpha val="100000"/>
                </a:srgbClr>
              </a:solidFill>
              <a:prstDash val="solid"/>
              <a:round/>
            </a:ln>
          </p:spPr>
          <p:txBody>
            <a:bodyPr/>
            <a:lstStyle/>
            <a:p/>
          </p:txBody>
        </p:sp>
        <p:sp>
          <p:nvSpPr>
            <p:cNvPr id="29" name="pl29"/>
            <p:cNvSpPr/>
            <p:nvPr/>
          </p:nvSpPr>
          <p:spPr>
            <a:xfrm>
              <a:off x="2126734" y="1801792"/>
              <a:ext cx="5253441" cy="658836"/>
            </a:xfrm>
            <a:custGeom>
              <a:avLst/>
              <a:pathLst>
                <a:path w="5253441" h="658836">
                  <a:moveTo>
                    <a:pt x="0" y="0"/>
                  </a:moveTo>
                  <a:lnTo>
                    <a:pt x="53065" y="38"/>
                  </a:lnTo>
                  <a:lnTo>
                    <a:pt x="106130" y="84"/>
                  </a:lnTo>
                  <a:lnTo>
                    <a:pt x="159195" y="137"/>
                  </a:lnTo>
                  <a:lnTo>
                    <a:pt x="212260" y="200"/>
                  </a:lnTo>
                  <a:lnTo>
                    <a:pt x="265325" y="274"/>
                  </a:lnTo>
                  <a:lnTo>
                    <a:pt x="318390" y="361"/>
                  </a:lnTo>
                  <a:lnTo>
                    <a:pt x="371455" y="463"/>
                  </a:lnTo>
                  <a:lnTo>
                    <a:pt x="424520" y="583"/>
                  </a:lnTo>
                  <a:lnTo>
                    <a:pt x="477585" y="724"/>
                  </a:lnTo>
                  <a:lnTo>
                    <a:pt x="530650" y="890"/>
                  </a:lnTo>
                  <a:lnTo>
                    <a:pt x="583715" y="1084"/>
                  </a:lnTo>
                  <a:lnTo>
                    <a:pt x="636780" y="1313"/>
                  </a:lnTo>
                  <a:lnTo>
                    <a:pt x="689845" y="1581"/>
                  </a:lnTo>
                  <a:lnTo>
                    <a:pt x="742910" y="1897"/>
                  </a:lnTo>
                  <a:lnTo>
                    <a:pt x="795976" y="2267"/>
                  </a:lnTo>
                  <a:lnTo>
                    <a:pt x="849041" y="2701"/>
                  </a:lnTo>
                  <a:lnTo>
                    <a:pt x="902106" y="3211"/>
                  </a:lnTo>
                  <a:lnTo>
                    <a:pt x="955171" y="3810"/>
                  </a:lnTo>
                  <a:lnTo>
                    <a:pt x="1008236" y="4512"/>
                  </a:lnTo>
                  <a:lnTo>
                    <a:pt x="1061301" y="5335"/>
                  </a:lnTo>
                  <a:lnTo>
                    <a:pt x="1114366" y="6300"/>
                  </a:lnTo>
                  <a:lnTo>
                    <a:pt x="1167431" y="7431"/>
                  </a:lnTo>
                  <a:lnTo>
                    <a:pt x="1220496" y="8755"/>
                  </a:lnTo>
                  <a:lnTo>
                    <a:pt x="1273561" y="10304"/>
                  </a:lnTo>
                  <a:lnTo>
                    <a:pt x="1326626" y="12116"/>
                  </a:lnTo>
                  <a:lnTo>
                    <a:pt x="1379691" y="14233"/>
                  </a:lnTo>
                  <a:lnTo>
                    <a:pt x="1432756" y="16703"/>
                  </a:lnTo>
                  <a:lnTo>
                    <a:pt x="1485821" y="19583"/>
                  </a:lnTo>
                  <a:lnTo>
                    <a:pt x="1538887" y="22935"/>
                  </a:lnTo>
                  <a:lnTo>
                    <a:pt x="1591952" y="26830"/>
                  </a:lnTo>
                  <a:lnTo>
                    <a:pt x="1645017" y="31348"/>
                  </a:lnTo>
                  <a:lnTo>
                    <a:pt x="1698082" y="36576"/>
                  </a:lnTo>
                  <a:lnTo>
                    <a:pt x="1751147" y="42611"/>
                  </a:lnTo>
                  <a:lnTo>
                    <a:pt x="1804212" y="49557"/>
                  </a:lnTo>
                  <a:lnTo>
                    <a:pt x="1857277" y="57524"/>
                  </a:lnTo>
                  <a:lnTo>
                    <a:pt x="1910342" y="66626"/>
                  </a:lnTo>
                  <a:lnTo>
                    <a:pt x="1963407" y="76979"/>
                  </a:lnTo>
                  <a:lnTo>
                    <a:pt x="2016472" y="88694"/>
                  </a:lnTo>
                  <a:lnTo>
                    <a:pt x="2069537" y="101875"/>
                  </a:lnTo>
                  <a:lnTo>
                    <a:pt x="2122602" y="116610"/>
                  </a:lnTo>
                  <a:lnTo>
                    <a:pt x="2175667" y="132964"/>
                  </a:lnTo>
                  <a:lnTo>
                    <a:pt x="2228732" y="150968"/>
                  </a:lnTo>
                  <a:lnTo>
                    <a:pt x="2281797" y="170616"/>
                  </a:lnTo>
                  <a:lnTo>
                    <a:pt x="2334863" y="191852"/>
                  </a:lnTo>
                  <a:lnTo>
                    <a:pt x="2387928" y="214567"/>
                  </a:lnTo>
                  <a:lnTo>
                    <a:pt x="2440993" y="238595"/>
                  </a:lnTo>
                  <a:lnTo>
                    <a:pt x="2494058" y="263715"/>
                  </a:lnTo>
                  <a:lnTo>
                    <a:pt x="2547123" y="289656"/>
                  </a:lnTo>
                  <a:lnTo>
                    <a:pt x="2600188" y="316106"/>
                  </a:lnTo>
                  <a:lnTo>
                    <a:pt x="2653253" y="342729"/>
                  </a:lnTo>
                  <a:lnTo>
                    <a:pt x="2706318" y="369180"/>
                  </a:lnTo>
                  <a:lnTo>
                    <a:pt x="2759383" y="395120"/>
                  </a:lnTo>
                  <a:lnTo>
                    <a:pt x="2812448" y="420240"/>
                  </a:lnTo>
                  <a:lnTo>
                    <a:pt x="2865513" y="444269"/>
                  </a:lnTo>
                  <a:lnTo>
                    <a:pt x="2918578" y="466984"/>
                  </a:lnTo>
                  <a:lnTo>
                    <a:pt x="2971643" y="488220"/>
                  </a:lnTo>
                  <a:lnTo>
                    <a:pt x="3024708" y="507868"/>
                  </a:lnTo>
                  <a:lnTo>
                    <a:pt x="3077774" y="525872"/>
                  </a:lnTo>
                  <a:lnTo>
                    <a:pt x="3130839" y="542225"/>
                  </a:lnTo>
                  <a:lnTo>
                    <a:pt x="3183904" y="556961"/>
                  </a:lnTo>
                  <a:lnTo>
                    <a:pt x="3236969" y="570142"/>
                  </a:lnTo>
                  <a:lnTo>
                    <a:pt x="3290034" y="581857"/>
                  </a:lnTo>
                  <a:lnTo>
                    <a:pt x="3343099" y="592210"/>
                  </a:lnTo>
                  <a:lnTo>
                    <a:pt x="3396164" y="601312"/>
                  </a:lnTo>
                  <a:lnTo>
                    <a:pt x="3449229" y="609279"/>
                  </a:lnTo>
                  <a:lnTo>
                    <a:pt x="3502294" y="616225"/>
                  </a:lnTo>
                  <a:lnTo>
                    <a:pt x="3555359" y="622260"/>
                  </a:lnTo>
                  <a:lnTo>
                    <a:pt x="3608424" y="627488"/>
                  </a:lnTo>
                  <a:lnTo>
                    <a:pt x="3661489" y="632006"/>
                  </a:lnTo>
                  <a:lnTo>
                    <a:pt x="3714554" y="635901"/>
                  </a:lnTo>
                  <a:lnTo>
                    <a:pt x="3767619" y="639253"/>
                  </a:lnTo>
                  <a:lnTo>
                    <a:pt x="3820685" y="642133"/>
                  </a:lnTo>
                  <a:lnTo>
                    <a:pt x="3873750" y="644603"/>
                  </a:lnTo>
                  <a:lnTo>
                    <a:pt x="3926815" y="646720"/>
                  </a:lnTo>
                  <a:lnTo>
                    <a:pt x="3979880" y="648532"/>
                  </a:lnTo>
                  <a:lnTo>
                    <a:pt x="4032945" y="650081"/>
                  </a:lnTo>
                  <a:lnTo>
                    <a:pt x="4086010" y="651405"/>
                  </a:lnTo>
                  <a:lnTo>
                    <a:pt x="4139075" y="652536"/>
                  </a:lnTo>
                  <a:lnTo>
                    <a:pt x="4192140" y="653501"/>
                  </a:lnTo>
                  <a:lnTo>
                    <a:pt x="4245205" y="654324"/>
                  </a:lnTo>
                  <a:lnTo>
                    <a:pt x="4298270" y="655026"/>
                  </a:lnTo>
                  <a:lnTo>
                    <a:pt x="4351335" y="655625"/>
                  </a:lnTo>
                  <a:lnTo>
                    <a:pt x="4404400" y="656135"/>
                  </a:lnTo>
                  <a:lnTo>
                    <a:pt x="4457465" y="656569"/>
                  </a:lnTo>
                  <a:lnTo>
                    <a:pt x="4510530" y="656939"/>
                  </a:lnTo>
                  <a:lnTo>
                    <a:pt x="4563595" y="657255"/>
                  </a:lnTo>
                  <a:lnTo>
                    <a:pt x="4616661" y="657523"/>
                  </a:lnTo>
                  <a:lnTo>
                    <a:pt x="4669726" y="657751"/>
                  </a:lnTo>
                  <a:lnTo>
                    <a:pt x="4722791" y="657946"/>
                  </a:lnTo>
                  <a:lnTo>
                    <a:pt x="4775856" y="658112"/>
                  </a:lnTo>
                  <a:lnTo>
                    <a:pt x="4828921" y="658253"/>
                  </a:lnTo>
                  <a:lnTo>
                    <a:pt x="4881986" y="658373"/>
                  </a:lnTo>
                  <a:lnTo>
                    <a:pt x="4935051" y="658475"/>
                  </a:lnTo>
                  <a:lnTo>
                    <a:pt x="4988116" y="658562"/>
                  </a:lnTo>
                  <a:lnTo>
                    <a:pt x="5041181" y="658636"/>
                  </a:lnTo>
                  <a:lnTo>
                    <a:pt x="5094246" y="658698"/>
                  </a:lnTo>
                  <a:lnTo>
                    <a:pt x="5147311" y="658752"/>
                  </a:lnTo>
                  <a:lnTo>
                    <a:pt x="5200376" y="658798"/>
                  </a:lnTo>
                  <a:lnTo>
                    <a:pt x="5253441" y="658836"/>
                  </a:lnTo>
                </a:path>
              </a:pathLst>
            </a:custGeom>
            <a:ln w="40651" cap="flat">
              <a:solidFill>
                <a:srgbClr val="E8E8E8">
                  <a:alpha val="100000"/>
                </a:srgbClr>
              </a:solidFill>
              <a:prstDash val="solid"/>
              <a:round/>
            </a:ln>
          </p:spPr>
          <p:txBody>
            <a:bodyPr/>
            <a:lstStyle/>
            <a:p/>
          </p:txBody>
        </p:sp>
        <p:sp>
          <p:nvSpPr>
            <p:cNvPr id="30" name="pl30"/>
            <p:cNvSpPr/>
            <p:nvPr/>
          </p:nvSpPr>
          <p:spPr>
            <a:xfrm>
              <a:off x="2126734" y="2241238"/>
              <a:ext cx="5253441" cy="439224"/>
            </a:xfrm>
            <a:custGeom>
              <a:avLst/>
              <a:pathLst>
                <a:path w="5253441" h="439224">
                  <a:moveTo>
                    <a:pt x="0" y="0"/>
                  </a:moveTo>
                  <a:lnTo>
                    <a:pt x="53065" y="25"/>
                  </a:lnTo>
                  <a:lnTo>
                    <a:pt x="106130" y="56"/>
                  </a:lnTo>
                  <a:lnTo>
                    <a:pt x="159195" y="91"/>
                  </a:lnTo>
                  <a:lnTo>
                    <a:pt x="212260" y="133"/>
                  </a:lnTo>
                  <a:lnTo>
                    <a:pt x="265325" y="183"/>
                  </a:lnTo>
                  <a:lnTo>
                    <a:pt x="318390" y="241"/>
                  </a:lnTo>
                  <a:lnTo>
                    <a:pt x="371455" y="309"/>
                  </a:lnTo>
                  <a:lnTo>
                    <a:pt x="424520" y="389"/>
                  </a:lnTo>
                  <a:lnTo>
                    <a:pt x="477585" y="483"/>
                  </a:lnTo>
                  <a:lnTo>
                    <a:pt x="530650" y="593"/>
                  </a:lnTo>
                  <a:lnTo>
                    <a:pt x="583715" y="723"/>
                  </a:lnTo>
                  <a:lnTo>
                    <a:pt x="636780" y="875"/>
                  </a:lnTo>
                  <a:lnTo>
                    <a:pt x="689845" y="1054"/>
                  </a:lnTo>
                  <a:lnTo>
                    <a:pt x="742910" y="1264"/>
                  </a:lnTo>
                  <a:lnTo>
                    <a:pt x="795976" y="1511"/>
                  </a:lnTo>
                  <a:lnTo>
                    <a:pt x="849041" y="1801"/>
                  </a:lnTo>
                  <a:lnTo>
                    <a:pt x="902106" y="2141"/>
                  </a:lnTo>
                  <a:lnTo>
                    <a:pt x="955171" y="2540"/>
                  </a:lnTo>
                  <a:lnTo>
                    <a:pt x="1008236" y="3008"/>
                  </a:lnTo>
                  <a:lnTo>
                    <a:pt x="1061301" y="3557"/>
                  </a:lnTo>
                  <a:lnTo>
                    <a:pt x="1114366" y="4200"/>
                  </a:lnTo>
                  <a:lnTo>
                    <a:pt x="1167431" y="4954"/>
                  </a:lnTo>
                  <a:lnTo>
                    <a:pt x="1220496" y="5836"/>
                  </a:lnTo>
                  <a:lnTo>
                    <a:pt x="1273561" y="6869"/>
                  </a:lnTo>
                  <a:lnTo>
                    <a:pt x="1326626" y="8077"/>
                  </a:lnTo>
                  <a:lnTo>
                    <a:pt x="1379691" y="9488"/>
                  </a:lnTo>
                  <a:lnTo>
                    <a:pt x="1432756" y="11135"/>
                  </a:lnTo>
                  <a:lnTo>
                    <a:pt x="1485821" y="13055"/>
                  </a:lnTo>
                  <a:lnTo>
                    <a:pt x="1538887" y="15290"/>
                  </a:lnTo>
                  <a:lnTo>
                    <a:pt x="1591952" y="17886"/>
                  </a:lnTo>
                  <a:lnTo>
                    <a:pt x="1645017" y="20898"/>
                  </a:lnTo>
                  <a:lnTo>
                    <a:pt x="1698082" y="24384"/>
                  </a:lnTo>
                  <a:lnTo>
                    <a:pt x="1751147" y="28407"/>
                  </a:lnTo>
                  <a:lnTo>
                    <a:pt x="1804212" y="33038"/>
                  </a:lnTo>
                  <a:lnTo>
                    <a:pt x="1857277" y="38349"/>
                  </a:lnTo>
                  <a:lnTo>
                    <a:pt x="1910342" y="44417"/>
                  </a:lnTo>
                  <a:lnTo>
                    <a:pt x="1963407" y="51319"/>
                  </a:lnTo>
                  <a:lnTo>
                    <a:pt x="2016472" y="59129"/>
                  </a:lnTo>
                  <a:lnTo>
                    <a:pt x="2069537" y="67917"/>
                  </a:lnTo>
                  <a:lnTo>
                    <a:pt x="2122602" y="77740"/>
                  </a:lnTo>
                  <a:lnTo>
                    <a:pt x="2175667" y="88642"/>
                  </a:lnTo>
                  <a:lnTo>
                    <a:pt x="2228732" y="100645"/>
                  </a:lnTo>
                  <a:lnTo>
                    <a:pt x="2281797" y="113744"/>
                  </a:lnTo>
                  <a:lnTo>
                    <a:pt x="2334863" y="127901"/>
                  </a:lnTo>
                  <a:lnTo>
                    <a:pt x="2387928" y="143045"/>
                  </a:lnTo>
                  <a:lnTo>
                    <a:pt x="2440993" y="159063"/>
                  </a:lnTo>
                  <a:lnTo>
                    <a:pt x="2494058" y="175810"/>
                  </a:lnTo>
                  <a:lnTo>
                    <a:pt x="2547123" y="193104"/>
                  </a:lnTo>
                  <a:lnTo>
                    <a:pt x="2600188" y="210737"/>
                  </a:lnTo>
                  <a:lnTo>
                    <a:pt x="2653253" y="228486"/>
                  </a:lnTo>
                  <a:lnTo>
                    <a:pt x="2706318" y="246120"/>
                  </a:lnTo>
                  <a:lnTo>
                    <a:pt x="2759383" y="263413"/>
                  </a:lnTo>
                  <a:lnTo>
                    <a:pt x="2812448" y="280160"/>
                  </a:lnTo>
                  <a:lnTo>
                    <a:pt x="2865513" y="296179"/>
                  </a:lnTo>
                  <a:lnTo>
                    <a:pt x="2918578" y="311322"/>
                  </a:lnTo>
                  <a:lnTo>
                    <a:pt x="2971643" y="325480"/>
                  </a:lnTo>
                  <a:lnTo>
                    <a:pt x="3024708" y="338578"/>
                  </a:lnTo>
                  <a:lnTo>
                    <a:pt x="3077774" y="350581"/>
                  </a:lnTo>
                  <a:lnTo>
                    <a:pt x="3130839" y="361483"/>
                  </a:lnTo>
                  <a:lnTo>
                    <a:pt x="3183904" y="371307"/>
                  </a:lnTo>
                  <a:lnTo>
                    <a:pt x="3236969" y="380094"/>
                  </a:lnTo>
                  <a:lnTo>
                    <a:pt x="3290034" y="387905"/>
                  </a:lnTo>
                  <a:lnTo>
                    <a:pt x="3343099" y="394806"/>
                  </a:lnTo>
                  <a:lnTo>
                    <a:pt x="3396164" y="400874"/>
                  </a:lnTo>
                  <a:lnTo>
                    <a:pt x="3449229" y="406186"/>
                  </a:lnTo>
                  <a:lnTo>
                    <a:pt x="3502294" y="410816"/>
                  </a:lnTo>
                  <a:lnTo>
                    <a:pt x="3555359" y="414840"/>
                  </a:lnTo>
                  <a:lnTo>
                    <a:pt x="3608424" y="418325"/>
                  </a:lnTo>
                  <a:lnTo>
                    <a:pt x="3661489" y="421337"/>
                  </a:lnTo>
                  <a:lnTo>
                    <a:pt x="3714554" y="423934"/>
                  </a:lnTo>
                  <a:lnTo>
                    <a:pt x="3767619" y="426169"/>
                  </a:lnTo>
                  <a:lnTo>
                    <a:pt x="3820685" y="428088"/>
                  </a:lnTo>
                  <a:lnTo>
                    <a:pt x="3873750" y="429735"/>
                  </a:lnTo>
                  <a:lnTo>
                    <a:pt x="3926815" y="431146"/>
                  </a:lnTo>
                  <a:lnTo>
                    <a:pt x="3979880" y="432354"/>
                  </a:lnTo>
                  <a:lnTo>
                    <a:pt x="4032945" y="433387"/>
                  </a:lnTo>
                  <a:lnTo>
                    <a:pt x="4086010" y="434270"/>
                  </a:lnTo>
                  <a:lnTo>
                    <a:pt x="4139075" y="435024"/>
                  </a:lnTo>
                  <a:lnTo>
                    <a:pt x="4192140" y="435667"/>
                  </a:lnTo>
                  <a:lnTo>
                    <a:pt x="4245205" y="436216"/>
                  </a:lnTo>
                  <a:lnTo>
                    <a:pt x="4298270" y="436684"/>
                  </a:lnTo>
                  <a:lnTo>
                    <a:pt x="4351335" y="437083"/>
                  </a:lnTo>
                  <a:lnTo>
                    <a:pt x="4404400" y="437423"/>
                  </a:lnTo>
                  <a:lnTo>
                    <a:pt x="4457465" y="437713"/>
                  </a:lnTo>
                  <a:lnTo>
                    <a:pt x="4510530" y="437959"/>
                  </a:lnTo>
                  <a:lnTo>
                    <a:pt x="4563595" y="438170"/>
                  </a:lnTo>
                  <a:lnTo>
                    <a:pt x="4616661" y="438348"/>
                  </a:lnTo>
                  <a:lnTo>
                    <a:pt x="4669726" y="438501"/>
                  </a:lnTo>
                  <a:lnTo>
                    <a:pt x="4722791" y="438631"/>
                  </a:lnTo>
                  <a:lnTo>
                    <a:pt x="4775856" y="438741"/>
                  </a:lnTo>
                  <a:lnTo>
                    <a:pt x="4828921" y="438835"/>
                  </a:lnTo>
                  <a:lnTo>
                    <a:pt x="4881986" y="438915"/>
                  </a:lnTo>
                  <a:lnTo>
                    <a:pt x="4935051" y="438983"/>
                  </a:lnTo>
                  <a:lnTo>
                    <a:pt x="4988116" y="439041"/>
                  </a:lnTo>
                  <a:lnTo>
                    <a:pt x="5041181" y="439090"/>
                  </a:lnTo>
                  <a:lnTo>
                    <a:pt x="5094246" y="439132"/>
                  </a:lnTo>
                  <a:lnTo>
                    <a:pt x="5147311" y="439168"/>
                  </a:lnTo>
                  <a:lnTo>
                    <a:pt x="5200376" y="439198"/>
                  </a:lnTo>
                  <a:lnTo>
                    <a:pt x="5253441" y="439224"/>
                  </a:lnTo>
                </a:path>
              </a:pathLst>
            </a:custGeom>
            <a:ln w="40651" cap="flat">
              <a:solidFill>
                <a:srgbClr val="E8E8E8">
                  <a:alpha val="100000"/>
                </a:srgbClr>
              </a:solidFill>
              <a:prstDash val="solid"/>
              <a:round/>
            </a:ln>
          </p:spPr>
          <p:txBody>
            <a:bodyPr/>
            <a:lstStyle/>
            <a:p/>
          </p:txBody>
        </p:sp>
        <p:sp>
          <p:nvSpPr>
            <p:cNvPr id="31" name="pl31"/>
            <p:cNvSpPr/>
            <p:nvPr/>
          </p:nvSpPr>
          <p:spPr>
            <a:xfrm>
              <a:off x="2126734" y="4878280"/>
              <a:ext cx="5253441" cy="219612"/>
            </a:xfrm>
            <a:custGeom>
              <a:avLst/>
              <a:pathLst>
                <a:path w="5253441" h="219612">
                  <a:moveTo>
                    <a:pt x="0" y="219612"/>
                  </a:moveTo>
                  <a:lnTo>
                    <a:pt x="53065" y="219599"/>
                  </a:lnTo>
                  <a:lnTo>
                    <a:pt x="106130" y="219584"/>
                  </a:lnTo>
                  <a:lnTo>
                    <a:pt x="159195" y="219566"/>
                  </a:lnTo>
                  <a:lnTo>
                    <a:pt x="212260" y="219545"/>
                  </a:lnTo>
                  <a:lnTo>
                    <a:pt x="265325" y="219520"/>
                  </a:lnTo>
                  <a:lnTo>
                    <a:pt x="318390" y="219491"/>
                  </a:lnTo>
                  <a:lnTo>
                    <a:pt x="371455" y="219457"/>
                  </a:lnTo>
                  <a:lnTo>
                    <a:pt x="424520" y="219417"/>
                  </a:lnTo>
                  <a:lnTo>
                    <a:pt x="477585" y="219370"/>
                  </a:lnTo>
                  <a:lnTo>
                    <a:pt x="530650" y="219315"/>
                  </a:lnTo>
                  <a:lnTo>
                    <a:pt x="583715" y="219250"/>
                  </a:lnTo>
                  <a:lnTo>
                    <a:pt x="636780" y="219174"/>
                  </a:lnTo>
                  <a:lnTo>
                    <a:pt x="689845" y="219085"/>
                  </a:lnTo>
                  <a:lnTo>
                    <a:pt x="742910" y="218979"/>
                  </a:lnTo>
                  <a:lnTo>
                    <a:pt x="795976" y="218856"/>
                  </a:lnTo>
                  <a:lnTo>
                    <a:pt x="849041" y="218711"/>
                  </a:lnTo>
                  <a:lnTo>
                    <a:pt x="902106" y="218541"/>
                  </a:lnTo>
                  <a:lnTo>
                    <a:pt x="955171" y="218342"/>
                  </a:lnTo>
                  <a:lnTo>
                    <a:pt x="1008236" y="218108"/>
                  </a:lnTo>
                  <a:lnTo>
                    <a:pt x="1061301" y="217833"/>
                  </a:lnTo>
                  <a:lnTo>
                    <a:pt x="1114366" y="217512"/>
                  </a:lnTo>
                  <a:lnTo>
                    <a:pt x="1167431" y="217135"/>
                  </a:lnTo>
                  <a:lnTo>
                    <a:pt x="1220496" y="216693"/>
                  </a:lnTo>
                  <a:lnTo>
                    <a:pt x="1273561" y="216177"/>
                  </a:lnTo>
                  <a:lnTo>
                    <a:pt x="1326626" y="215573"/>
                  </a:lnTo>
                  <a:lnTo>
                    <a:pt x="1379691" y="214867"/>
                  </a:lnTo>
                  <a:lnTo>
                    <a:pt x="1432756" y="214044"/>
                  </a:lnTo>
                  <a:lnTo>
                    <a:pt x="1485821" y="213084"/>
                  </a:lnTo>
                  <a:lnTo>
                    <a:pt x="1538887" y="211967"/>
                  </a:lnTo>
                  <a:lnTo>
                    <a:pt x="1591952" y="210668"/>
                  </a:lnTo>
                  <a:lnTo>
                    <a:pt x="1645017" y="209162"/>
                  </a:lnTo>
                  <a:lnTo>
                    <a:pt x="1698082" y="207420"/>
                  </a:lnTo>
                  <a:lnTo>
                    <a:pt x="1751147" y="205408"/>
                  </a:lnTo>
                  <a:lnTo>
                    <a:pt x="1804212" y="203093"/>
                  </a:lnTo>
                  <a:lnTo>
                    <a:pt x="1857277" y="200437"/>
                  </a:lnTo>
                  <a:lnTo>
                    <a:pt x="1910342" y="197403"/>
                  </a:lnTo>
                  <a:lnTo>
                    <a:pt x="1963407" y="193952"/>
                  </a:lnTo>
                  <a:lnTo>
                    <a:pt x="2016472" y="190047"/>
                  </a:lnTo>
                  <a:lnTo>
                    <a:pt x="2069537" y="185653"/>
                  </a:lnTo>
                  <a:lnTo>
                    <a:pt x="2122602" y="180741"/>
                  </a:lnTo>
                  <a:lnTo>
                    <a:pt x="2175667" y="175290"/>
                  </a:lnTo>
                  <a:lnTo>
                    <a:pt x="2228732" y="169289"/>
                  </a:lnTo>
                  <a:lnTo>
                    <a:pt x="2281797" y="162740"/>
                  </a:lnTo>
                  <a:lnTo>
                    <a:pt x="2334863" y="155661"/>
                  </a:lnTo>
                  <a:lnTo>
                    <a:pt x="2387928" y="148089"/>
                  </a:lnTo>
                  <a:lnTo>
                    <a:pt x="2440993" y="140080"/>
                  </a:lnTo>
                  <a:lnTo>
                    <a:pt x="2494058" y="131706"/>
                  </a:lnTo>
                  <a:lnTo>
                    <a:pt x="2547123" y="123060"/>
                  </a:lnTo>
                  <a:lnTo>
                    <a:pt x="2600188" y="114243"/>
                  </a:lnTo>
                  <a:lnTo>
                    <a:pt x="2653253" y="105368"/>
                  </a:lnTo>
                  <a:lnTo>
                    <a:pt x="2706318" y="96552"/>
                  </a:lnTo>
                  <a:lnTo>
                    <a:pt x="2759383" y="87905"/>
                  </a:lnTo>
                  <a:lnTo>
                    <a:pt x="2812448" y="79531"/>
                  </a:lnTo>
                  <a:lnTo>
                    <a:pt x="2865513" y="71522"/>
                  </a:lnTo>
                  <a:lnTo>
                    <a:pt x="2918578" y="63950"/>
                  </a:lnTo>
                  <a:lnTo>
                    <a:pt x="2971643" y="56872"/>
                  </a:lnTo>
                  <a:lnTo>
                    <a:pt x="3024708" y="50322"/>
                  </a:lnTo>
                  <a:lnTo>
                    <a:pt x="3077774" y="44321"/>
                  </a:lnTo>
                  <a:lnTo>
                    <a:pt x="3130839" y="38870"/>
                  </a:lnTo>
                  <a:lnTo>
                    <a:pt x="3183904" y="33958"/>
                  </a:lnTo>
                  <a:lnTo>
                    <a:pt x="3236969" y="29564"/>
                  </a:lnTo>
                  <a:lnTo>
                    <a:pt x="3290034" y="25659"/>
                  </a:lnTo>
                  <a:lnTo>
                    <a:pt x="3343099" y="22208"/>
                  </a:lnTo>
                  <a:lnTo>
                    <a:pt x="3396164" y="19174"/>
                  </a:lnTo>
                  <a:lnTo>
                    <a:pt x="3449229" y="16519"/>
                  </a:lnTo>
                  <a:lnTo>
                    <a:pt x="3502294" y="14203"/>
                  </a:lnTo>
                  <a:lnTo>
                    <a:pt x="3555359" y="12192"/>
                  </a:lnTo>
                  <a:lnTo>
                    <a:pt x="3608424" y="10449"/>
                  </a:lnTo>
                  <a:lnTo>
                    <a:pt x="3661489" y="8943"/>
                  </a:lnTo>
                  <a:lnTo>
                    <a:pt x="3714554" y="7645"/>
                  </a:lnTo>
                  <a:lnTo>
                    <a:pt x="3767619" y="6527"/>
                  </a:lnTo>
                  <a:lnTo>
                    <a:pt x="3820685" y="5567"/>
                  </a:lnTo>
                  <a:lnTo>
                    <a:pt x="3873750" y="4744"/>
                  </a:lnTo>
                  <a:lnTo>
                    <a:pt x="3926815" y="4038"/>
                  </a:lnTo>
                  <a:lnTo>
                    <a:pt x="3979880" y="3434"/>
                  </a:lnTo>
                  <a:lnTo>
                    <a:pt x="4032945" y="2918"/>
                  </a:lnTo>
                  <a:lnTo>
                    <a:pt x="4086010" y="2477"/>
                  </a:lnTo>
                  <a:lnTo>
                    <a:pt x="4139075" y="2100"/>
                  </a:lnTo>
                  <a:lnTo>
                    <a:pt x="4192140" y="1778"/>
                  </a:lnTo>
                  <a:lnTo>
                    <a:pt x="4245205" y="1504"/>
                  </a:lnTo>
                  <a:lnTo>
                    <a:pt x="4298270" y="1270"/>
                  </a:lnTo>
                  <a:lnTo>
                    <a:pt x="4351335" y="1070"/>
                  </a:lnTo>
                  <a:lnTo>
                    <a:pt x="4404400" y="900"/>
                  </a:lnTo>
                  <a:lnTo>
                    <a:pt x="4457465" y="755"/>
                  </a:lnTo>
                  <a:lnTo>
                    <a:pt x="4510530" y="632"/>
                  </a:lnTo>
                  <a:lnTo>
                    <a:pt x="4563595" y="527"/>
                  </a:lnTo>
                  <a:lnTo>
                    <a:pt x="4616661" y="437"/>
                  </a:lnTo>
                  <a:lnTo>
                    <a:pt x="4669726" y="361"/>
                  </a:lnTo>
                  <a:lnTo>
                    <a:pt x="4722791" y="296"/>
                  </a:lnTo>
                  <a:lnTo>
                    <a:pt x="4775856" y="241"/>
                  </a:lnTo>
                  <a:lnTo>
                    <a:pt x="4828921" y="194"/>
                  </a:lnTo>
                  <a:lnTo>
                    <a:pt x="4881986" y="154"/>
                  </a:lnTo>
                  <a:lnTo>
                    <a:pt x="4935051" y="120"/>
                  </a:lnTo>
                  <a:lnTo>
                    <a:pt x="4988116" y="91"/>
                  </a:lnTo>
                  <a:lnTo>
                    <a:pt x="5041181" y="66"/>
                  </a:lnTo>
                  <a:lnTo>
                    <a:pt x="5094246" y="45"/>
                  </a:lnTo>
                  <a:lnTo>
                    <a:pt x="5147311" y="28"/>
                  </a:lnTo>
                  <a:lnTo>
                    <a:pt x="5200376" y="12"/>
                  </a:lnTo>
                  <a:lnTo>
                    <a:pt x="5253441" y="0"/>
                  </a:lnTo>
                </a:path>
              </a:pathLst>
            </a:custGeom>
            <a:ln w="40651" cap="flat">
              <a:solidFill>
                <a:srgbClr val="E8E8E8">
                  <a:alpha val="100000"/>
                </a:srgbClr>
              </a:solidFill>
              <a:prstDash val="solid"/>
              <a:round/>
            </a:ln>
          </p:spPr>
          <p:txBody>
            <a:bodyPr/>
            <a:lstStyle/>
            <a:p/>
          </p:txBody>
        </p:sp>
        <p:sp>
          <p:nvSpPr>
            <p:cNvPr id="32" name="pl32"/>
            <p:cNvSpPr/>
            <p:nvPr/>
          </p:nvSpPr>
          <p:spPr>
            <a:xfrm>
              <a:off x="2126734" y="4878354"/>
              <a:ext cx="5253441" cy="439224"/>
            </a:xfrm>
            <a:custGeom>
              <a:avLst/>
              <a:pathLst>
                <a:path w="5253441" h="439224">
                  <a:moveTo>
                    <a:pt x="0" y="0"/>
                  </a:moveTo>
                  <a:lnTo>
                    <a:pt x="53065" y="25"/>
                  </a:lnTo>
                  <a:lnTo>
                    <a:pt x="106130" y="56"/>
                  </a:lnTo>
                  <a:lnTo>
                    <a:pt x="159195" y="91"/>
                  </a:lnTo>
                  <a:lnTo>
                    <a:pt x="212260" y="133"/>
                  </a:lnTo>
                  <a:lnTo>
                    <a:pt x="265325" y="183"/>
                  </a:lnTo>
                  <a:lnTo>
                    <a:pt x="318390" y="241"/>
                  </a:lnTo>
                  <a:lnTo>
                    <a:pt x="371455" y="309"/>
                  </a:lnTo>
                  <a:lnTo>
                    <a:pt x="424520" y="389"/>
                  </a:lnTo>
                  <a:lnTo>
                    <a:pt x="477585" y="483"/>
                  </a:lnTo>
                  <a:lnTo>
                    <a:pt x="530650" y="593"/>
                  </a:lnTo>
                  <a:lnTo>
                    <a:pt x="583715" y="723"/>
                  </a:lnTo>
                  <a:lnTo>
                    <a:pt x="636780" y="875"/>
                  </a:lnTo>
                  <a:lnTo>
                    <a:pt x="689845" y="1054"/>
                  </a:lnTo>
                  <a:lnTo>
                    <a:pt x="742910" y="1264"/>
                  </a:lnTo>
                  <a:lnTo>
                    <a:pt x="795976" y="1511"/>
                  </a:lnTo>
                  <a:lnTo>
                    <a:pt x="849041" y="1801"/>
                  </a:lnTo>
                  <a:lnTo>
                    <a:pt x="902106" y="2141"/>
                  </a:lnTo>
                  <a:lnTo>
                    <a:pt x="955171" y="2540"/>
                  </a:lnTo>
                  <a:lnTo>
                    <a:pt x="1008236" y="3008"/>
                  </a:lnTo>
                  <a:lnTo>
                    <a:pt x="1061301" y="3557"/>
                  </a:lnTo>
                  <a:lnTo>
                    <a:pt x="1114366" y="4200"/>
                  </a:lnTo>
                  <a:lnTo>
                    <a:pt x="1167431" y="4954"/>
                  </a:lnTo>
                  <a:lnTo>
                    <a:pt x="1220496" y="5836"/>
                  </a:lnTo>
                  <a:lnTo>
                    <a:pt x="1273561" y="6869"/>
                  </a:lnTo>
                  <a:lnTo>
                    <a:pt x="1326626" y="8077"/>
                  </a:lnTo>
                  <a:lnTo>
                    <a:pt x="1379691" y="9488"/>
                  </a:lnTo>
                  <a:lnTo>
                    <a:pt x="1432756" y="11135"/>
                  </a:lnTo>
                  <a:lnTo>
                    <a:pt x="1485821" y="13055"/>
                  </a:lnTo>
                  <a:lnTo>
                    <a:pt x="1538887" y="15290"/>
                  </a:lnTo>
                  <a:lnTo>
                    <a:pt x="1591952" y="17886"/>
                  </a:lnTo>
                  <a:lnTo>
                    <a:pt x="1645017" y="20898"/>
                  </a:lnTo>
                  <a:lnTo>
                    <a:pt x="1698082" y="24384"/>
                  </a:lnTo>
                  <a:lnTo>
                    <a:pt x="1751147" y="28407"/>
                  </a:lnTo>
                  <a:lnTo>
                    <a:pt x="1804212" y="33038"/>
                  </a:lnTo>
                  <a:lnTo>
                    <a:pt x="1857277" y="38349"/>
                  </a:lnTo>
                  <a:lnTo>
                    <a:pt x="1910342" y="44417"/>
                  </a:lnTo>
                  <a:lnTo>
                    <a:pt x="1963407" y="51319"/>
                  </a:lnTo>
                  <a:lnTo>
                    <a:pt x="2016472" y="59129"/>
                  </a:lnTo>
                  <a:lnTo>
                    <a:pt x="2069537" y="67917"/>
                  </a:lnTo>
                  <a:lnTo>
                    <a:pt x="2122602" y="77740"/>
                  </a:lnTo>
                  <a:lnTo>
                    <a:pt x="2175667" y="88642"/>
                  </a:lnTo>
                  <a:lnTo>
                    <a:pt x="2228732" y="100645"/>
                  </a:lnTo>
                  <a:lnTo>
                    <a:pt x="2281797" y="113744"/>
                  </a:lnTo>
                  <a:lnTo>
                    <a:pt x="2334863" y="127901"/>
                  </a:lnTo>
                  <a:lnTo>
                    <a:pt x="2387928" y="143045"/>
                  </a:lnTo>
                  <a:lnTo>
                    <a:pt x="2440993" y="159063"/>
                  </a:lnTo>
                  <a:lnTo>
                    <a:pt x="2494058" y="175810"/>
                  </a:lnTo>
                  <a:lnTo>
                    <a:pt x="2547123" y="193104"/>
                  </a:lnTo>
                  <a:lnTo>
                    <a:pt x="2600188" y="210737"/>
                  </a:lnTo>
                  <a:lnTo>
                    <a:pt x="2653253" y="228486"/>
                  </a:lnTo>
                  <a:lnTo>
                    <a:pt x="2706318" y="246120"/>
                  </a:lnTo>
                  <a:lnTo>
                    <a:pt x="2759383" y="263413"/>
                  </a:lnTo>
                  <a:lnTo>
                    <a:pt x="2812448" y="280160"/>
                  </a:lnTo>
                  <a:lnTo>
                    <a:pt x="2865513" y="296179"/>
                  </a:lnTo>
                  <a:lnTo>
                    <a:pt x="2918578" y="311322"/>
                  </a:lnTo>
                  <a:lnTo>
                    <a:pt x="2971643" y="325480"/>
                  </a:lnTo>
                  <a:lnTo>
                    <a:pt x="3024708" y="338578"/>
                  </a:lnTo>
                  <a:lnTo>
                    <a:pt x="3077774" y="350581"/>
                  </a:lnTo>
                  <a:lnTo>
                    <a:pt x="3130839" y="361483"/>
                  </a:lnTo>
                  <a:lnTo>
                    <a:pt x="3183904" y="371307"/>
                  </a:lnTo>
                  <a:lnTo>
                    <a:pt x="3236969" y="380094"/>
                  </a:lnTo>
                  <a:lnTo>
                    <a:pt x="3290034" y="387905"/>
                  </a:lnTo>
                  <a:lnTo>
                    <a:pt x="3343099" y="394806"/>
                  </a:lnTo>
                  <a:lnTo>
                    <a:pt x="3396164" y="400874"/>
                  </a:lnTo>
                  <a:lnTo>
                    <a:pt x="3449229" y="406186"/>
                  </a:lnTo>
                  <a:lnTo>
                    <a:pt x="3502294" y="410816"/>
                  </a:lnTo>
                  <a:lnTo>
                    <a:pt x="3555359" y="414840"/>
                  </a:lnTo>
                  <a:lnTo>
                    <a:pt x="3608424" y="418325"/>
                  </a:lnTo>
                  <a:lnTo>
                    <a:pt x="3661489" y="421337"/>
                  </a:lnTo>
                  <a:lnTo>
                    <a:pt x="3714554" y="423934"/>
                  </a:lnTo>
                  <a:lnTo>
                    <a:pt x="3767619" y="426169"/>
                  </a:lnTo>
                  <a:lnTo>
                    <a:pt x="3820685" y="428088"/>
                  </a:lnTo>
                  <a:lnTo>
                    <a:pt x="3873750" y="429735"/>
                  </a:lnTo>
                  <a:lnTo>
                    <a:pt x="3926815" y="431146"/>
                  </a:lnTo>
                  <a:lnTo>
                    <a:pt x="3979880" y="432354"/>
                  </a:lnTo>
                  <a:lnTo>
                    <a:pt x="4032945" y="433387"/>
                  </a:lnTo>
                  <a:lnTo>
                    <a:pt x="4086010" y="434270"/>
                  </a:lnTo>
                  <a:lnTo>
                    <a:pt x="4139075" y="435024"/>
                  </a:lnTo>
                  <a:lnTo>
                    <a:pt x="4192140" y="435667"/>
                  </a:lnTo>
                  <a:lnTo>
                    <a:pt x="4245205" y="436216"/>
                  </a:lnTo>
                  <a:lnTo>
                    <a:pt x="4298270" y="436684"/>
                  </a:lnTo>
                  <a:lnTo>
                    <a:pt x="4351335" y="437083"/>
                  </a:lnTo>
                  <a:lnTo>
                    <a:pt x="4404400" y="437423"/>
                  </a:lnTo>
                  <a:lnTo>
                    <a:pt x="4457465" y="437713"/>
                  </a:lnTo>
                  <a:lnTo>
                    <a:pt x="4510530" y="437959"/>
                  </a:lnTo>
                  <a:lnTo>
                    <a:pt x="4563595" y="438170"/>
                  </a:lnTo>
                  <a:lnTo>
                    <a:pt x="4616661" y="438348"/>
                  </a:lnTo>
                  <a:lnTo>
                    <a:pt x="4669726" y="438501"/>
                  </a:lnTo>
                  <a:lnTo>
                    <a:pt x="4722791" y="438631"/>
                  </a:lnTo>
                  <a:lnTo>
                    <a:pt x="4775856" y="438741"/>
                  </a:lnTo>
                  <a:lnTo>
                    <a:pt x="4828921" y="438835"/>
                  </a:lnTo>
                  <a:lnTo>
                    <a:pt x="4881986" y="438915"/>
                  </a:lnTo>
                  <a:lnTo>
                    <a:pt x="4935051" y="438983"/>
                  </a:lnTo>
                  <a:lnTo>
                    <a:pt x="4988116" y="439041"/>
                  </a:lnTo>
                  <a:lnTo>
                    <a:pt x="5041181" y="439090"/>
                  </a:lnTo>
                  <a:lnTo>
                    <a:pt x="5094246" y="439132"/>
                  </a:lnTo>
                  <a:lnTo>
                    <a:pt x="5147311" y="439168"/>
                  </a:lnTo>
                  <a:lnTo>
                    <a:pt x="5200376" y="439198"/>
                  </a:lnTo>
                  <a:lnTo>
                    <a:pt x="5253441" y="439224"/>
                  </a:lnTo>
                </a:path>
              </a:pathLst>
            </a:custGeom>
            <a:ln w="40651" cap="flat">
              <a:solidFill>
                <a:srgbClr val="E8E8E8">
                  <a:alpha val="100000"/>
                </a:srgbClr>
              </a:solidFill>
              <a:prstDash val="solid"/>
              <a:round/>
            </a:ln>
          </p:spPr>
          <p:txBody>
            <a:bodyPr/>
            <a:lstStyle/>
            <a:p/>
          </p:txBody>
        </p:sp>
        <p:sp>
          <p:nvSpPr>
            <p:cNvPr id="33" name="pl33"/>
            <p:cNvSpPr/>
            <p:nvPr/>
          </p:nvSpPr>
          <p:spPr>
            <a:xfrm>
              <a:off x="2126734" y="3779998"/>
              <a:ext cx="5253441" cy="1756898"/>
            </a:xfrm>
            <a:custGeom>
              <a:avLst/>
              <a:pathLst>
                <a:path w="5253441" h="1756898">
                  <a:moveTo>
                    <a:pt x="0" y="0"/>
                  </a:moveTo>
                  <a:lnTo>
                    <a:pt x="53065" y="103"/>
                  </a:lnTo>
                  <a:lnTo>
                    <a:pt x="106130" y="224"/>
                  </a:lnTo>
                  <a:lnTo>
                    <a:pt x="159195" y="367"/>
                  </a:lnTo>
                  <a:lnTo>
                    <a:pt x="212260" y="535"/>
                  </a:lnTo>
                  <a:lnTo>
                    <a:pt x="265325" y="732"/>
                  </a:lnTo>
                  <a:lnTo>
                    <a:pt x="318390" y="964"/>
                  </a:lnTo>
                  <a:lnTo>
                    <a:pt x="371455" y="1236"/>
                  </a:lnTo>
                  <a:lnTo>
                    <a:pt x="424520" y="1556"/>
                  </a:lnTo>
                  <a:lnTo>
                    <a:pt x="477585" y="1932"/>
                  </a:lnTo>
                  <a:lnTo>
                    <a:pt x="530650" y="2374"/>
                  </a:lnTo>
                  <a:lnTo>
                    <a:pt x="583715" y="2893"/>
                  </a:lnTo>
                  <a:lnTo>
                    <a:pt x="636780" y="3502"/>
                  </a:lnTo>
                  <a:lnTo>
                    <a:pt x="689845" y="4218"/>
                  </a:lnTo>
                  <a:lnTo>
                    <a:pt x="742910" y="5058"/>
                  </a:lnTo>
                  <a:lnTo>
                    <a:pt x="795976" y="6045"/>
                  </a:lnTo>
                  <a:lnTo>
                    <a:pt x="849041" y="7204"/>
                  </a:lnTo>
                  <a:lnTo>
                    <a:pt x="902106" y="8564"/>
                  </a:lnTo>
                  <a:lnTo>
                    <a:pt x="955171" y="10160"/>
                  </a:lnTo>
                  <a:lnTo>
                    <a:pt x="1008236" y="12032"/>
                  </a:lnTo>
                  <a:lnTo>
                    <a:pt x="1061301" y="14228"/>
                  </a:lnTo>
                  <a:lnTo>
                    <a:pt x="1114366" y="16801"/>
                  </a:lnTo>
                  <a:lnTo>
                    <a:pt x="1167431" y="19816"/>
                  </a:lnTo>
                  <a:lnTo>
                    <a:pt x="1220496" y="23347"/>
                  </a:lnTo>
                  <a:lnTo>
                    <a:pt x="1273561" y="27479"/>
                  </a:lnTo>
                  <a:lnTo>
                    <a:pt x="1326626" y="32310"/>
                  </a:lnTo>
                  <a:lnTo>
                    <a:pt x="1379691" y="37955"/>
                  </a:lnTo>
                  <a:lnTo>
                    <a:pt x="1432756" y="44543"/>
                  </a:lnTo>
                  <a:lnTo>
                    <a:pt x="1485821" y="52221"/>
                  </a:lnTo>
                  <a:lnTo>
                    <a:pt x="1538887" y="61160"/>
                  </a:lnTo>
                  <a:lnTo>
                    <a:pt x="1591952" y="71547"/>
                  </a:lnTo>
                  <a:lnTo>
                    <a:pt x="1645017" y="83594"/>
                  </a:lnTo>
                  <a:lnTo>
                    <a:pt x="1698082" y="97537"/>
                  </a:lnTo>
                  <a:lnTo>
                    <a:pt x="1751147" y="113631"/>
                  </a:lnTo>
                  <a:lnTo>
                    <a:pt x="1804212" y="132153"/>
                  </a:lnTo>
                  <a:lnTo>
                    <a:pt x="1857277" y="153398"/>
                  </a:lnTo>
                  <a:lnTo>
                    <a:pt x="1910342" y="177670"/>
                  </a:lnTo>
                  <a:lnTo>
                    <a:pt x="1963407" y="205277"/>
                  </a:lnTo>
                  <a:lnTo>
                    <a:pt x="2016472" y="236518"/>
                  </a:lnTo>
                  <a:lnTo>
                    <a:pt x="2069537" y="271668"/>
                  </a:lnTo>
                  <a:lnTo>
                    <a:pt x="2122602" y="310962"/>
                  </a:lnTo>
                  <a:lnTo>
                    <a:pt x="2175667" y="354571"/>
                  </a:lnTo>
                  <a:lnTo>
                    <a:pt x="2228732" y="402583"/>
                  </a:lnTo>
                  <a:lnTo>
                    <a:pt x="2281797" y="454977"/>
                  </a:lnTo>
                  <a:lnTo>
                    <a:pt x="2334863" y="511607"/>
                  </a:lnTo>
                  <a:lnTo>
                    <a:pt x="2387928" y="572180"/>
                  </a:lnTo>
                  <a:lnTo>
                    <a:pt x="2440993" y="636255"/>
                  </a:lnTo>
                  <a:lnTo>
                    <a:pt x="2494058" y="703242"/>
                  </a:lnTo>
                  <a:lnTo>
                    <a:pt x="2547123" y="772417"/>
                  </a:lnTo>
                  <a:lnTo>
                    <a:pt x="2600188" y="842951"/>
                  </a:lnTo>
                  <a:lnTo>
                    <a:pt x="2653253" y="913946"/>
                  </a:lnTo>
                  <a:lnTo>
                    <a:pt x="2706318" y="984480"/>
                  </a:lnTo>
                  <a:lnTo>
                    <a:pt x="2759383" y="1053655"/>
                  </a:lnTo>
                  <a:lnTo>
                    <a:pt x="2812448" y="1120642"/>
                  </a:lnTo>
                  <a:lnTo>
                    <a:pt x="2865513" y="1184717"/>
                  </a:lnTo>
                  <a:lnTo>
                    <a:pt x="2918578" y="1245291"/>
                  </a:lnTo>
                  <a:lnTo>
                    <a:pt x="2971643" y="1301920"/>
                  </a:lnTo>
                  <a:lnTo>
                    <a:pt x="3024708" y="1354315"/>
                  </a:lnTo>
                  <a:lnTo>
                    <a:pt x="3077774" y="1402326"/>
                  </a:lnTo>
                  <a:lnTo>
                    <a:pt x="3130839" y="1445935"/>
                  </a:lnTo>
                  <a:lnTo>
                    <a:pt x="3183904" y="1485229"/>
                  </a:lnTo>
                  <a:lnTo>
                    <a:pt x="3236969" y="1520379"/>
                  </a:lnTo>
                  <a:lnTo>
                    <a:pt x="3290034" y="1551620"/>
                  </a:lnTo>
                  <a:lnTo>
                    <a:pt x="3343099" y="1579227"/>
                  </a:lnTo>
                  <a:lnTo>
                    <a:pt x="3396164" y="1603499"/>
                  </a:lnTo>
                  <a:lnTo>
                    <a:pt x="3449229" y="1624744"/>
                  </a:lnTo>
                  <a:lnTo>
                    <a:pt x="3502294" y="1643267"/>
                  </a:lnTo>
                  <a:lnTo>
                    <a:pt x="3555359" y="1659361"/>
                  </a:lnTo>
                  <a:lnTo>
                    <a:pt x="3608424" y="1673303"/>
                  </a:lnTo>
                  <a:lnTo>
                    <a:pt x="3661489" y="1685351"/>
                  </a:lnTo>
                  <a:lnTo>
                    <a:pt x="3714554" y="1695738"/>
                  </a:lnTo>
                  <a:lnTo>
                    <a:pt x="3767619" y="1704676"/>
                  </a:lnTo>
                  <a:lnTo>
                    <a:pt x="3820685" y="1712355"/>
                  </a:lnTo>
                  <a:lnTo>
                    <a:pt x="3873750" y="1718942"/>
                  </a:lnTo>
                  <a:lnTo>
                    <a:pt x="3926815" y="1724587"/>
                  </a:lnTo>
                  <a:lnTo>
                    <a:pt x="3979880" y="1729418"/>
                  </a:lnTo>
                  <a:lnTo>
                    <a:pt x="4032945" y="1733550"/>
                  </a:lnTo>
                  <a:lnTo>
                    <a:pt x="4086010" y="1737081"/>
                  </a:lnTo>
                  <a:lnTo>
                    <a:pt x="4139075" y="1740096"/>
                  </a:lnTo>
                  <a:lnTo>
                    <a:pt x="4192140" y="1742669"/>
                  </a:lnTo>
                  <a:lnTo>
                    <a:pt x="4245205" y="1744865"/>
                  </a:lnTo>
                  <a:lnTo>
                    <a:pt x="4298270" y="1746737"/>
                  </a:lnTo>
                  <a:lnTo>
                    <a:pt x="4351335" y="1748333"/>
                  </a:lnTo>
                  <a:lnTo>
                    <a:pt x="4404400" y="1749693"/>
                  </a:lnTo>
                  <a:lnTo>
                    <a:pt x="4457465" y="1750852"/>
                  </a:lnTo>
                  <a:lnTo>
                    <a:pt x="4510530" y="1751839"/>
                  </a:lnTo>
                  <a:lnTo>
                    <a:pt x="4563595" y="1752680"/>
                  </a:lnTo>
                  <a:lnTo>
                    <a:pt x="4616661" y="1753395"/>
                  </a:lnTo>
                  <a:lnTo>
                    <a:pt x="4669726" y="1754005"/>
                  </a:lnTo>
                  <a:lnTo>
                    <a:pt x="4722791" y="1754524"/>
                  </a:lnTo>
                  <a:lnTo>
                    <a:pt x="4775856" y="1754965"/>
                  </a:lnTo>
                  <a:lnTo>
                    <a:pt x="4828921" y="1755341"/>
                  </a:lnTo>
                  <a:lnTo>
                    <a:pt x="4881986" y="1755661"/>
                  </a:lnTo>
                  <a:lnTo>
                    <a:pt x="4935051" y="1755933"/>
                  </a:lnTo>
                  <a:lnTo>
                    <a:pt x="4988116" y="1756165"/>
                  </a:lnTo>
                  <a:lnTo>
                    <a:pt x="5041181" y="1756362"/>
                  </a:lnTo>
                  <a:lnTo>
                    <a:pt x="5094246" y="1756530"/>
                  </a:lnTo>
                  <a:lnTo>
                    <a:pt x="5147311" y="1756673"/>
                  </a:lnTo>
                  <a:lnTo>
                    <a:pt x="5200376" y="1756794"/>
                  </a:lnTo>
                  <a:lnTo>
                    <a:pt x="5253441" y="1756898"/>
                  </a:lnTo>
                </a:path>
              </a:pathLst>
            </a:custGeom>
            <a:ln w="40651" cap="flat">
              <a:solidFill>
                <a:srgbClr val="E8E8E8">
                  <a:alpha val="100000"/>
                </a:srgbClr>
              </a:solidFill>
              <a:prstDash val="solid"/>
              <a:round/>
            </a:ln>
          </p:spPr>
          <p:txBody>
            <a:bodyPr/>
            <a:lstStyle/>
            <a:p/>
          </p:txBody>
        </p:sp>
        <p:sp>
          <p:nvSpPr>
            <p:cNvPr id="34" name="pl34"/>
            <p:cNvSpPr/>
            <p:nvPr/>
          </p:nvSpPr>
          <p:spPr>
            <a:xfrm>
              <a:off x="2126734" y="1801645"/>
              <a:ext cx="5253441" cy="219612"/>
            </a:xfrm>
            <a:custGeom>
              <a:avLst/>
              <a:pathLst>
                <a:path w="5253441" h="219612">
                  <a:moveTo>
                    <a:pt x="0" y="219612"/>
                  </a:moveTo>
                  <a:lnTo>
                    <a:pt x="53065" y="219599"/>
                  </a:lnTo>
                  <a:lnTo>
                    <a:pt x="106130" y="219584"/>
                  </a:lnTo>
                  <a:lnTo>
                    <a:pt x="159195" y="219566"/>
                  </a:lnTo>
                  <a:lnTo>
                    <a:pt x="212260" y="219545"/>
                  </a:lnTo>
                  <a:lnTo>
                    <a:pt x="265325" y="219520"/>
                  </a:lnTo>
                  <a:lnTo>
                    <a:pt x="318390" y="219491"/>
                  </a:lnTo>
                  <a:lnTo>
                    <a:pt x="371455" y="219457"/>
                  </a:lnTo>
                  <a:lnTo>
                    <a:pt x="424520" y="219417"/>
                  </a:lnTo>
                  <a:lnTo>
                    <a:pt x="477585" y="219370"/>
                  </a:lnTo>
                  <a:lnTo>
                    <a:pt x="530650" y="219315"/>
                  </a:lnTo>
                  <a:lnTo>
                    <a:pt x="583715" y="219250"/>
                  </a:lnTo>
                  <a:lnTo>
                    <a:pt x="636780" y="219174"/>
                  </a:lnTo>
                  <a:lnTo>
                    <a:pt x="689845" y="219085"/>
                  </a:lnTo>
                  <a:lnTo>
                    <a:pt x="742910" y="218979"/>
                  </a:lnTo>
                  <a:lnTo>
                    <a:pt x="795976" y="218856"/>
                  </a:lnTo>
                  <a:lnTo>
                    <a:pt x="849041" y="218711"/>
                  </a:lnTo>
                  <a:lnTo>
                    <a:pt x="902106" y="218541"/>
                  </a:lnTo>
                  <a:lnTo>
                    <a:pt x="955171" y="218342"/>
                  </a:lnTo>
                  <a:lnTo>
                    <a:pt x="1008236" y="218108"/>
                  </a:lnTo>
                  <a:lnTo>
                    <a:pt x="1061301" y="217833"/>
                  </a:lnTo>
                  <a:lnTo>
                    <a:pt x="1114366" y="217512"/>
                  </a:lnTo>
                  <a:lnTo>
                    <a:pt x="1167431" y="217135"/>
                  </a:lnTo>
                  <a:lnTo>
                    <a:pt x="1220496" y="216693"/>
                  </a:lnTo>
                  <a:lnTo>
                    <a:pt x="1273561" y="216177"/>
                  </a:lnTo>
                  <a:lnTo>
                    <a:pt x="1326626" y="215573"/>
                  </a:lnTo>
                  <a:lnTo>
                    <a:pt x="1379691" y="214867"/>
                  </a:lnTo>
                  <a:lnTo>
                    <a:pt x="1432756" y="214044"/>
                  </a:lnTo>
                  <a:lnTo>
                    <a:pt x="1485821" y="213084"/>
                  </a:lnTo>
                  <a:lnTo>
                    <a:pt x="1538887" y="211967"/>
                  </a:lnTo>
                  <a:lnTo>
                    <a:pt x="1591952" y="210668"/>
                  </a:lnTo>
                  <a:lnTo>
                    <a:pt x="1645017" y="209162"/>
                  </a:lnTo>
                  <a:lnTo>
                    <a:pt x="1698082" y="207420"/>
                  </a:lnTo>
                  <a:lnTo>
                    <a:pt x="1751147" y="205408"/>
                  </a:lnTo>
                  <a:lnTo>
                    <a:pt x="1804212" y="203093"/>
                  </a:lnTo>
                  <a:lnTo>
                    <a:pt x="1857277" y="200437"/>
                  </a:lnTo>
                  <a:lnTo>
                    <a:pt x="1910342" y="197403"/>
                  </a:lnTo>
                  <a:lnTo>
                    <a:pt x="1963407" y="193952"/>
                  </a:lnTo>
                  <a:lnTo>
                    <a:pt x="2016472" y="190047"/>
                  </a:lnTo>
                  <a:lnTo>
                    <a:pt x="2069537" y="185653"/>
                  </a:lnTo>
                  <a:lnTo>
                    <a:pt x="2122602" y="180741"/>
                  </a:lnTo>
                  <a:lnTo>
                    <a:pt x="2175667" y="175290"/>
                  </a:lnTo>
                  <a:lnTo>
                    <a:pt x="2228732" y="169289"/>
                  </a:lnTo>
                  <a:lnTo>
                    <a:pt x="2281797" y="162740"/>
                  </a:lnTo>
                  <a:lnTo>
                    <a:pt x="2334863" y="155661"/>
                  </a:lnTo>
                  <a:lnTo>
                    <a:pt x="2387928" y="148089"/>
                  </a:lnTo>
                  <a:lnTo>
                    <a:pt x="2440993" y="140080"/>
                  </a:lnTo>
                  <a:lnTo>
                    <a:pt x="2494058" y="131706"/>
                  </a:lnTo>
                  <a:lnTo>
                    <a:pt x="2547123" y="123060"/>
                  </a:lnTo>
                  <a:lnTo>
                    <a:pt x="2600188" y="114243"/>
                  </a:lnTo>
                  <a:lnTo>
                    <a:pt x="2653253" y="105368"/>
                  </a:lnTo>
                  <a:lnTo>
                    <a:pt x="2706318" y="96552"/>
                  </a:lnTo>
                  <a:lnTo>
                    <a:pt x="2759383" y="87905"/>
                  </a:lnTo>
                  <a:lnTo>
                    <a:pt x="2812448" y="79531"/>
                  </a:lnTo>
                  <a:lnTo>
                    <a:pt x="2865513" y="71522"/>
                  </a:lnTo>
                  <a:lnTo>
                    <a:pt x="2918578" y="63950"/>
                  </a:lnTo>
                  <a:lnTo>
                    <a:pt x="2971643" y="56872"/>
                  </a:lnTo>
                  <a:lnTo>
                    <a:pt x="3024708" y="50322"/>
                  </a:lnTo>
                  <a:lnTo>
                    <a:pt x="3077774" y="44321"/>
                  </a:lnTo>
                  <a:lnTo>
                    <a:pt x="3130839" y="38870"/>
                  </a:lnTo>
                  <a:lnTo>
                    <a:pt x="3183904" y="33958"/>
                  </a:lnTo>
                  <a:lnTo>
                    <a:pt x="3236969" y="29564"/>
                  </a:lnTo>
                  <a:lnTo>
                    <a:pt x="3290034" y="25659"/>
                  </a:lnTo>
                  <a:lnTo>
                    <a:pt x="3343099" y="22208"/>
                  </a:lnTo>
                  <a:lnTo>
                    <a:pt x="3396164" y="19174"/>
                  </a:lnTo>
                  <a:lnTo>
                    <a:pt x="3449229" y="16519"/>
                  </a:lnTo>
                  <a:lnTo>
                    <a:pt x="3502294" y="14203"/>
                  </a:lnTo>
                  <a:lnTo>
                    <a:pt x="3555359" y="12192"/>
                  </a:lnTo>
                  <a:lnTo>
                    <a:pt x="3608424" y="10449"/>
                  </a:lnTo>
                  <a:lnTo>
                    <a:pt x="3661489" y="8943"/>
                  </a:lnTo>
                  <a:lnTo>
                    <a:pt x="3714554" y="7645"/>
                  </a:lnTo>
                  <a:lnTo>
                    <a:pt x="3767619" y="6527"/>
                  </a:lnTo>
                  <a:lnTo>
                    <a:pt x="3820685" y="5567"/>
                  </a:lnTo>
                  <a:lnTo>
                    <a:pt x="3873750" y="4744"/>
                  </a:lnTo>
                  <a:lnTo>
                    <a:pt x="3926815" y="4038"/>
                  </a:lnTo>
                  <a:lnTo>
                    <a:pt x="3979880" y="3434"/>
                  </a:lnTo>
                  <a:lnTo>
                    <a:pt x="4032945" y="2918"/>
                  </a:lnTo>
                  <a:lnTo>
                    <a:pt x="4086010" y="2477"/>
                  </a:lnTo>
                  <a:lnTo>
                    <a:pt x="4139075" y="2100"/>
                  </a:lnTo>
                  <a:lnTo>
                    <a:pt x="4192140" y="1778"/>
                  </a:lnTo>
                  <a:lnTo>
                    <a:pt x="4245205" y="1504"/>
                  </a:lnTo>
                  <a:lnTo>
                    <a:pt x="4298270" y="1270"/>
                  </a:lnTo>
                  <a:lnTo>
                    <a:pt x="4351335" y="1070"/>
                  </a:lnTo>
                  <a:lnTo>
                    <a:pt x="4404400" y="900"/>
                  </a:lnTo>
                  <a:lnTo>
                    <a:pt x="4457465" y="755"/>
                  </a:lnTo>
                  <a:lnTo>
                    <a:pt x="4510530" y="632"/>
                  </a:lnTo>
                  <a:lnTo>
                    <a:pt x="4563595" y="527"/>
                  </a:lnTo>
                  <a:lnTo>
                    <a:pt x="4616661" y="437"/>
                  </a:lnTo>
                  <a:lnTo>
                    <a:pt x="4669726" y="361"/>
                  </a:lnTo>
                  <a:lnTo>
                    <a:pt x="4722791" y="296"/>
                  </a:lnTo>
                  <a:lnTo>
                    <a:pt x="4775856" y="241"/>
                  </a:lnTo>
                  <a:lnTo>
                    <a:pt x="4828921" y="194"/>
                  </a:lnTo>
                  <a:lnTo>
                    <a:pt x="4881986" y="154"/>
                  </a:lnTo>
                  <a:lnTo>
                    <a:pt x="4935051" y="120"/>
                  </a:lnTo>
                  <a:lnTo>
                    <a:pt x="4988116" y="91"/>
                  </a:lnTo>
                  <a:lnTo>
                    <a:pt x="5041181" y="66"/>
                  </a:lnTo>
                  <a:lnTo>
                    <a:pt x="5094246" y="45"/>
                  </a:lnTo>
                  <a:lnTo>
                    <a:pt x="5147311" y="28"/>
                  </a:lnTo>
                  <a:lnTo>
                    <a:pt x="5200376" y="12"/>
                  </a:lnTo>
                  <a:lnTo>
                    <a:pt x="5253441" y="0"/>
                  </a:lnTo>
                </a:path>
              </a:pathLst>
            </a:custGeom>
            <a:ln w="40651" cap="flat">
              <a:solidFill>
                <a:srgbClr val="E8E8E8">
                  <a:alpha val="100000"/>
                </a:srgbClr>
              </a:solidFill>
              <a:prstDash val="solid"/>
              <a:round/>
            </a:ln>
          </p:spPr>
          <p:txBody>
            <a:bodyPr/>
            <a:lstStyle/>
            <a:p/>
          </p:txBody>
        </p:sp>
        <p:sp>
          <p:nvSpPr>
            <p:cNvPr id="35" name="pl35"/>
            <p:cNvSpPr/>
            <p:nvPr/>
          </p:nvSpPr>
          <p:spPr>
            <a:xfrm>
              <a:off x="2126734" y="3339889"/>
              <a:ext cx="5253441" cy="0"/>
            </a:xfrm>
            <a:custGeom>
              <a:avLst/>
              <a:pathLst>
                <a:path w="5253441" h="0">
                  <a:moveTo>
                    <a:pt x="0" y="0"/>
                  </a:moveTo>
                  <a:lnTo>
                    <a:pt x="53065" y="0"/>
                  </a:lnTo>
                  <a:lnTo>
                    <a:pt x="106130" y="0"/>
                  </a:lnTo>
                  <a:lnTo>
                    <a:pt x="159195" y="0"/>
                  </a:lnTo>
                  <a:lnTo>
                    <a:pt x="212260" y="0"/>
                  </a:lnTo>
                  <a:lnTo>
                    <a:pt x="265325" y="0"/>
                  </a:lnTo>
                  <a:lnTo>
                    <a:pt x="318390" y="0"/>
                  </a:lnTo>
                  <a:lnTo>
                    <a:pt x="371455" y="0"/>
                  </a:lnTo>
                  <a:lnTo>
                    <a:pt x="424520" y="0"/>
                  </a:lnTo>
                  <a:lnTo>
                    <a:pt x="477585" y="0"/>
                  </a:lnTo>
                  <a:lnTo>
                    <a:pt x="530650" y="0"/>
                  </a:lnTo>
                  <a:lnTo>
                    <a:pt x="583715" y="0"/>
                  </a:lnTo>
                  <a:lnTo>
                    <a:pt x="636780" y="0"/>
                  </a:lnTo>
                  <a:lnTo>
                    <a:pt x="689845" y="0"/>
                  </a:lnTo>
                  <a:lnTo>
                    <a:pt x="742910" y="0"/>
                  </a:lnTo>
                  <a:lnTo>
                    <a:pt x="795976" y="0"/>
                  </a:lnTo>
                  <a:lnTo>
                    <a:pt x="849041" y="0"/>
                  </a:lnTo>
                  <a:lnTo>
                    <a:pt x="902106" y="0"/>
                  </a:lnTo>
                  <a:lnTo>
                    <a:pt x="955171" y="0"/>
                  </a:lnTo>
                  <a:lnTo>
                    <a:pt x="1008236" y="0"/>
                  </a:lnTo>
                  <a:lnTo>
                    <a:pt x="1061301" y="0"/>
                  </a:lnTo>
                  <a:lnTo>
                    <a:pt x="1114366" y="0"/>
                  </a:lnTo>
                  <a:lnTo>
                    <a:pt x="1167431" y="0"/>
                  </a:lnTo>
                  <a:lnTo>
                    <a:pt x="1220496" y="0"/>
                  </a:lnTo>
                  <a:lnTo>
                    <a:pt x="1273561" y="0"/>
                  </a:lnTo>
                  <a:lnTo>
                    <a:pt x="1326626" y="0"/>
                  </a:lnTo>
                  <a:lnTo>
                    <a:pt x="1379691" y="0"/>
                  </a:lnTo>
                  <a:lnTo>
                    <a:pt x="1432756" y="0"/>
                  </a:lnTo>
                  <a:lnTo>
                    <a:pt x="1485821" y="0"/>
                  </a:lnTo>
                  <a:lnTo>
                    <a:pt x="1538887" y="0"/>
                  </a:lnTo>
                  <a:lnTo>
                    <a:pt x="1591952" y="0"/>
                  </a:lnTo>
                  <a:lnTo>
                    <a:pt x="1645017" y="0"/>
                  </a:lnTo>
                  <a:lnTo>
                    <a:pt x="1698082" y="0"/>
                  </a:lnTo>
                  <a:lnTo>
                    <a:pt x="1751147" y="0"/>
                  </a:lnTo>
                  <a:lnTo>
                    <a:pt x="1804212" y="0"/>
                  </a:lnTo>
                  <a:lnTo>
                    <a:pt x="1857277" y="0"/>
                  </a:lnTo>
                  <a:lnTo>
                    <a:pt x="1910342" y="0"/>
                  </a:lnTo>
                  <a:lnTo>
                    <a:pt x="1963407" y="0"/>
                  </a:lnTo>
                  <a:lnTo>
                    <a:pt x="2016472" y="0"/>
                  </a:lnTo>
                  <a:lnTo>
                    <a:pt x="2069537" y="0"/>
                  </a:lnTo>
                  <a:lnTo>
                    <a:pt x="2122602" y="0"/>
                  </a:lnTo>
                  <a:lnTo>
                    <a:pt x="2175667" y="0"/>
                  </a:lnTo>
                  <a:lnTo>
                    <a:pt x="2228732" y="0"/>
                  </a:lnTo>
                  <a:lnTo>
                    <a:pt x="2281797" y="0"/>
                  </a:lnTo>
                  <a:lnTo>
                    <a:pt x="2334863" y="0"/>
                  </a:lnTo>
                  <a:lnTo>
                    <a:pt x="2387928" y="0"/>
                  </a:lnTo>
                  <a:lnTo>
                    <a:pt x="2440993" y="0"/>
                  </a:lnTo>
                  <a:lnTo>
                    <a:pt x="2494058" y="0"/>
                  </a:lnTo>
                  <a:lnTo>
                    <a:pt x="2547123" y="0"/>
                  </a:lnTo>
                  <a:lnTo>
                    <a:pt x="2600188" y="0"/>
                  </a:lnTo>
                  <a:lnTo>
                    <a:pt x="2653253" y="0"/>
                  </a:lnTo>
                  <a:lnTo>
                    <a:pt x="2706318" y="0"/>
                  </a:lnTo>
                  <a:lnTo>
                    <a:pt x="2759383" y="0"/>
                  </a:lnTo>
                  <a:lnTo>
                    <a:pt x="2812448" y="0"/>
                  </a:lnTo>
                  <a:lnTo>
                    <a:pt x="2865513" y="0"/>
                  </a:lnTo>
                  <a:lnTo>
                    <a:pt x="2918578" y="0"/>
                  </a:lnTo>
                  <a:lnTo>
                    <a:pt x="2971643" y="0"/>
                  </a:lnTo>
                  <a:lnTo>
                    <a:pt x="3024708" y="0"/>
                  </a:lnTo>
                  <a:lnTo>
                    <a:pt x="3077774" y="0"/>
                  </a:lnTo>
                  <a:lnTo>
                    <a:pt x="3130839" y="0"/>
                  </a:lnTo>
                  <a:lnTo>
                    <a:pt x="3183904" y="0"/>
                  </a:lnTo>
                  <a:lnTo>
                    <a:pt x="3236969" y="0"/>
                  </a:lnTo>
                  <a:lnTo>
                    <a:pt x="3290034" y="0"/>
                  </a:lnTo>
                  <a:lnTo>
                    <a:pt x="3343099" y="0"/>
                  </a:lnTo>
                  <a:lnTo>
                    <a:pt x="3396164" y="0"/>
                  </a:lnTo>
                  <a:lnTo>
                    <a:pt x="3449229" y="0"/>
                  </a:lnTo>
                  <a:lnTo>
                    <a:pt x="3502294" y="0"/>
                  </a:lnTo>
                  <a:lnTo>
                    <a:pt x="3555359" y="0"/>
                  </a:lnTo>
                  <a:lnTo>
                    <a:pt x="3608424" y="0"/>
                  </a:lnTo>
                  <a:lnTo>
                    <a:pt x="3661489" y="0"/>
                  </a:lnTo>
                  <a:lnTo>
                    <a:pt x="3714554" y="0"/>
                  </a:lnTo>
                  <a:lnTo>
                    <a:pt x="3767619" y="0"/>
                  </a:lnTo>
                  <a:lnTo>
                    <a:pt x="3820685" y="0"/>
                  </a:lnTo>
                  <a:lnTo>
                    <a:pt x="3873750" y="0"/>
                  </a:lnTo>
                  <a:lnTo>
                    <a:pt x="3926815" y="0"/>
                  </a:lnTo>
                  <a:lnTo>
                    <a:pt x="3979880" y="0"/>
                  </a:lnTo>
                  <a:lnTo>
                    <a:pt x="4032945" y="0"/>
                  </a:lnTo>
                  <a:lnTo>
                    <a:pt x="4086010" y="0"/>
                  </a:lnTo>
                  <a:lnTo>
                    <a:pt x="4139075" y="0"/>
                  </a:lnTo>
                  <a:lnTo>
                    <a:pt x="4192140" y="0"/>
                  </a:lnTo>
                  <a:lnTo>
                    <a:pt x="4245205" y="0"/>
                  </a:lnTo>
                  <a:lnTo>
                    <a:pt x="4298270" y="0"/>
                  </a:lnTo>
                  <a:lnTo>
                    <a:pt x="4351335" y="0"/>
                  </a:lnTo>
                  <a:lnTo>
                    <a:pt x="4404400" y="0"/>
                  </a:lnTo>
                  <a:lnTo>
                    <a:pt x="4457465" y="0"/>
                  </a:lnTo>
                  <a:lnTo>
                    <a:pt x="4510530" y="0"/>
                  </a:lnTo>
                  <a:lnTo>
                    <a:pt x="4563595" y="0"/>
                  </a:lnTo>
                  <a:lnTo>
                    <a:pt x="4616661" y="0"/>
                  </a:lnTo>
                  <a:lnTo>
                    <a:pt x="4669726" y="0"/>
                  </a:lnTo>
                  <a:lnTo>
                    <a:pt x="4722791" y="0"/>
                  </a:lnTo>
                  <a:lnTo>
                    <a:pt x="4775856" y="0"/>
                  </a:lnTo>
                  <a:lnTo>
                    <a:pt x="4828921" y="0"/>
                  </a:lnTo>
                  <a:lnTo>
                    <a:pt x="4881986" y="0"/>
                  </a:lnTo>
                  <a:lnTo>
                    <a:pt x="4935051" y="0"/>
                  </a:lnTo>
                  <a:lnTo>
                    <a:pt x="4988116" y="0"/>
                  </a:lnTo>
                  <a:lnTo>
                    <a:pt x="5041181" y="0"/>
                  </a:lnTo>
                  <a:lnTo>
                    <a:pt x="5094246" y="0"/>
                  </a:lnTo>
                  <a:lnTo>
                    <a:pt x="5147311" y="0"/>
                  </a:lnTo>
                  <a:lnTo>
                    <a:pt x="5200376" y="0"/>
                  </a:lnTo>
                  <a:lnTo>
                    <a:pt x="5253441" y="0"/>
                  </a:lnTo>
                </a:path>
              </a:pathLst>
            </a:custGeom>
            <a:ln w="40651" cap="flat">
              <a:solidFill>
                <a:srgbClr val="E8E8E8">
                  <a:alpha val="100000"/>
                </a:srgbClr>
              </a:solidFill>
              <a:prstDash val="solid"/>
              <a:round/>
            </a:ln>
          </p:spPr>
          <p:txBody>
            <a:bodyPr/>
            <a:lstStyle/>
            <a:p/>
          </p:txBody>
        </p:sp>
        <p:sp>
          <p:nvSpPr>
            <p:cNvPr id="36" name="pl36"/>
            <p:cNvSpPr/>
            <p:nvPr/>
          </p:nvSpPr>
          <p:spPr>
            <a:xfrm>
              <a:off x="2126734" y="2680978"/>
              <a:ext cx="5253441" cy="1098061"/>
            </a:xfrm>
            <a:custGeom>
              <a:avLst/>
              <a:pathLst>
                <a:path w="5253441" h="1098061">
                  <a:moveTo>
                    <a:pt x="0" y="0"/>
                  </a:moveTo>
                  <a:lnTo>
                    <a:pt x="53065" y="64"/>
                  </a:lnTo>
                  <a:lnTo>
                    <a:pt x="106130" y="140"/>
                  </a:lnTo>
                  <a:lnTo>
                    <a:pt x="159195" y="229"/>
                  </a:lnTo>
                  <a:lnTo>
                    <a:pt x="212260" y="334"/>
                  </a:lnTo>
                  <a:lnTo>
                    <a:pt x="265325" y="457"/>
                  </a:lnTo>
                  <a:lnTo>
                    <a:pt x="318390" y="602"/>
                  </a:lnTo>
                  <a:lnTo>
                    <a:pt x="371455" y="772"/>
                  </a:lnTo>
                  <a:lnTo>
                    <a:pt x="424520" y="972"/>
                  </a:lnTo>
                  <a:lnTo>
                    <a:pt x="477585" y="1207"/>
                  </a:lnTo>
                  <a:lnTo>
                    <a:pt x="530650" y="1483"/>
                  </a:lnTo>
                  <a:lnTo>
                    <a:pt x="583715" y="1808"/>
                  </a:lnTo>
                  <a:lnTo>
                    <a:pt x="636780" y="2189"/>
                  </a:lnTo>
                  <a:lnTo>
                    <a:pt x="689845" y="2636"/>
                  </a:lnTo>
                  <a:lnTo>
                    <a:pt x="742910" y="3161"/>
                  </a:lnTo>
                  <a:lnTo>
                    <a:pt x="795976" y="3778"/>
                  </a:lnTo>
                  <a:lnTo>
                    <a:pt x="849041" y="4502"/>
                  </a:lnTo>
                  <a:lnTo>
                    <a:pt x="902106" y="5352"/>
                  </a:lnTo>
                  <a:lnTo>
                    <a:pt x="955171" y="6350"/>
                  </a:lnTo>
                  <a:lnTo>
                    <a:pt x="1008236" y="7520"/>
                  </a:lnTo>
                  <a:lnTo>
                    <a:pt x="1061301" y="8892"/>
                  </a:lnTo>
                  <a:lnTo>
                    <a:pt x="1114366" y="10501"/>
                  </a:lnTo>
                  <a:lnTo>
                    <a:pt x="1167431" y="12385"/>
                  </a:lnTo>
                  <a:lnTo>
                    <a:pt x="1220496" y="14592"/>
                  </a:lnTo>
                  <a:lnTo>
                    <a:pt x="1273561" y="17174"/>
                  </a:lnTo>
                  <a:lnTo>
                    <a:pt x="1326626" y="20194"/>
                  </a:lnTo>
                  <a:lnTo>
                    <a:pt x="1379691" y="23722"/>
                  </a:lnTo>
                  <a:lnTo>
                    <a:pt x="1432756" y="27839"/>
                  </a:lnTo>
                  <a:lnTo>
                    <a:pt x="1485821" y="32638"/>
                  </a:lnTo>
                  <a:lnTo>
                    <a:pt x="1538887" y="38225"/>
                  </a:lnTo>
                  <a:lnTo>
                    <a:pt x="1591952" y="44716"/>
                  </a:lnTo>
                  <a:lnTo>
                    <a:pt x="1645017" y="52246"/>
                  </a:lnTo>
                  <a:lnTo>
                    <a:pt x="1698082" y="60960"/>
                  </a:lnTo>
                  <a:lnTo>
                    <a:pt x="1751147" y="71019"/>
                  </a:lnTo>
                  <a:lnTo>
                    <a:pt x="1804212" y="82596"/>
                  </a:lnTo>
                  <a:lnTo>
                    <a:pt x="1857277" y="95874"/>
                  </a:lnTo>
                  <a:lnTo>
                    <a:pt x="1910342" y="111044"/>
                  </a:lnTo>
                  <a:lnTo>
                    <a:pt x="1963407" y="128298"/>
                  </a:lnTo>
                  <a:lnTo>
                    <a:pt x="2016472" y="147824"/>
                  </a:lnTo>
                  <a:lnTo>
                    <a:pt x="2069537" y="169793"/>
                  </a:lnTo>
                  <a:lnTo>
                    <a:pt x="2122602" y="194351"/>
                  </a:lnTo>
                  <a:lnTo>
                    <a:pt x="2175667" y="221607"/>
                  </a:lnTo>
                  <a:lnTo>
                    <a:pt x="2228732" y="251614"/>
                  </a:lnTo>
                  <a:lnTo>
                    <a:pt x="2281797" y="284361"/>
                  </a:lnTo>
                  <a:lnTo>
                    <a:pt x="2334863" y="319754"/>
                  </a:lnTo>
                  <a:lnTo>
                    <a:pt x="2387928" y="357612"/>
                  </a:lnTo>
                  <a:lnTo>
                    <a:pt x="2440993" y="397659"/>
                  </a:lnTo>
                  <a:lnTo>
                    <a:pt x="2494058" y="439526"/>
                  </a:lnTo>
                  <a:lnTo>
                    <a:pt x="2547123" y="482761"/>
                  </a:lnTo>
                  <a:lnTo>
                    <a:pt x="2600188" y="526844"/>
                  </a:lnTo>
                  <a:lnTo>
                    <a:pt x="2653253" y="571216"/>
                  </a:lnTo>
                  <a:lnTo>
                    <a:pt x="2706318" y="615300"/>
                  </a:lnTo>
                  <a:lnTo>
                    <a:pt x="2759383" y="658534"/>
                  </a:lnTo>
                  <a:lnTo>
                    <a:pt x="2812448" y="700401"/>
                  </a:lnTo>
                  <a:lnTo>
                    <a:pt x="2865513" y="740448"/>
                  </a:lnTo>
                  <a:lnTo>
                    <a:pt x="2918578" y="778306"/>
                  </a:lnTo>
                  <a:lnTo>
                    <a:pt x="2971643" y="813700"/>
                  </a:lnTo>
                  <a:lnTo>
                    <a:pt x="3024708" y="846446"/>
                  </a:lnTo>
                  <a:lnTo>
                    <a:pt x="3077774" y="876454"/>
                  </a:lnTo>
                  <a:lnTo>
                    <a:pt x="3130839" y="903709"/>
                  </a:lnTo>
                  <a:lnTo>
                    <a:pt x="3183904" y="928268"/>
                  </a:lnTo>
                  <a:lnTo>
                    <a:pt x="3236969" y="950237"/>
                  </a:lnTo>
                  <a:lnTo>
                    <a:pt x="3290034" y="969762"/>
                  </a:lnTo>
                  <a:lnTo>
                    <a:pt x="3343099" y="987017"/>
                  </a:lnTo>
                  <a:lnTo>
                    <a:pt x="3396164" y="1002187"/>
                  </a:lnTo>
                  <a:lnTo>
                    <a:pt x="3449229" y="1015465"/>
                  </a:lnTo>
                  <a:lnTo>
                    <a:pt x="3502294" y="1027041"/>
                  </a:lnTo>
                  <a:lnTo>
                    <a:pt x="3555359" y="1037100"/>
                  </a:lnTo>
                  <a:lnTo>
                    <a:pt x="3608424" y="1045814"/>
                  </a:lnTo>
                  <a:lnTo>
                    <a:pt x="3661489" y="1053344"/>
                  </a:lnTo>
                  <a:lnTo>
                    <a:pt x="3714554" y="1059836"/>
                  </a:lnTo>
                  <a:lnTo>
                    <a:pt x="3767619" y="1065422"/>
                  </a:lnTo>
                  <a:lnTo>
                    <a:pt x="3820685" y="1070222"/>
                  </a:lnTo>
                  <a:lnTo>
                    <a:pt x="3873750" y="1074339"/>
                  </a:lnTo>
                  <a:lnTo>
                    <a:pt x="3926815" y="1077867"/>
                  </a:lnTo>
                  <a:lnTo>
                    <a:pt x="3979880" y="1080886"/>
                  </a:lnTo>
                  <a:lnTo>
                    <a:pt x="4032945" y="1083469"/>
                  </a:lnTo>
                  <a:lnTo>
                    <a:pt x="4086010" y="1085675"/>
                  </a:lnTo>
                  <a:lnTo>
                    <a:pt x="4139075" y="1087560"/>
                  </a:lnTo>
                  <a:lnTo>
                    <a:pt x="4192140" y="1089168"/>
                  </a:lnTo>
                  <a:lnTo>
                    <a:pt x="4245205" y="1090540"/>
                  </a:lnTo>
                  <a:lnTo>
                    <a:pt x="4298270" y="1091710"/>
                  </a:lnTo>
                  <a:lnTo>
                    <a:pt x="4351335" y="1092708"/>
                  </a:lnTo>
                  <a:lnTo>
                    <a:pt x="4404400" y="1093558"/>
                  </a:lnTo>
                  <a:lnTo>
                    <a:pt x="4457465" y="1094282"/>
                  </a:lnTo>
                  <a:lnTo>
                    <a:pt x="4510530" y="1094899"/>
                  </a:lnTo>
                  <a:lnTo>
                    <a:pt x="4563595" y="1095425"/>
                  </a:lnTo>
                  <a:lnTo>
                    <a:pt x="4616661" y="1095872"/>
                  </a:lnTo>
                  <a:lnTo>
                    <a:pt x="4669726" y="1096253"/>
                  </a:lnTo>
                  <a:lnTo>
                    <a:pt x="4722791" y="1096577"/>
                  </a:lnTo>
                  <a:lnTo>
                    <a:pt x="4775856" y="1096853"/>
                  </a:lnTo>
                  <a:lnTo>
                    <a:pt x="4828921" y="1097088"/>
                  </a:lnTo>
                  <a:lnTo>
                    <a:pt x="4881986" y="1097288"/>
                  </a:lnTo>
                  <a:lnTo>
                    <a:pt x="4935051" y="1097458"/>
                  </a:lnTo>
                  <a:lnTo>
                    <a:pt x="4988116" y="1097603"/>
                  </a:lnTo>
                  <a:lnTo>
                    <a:pt x="5041181" y="1097726"/>
                  </a:lnTo>
                  <a:lnTo>
                    <a:pt x="5094246" y="1097831"/>
                  </a:lnTo>
                  <a:lnTo>
                    <a:pt x="5147311" y="1097920"/>
                  </a:lnTo>
                  <a:lnTo>
                    <a:pt x="5200376" y="1097996"/>
                  </a:lnTo>
                  <a:lnTo>
                    <a:pt x="5253441" y="1098061"/>
                  </a:lnTo>
                </a:path>
              </a:pathLst>
            </a:custGeom>
            <a:ln w="40651" cap="flat">
              <a:solidFill>
                <a:srgbClr val="E8E8E8">
                  <a:alpha val="100000"/>
                </a:srgbClr>
              </a:solidFill>
              <a:prstDash val="solid"/>
              <a:round/>
            </a:ln>
          </p:spPr>
          <p:txBody>
            <a:bodyPr/>
            <a:lstStyle/>
            <a:p/>
          </p:txBody>
        </p:sp>
        <p:sp>
          <p:nvSpPr>
            <p:cNvPr id="37" name="pl37"/>
            <p:cNvSpPr/>
            <p:nvPr/>
          </p:nvSpPr>
          <p:spPr>
            <a:xfrm>
              <a:off x="2126734" y="4658889"/>
              <a:ext cx="5253441" cy="1317673"/>
            </a:xfrm>
            <a:custGeom>
              <a:avLst/>
              <a:pathLst>
                <a:path w="5253441" h="1317673">
                  <a:moveTo>
                    <a:pt x="0" y="0"/>
                  </a:moveTo>
                  <a:lnTo>
                    <a:pt x="53065" y="77"/>
                  </a:lnTo>
                  <a:lnTo>
                    <a:pt x="106130" y="168"/>
                  </a:lnTo>
                  <a:lnTo>
                    <a:pt x="159195" y="275"/>
                  </a:lnTo>
                  <a:lnTo>
                    <a:pt x="212260" y="401"/>
                  </a:lnTo>
                  <a:lnTo>
                    <a:pt x="265325" y="549"/>
                  </a:lnTo>
                  <a:lnTo>
                    <a:pt x="318390" y="723"/>
                  </a:lnTo>
                  <a:lnTo>
                    <a:pt x="371455" y="927"/>
                  </a:lnTo>
                  <a:lnTo>
                    <a:pt x="424520" y="1167"/>
                  </a:lnTo>
                  <a:lnTo>
                    <a:pt x="477585" y="1449"/>
                  </a:lnTo>
                  <a:lnTo>
                    <a:pt x="530650" y="1780"/>
                  </a:lnTo>
                  <a:lnTo>
                    <a:pt x="583715" y="2169"/>
                  </a:lnTo>
                  <a:lnTo>
                    <a:pt x="636780" y="2626"/>
                  </a:lnTo>
                  <a:lnTo>
                    <a:pt x="689845" y="3163"/>
                  </a:lnTo>
                  <a:lnTo>
                    <a:pt x="742910" y="3794"/>
                  </a:lnTo>
                  <a:lnTo>
                    <a:pt x="795976" y="4534"/>
                  </a:lnTo>
                  <a:lnTo>
                    <a:pt x="849041" y="5403"/>
                  </a:lnTo>
                  <a:lnTo>
                    <a:pt x="902106" y="6423"/>
                  </a:lnTo>
                  <a:lnTo>
                    <a:pt x="955171" y="7620"/>
                  </a:lnTo>
                  <a:lnTo>
                    <a:pt x="1008236" y="9024"/>
                  </a:lnTo>
                  <a:lnTo>
                    <a:pt x="1061301" y="10671"/>
                  </a:lnTo>
                  <a:lnTo>
                    <a:pt x="1114366" y="12601"/>
                  </a:lnTo>
                  <a:lnTo>
                    <a:pt x="1167431" y="14862"/>
                  </a:lnTo>
                  <a:lnTo>
                    <a:pt x="1220496" y="17510"/>
                  </a:lnTo>
                  <a:lnTo>
                    <a:pt x="1273561" y="20609"/>
                  </a:lnTo>
                  <a:lnTo>
                    <a:pt x="1326626" y="24233"/>
                  </a:lnTo>
                  <a:lnTo>
                    <a:pt x="1379691" y="28466"/>
                  </a:lnTo>
                  <a:lnTo>
                    <a:pt x="1432756" y="33407"/>
                  </a:lnTo>
                  <a:lnTo>
                    <a:pt x="1485821" y="39166"/>
                  </a:lnTo>
                  <a:lnTo>
                    <a:pt x="1538887" y="45870"/>
                  </a:lnTo>
                  <a:lnTo>
                    <a:pt x="1591952" y="53660"/>
                  </a:lnTo>
                  <a:lnTo>
                    <a:pt x="1645017" y="62696"/>
                  </a:lnTo>
                  <a:lnTo>
                    <a:pt x="1698082" y="73152"/>
                  </a:lnTo>
                  <a:lnTo>
                    <a:pt x="1751147" y="85223"/>
                  </a:lnTo>
                  <a:lnTo>
                    <a:pt x="1804212" y="99115"/>
                  </a:lnTo>
                  <a:lnTo>
                    <a:pt x="1857277" y="115049"/>
                  </a:lnTo>
                  <a:lnTo>
                    <a:pt x="1910342" y="133253"/>
                  </a:lnTo>
                  <a:lnTo>
                    <a:pt x="1963407" y="153958"/>
                  </a:lnTo>
                  <a:lnTo>
                    <a:pt x="2016472" y="177389"/>
                  </a:lnTo>
                  <a:lnTo>
                    <a:pt x="2069537" y="203751"/>
                  </a:lnTo>
                  <a:lnTo>
                    <a:pt x="2122602" y="233221"/>
                  </a:lnTo>
                  <a:lnTo>
                    <a:pt x="2175667" y="265928"/>
                  </a:lnTo>
                  <a:lnTo>
                    <a:pt x="2228732" y="301937"/>
                  </a:lnTo>
                  <a:lnTo>
                    <a:pt x="2281797" y="341233"/>
                  </a:lnTo>
                  <a:lnTo>
                    <a:pt x="2334863" y="383705"/>
                  </a:lnTo>
                  <a:lnTo>
                    <a:pt x="2387928" y="429135"/>
                  </a:lnTo>
                  <a:lnTo>
                    <a:pt x="2440993" y="477191"/>
                  </a:lnTo>
                  <a:lnTo>
                    <a:pt x="2494058" y="527431"/>
                  </a:lnTo>
                  <a:lnTo>
                    <a:pt x="2547123" y="579313"/>
                  </a:lnTo>
                  <a:lnTo>
                    <a:pt x="2600188" y="632213"/>
                  </a:lnTo>
                  <a:lnTo>
                    <a:pt x="2653253" y="685459"/>
                  </a:lnTo>
                  <a:lnTo>
                    <a:pt x="2706318" y="738360"/>
                  </a:lnTo>
                  <a:lnTo>
                    <a:pt x="2759383" y="790241"/>
                  </a:lnTo>
                  <a:lnTo>
                    <a:pt x="2812448" y="840481"/>
                  </a:lnTo>
                  <a:lnTo>
                    <a:pt x="2865513" y="888538"/>
                  </a:lnTo>
                  <a:lnTo>
                    <a:pt x="2918578" y="933968"/>
                  </a:lnTo>
                  <a:lnTo>
                    <a:pt x="2971643" y="976440"/>
                  </a:lnTo>
                  <a:lnTo>
                    <a:pt x="3024708" y="1015736"/>
                  </a:lnTo>
                  <a:lnTo>
                    <a:pt x="3077774" y="1051745"/>
                  </a:lnTo>
                  <a:lnTo>
                    <a:pt x="3130839" y="1084451"/>
                  </a:lnTo>
                  <a:lnTo>
                    <a:pt x="3183904" y="1113922"/>
                  </a:lnTo>
                  <a:lnTo>
                    <a:pt x="3236969" y="1140284"/>
                  </a:lnTo>
                  <a:lnTo>
                    <a:pt x="3290034" y="1163715"/>
                  </a:lnTo>
                  <a:lnTo>
                    <a:pt x="3343099" y="1184420"/>
                  </a:lnTo>
                  <a:lnTo>
                    <a:pt x="3396164" y="1202624"/>
                  </a:lnTo>
                  <a:lnTo>
                    <a:pt x="3449229" y="1218558"/>
                  </a:lnTo>
                  <a:lnTo>
                    <a:pt x="3502294" y="1232450"/>
                  </a:lnTo>
                  <a:lnTo>
                    <a:pt x="3555359" y="1244520"/>
                  </a:lnTo>
                  <a:lnTo>
                    <a:pt x="3608424" y="1254977"/>
                  </a:lnTo>
                  <a:lnTo>
                    <a:pt x="3661489" y="1264013"/>
                  </a:lnTo>
                  <a:lnTo>
                    <a:pt x="3714554" y="1271803"/>
                  </a:lnTo>
                  <a:lnTo>
                    <a:pt x="3767619" y="1278507"/>
                  </a:lnTo>
                  <a:lnTo>
                    <a:pt x="3820685" y="1284266"/>
                  </a:lnTo>
                  <a:lnTo>
                    <a:pt x="3873750" y="1289207"/>
                  </a:lnTo>
                  <a:lnTo>
                    <a:pt x="3926815" y="1293440"/>
                  </a:lnTo>
                  <a:lnTo>
                    <a:pt x="3979880" y="1297064"/>
                  </a:lnTo>
                  <a:lnTo>
                    <a:pt x="4032945" y="1300162"/>
                  </a:lnTo>
                  <a:lnTo>
                    <a:pt x="4086010" y="1302810"/>
                  </a:lnTo>
                  <a:lnTo>
                    <a:pt x="4139075" y="1305072"/>
                  </a:lnTo>
                  <a:lnTo>
                    <a:pt x="4192140" y="1307002"/>
                  </a:lnTo>
                  <a:lnTo>
                    <a:pt x="4245205" y="1308649"/>
                  </a:lnTo>
                  <a:lnTo>
                    <a:pt x="4298270" y="1310053"/>
                  </a:lnTo>
                  <a:lnTo>
                    <a:pt x="4351335" y="1311250"/>
                  </a:lnTo>
                  <a:lnTo>
                    <a:pt x="4404400" y="1312270"/>
                  </a:lnTo>
                  <a:lnTo>
                    <a:pt x="4457465" y="1313139"/>
                  </a:lnTo>
                  <a:lnTo>
                    <a:pt x="4510530" y="1313879"/>
                  </a:lnTo>
                  <a:lnTo>
                    <a:pt x="4563595" y="1314510"/>
                  </a:lnTo>
                  <a:lnTo>
                    <a:pt x="4616661" y="1315046"/>
                  </a:lnTo>
                  <a:lnTo>
                    <a:pt x="4669726" y="1315503"/>
                  </a:lnTo>
                  <a:lnTo>
                    <a:pt x="4722791" y="1315893"/>
                  </a:lnTo>
                  <a:lnTo>
                    <a:pt x="4775856" y="1316224"/>
                  </a:lnTo>
                  <a:lnTo>
                    <a:pt x="4828921" y="1316506"/>
                  </a:lnTo>
                  <a:lnTo>
                    <a:pt x="4881986" y="1316746"/>
                  </a:lnTo>
                  <a:lnTo>
                    <a:pt x="4935051" y="1316950"/>
                  </a:lnTo>
                  <a:lnTo>
                    <a:pt x="4988116" y="1317124"/>
                  </a:lnTo>
                  <a:lnTo>
                    <a:pt x="5041181" y="1317272"/>
                  </a:lnTo>
                  <a:lnTo>
                    <a:pt x="5094246" y="1317397"/>
                  </a:lnTo>
                  <a:lnTo>
                    <a:pt x="5147311" y="1317505"/>
                  </a:lnTo>
                  <a:lnTo>
                    <a:pt x="5200376" y="1317596"/>
                  </a:lnTo>
                  <a:lnTo>
                    <a:pt x="5253441" y="1317673"/>
                  </a:lnTo>
                </a:path>
              </a:pathLst>
            </a:custGeom>
            <a:ln w="40651" cap="flat">
              <a:solidFill>
                <a:srgbClr val="E8E8E8">
                  <a:alpha val="100000"/>
                </a:srgbClr>
              </a:solidFill>
              <a:prstDash val="solid"/>
              <a:round/>
            </a:ln>
          </p:spPr>
          <p:txBody>
            <a:bodyPr/>
            <a:lstStyle/>
            <a:p/>
          </p:txBody>
        </p:sp>
        <p:sp>
          <p:nvSpPr>
            <p:cNvPr id="38" name="pl38"/>
            <p:cNvSpPr/>
            <p:nvPr/>
          </p:nvSpPr>
          <p:spPr>
            <a:xfrm>
              <a:off x="2126734" y="3999241"/>
              <a:ext cx="5253441" cy="219612"/>
            </a:xfrm>
            <a:custGeom>
              <a:avLst/>
              <a:pathLst>
                <a:path w="5253441" h="219612">
                  <a:moveTo>
                    <a:pt x="0" y="0"/>
                  </a:moveTo>
                  <a:lnTo>
                    <a:pt x="53065" y="12"/>
                  </a:lnTo>
                  <a:lnTo>
                    <a:pt x="106130" y="28"/>
                  </a:lnTo>
                  <a:lnTo>
                    <a:pt x="159195" y="45"/>
                  </a:lnTo>
                  <a:lnTo>
                    <a:pt x="212260" y="66"/>
                  </a:lnTo>
                  <a:lnTo>
                    <a:pt x="265325" y="91"/>
                  </a:lnTo>
                  <a:lnTo>
                    <a:pt x="318390" y="120"/>
                  </a:lnTo>
                  <a:lnTo>
                    <a:pt x="371455" y="154"/>
                  </a:lnTo>
                  <a:lnTo>
                    <a:pt x="424520" y="194"/>
                  </a:lnTo>
                  <a:lnTo>
                    <a:pt x="477585" y="241"/>
                  </a:lnTo>
                  <a:lnTo>
                    <a:pt x="530650" y="296"/>
                  </a:lnTo>
                  <a:lnTo>
                    <a:pt x="583715" y="361"/>
                  </a:lnTo>
                  <a:lnTo>
                    <a:pt x="636780" y="437"/>
                  </a:lnTo>
                  <a:lnTo>
                    <a:pt x="689845" y="527"/>
                  </a:lnTo>
                  <a:lnTo>
                    <a:pt x="742910" y="632"/>
                  </a:lnTo>
                  <a:lnTo>
                    <a:pt x="795976" y="755"/>
                  </a:lnTo>
                  <a:lnTo>
                    <a:pt x="849041" y="900"/>
                  </a:lnTo>
                  <a:lnTo>
                    <a:pt x="902106" y="1070"/>
                  </a:lnTo>
                  <a:lnTo>
                    <a:pt x="955171" y="1270"/>
                  </a:lnTo>
                  <a:lnTo>
                    <a:pt x="1008236" y="1504"/>
                  </a:lnTo>
                  <a:lnTo>
                    <a:pt x="1061301" y="1778"/>
                  </a:lnTo>
                  <a:lnTo>
                    <a:pt x="1114366" y="2100"/>
                  </a:lnTo>
                  <a:lnTo>
                    <a:pt x="1167431" y="2477"/>
                  </a:lnTo>
                  <a:lnTo>
                    <a:pt x="1220496" y="2918"/>
                  </a:lnTo>
                  <a:lnTo>
                    <a:pt x="1273561" y="3434"/>
                  </a:lnTo>
                  <a:lnTo>
                    <a:pt x="1326626" y="4038"/>
                  </a:lnTo>
                  <a:lnTo>
                    <a:pt x="1379691" y="4744"/>
                  </a:lnTo>
                  <a:lnTo>
                    <a:pt x="1432756" y="5567"/>
                  </a:lnTo>
                  <a:lnTo>
                    <a:pt x="1485821" y="6527"/>
                  </a:lnTo>
                  <a:lnTo>
                    <a:pt x="1538887" y="7645"/>
                  </a:lnTo>
                  <a:lnTo>
                    <a:pt x="1591952" y="8943"/>
                  </a:lnTo>
                  <a:lnTo>
                    <a:pt x="1645017" y="10449"/>
                  </a:lnTo>
                  <a:lnTo>
                    <a:pt x="1698082" y="12192"/>
                  </a:lnTo>
                  <a:lnTo>
                    <a:pt x="1751147" y="14203"/>
                  </a:lnTo>
                  <a:lnTo>
                    <a:pt x="1804212" y="16519"/>
                  </a:lnTo>
                  <a:lnTo>
                    <a:pt x="1857277" y="19174"/>
                  </a:lnTo>
                  <a:lnTo>
                    <a:pt x="1910342" y="22208"/>
                  </a:lnTo>
                  <a:lnTo>
                    <a:pt x="1963407" y="25659"/>
                  </a:lnTo>
                  <a:lnTo>
                    <a:pt x="2016472" y="29564"/>
                  </a:lnTo>
                  <a:lnTo>
                    <a:pt x="2069537" y="33958"/>
                  </a:lnTo>
                  <a:lnTo>
                    <a:pt x="2122602" y="38870"/>
                  </a:lnTo>
                  <a:lnTo>
                    <a:pt x="2175667" y="44321"/>
                  </a:lnTo>
                  <a:lnTo>
                    <a:pt x="2228732" y="50322"/>
                  </a:lnTo>
                  <a:lnTo>
                    <a:pt x="2281797" y="56872"/>
                  </a:lnTo>
                  <a:lnTo>
                    <a:pt x="2334863" y="63950"/>
                  </a:lnTo>
                  <a:lnTo>
                    <a:pt x="2387928" y="71522"/>
                  </a:lnTo>
                  <a:lnTo>
                    <a:pt x="2440993" y="79531"/>
                  </a:lnTo>
                  <a:lnTo>
                    <a:pt x="2494058" y="87905"/>
                  </a:lnTo>
                  <a:lnTo>
                    <a:pt x="2547123" y="96552"/>
                  </a:lnTo>
                  <a:lnTo>
                    <a:pt x="2600188" y="105368"/>
                  </a:lnTo>
                  <a:lnTo>
                    <a:pt x="2653253" y="114243"/>
                  </a:lnTo>
                  <a:lnTo>
                    <a:pt x="2706318" y="123060"/>
                  </a:lnTo>
                  <a:lnTo>
                    <a:pt x="2759383" y="131706"/>
                  </a:lnTo>
                  <a:lnTo>
                    <a:pt x="2812448" y="140080"/>
                  </a:lnTo>
                  <a:lnTo>
                    <a:pt x="2865513" y="148089"/>
                  </a:lnTo>
                  <a:lnTo>
                    <a:pt x="2918578" y="155661"/>
                  </a:lnTo>
                  <a:lnTo>
                    <a:pt x="2971643" y="162740"/>
                  </a:lnTo>
                  <a:lnTo>
                    <a:pt x="3024708" y="169289"/>
                  </a:lnTo>
                  <a:lnTo>
                    <a:pt x="3077774" y="175290"/>
                  </a:lnTo>
                  <a:lnTo>
                    <a:pt x="3130839" y="180741"/>
                  </a:lnTo>
                  <a:lnTo>
                    <a:pt x="3183904" y="185653"/>
                  </a:lnTo>
                  <a:lnTo>
                    <a:pt x="3236969" y="190047"/>
                  </a:lnTo>
                  <a:lnTo>
                    <a:pt x="3290034" y="193952"/>
                  </a:lnTo>
                  <a:lnTo>
                    <a:pt x="3343099" y="197403"/>
                  </a:lnTo>
                  <a:lnTo>
                    <a:pt x="3396164" y="200437"/>
                  </a:lnTo>
                  <a:lnTo>
                    <a:pt x="3449229" y="203093"/>
                  </a:lnTo>
                  <a:lnTo>
                    <a:pt x="3502294" y="205408"/>
                  </a:lnTo>
                  <a:lnTo>
                    <a:pt x="3555359" y="207420"/>
                  </a:lnTo>
                  <a:lnTo>
                    <a:pt x="3608424" y="209162"/>
                  </a:lnTo>
                  <a:lnTo>
                    <a:pt x="3661489" y="210668"/>
                  </a:lnTo>
                  <a:lnTo>
                    <a:pt x="3714554" y="211967"/>
                  </a:lnTo>
                  <a:lnTo>
                    <a:pt x="3767619" y="213084"/>
                  </a:lnTo>
                  <a:lnTo>
                    <a:pt x="3820685" y="214044"/>
                  </a:lnTo>
                  <a:lnTo>
                    <a:pt x="3873750" y="214867"/>
                  </a:lnTo>
                  <a:lnTo>
                    <a:pt x="3926815" y="215573"/>
                  </a:lnTo>
                  <a:lnTo>
                    <a:pt x="3979880" y="216177"/>
                  </a:lnTo>
                  <a:lnTo>
                    <a:pt x="4032945" y="216693"/>
                  </a:lnTo>
                  <a:lnTo>
                    <a:pt x="4086010" y="217135"/>
                  </a:lnTo>
                  <a:lnTo>
                    <a:pt x="4139075" y="217512"/>
                  </a:lnTo>
                  <a:lnTo>
                    <a:pt x="4192140" y="217833"/>
                  </a:lnTo>
                  <a:lnTo>
                    <a:pt x="4245205" y="218108"/>
                  </a:lnTo>
                  <a:lnTo>
                    <a:pt x="4298270" y="218342"/>
                  </a:lnTo>
                  <a:lnTo>
                    <a:pt x="4351335" y="218541"/>
                  </a:lnTo>
                  <a:lnTo>
                    <a:pt x="4404400" y="218711"/>
                  </a:lnTo>
                  <a:lnTo>
                    <a:pt x="4457465" y="218856"/>
                  </a:lnTo>
                  <a:lnTo>
                    <a:pt x="4510530" y="218979"/>
                  </a:lnTo>
                  <a:lnTo>
                    <a:pt x="4563595" y="219085"/>
                  </a:lnTo>
                  <a:lnTo>
                    <a:pt x="4616661" y="219174"/>
                  </a:lnTo>
                  <a:lnTo>
                    <a:pt x="4669726" y="219250"/>
                  </a:lnTo>
                  <a:lnTo>
                    <a:pt x="4722791" y="219315"/>
                  </a:lnTo>
                  <a:lnTo>
                    <a:pt x="4775856" y="219370"/>
                  </a:lnTo>
                  <a:lnTo>
                    <a:pt x="4828921" y="219417"/>
                  </a:lnTo>
                  <a:lnTo>
                    <a:pt x="4881986" y="219457"/>
                  </a:lnTo>
                  <a:lnTo>
                    <a:pt x="4935051" y="219491"/>
                  </a:lnTo>
                  <a:lnTo>
                    <a:pt x="4988116" y="219520"/>
                  </a:lnTo>
                  <a:lnTo>
                    <a:pt x="5041181" y="219545"/>
                  </a:lnTo>
                  <a:lnTo>
                    <a:pt x="5094246" y="219566"/>
                  </a:lnTo>
                  <a:lnTo>
                    <a:pt x="5147311" y="219584"/>
                  </a:lnTo>
                  <a:lnTo>
                    <a:pt x="5200376" y="219599"/>
                  </a:lnTo>
                  <a:lnTo>
                    <a:pt x="5253441" y="219612"/>
                  </a:lnTo>
                </a:path>
              </a:pathLst>
            </a:custGeom>
            <a:ln w="40651" cap="flat">
              <a:solidFill>
                <a:srgbClr val="E8E8E8">
                  <a:alpha val="100000"/>
                </a:srgbClr>
              </a:solidFill>
              <a:prstDash val="solid"/>
              <a:round/>
            </a:ln>
          </p:spPr>
          <p:txBody>
            <a:bodyPr/>
            <a:lstStyle/>
            <a:p/>
          </p:txBody>
        </p:sp>
        <p:sp>
          <p:nvSpPr>
            <p:cNvPr id="39" name="pt39"/>
            <p:cNvSpPr/>
            <p:nvPr/>
          </p:nvSpPr>
          <p:spPr>
            <a:xfrm>
              <a:off x="2040930" y="171576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930" y="193552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930" y="215528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930" y="237504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3" name="pt43"/>
            <p:cNvSpPr/>
            <p:nvPr/>
          </p:nvSpPr>
          <p:spPr>
            <a:xfrm>
              <a:off x="2040930" y="259480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930" y="281456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930" y="303432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930" y="325408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930" y="347384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930" y="369360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930" y="391336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930" y="41331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930" y="435288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930" y="457264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930" y="479240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930" y="501216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930" y="5231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930" y="545168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930" y="567144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930" y="58912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72" y="171576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72" y="193552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72" y="215528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72" y="23750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72" y="259480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72" y="281456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7294372" y="303432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72" y="325408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72" y="347384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72" y="369360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72" y="391336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72" y="41331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72" y="435288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72" y="457264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72" y="479240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72" y="501216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72" y="5231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72" y="545168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72" y="567144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72" y="58912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2033" y="1749862"/>
              <a:ext cx="313364"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India</a:t>
              </a:r>
            </a:p>
          </p:txBody>
        </p:sp>
        <p:sp>
          <p:nvSpPr>
            <p:cNvPr id="80" name="tx80"/>
            <p:cNvSpPr/>
            <p:nvPr/>
          </p:nvSpPr>
          <p:spPr>
            <a:xfrm>
              <a:off x="1537649" y="1969621"/>
              <a:ext cx="457748"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Nigeria</a:t>
              </a:r>
            </a:p>
          </p:txBody>
        </p:sp>
        <p:sp>
          <p:nvSpPr>
            <p:cNvPr id="81" name="tx81"/>
            <p:cNvSpPr/>
            <p:nvPr/>
          </p:nvSpPr>
          <p:spPr>
            <a:xfrm>
              <a:off x="1368668" y="2189381"/>
              <a:ext cx="62672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Indonesia</a:t>
              </a:r>
            </a:p>
          </p:txBody>
        </p:sp>
        <p:sp>
          <p:nvSpPr>
            <p:cNvPr id="82" name="tx82"/>
            <p:cNvSpPr/>
            <p:nvPr/>
          </p:nvSpPr>
          <p:spPr>
            <a:xfrm>
              <a:off x="1473184" y="2409141"/>
              <a:ext cx="52221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Ethiopia</a:t>
              </a:r>
            </a:p>
          </p:txBody>
        </p:sp>
        <p:sp>
          <p:nvSpPr>
            <p:cNvPr id="83" name="tx83"/>
            <p:cNvSpPr/>
            <p:nvPr/>
          </p:nvSpPr>
          <p:spPr>
            <a:xfrm>
              <a:off x="1296522" y="2628900"/>
              <a:ext cx="6988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Philippines</a:t>
              </a:r>
            </a:p>
          </p:txBody>
        </p:sp>
        <p:sp>
          <p:nvSpPr>
            <p:cNvPr id="84" name="tx84"/>
            <p:cNvSpPr/>
            <p:nvPr/>
          </p:nvSpPr>
          <p:spPr>
            <a:xfrm>
              <a:off x="1682398" y="2848660"/>
              <a:ext cx="31299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DRC</a:t>
              </a:r>
            </a:p>
          </p:txBody>
        </p:sp>
        <p:sp>
          <p:nvSpPr>
            <p:cNvPr id="85" name="tx85"/>
            <p:cNvSpPr/>
            <p:nvPr/>
          </p:nvSpPr>
          <p:spPr>
            <a:xfrm>
              <a:off x="1634118" y="3068420"/>
              <a:ext cx="36127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Brazil</a:t>
              </a:r>
            </a:p>
          </p:txBody>
        </p:sp>
        <p:sp>
          <p:nvSpPr>
            <p:cNvPr id="86" name="tx86"/>
            <p:cNvSpPr/>
            <p:nvPr/>
          </p:nvSpPr>
          <p:spPr>
            <a:xfrm>
              <a:off x="1441180" y="3288179"/>
              <a:ext cx="554217"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Pakistan</a:t>
              </a:r>
            </a:p>
          </p:txBody>
        </p:sp>
        <p:sp>
          <p:nvSpPr>
            <p:cNvPr id="87" name="tx87"/>
            <p:cNvSpPr/>
            <p:nvPr/>
          </p:nvSpPr>
          <p:spPr>
            <a:xfrm>
              <a:off x="1545421" y="3507939"/>
              <a:ext cx="44997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Angola</a:t>
              </a:r>
            </a:p>
          </p:txBody>
        </p:sp>
        <p:sp>
          <p:nvSpPr>
            <p:cNvPr id="88" name="tx88"/>
            <p:cNvSpPr/>
            <p:nvPr/>
          </p:nvSpPr>
          <p:spPr>
            <a:xfrm>
              <a:off x="1393265" y="3727699"/>
              <a:ext cx="602132"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Myanmar</a:t>
              </a:r>
            </a:p>
          </p:txBody>
        </p:sp>
        <p:sp>
          <p:nvSpPr>
            <p:cNvPr id="89" name="tx89"/>
            <p:cNvSpPr/>
            <p:nvPr/>
          </p:nvSpPr>
          <p:spPr>
            <a:xfrm>
              <a:off x="1416948" y="3947458"/>
              <a:ext cx="57844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Tanzania</a:t>
              </a:r>
            </a:p>
          </p:txBody>
        </p:sp>
        <p:sp>
          <p:nvSpPr>
            <p:cNvPr id="90" name="tx90"/>
            <p:cNvSpPr/>
            <p:nvPr/>
          </p:nvSpPr>
          <p:spPr>
            <a:xfrm>
              <a:off x="1168140" y="4167218"/>
              <a:ext cx="827257"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Mozambique</a:t>
              </a:r>
            </a:p>
          </p:txBody>
        </p:sp>
        <p:sp>
          <p:nvSpPr>
            <p:cNvPr id="91" name="tx91"/>
            <p:cNvSpPr/>
            <p:nvPr/>
          </p:nvSpPr>
          <p:spPr>
            <a:xfrm>
              <a:off x="1232148" y="4386978"/>
              <a:ext cx="76324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Afghanistan</a:t>
              </a:r>
            </a:p>
          </p:txBody>
        </p:sp>
        <p:sp>
          <p:nvSpPr>
            <p:cNvPr id="92" name="tx92"/>
            <p:cNvSpPr/>
            <p:nvPr/>
          </p:nvSpPr>
          <p:spPr>
            <a:xfrm>
              <a:off x="1473367" y="4606737"/>
              <a:ext cx="52203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Somalia</a:t>
              </a:r>
            </a:p>
          </p:txBody>
        </p:sp>
        <p:sp>
          <p:nvSpPr>
            <p:cNvPr id="93" name="tx93"/>
            <p:cNvSpPr/>
            <p:nvPr/>
          </p:nvSpPr>
          <p:spPr>
            <a:xfrm>
              <a:off x="1537740" y="4826497"/>
              <a:ext cx="457657"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Mexico</a:t>
              </a:r>
            </a:p>
          </p:txBody>
        </p:sp>
        <p:sp>
          <p:nvSpPr>
            <p:cNvPr id="94" name="tx94"/>
            <p:cNvSpPr/>
            <p:nvPr/>
          </p:nvSpPr>
          <p:spPr>
            <a:xfrm>
              <a:off x="1200235" y="5046257"/>
              <a:ext cx="795162"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Madagascar</a:t>
              </a:r>
            </a:p>
          </p:txBody>
        </p:sp>
        <p:sp>
          <p:nvSpPr>
            <p:cNvPr id="95" name="tx95"/>
            <p:cNvSpPr/>
            <p:nvPr/>
          </p:nvSpPr>
          <p:spPr>
            <a:xfrm>
              <a:off x="1320753" y="5266017"/>
              <a:ext cx="674644"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Cameroon</a:t>
              </a:r>
            </a:p>
          </p:txBody>
        </p:sp>
        <p:sp>
          <p:nvSpPr>
            <p:cNvPr id="96" name="tx96"/>
            <p:cNvSpPr/>
            <p:nvPr/>
          </p:nvSpPr>
          <p:spPr>
            <a:xfrm>
              <a:off x="1593976" y="5485776"/>
              <a:ext cx="40142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DPRK</a:t>
              </a:r>
            </a:p>
          </p:txBody>
        </p:sp>
        <p:sp>
          <p:nvSpPr>
            <p:cNvPr id="97" name="tx97"/>
            <p:cNvSpPr/>
            <p:nvPr/>
          </p:nvSpPr>
          <p:spPr>
            <a:xfrm>
              <a:off x="1649937" y="5705536"/>
              <a:ext cx="34546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Chad</a:t>
              </a:r>
            </a:p>
          </p:txBody>
        </p:sp>
        <p:sp>
          <p:nvSpPr>
            <p:cNvPr id="98" name="tx98"/>
            <p:cNvSpPr/>
            <p:nvPr/>
          </p:nvSpPr>
          <p:spPr>
            <a:xfrm>
              <a:off x="1403872" y="5925296"/>
              <a:ext cx="59152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Viet Nam</a:t>
              </a:r>
            </a:p>
          </p:txBody>
        </p:sp>
        <p:sp>
          <p:nvSpPr>
            <p:cNvPr id="99" name="tx99"/>
            <p:cNvSpPr/>
            <p:nvPr/>
          </p:nvSpPr>
          <p:spPr>
            <a:xfrm>
              <a:off x="7511511" y="1749862"/>
              <a:ext cx="457748"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Nigeria</a:t>
              </a:r>
            </a:p>
          </p:txBody>
        </p:sp>
        <p:sp>
          <p:nvSpPr>
            <p:cNvPr id="100" name="tx100"/>
            <p:cNvSpPr/>
            <p:nvPr/>
          </p:nvSpPr>
          <p:spPr>
            <a:xfrm>
              <a:off x="7511511" y="1969621"/>
              <a:ext cx="31299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DRC</a:t>
              </a:r>
            </a:p>
          </p:txBody>
        </p:sp>
        <p:sp>
          <p:nvSpPr>
            <p:cNvPr id="101" name="tx101"/>
            <p:cNvSpPr/>
            <p:nvPr/>
          </p:nvSpPr>
          <p:spPr>
            <a:xfrm>
              <a:off x="7511511" y="2189381"/>
              <a:ext cx="44458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Yemen</a:t>
              </a:r>
            </a:p>
          </p:txBody>
        </p:sp>
        <p:sp>
          <p:nvSpPr>
            <p:cNvPr id="102" name="tx102"/>
            <p:cNvSpPr/>
            <p:nvPr/>
          </p:nvSpPr>
          <p:spPr>
            <a:xfrm>
              <a:off x="7511511" y="2409141"/>
              <a:ext cx="313364"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India</a:t>
              </a:r>
            </a:p>
          </p:txBody>
        </p:sp>
        <p:sp>
          <p:nvSpPr>
            <p:cNvPr id="103" name="tx103"/>
            <p:cNvSpPr/>
            <p:nvPr/>
          </p:nvSpPr>
          <p:spPr>
            <a:xfrm>
              <a:off x="7511511" y="2628900"/>
              <a:ext cx="62672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Indonesia</a:t>
              </a:r>
            </a:p>
          </p:txBody>
        </p:sp>
        <p:sp>
          <p:nvSpPr>
            <p:cNvPr id="104" name="tx104"/>
            <p:cNvSpPr/>
            <p:nvPr/>
          </p:nvSpPr>
          <p:spPr>
            <a:xfrm>
              <a:off x="7511511" y="2848660"/>
              <a:ext cx="52221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Ethiopia</a:t>
              </a:r>
            </a:p>
          </p:txBody>
        </p:sp>
        <p:sp>
          <p:nvSpPr>
            <p:cNvPr id="105" name="tx105"/>
            <p:cNvSpPr/>
            <p:nvPr/>
          </p:nvSpPr>
          <p:spPr>
            <a:xfrm>
              <a:off x="7511511" y="3068420"/>
              <a:ext cx="76324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Afghanistan</a:t>
              </a:r>
            </a:p>
          </p:txBody>
        </p:sp>
        <p:sp>
          <p:nvSpPr>
            <p:cNvPr id="106" name="tx106"/>
            <p:cNvSpPr/>
            <p:nvPr/>
          </p:nvSpPr>
          <p:spPr>
            <a:xfrm>
              <a:off x="7511511" y="3288179"/>
              <a:ext cx="554217"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Pakistan</a:t>
              </a:r>
            </a:p>
          </p:txBody>
        </p:sp>
        <p:sp>
          <p:nvSpPr>
            <p:cNvPr id="107" name="tx107"/>
            <p:cNvSpPr/>
            <p:nvPr/>
          </p:nvSpPr>
          <p:spPr>
            <a:xfrm>
              <a:off x="7511511" y="3507939"/>
              <a:ext cx="44997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Angola</a:t>
              </a:r>
            </a:p>
          </p:txBody>
        </p:sp>
        <p:sp>
          <p:nvSpPr>
            <p:cNvPr id="108" name="tx108"/>
            <p:cNvSpPr/>
            <p:nvPr/>
          </p:nvSpPr>
          <p:spPr>
            <a:xfrm>
              <a:off x="7511511" y="3727699"/>
              <a:ext cx="6988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Philippines</a:t>
              </a:r>
            </a:p>
          </p:txBody>
        </p:sp>
        <p:sp>
          <p:nvSpPr>
            <p:cNvPr id="109" name="tx109"/>
            <p:cNvSpPr/>
            <p:nvPr/>
          </p:nvSpPr>
          <p:spPr>
            <a:xfrm>
              <a:off x="7511511" y="3947458"/>
              <a:ext cx="77916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South Africa</a:t>
              </a:r>
            </a:p>
          </p:txBody>
        </p:sp>
        <p:sp>
          <p:nvSpPr>
            <p:cNvPr id="110" name="tx110"/>
            <p:cNvSpPr/>
            <p:nvPr/>
          </p:nvSpPr>
          <p:spPr>
            <a:xfrm>
              <a:off x="7511511" y="4167218"/>
              <a:ext cx="57844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Tanzania</a:t>
              </a:r>
            </a:p>
          </p:txBody>
        </p:sp>
        <p:sp>
          <p:nvSpPr>
            <p:cNvPr id="111" name="tx111"/>
            <p:cNvSpPr/>
            <p:nvPr/>
          </p:nvSpPr>
          <p:spPr>
            <a:xfrm>
              <a:off x="7511511" y="4386978"/>
              <a:ext cx="41788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Sudan</a:t>
              </a:r>
            </a:p>
          </p:txBody>
        </p:sp>
        <p:sp>
          <p:nvSpPr>
            <p:cNvPr id="112" name="tx112"/>
            <p:cNvSpPr/>
            <p:nvPr/>
          </p:nvSpPr>
          <p:spPr>
            <a:xfrm>
              <a:off x="7511511" y="4606737"/>
              <a:ext cx="37755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China</a:t>
              </a:r>
            </a:p>
          </p:txBody>
        </p:sp>
        <p:sp>
          <p:nvSpPr>
            <p:cNvPr id="113" name="tx113"/>
            <p:cNvSpPr/>
            <p:nvPr/>
          </p:nvSpPr>
          <p:spPr>
            <a:xfrm>
              <a:off x="7511511" y="4826497"/>
              <a:ext cx="795162"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Madagascar</a:t>
              </a:r>
            </a:p>
          </p:txBody>
        </p:sp>
        <p:sp>
          <p:nvSpPr>
            <p:cNvPr id="114" name="tx114"/>
            <p:cNvSpPr/>
            <p:nvPr/>
          </p:nvSpPr>
          <p:spPr>
            <a:xfrm>
              <a:off x="7511511" y="5046257"/>
              <a:ext cx="76334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Bangladesh</a:t>
              </a:r>
            </a:p>
          </p:txBody>
        </p:sp>
        <p:sp>
          <p:nvSpPr>
            <p:cNvPr id="115" name="tx115"/>
            <p:cNvSpPr/>
            <p:nvPr/>
          </p:nvSpPr>
          <p:spPr>
            <a:xfrm>
              <a:off x="7511511" y="5266017"/>
              <a:ext cx="457657"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Mexico</a:t>
              </a:r>
            </a:p>
          </p:txBody>
        </p:sp>
        <p:sp>
          <p:nvSpPr>
            <p:cNvPr id="116" name="tx116"/>
            <p:cNvSpPr/>
            <p:nvPr/>
          </p:nvSpPr>
          <p:spPr>
            <a:xfrm>
              <a:off x="7511511" y="5485776"/>
              <a:ext cx="602132"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Myanmar</a:t>
              </a:r>
            </a:p>
          </p:txBody>
        </p:sp>
        <p:sp>
          <p:nvSpPr>
            <p:cNvPr id="117" name="tx117"/>
            <p:cNvSpPr/>
            <p:nvPr/>
          </p:nvSpPr>
          <p:spPr>
            <a:xfrm>
              <a:off x="7511511" y="5705536"/>
              <a:ext cx="67501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Venezuela</a:t>
              </a:r>
            </a:p>
          </p:txBody>
        </p:sp>
        <p:sp>
          <p:nvSpPr>
            <p:cNvPr id="118" name="tx118"/>
            <p:cNvSpPr/>
            <p:nvPr/>
          </p:nvSpPr>
          <p:spPr>
            <a:xfrm>
              <a:off x="7511511" y="5925296"/>
              <a:ext cx="52203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Somalia</a:t>
              </a:r>
            </a:p>
          </p:txBody>
        </p:sp>
        <p:sp>
          <p:nvSpPr>
            <p:cNvPr id="119" name="tx119"/>
            <p:cNvSpPr/>
            <p:nvPr/>
          </p:nvSpPr>
          <p:spPr>
            <a:xfrm>
              <a:off x="570361" y="176156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120" name="tx120"/>
            <p:cNvSpPr/>
            <p:nvPr/>
          </p:nvSpPr>
          <p:spPr>
            <a:xfrm>
              <a:off x="570361" y="198132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121" name="tx121"/>
            <p:cNvSpPr/>
            <p:nvPr/>
          </p:nvSpPr>
          <p:spPr>
            <a:xfrm>
              <a:off x="570361" y="22010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122" name="tx122"/>
            <p:cNvSpPr/>
            <p:nvPr/>
          </p:nvSpPr>
          <p:spPr>
            <a:xfrm>
              <a:off x="570361" y="242084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123" name="tx123"/>
            <p:cNvSpPr/>
            <p:nvPr/>
          </p:nvSpPr>
          <p:spPr>
            <a:xfrm>
              <a:off x="570361" y="264060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24" name="tx124"/>
            <p:cNvSpPr/>
            <p:nvPr/>
          </p:nvSpPr>
          <p:spPr>
            <a:xfrm>
              <a:off x="570361" y="286036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125" name="tx125"/>
            <p:cNvSpPr/>
            <p:nvPr/>
          </p:nvSpPr>
          <p:spPr>
            <a:xfrm>
              <a:off x="570361" y="30801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126" name="tx126"/>
            <p:cNvSpPr/>
            <p:nvPr/>
          </p:nvSpPr>
          <p:spPr>
            <a:xfrm>
              <a:off x="570361" y="329988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127" name="tx127"/>
            <p:cNvSpPr/>
            <p:nvPr/>
          </p:nvSpPr>
          <p:spPr>
            <a:xfrm>
              <a:off x="570361" y="351964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128" name="tx128"/>
            <p:cNvSpPr/>
            <p:nvPr/>
          </p:nvSpPr>
          <p:spPr>
            <a:xfrm>
              <a:off x="508182" y="37394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29" name="tx129"/>
            <p:cNvSpPr/>
            <p:nvPr/>
          </p:nvSpPr>
          <p:spPr>
            <a:xfrm>
              <a:off x="516503" y="3959163"/>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130" name="tx130"/>
            <p:cNvSpPr/>
            <p:nvPr/>
          </p:nvSpPr>
          <p:spPr>
            <a:xfrm>
              <a:off x="508182" y="417892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131" name="tx131"/>
            <p:cNvSpPr/>
            <p:nvPr/>
          </p:nvSpPr>
          <p:spPr>
            <a:xfrm>
              <a:off x="508182" y="43986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132" name="tx132"/>
            <p:cNvSpPr/>
            <p:nvPr/>
          </p:nvSpPr>
          <p:spPr>
            <a:xfrm>
              <a:off x="508182" y="46184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133" name="tx133"/>
            <p:cNvSpPr/>
            <p:nvPr/>
          </p:nvSpPr>
          <p:spPr>
            <a:xfrm>
              <a:off x="508182" y="48382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134" name="tx134"/>
            <p:cNvSpPr/>
            <p:nvPr/>
          </p:nvSpPr>
          <p:spPr>
            <a:xfrm>
              <a:off x="508182" y="50579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135" name="tx135"/>
            <p:cNvSpPr/>
            <p:nvPr/>
          </p:nvSpPr>
          <p:spPr>
            <a:xfrm>
              <a:off x="508182" y="52777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136" name="tx136"/>
            <p:cNvSpPr/>
            <p:nvPr/>
          </p:nvSpPr>
          <p:spPr>
            <a:xfrm>
              <a:off x="508182" y="54974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137" name="tx137"/>
            <p:cNvSpPr/>
            <p:nvPr/>
          </p:nvSpPr>
          <p:spPr>
            <a:xfrm>
              <a:off x="508182" y="57172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138" name="tx138"/>
            <p:cNvSpPr/>
            <p:nvPr/>
          </p:nvSpPr>
          <p:spPr>
            <a:xfrm>
              <a:off x="508182" y="59370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9" name="tx139"/>
            <p:cNvSpPr/>
            <p:nvPr/>
          </p:nvSpPr>
          <p:spPr>
            <a:xfrm>
              <a:off x="1971286" y="62484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0" name="tx140"/>
            <p:cNvSpPr/>
            <p:nvPr/>
          </p:nvSpPr>
          <p:spPr>
            <a:xfrm>
              <a:off x="7224727" y="62484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a:off x="695171" y="1368037"/>
              <a:ext cx="382786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IA2030 top 20 zero-dose countries rank, 2021-2025</a:t>
              </a:r>
            </a:p>
          </p:txBody>
        </p:sp>
        <p:sp>
          <p:nvSpPr>
            <p:cNvPr id="142" name="tx142"/>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Ethiopia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Ethiopia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90496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14980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39465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63950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88435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12920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37405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61890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86375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310860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335345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59829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84314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408799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433284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57769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482254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506739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531224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555709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580193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2482351" y="1149809"/>
              <a:ext cx="4687686" cy="244766"/>
            </a:xfrm>
            <a:custGeom>
              <a:avLst/>
              <a:pathLst>
                <a:path w="4687686" h="24476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2"/>
                  </a:lnTo>
                  <a:lnTo>
                    <a:pt x="1183759" y="96"/>
                  </a:lnTo>
                  <a:lnTo>
                    <a:pt x="1195596" y="113"/>
                  </a:lnTo>
                  <a:lnTo>
                    <a:pt x="1207434" y="133"/>
                  </a:lnTo>
                  <a:lnTo>
                    <a:pt x="1219272" y="156"/>
                  </a:lnTo>
                  <a:lnTo>
                    <a:pt x="1231109" y="184"/>
                  </a:lnTo>
                  <a:lnTo>
                    <a:pt x="1242947" y="216"/>
                  </a:lnTo>
                  <a:lnTo>
                    <a:pt x="1254784" y="254"/>
                  </a:lnTo>
                  <a:lnTo>
                    <a:pt x="1266622" y="298"/>
                  </a:lnTo>
                  <a:lnTo>
                    <a:pt x="1278459" y="351"/>
                  </a:lnTo>
                  <a:lnTo>
                    <a:pt x="1290297" y="412"/>
                  </a:lnTo>
                  <a:lnTo>
                    <a:pt x="1302135" y="485"/>
                  </a:lnTo>
                  <a:lnTo>
                    <a:pt x="1313972" y="569"/>
                  </a:lnTo>
                  <a:lnTo>
                    <a:pt x="1325810" y="669"/>
                  </a:lnTo>
                  <a:lnTo>
                    <a:pt x="1337647" y="786"/>
                  </a:lnTo>
                  <a:lnTo>
                    <a:pt x="1349485" y="924"/>
                  </a:lnTo>
                  <a:lnTo>
                    <a:pt x="1361323" y="1085"/>
                  </a:lnTo>
                  <a:lnTo>
                    <a:pt x="1373160" y="1274"/>
                  </a:lnTo>
                  <a:lnTo>
                    <a:pt x="1384998" y="1497"/>
                  </a:lnTo>
                  <a:lnTo>
                    <a:pt x="1396835" y="1757"/>
                  </a:lnTo>
                  <a:lnTo>
                    <a:pt x="1408673" y="2063"/>
                  </a:lnTo>
                  <a:lnTo>
                    <a:pt x="1420511" y="2422"/>
                  </a:lnTo>
                  <a:lnTo>
                    <a:pt x="1432348" y="2842"/>
                  </a:lnTo>
                  <a:lnTo>
                    <a:pt x="1444186" y="3333"/>
                  </a:lnTo>
                  <a:lnTo>
                    <a:pt x="1456023" y="3909"/>
                  </a:lnTo>
                  <a:lnTo>
                    <a:pt x="1467861" y="4582"/>
                  </a:lnTo>
                  <a:lnTo>
                    <a:pt x="1479699" y="5368"/>
                  </a:lnTo>
                  <a:lnTo>
                    <a:pt x="1491536" y="6285"/>
                  </a:lnTo>
                  <a:lnTo>
                    <a:pt x="1503374" y="7355"/>
                  </a:lnTo>
                  <a:lnTo>
                    <a:pt x="1515211" y="8599"/>
                  </a:lnTo>
                  <a:lnTo>
                    <a:pt x="1527049" y="10046"/>
                  </a:lnTo>
                  <a:lnTo>
                    <a:pt x="1538887" y="11724"/>
                  </a:lnTo>
                  <a:lnTo>
                    <a:pt x="1550724" y="13666"/>
                  </a:lnTo>
                  <a:lnTo>
                    <a:pt x="1562562" y="15907"/>
                  </a:lnTo>
                  <a:lnTo>
                    <a:pt x="1574399" y="18487"/>
                  </a:lnTo>
                  <a:lnTo>
                    <a:pt x="1586237" y="21446"/>
                  </a:lnTo>
                  <a:lnTo>
                    <a:pt x="1598074" y="24826"/>
                  </a:lnTo>
                  <a:lnTo>
                    <a:pt x="1609912" y="28671"/>
                  </a:lnTo>
                  <a:lnTo>
                    <a:pt x="1621750" y="33022"/>
                  </a:lnTo>
                  <a:lnTo>
                    <a:pt x="1633587" y="37917"/>
                  </a:lnTo>
                  <a:lnTo>
                    <a:pt x="1645425" y="43390"/>
                  </a:lnTo>
                  <a:lnTo>
                    <a:pt x="1657262" y="49463"/>
                  </a:lnTo>
                  <a:lnTo>
                    <a:pt x="1669100" y="56150"/>
                  </a:lnTo>
                  <a:lnTo>
                    <a:pt x="1680938" y="63447"/>
                  </a:lnTo>
                  <a:lnTo>
                    <a:pt x="1692775" y="71334"/>
                  </a:lnTo>
                  <a:lnTo>
                    <a:pt x="1704613" y="79770"/>
                  </a:lnTo>
                  <a:lnTo>
                    <a:pt x="1716450" y="88693"/>
                  </a:lnTo>
                  <a:lnTo>
                    <a:pt x="1728288" y="98023"/>
                  </a:lnTo>
                  <a:lnTo>
                    <a:pt x="1740126" y="107657"/>
                  </a:lnTo>
                  <a:lnTo>
                    <a:pt x="1751963" y="117480"/>
                  </a:lnTo>
                  <a:lnTo>
                    <a:pt x="1763801" y="127368"/>
                  </a:lnTo>
                  <a:lnTo>
                    <a:pt x="1775638" y="137191"/>
                  </a:lnTo>
                  <a:lnTo>
                    <a:pt x="1787476" y="146825"/>
                  </a:lnTo>
                  <a:lnTo>
                    <a:pt x="1799314" y="156154"/>
                  </a:lnTo>
                  <a:lnTo>
                    <a:pt x="1811151" y="165078"/>
                  </a:lnTo>
                  <a:lnTo>
                    <a:pt x="1822989" y="173514"/>
                  </a:lnTo>
                  <a:lnTo>
                    <a:pt x="1834826" y="181401"/>
                  </a:lnTo>
                  <a:lnTo>
                    <a:pt x="1846664" y="188698"/>
                  </a:lnTo>
                  <a:lnTo>
                    <a:pt x="1858502" y="195385"/>
                  </a:lnTo>
                  <a:lnTo>
                    <a:pt x="1870339" y="201458"/>
                  </a:lnTo>
                  <a:lnTo>
                    <a:pt x="1882177" y="206931"/>
                  </a:lnTo>
                  <a:lnTo>
                    <a:pt x="1894014" y="211826"/>
                  </a:lnTo>
                  <a:lnTo>
                    <a:pt x="1905852" y="216177"/>
                  </a:lnTo>
                  <a:lnTo>
                    <a:pt x="1917689" y="220022"/>
                  </a:lnTo>
                  <a:lnTo>
                    <a:pt x="1929527" y="223402"/>
                  </a:lnTo>
                  <a:lnTo>
                    <a:pt x="1941365" y="226361"/>
                  </a:lnTo>
                  <a:lnTo>
                    <a:pt x="1953202" y="228941"/>
                  </a:lnTo>
                  <a:lnTo>
                    <a:pt x="1965040" y="231182"/>
                  </a:lnTo>
                  <a:lnTo>
                    <a:pt x="1976877" y="233124"/>
                  </a:lnTo>
                  <a:lnTo>
                    <a:pt x="1988715" y="234802"/>
                  </a:lnTo>
                  <a:lnTo>
                    <a:pt x="2000553" y="236248"/>
                  </a:lnTo>
                  <a:lnTo>
                    <a:pt x="2012390" y="237493"/>
                  </a:lnTo>
                  <a:lnTo>
                    <a:pt x="2024228" y="238563"/>
                  </a:lnTo>
                  <a:lnTo>
                    <a:pt x="2036065" y="239480"/>
                  </a:lnTo>
                  <a:lnTo>
                    <a:pt x="2047903" y="240266"/>
                  </a:lnTo>
                  <a:lnTo>
                    <a:pt x="2059741" y="240939"/>
                  </a:lnTo>
                  <a:lnTo>
                    <a:pt x="2071578" y="241515"/>
                  </a:lnTo>
                  <a:lnTo>
                    <a:pt x="2083416" y="242006"/>
                  </a:lnTo>
                  <a:lnTo>
                    <a:pt x="2095253" y="242426"/>
                  </a:lnTo>
                  <a:lnTo>
                    <a:pt x="2107091" y="242785"/>
                  </a:lnTo>
                  <a:lnTo>
                    <a:pt x="2118929" y="243090"/>
                  </a:lnTo>
                  <a:lnTo>
                    <a:pt x="2130766" y="243351"/>
                  </a:lnTo>
                  <a:lnTo>
                    <a:pt x="2142604" y="243573"/>
                  </a:lnTo>
                  <a:lnTo>
                    <a:pt x="2154441" y="243763"/>
                  </a:lnTo>
                  <a:lnTo>
                    <a:pt x="2166279" y="243924"/>
                  </a:lnTo>
                  <a:lnTo>
                    <a:pt x="2178117" y="244062"/>
                  </a:lnTo>
                  <a:lnTo>
                    <a:pt x="2189954" y="244179"/>
                  </a:lnTo>
                  <a:lnTo>
                    <a:pt x="2201792" y="244279"/>
                  </a:lnTo>
                  <a:lnTo>
                    <a:pt x="2213629" y="244363"/>
                  </a:lnTo>
                  <a:lnTo>
                    <a:pt x="2225467" y="244436"/>
                  </a:lnTo>
                  <a:lnTo>
                    <a:pt x="2237304" y="244497"/>
                  </a:lnTo>
                  <a:lnTo>
                    <a:pt x="2249142" y="244550"/>
                  </a:lnTo>
                  <a:lnTo>
                    <a:pt x="2260980" y="244594"/>
                  </a:lnTo>
                  <a:lnTo>
                    <a:pt x="2272817" y="244632"/>
                  </a:lnTo>
                  <a:lnTo>
                    <a:pt x="2284655" y="244664"/>
                  </a:lnTo>
                  <a:lnTo>
                    <a:pt x="2296492" y="244692"/>
                  </a:lnTo>
                  <a:lnTo>
                    <a:pt x="2308330" y="244715"/>
                  </a:lnTo>
                  <a:lnTo>
                    <a:pt x="2320168" y="244735"/>
                  </a:lnTo>
                  <a:lnTo>
                    <a:pt x="2332005" y="244752"/>
                  </a:lnTo>
                  <a:lnTo>
                    <a:pt x="2343843" y="244766"/>
                  </a:lnTo>
                  <a:lnTo>
                    <a:pt x="2343843" y="244766"/>
                  </a:lnTo>
                  <a:lnTo>
                    <a:pt x="2355680" y="244752"/>
                  </a:lnTo>
                  <a:lnTo>
                    <a:pt x="2367518" y="244735"/>
                  </a:lnTo>
                  <a:lnTo>
                    <a:pt x="2379356" y="244715"/>
                  </a:lnTo>
                  <a:lnTo>
                    <a:pt x="2391193" y="244692"/>
                  </a:lnTo>
                  <a:lnTo>
                    <a:pt x="2403031" y="244664"/>
                  </a:lnTo>
                  <a:lnTo>
                    <a:pt x="2414868" y="244632"/>
                  </a:lnTo>
                  <a:lnTo>
                    <a:pt x="2426706" y="244594"/>
                  </a:lnTo>
                  <a:lnTo>
                    <a:pt x="2438544" y="244550"/>
                  </a:lnTo>
                  <a:lnTo>
                    <a:pt x="2450381" y="244497"/>
                  </a:lnTo>
                  <a:lnTo>
                    <a:pt x="2462219" y="244436"/>
                  </a:lnTo>
                  <a:lnTo>
                    <a:pt x="2474056" y="244363"/>
                  </a:lnTo>
                  <a:lnTo>
                    <a:pt x="2485894" y="244279"/>
                  </a:lnTo>
                  <a:lnTo>
                    <a:pt x="2497732" y="244179"/>
                  </a:lnTo>
                  <a:lnTo>
                    <a:pt x="2509569" y="244062"/>
                  </a:lnTo>
                  <a:lnTo>
                    <a:pt x="2521407" y="243924"/>
                  </a:lnTo>
                  <a:lnTo>
                    <a:pt x="2533244" y="243763"/>
                  </a:lnTo>
                  <a:lnTo>
                    <a:pt x="2545082" y="243573"/>
                  </a:lnTo>
                  <a:lnTo>
                    <a:pt x="2556919" y="243351"/>
                  </a:lnTo>
                  <a:lnTo>
                    <a:pt x="2568757" y="243090"/>
                  </a:lnTo>
                  <a:lnTo>
                    <a:pt x="2580595" y="242785"/>
                  </a:lnTo>
                  <a:lnTo>
                    <a:pt x="2592432" y="242426"/>
                  </a:lnTo>
                  <a:lnTo>
                    <a:pt x="2604270" y="242006"/>
                  </a:lnTo>
                  <a:lnTo>
                    <a:pt x="2616107" y="241515"/>
                  </a:lnTo>
                  <a:lnTo>
                    <a:pt x="2627945" y="240939"/>
                  </a:lnTo>
                  <a:lnTo>
                    <a:pt x="2639783" y="240266"/>
                  </a:lnTo>
                  <a:lnTo>
                    <a:pt x="2651620" y="239480"/>
                  </a:lnTo>
                  <a:lnTo>
                    <a:pt x="2663458" y="238563"/>
                  </a:lnTo>
                  <a:lnTo>
                    <a:pt x="2675295" y="237493"/>
                  </a:lnTo>
                  <a:lnTo>
                    <a:pt x="2687133" y="236248"/>
                  </a:lnTo>
                  <a:lnTo>
                    <a:pt x="2698971" y="234802"/>
                  </a:lnTo>
                  <a:lnTo>
                    <a:pt x="2710808" y="233124"/>
                  </a:lnTo>
                  <a:lnTo>
                    <a:pt x="2722646" y="231182"/>
                  </a:lnTo>
                  <a:lnTo>
                    <a:pt x="2734483" y="228941"/>
                  </a:lnTo>
                  <a:lnTo>
                    <a:pt x="2746321" y="226361"/>
                  </a:lnTo>
                  <a:lnTo>
                    <a:pt x="2758159" y="223402"/>
                  </a:lnTo>
                  <a:lnTo>
                    <a:pt x="2769996" y="220022"/>
                  </a:lnTo>
                  <a:lnTo>
                    <a:pt x="2781834" y="216177"/>
                  </a:lnTo>
                  <a:lnTo>
                    <a:pt x="2793671" y="211826"/>
                  </a:lnTo>
                  <a:lnTo>
                    <a:pt x="2805509" y="206931"/>
                  </a:lnTo>
                  <a:lnTo>
                    <a:pt x="2817347" y="201458"/>
                  </a:lnTo>
                  <a:lnTo>
                    <a:pt x="2829184" y="195385"/>
                  </a:lnTo>
                  <a:lnTo>
                    <a:pt x="2841022" y="188698"/>
                  </a:lnTo>
                  <a:lnTo>
                    <a:pt x="2852859" y="181401"/>
                  </a:lnTo>
                  <a:lnTo>
                    <a:pt x="2864697" y="173514"/>
                  </a:lnTo>
                  <a:lnTo>
                    <a:pt x="2876534" y="165078"/>
                  </a:lnTo>
                  <a:lnTo>
                    <a:pt x="2888372" y="156154"/>
                  </a:lnTo>
                  <a:lnTo>
                    <a:pt x="2900210" y="146825"/>
                  </a:lnTo>
                  <a:lnTo>
                    <a:pt x="2912047" y="137191"/>
                  </a:lnTo>
                  <a:lnTo>
                    <a:pt x="2923885" y="127368"/>
                  </a:lnTo>
                  <a:lnTo>
                    <a:pt x="2935722" y="117480"/>
                  </a:lnTo>
                  <a:lnTo>
                    <a:pt x="2947560" y="107657"/>
                  </a:lnTo>
                  <a:lnTo>
                    <a:pt x="2959398" y="98023"/>
                  </a:lnTo>
                  <a:lnTo>
                    <a:pt x="2971235" y="88693"/>
                  </a:lnTo>
                  <a:lnTo>
                    <a:pt x="2983073" y="79770"/>
                  </a:lnTo>
                  <a:lnTo>
                    <a:pt x="2994910" y="71334"/>
                  </a:lnTo>
                  <a:lnTo>
                    <a:pt x="3006748" y="63447"/>
                  </a:lnTo>
                  <a:lnTo>
                    <a:pt x="3018586" y="56150"/>
                  </a:lnTo>
                  <a:lnTo>
                    <a:pt x="3030423" y="49463"/>
                  </a:lnTo>
                  <a:lnTo>
                    <a:pt x="3042261" y="43390"/>
                  </a:lnTo>
                  <a:lnTo>
                    <a:pt x="3054098" y="37917"/>
                  </a:lnTo>
                  <a:lnTo>
                    <a:pt x="3065936" y="33022"/>
                  </a:lnTo>
                  <a:lnTo>
                    <a:pt x="3077774" y="28671"/>
                  </a:lnTo>
                  <a:lnTo>
                    <a:pt x="3089611" y="24826"/>
                  </a:lnTo>
                  <a:lnTo>
                    <a:pt x="3101449" y="21446"/>
                  </a:lnTo>
                  <a:lnTo>
                    <a:pt x="3113286" y="18487"/>
                  </a:lnTo>
                  <a:lnTo>
                    <a:pt x="3125124" y="15907"/>
                  </a:lnTo>
                  <a:lnTo>
                    <a:pt x="3136962" y="13666"/>
                  </a:lnTo>
                  <a:lnTo>
                    <a:pt x="3148799" y="11724"/>
                  </a:lnTo>
                  <a:lnTo>
                    <a:pt x="3160637" y="10046"/>
                  </a:lnTo>
                  <a:lnTo>
                    <a:pt x="3172474" y="8599"/>
                  </a:lnTo>
                  <a:lnTo>
                    <a:pt x="3184312" y="7355"/>
                  </a:lnTo>
                  <a:lnTo>
                    <a:pt x="3196149" y="6285"/>
                  </a:lnTo>
                  <a:lnTo>
                    <a:pt x="3207987" y="5368"/>
                  </a:lnTo>
                  <a:lnTo>
                    <a:pt x="3219825" y="4582"/>
                  </a:lnTo>
                  <a:lnTo>
                    <a:pt x="3231662" y="3909"/>
                  </a:lnTo>
                  <a:lnTo>
                    <a:pt x="3243500" y="3333"/>
                  </a:lnTo>
                  <a:lnTo>
                    <a:pt x="3255337" y="2842"/>
                  </a:lnTo>
                  <a:lnTo>
                    <a:pt x="3267175" y="2422"/>
                  </a:lnTo>
                  <a:lnTo>
                    <a:pt x="3279013" y="2063"/>
                  </a:lnTo>
                  <a:lnTo>
                    <a:pt x="3290850" y="1757"/>
                  </a:lnTo>
                  <a:lnTo>
                    <a:pt x="3302688" y="1497"/>
                  </a:lnTo>
                  <a:lnTo>
                    <a:pt x="3314525" y="1274"/>
                  </a:lnTo>
                  <a:lnTo>
                    <a:pt x="3326363" y="1085"/>
                  </a:lnTo>
                  <a:lnTo>
                    <a:pt x="3338201" y="924"/>
                  </a:lnTo>
                  <a:lnTo>
                    <a:pt x="3350038" y="786"/>
                  </a:lnTo>
                  <a:lnTo>
                    <a:pt x="3361876" y="669"/>
                  </a:lnTo>
                  <a:lnTo>
                    <a:pt x="3373713" y="569"/>
                  </a:lnTo>
                  <a:lnTo>
                    <a:pt x="3385551" y="485"/>
                  </a:lnTo>
                  <a:lnTo>
                    <a:pt x="3397389" y="412"/>
                  </a:lnTo>
                  <a:lnTo>
                    <a:pt x="3409226" y="351"/>
                  </a:lnTo>
                  <a:lnTo>
                    <a:pt x="3421064" y="298"/>
                  </a:lnTo>
                  <a:lnTo>
                    <a:pt x="3432901" y="254"/>
                  </a:lnTo>
                  <a:lnTo>
                    <a:pt x="3444739" y="216"/>
                  </a:lnTo>
                  <a:lnTo>
                    <a:pt x="3456576" y="184"/>
                  </a:lnTo>
                  <a:lnTo>
                    <a:pt x="3468414" y="156"/>
                  </a:lnTo>
                  <a:lnTo>
                    <a:pt x="3480252" y="133"/>
                  </a:lnTo>
                  <a:lnTo>
                    <a:pt x="3492089" y="113"/>
                  </a:lnTo>
                  <a:lnTo>
                    <a:pt x="3503927" y="96"/>
                  </a:lnTo>
                  <a:lnTo>
                    <a:pt x="3515764" y="82"/>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26" name="pl26"/>
            <p:cNvSpPr/>
            <p:nvPr/>
          </p:nvSpPr>
          <p:spPr>
            <a:xfrm>
              <a:off x="2482351" y="5557172"/>
              <a:ext cx="4687686" cy="244766"/>
            </a:xfrm>
            <a:custGeom>
              <a:avLst/>
              <a:pathLst>
                <a:path w="4687686" h="244766">
                  <a:moveTo>
                    <a:pt x="0" y="244684"/>
                  </a:moveTo>
                  <a:lnTo>
                    <a:pt x="11837" y="244670"/>
                  </a:lnTo>
                  <a:lnTo>
                    <a:pt x="23675" y="244653"/>
                  </a:lnTo>
                  <a:lnTo>
                    <a:pt x="35512" y="244633"/>
                  </a:lnTo>
                  <a:lnTo>
                    <a:pt x="47350" y="244610"/>
                  </a:lnTo>
                  <a:lnTo>
                    <a:pt x="59187" y="244582"/>
                  </a:lnTo>
                  <a:lnTo>
                    <a:pt x="71025" y="244550"/>
                  </a:lnTo>
                  <a:lnTo>
                    <a:pt x="82863" y="244512"/>
                  </a:lnTo>
                  <a:lnTo>
                    <a:pt x="94700" y="244467"/>
                  </a:lnTo>
                  <a:lnTo>
                    <a:pt x="106538" y="244415"/>
                  </a:lnTo>
                  <a:lnTo>
                    <a:pt x="118375" y="244354"/>
                  </a:lnTo>
                  <a:lnTo>
                    <a:pt x="130213" y="244281"/>
                  </a:lnTo>
                  <a:lnTo>
                    <a:pt x="142051" y="244196"/>
                  </a:lnTo>
                  <a:lnTo>
                    <a:pt x="153888" y="244097"/>
                  </a:lnTo>
                  <a:lnTo>
                    <a:pt x="165726" y="243980"/>
                  </a:lnTo>
                  <a:lnTo>
                    <a:pt x="177563" y="243842"/>
                  </a:lnTo>
                  <a:lnTo>
                    <a:pt x="189401" y="243681"/>
                  </a:lnTo>
                  <a:lnTo>
                    <a:pt x="201239" y="243491"/>
                  </a:lnTo>
                  <a:lnTo>
                    <a:pt x="213076" y="243269"/>
                  </a:lnTo>
                  <a:lnTo>
                    <a:pt x="224914" y="243008"/>
                  </a:lnTo>
                  <a:lnTo>
                    <a:pt x="236751" y="242703"/>
                  </a:lnTo>
                  <a:lnTo>
                    <a:pt x="248589" y="242344"/>
                  </a:lnTo>
                  <a:lnTo>
                    <a:pt x="260427" y="241924"/>
                  </a:lnTo>
                  <a:lnTo>
                    <a:pt x="272264" y="241433"/>
                  </a:lnTo>
                  <a:lnTo>
                    <a:pt x="284102" y="240857"/>
                  </a:lnTo>
                  <a:lnTo>
                    <a:pt x="295939" y="240184"/>
                  </a:lnTo>
                  <a:lnTo>
                    <a:pt x="307777" y="239398"/>
                  </a:lnTo>
                  <a:lnTo>
                    <a:pt x="319614" y="238481"/>
                  </a:lnTo>
                  <a:lnTo>
                    <a:pt x="331452" y="237411"/>
                  </a:lnTo>
                  <a:lnTo>
                    <a:pt x="343290" y="236166"/>
                  </a:lnTo>
                  <a:lnTo>
                    <a:pt x="355127" y="234720"/>
                  </a:lnTo>
                  <a:lnTo>
                    <a:pt x="366965" y="233042"/>
                  </a:lnTo>
                  <a:lnTo>
                    <a:pt x="378802" y="231100"/>
                  </a:lnTo>
                  <a:lnTo>
                    <a:pt x="390640" y="228859"/>
                  </a:lnTo>
                  <a:lnTo>
                    <a:pt x="402478" y="226279"/>
                  </a:lnTo>
                  <a:lnTo>
                    <a:pt x="414315" y="223320"/>
                  </a:lnTo>
                  <a:lnTo>
                    <a:pt x="426153" y="219940"/>
                  </a:lnTo>
                  <a:lnTo>
                    <a:pt x="437990" y="216095"/>
                  </a:lnTo>
                  <a:lnTo>
                    <a:pt x="449828" y="211744"/>
                  </a:lnTo>
                  <a:lnTo>
                    <a:pt x="461666" y="206849"/>
                  </a:lnTo>
                  <a:lnTo>
                    <a:pt x="473503" y="201376"/>
                  </a:lnTo>
                  <a:lnTo>
                    <a:pt x="485341" y="195303"/>
                  </a:lnTo>
                  <a:lnTo>
                    <a:pt x="497178" y="188616"/>
                  </a:lnTo>
                  <a:lnTo>
                    <a:pt x="509016" y="181319"/>
                  </a:lnTo>
                  <a:lnTo>
                    <a:pt x="520854" y="173432"/>
                  </a:lnTo>
                  <a:lnTo>
                    <a:pt x="532691" y="164996"/>
                  </a:lnTo>
                  <a:lnTo>
                    <a:pt x="544529" y="156072"/>
                  </a:lnTo>
                  <a:lnTo>
                    <a:pt x="556366" y="146743"/>
                  </a:lnTo>
                  <a:lnTo>
                    <a:pt x="568204" y="137109"/>
                  </a:lnTo>
                  <a:lnTo>
                    <a:pt x="580042" y="127286"/>
                  </a:lnTo>
                  <a:lnTo>
                    <a:pt x="591879" y="117398"/>
                  </a:lnTo>
                  <a:lnTo>
                    <a:pt x="603717" y="107575"/>
                  </a:lnTo>
                  <a:lnTo>
                    <a:pt x="615554" y="97941"/>
                  </a:lnTo>
                  <a:lnTo>
                    <a:pt x="627392" y="88611"/>
                  </a:lnTo>
                  <a:lnTo>
                    <a:pt x="639229" y="79688"/>
                  </a:lnTo>
                  <a:lnTo>
                    <a:pt x="651067" y="71251"/>
                  </a:lnTo>
                  <a:lnTo>
                    <a:pt x="662905" y="63365"/>
                  </a:lnTo>
                  <a:lnTo>
                    <a:pt x="674742" y="56068"/>
                  </a:lnTo>
                  <a:lnTo>
                    <a:pt x="686580" y="49381"/>
                  </a:lnTo>
                  <a:lnTo>
                    <a:pt x="698417" y="43307"/>
                  </a:lnTo>
                  <a:lnTo>
                    <a:pt x="710255" y="37835"/>
                  </a:lnTo>
                  <a:lnTo>
                    <a:pt x="722093" y="32940"/>
                  </a:lnTo>
                  <a:lnTo>
                    <a:pt x="733930" y="28589"/>
                  </a:lnTo>
                  <a:lnTo>
                    <a:pt x="745768" y="24744"/>
                  </a:lnTo>
                  <a:lnTo>
                    <a:pt x="757605" y="21363"/>
                  </a:lnTo>
                  <a:lnTo>
                    <a:pt x="769443" y="18405"/>
                  </a:lnTo>
                  <a:lnTo>
                    <a:pt x="781281" y="15825"/>
                  </a:lnTo>
                  <a:lnTo>
                    <a:pt x="793118" y="13584"/>
                  </a:lnTo>
                  <a:lnTo>
                    <a:pt x="804956" y="11642"/>
                  </a:lnTo>
                  <a:lnTo>
                    <a:pt x="816793" y="9964"/>
                  </a:lnTo>
                  <a:lnTo>
                    <a:pt x="828631" y="8517"/>
                  </a:lnTo>
                  <a:lnTo>
                    <a:pt x="840469" y="7272"/>
                  </a:lnTo>
                  <a:lnTo>
                    <a:pt x="852306" y="6203"/>
                  </a:lnTo>
                  <a:lnTo>
                    <a:pt x="864144" y="5286"/>
                  </a:lnTo>
                  <a:lnTo>
                    <a:pt x="875981" y="4499"/>
                  </a:lnTo>
                  <a:lnTo>
                    <a:pt x="887819" y="3827"/>
                  </a:lnTo>
                  <a:lnTo>
                    <a:pt x="899657" y="3251"/>
                  </a:lnTo>
                  <a:lnTo>
                    <a:pt x="911494" y="2759"/>
                  </a:lnTo>
                  <a:lnTo>
                    <a:pt x="923332" y="2340"/>
                  </a:lnTo>
                  <a:lnTo>
                    <a:pt x="935169" y="1981"/>
                  </a:lnTo>
                  <a:lnTo>
                    <a:pt x="947007" y="1675"/>
                  </a:lnTo>
                  <a:lnTo>
                    <a:pt x="958844" y="1415"/>
                  </a:lnTo>
                  <a:lnTo>
                    <a:pt x="970682" y="1192"/>
                  </a:lnTo>
                  <a:lnTo>
                    <a:pt x="982520" y="1003"/>
                  </a:lnTo>
                  <a:lnTo>
                    <a:pt x="994357" y="842"/>
                  </a:lnTo>
                  <a:lnTo>
                    <a:pt x="1006195" y="704"/>
                  </a:lnTo>
                  <a:lnTo>
                    <a:pt x="1018032" y="587"/>
                  </a:lnTo>
                  <a:lnTo>
                    <a:pt x="1029870" y="487"/>
                  </a:lnTo>
                  <a:lnTo>
                    <a:pt x="1041708" y="402"/>
                  </a:lnTo>
                  <a:lnTo>
                    <a:pt x="1053545" y="330"/>
                  </a:lnTo>
                  <a:lnTo>
                    <a:pt x="1065383" y="269"/>
                  </a:lnTo>
                  <a:lnTo>
                    <a:pt x="1077220" y="216"/>
                  </a:lnTo>
                  <a:lnTo>
                    <a:pt x="1089058" y="172"/>
                  </a:lnTo>
                  <a:lnTo>
                    <a:pt x="1100896" y="134"/>
                  </a:lnTo>
                  <a:lnTo>
                    <a:pt x="1112733" y="102"/>
                  </a:lnTo>
                  <a:lnTo>
                    <a:pt x="1124571" y="74"/>
                  </a:lnTo>
                  <a:lnTo>
                    <a:pt x="1136408" y="51"/>
                  </a:lnTo>
                  <a:lnTo>
                    <a:pt x="1148246" y="31"/>
                  </a:lnTo>
                  <a:lnTo>
                    <a:pt x="1160084" y="14"/>
                  </a:lnTo>
                  <a:lnTo>
                    <a:pt x="1171921" y="0"/>
                  </a:lnTo>
                  <a:lnTo>
                    <a:pt x="1171921" y="0"/>
                  </a:lnTo>
                  <a:lnTo>
                    <a:pt x="1183759" y="14"/>
                  </a:lnTo>
                  <a:lnTo>
                    <a:pt x="1195596" y="31"/>
                  </a:lnTo>
                  <a:lnTo>
                    <a:pt x="1207434" y="51"/>
                  </a:lnTo>
                  <a:lnTo>
                    <a:pt x="1219272" y="74"/>
                  </a:lnTo>
                  <a:lnTo>
                    <a:pt x="1231109" y="102"/>
                  </a:lnTo>
                  <a:lnTo>
                    <a:pt x="1242947" y="134"/>
                  </a:lnTo>
                  <a:lnTo>
                    <a:pt x="1254784" y="172"/>
                  </a:lnTo>
                  <a:lnTo>
                    <a:pt x="1266622" y="216"/>
                  </a:lnTo>
                  <a:lnTo>
                    <a:pt x="1278459" y="269"/>
                  </a:lnTo>
                  <a:lnTo>
                    <a:pt x="1290297" y="330"/>
                  </a:lnTo>
                  <a:lnTo>
                    <a:pt x="1302135" y="402"/>
                  </a:lnTo>
                  <a:lnTo>
                    <a:pt x="1313972" y="487"/>
                  </a:lnTo>
                  <a:lnTo>
                    <a:pt x="1325810" y="587"/>
                  </a:lnTo>
                  <a:lnTo>
                    <a:pt x="1337647" y="704"/>
                  </a:lnTo>
                  <a:lnTo>
                    <a:pt x="1349485" y="842"/>
                  </a:lnTo>
                  <a:lnTo>
                    <a:pt x="1361323" y="1003"/>
                  </a:lnTo>
                  <a:lnTo>
                    <a:pt x="1373160" y="1192"/>
                  </a:lnTo>
                  <a:lnTo>
                    <a:pt x="1384998" y="1415"/>
                  </a:lnTo>
                  <a:lnTo>
                    <a:pt x="1396835" y="1675"/>
                  </a:lnTo>
                  <a:lnTo>
                    <a:pt x="1408673" y="1981"/>
                  </a:lnTo>
                  <a:lnTo>
                    <a:pt x="1420511" y="2340"/>
                  </a:lnTo>
                  <a:lnTo>
                    <a:pt x="1432348" y="2759"/>
                  </a:lnTo>
                  <a:lnTo>
                    <a:pt x="1444186" y="3251"/>
                  </a:lnTo>
                  <a:lnTo>
                    <a:pt x="1456023" y="3827"/>
                  </a:lnTo>
                  <a:lnTo>
                    <a:pt x="1467861" y="4499"/>
                  </a:lnTo>
                  <a:lnTo>
                    <a:pt x="1479699" y="5286"/>
                  </a:lnTo>
                  <a:lnTo>
                    <a:pt x="1491536" y="6203"/>
                  </a:lnTo>
                  <a:lnTo>
                    <a:pt x="1503374" y="7272"/>
                  </a:lnTo>
                  <a:lnTo>
                    <a:pt x="1515211" y="8517"/>
                  </a:lnTo>
                  <a:lnTo>
                    <a:pt x="1527049" y="9964"/>
                  </a:lnTo>
                  <a:lnTo>
                    <a:pt x="1538887" y="11642"/>
                  </a:lnTo>
                  <a:lnTo>
                    <a:pt x="1550724" y="13584"/>
                  </a:lnTo>
                  <a:lnTo>
                    <a:pt x="1562562" y="15825"/>
                  </a:lnTo>
                  <a:lnTo>
                    <a:pt x="1574399" y="18405"/>
                  </a:lnTo>
                  <a:lnTo>
                    <a:pt x="1586237" y="21363"/>
                  </a:lnTo>
                  <a:lnTo>
                    <a:pt x="1598074" y="24744"/>
                  </a:lnTo>
                  <a:lnTo>
                    <a:pt x="1609912" y="28589"/>
                  </a:lnTo>
                  <a:lnTo>
                    <a:pt x="1621750" y="32940"/>
                  </a:lnTo>
                  <a:lnTo>
                    <a:pt x="1633587" y="37835"/>
                  </a:lnTo>
                  <a:lnTo>
                    <a:pt x="1645425" y="43307"/>
                  </a:lnTo>
                  <a:lnTo>
                    <a:pt x="1657262" y="49381"/>
                  </a:lnTo>
                  <a:lnTo>
                    <a:pt x="1669100" y="56068"/>
                  </a:lnTo>
                  <a:lnTo>
                    <a:pt x="1680938" y="63365"/>
                  </a:lnTo>
                  <a:lnTo>
                    <a:pt x="1692775" y="71251"/>
                  </a:lnTo>
                  <a:lnTo>
                    <a:pt x="1704613" y="79688"/>
                  </a:lnTo>
                  <a:lnTo>
                    <a:pt x="1716450" y="88611"/>
                  </a:lnTo>
                  <a:lnTo>
                    <a:pt x="1728288" y="97941"/>
                  </a:lnTo>
                  <a:lnTo>
                    <a:pt x="1740126" y="107575"/>
                  </a:lnTo>
                  <a:lnTo>
                    <a:pt x="1751963" y="117398"/>
                  </a:lnTo>
                  <a:lnTo>
                    <a:pt x="1763801" y="127286"/>
                  </a:lnTo>
                  <a:lnTo>
                    <a:pt x="1775638" y="137109"/>
                  </a:lnTo>
                  <a:lnTo>
                    <a:pt x="1787476" y="146743"/>
                  </a:lnTo>
                  <a:lnTo>
                    <a:pt x="1799314" y="156072"/>
                  </a:lnTo>
                  <a:lnTo>
                    <a:pt x="1811151" y="164996"/>
                  </a:lnTo>
                  <a:lnTo>
                    <a:pt x="1822989" y="173432"/>
                  </a:lnTo>
                  <a:lnTo>
                    <a:pt x="1834826" y="181319"/>
                  </a:lnTo>
                  <a:lnTo>
                    <a:pt x="1846664" y="188616"/>
                  </a:lnTo>
                  <a:lnTo>
                    <a:pt x="1858502" y="195303"/>
                  </a:lnTo>
                  <a:lnTo>
                    <a:pt x="1870339" y="201376"/>
                  </a:lnTo>
                  <a:lnTo>
                    <a:pt x="1882177" y="206849"/>
                  </a:lnTo>
                  <a:lnTo>
                    <a:pt x="1894014" y="211744"/>
                  </a:lnTo>
                  <a:lnTo>
                    <a:pt x="1905852" y="216095"/>
                  </a:lnTo>
                  <a:lnTo>
                    <a:pt x="1917689" y="219940"/>
                  </a:lnTo>
                  <a:lnTo>
                    <a:pt x="1929527" y="223320"/>
                  </a:lnTo>
                  <a:lnTo>
                    <a:pt x="1941365" y="226279"/>
                  </a:lnTo>
                  <a:lnTo>
                    <a:pt x="1953202" y="228859"/>
                  </a:lnTo>
                  <a:lnTo>
                    <a:pt x="1965040" y="231100"/>
                  </a:lnTo>
                  <a:lnTo>
                    <a:pt x="1976877" y="233042"/>
                  </a:lnTo>
                  <a:lnTo>
                    <a:pt x="1988715" y="234720"/>
                  </a:lnTo>
                  <a:lnTo>
                    <a:pt x="2000553" y="236166"/>
                  </a:lnTo>
                  <a:lnTo>
                    <a:pt x="2012390" y="237411"/>
                  </a:lnTo>
                  <a:lnTo>
                    <a:pt x="2024228" y="238481"/>
                  </a:lnTo>
                  <a:lnTo>
                    <a:pt x="2036065" y="239398"/>
                  </a:lnTo>
                  <a:lnTo>
                    <a:pt x="2047903" y="240184"/>
                  </a:lnTo>
                  <a:lnTo>
                    <a:pt x="2059741" y="240857"/>
                  </a:lnTo>
                  <a:lnTo>
                    <a:pt x="2071578" y="241433"/>
                  </a:lnTo>
                  <a:lnTo>
                    <a:pt x="2083416" y="241924"/>
                  </a:lnTo>
                  <a:lnTo>
                    <a:pt x="2095253" y="242344"/>
                  </a:lnTo>
                  <a:lnTo>
                    <a:pt x="2107091" y="242703"/>
                  </a:lnTo>
                  <a:lnTo>
                    <a:pt x="2118929" y="243008"/>
                  </a:lnTo>
                  <a:lnTo>
                    <a:pt x="2130766" y="243269"/>
                  </a:lnTo>
                  <a:lnTo>
                    <a:pt x="2142604" y="243491"/>
                  </a:lnTo>
                  <a:lnTo>
                    <a:pt x="2154441" y="243681"/>
                  </a:lnTo>
                  <a:lnTo>
                    <a:pt x="2166279" y="243842"/>
                  </a:lnTo>
                  <a:lnTo>
                    <a:pt x="2178117" y="243980"/>
                  </a:lnTo>
                  <a:lnTo>
                    <a:pt x="2189954" y="244097"/>
                  </a:lnTo>
                  <a:lnTo>
                    <a:pt x="2201792" y="244196"/>
                  </a:lnTo>
                  <a:lnTo>
                    <a:pt x="2213629" y="244281"/>
                  </a:lnTo>
                  <a:lnTo>
                    <a:pt x="2225467" y="244354"/>
                  </a:lnTo>
                  <a:lnTo>
                    <a:pt x="2237304" y="244415"/>
                  </a:lnTo>
                  <a:lnTo>
                    <a:pt x="2249142" y="244467"/>
                  </a:lnTo>
                  <a:lnTo>
                    <a:pt x="2260980" y="244512"/>
                  </a:lnTo>
                  <a:lnTo>
                    <a:pt x="2272817" y="244550"/>
                  </a:lnTo>
                  <a:lnTo>
                    <a:pt x="2284655" y="244582"/>
                  </a:lnTo>
                  <a:lnTo>
                    <a:pt x="2296492" y="244610"/>
                  </a:lnTo>
                  <a:lnTo>
                    <a:pt x="2308330" y="244633"/>
                  </a:lnTo>
                  <a:lnTo>
                    <a:pt x="2320168" y="244653"/>
                  </a:lnTo>
                  <a:lnTo>
                    <a:pt x="2332005" y="244670"/>
                  </a:lnTo>
                  <a:lnTo>
                    <a:pt x="2343843" y="244684"/>
                  </a:lnTo>
                  <a:lnTo>
                    <a:pt x="2343843" y="244766"/>
                  </a:lnTo>
                  <a:lnTo>
                    <a:pt x="2355680" y="244766"/>
                  </a:lnTo>
                  <a:lnTo>
                    <a:pt x="2367518" y="244766"/>
                  </a:lnTo>
                  <a:lnTo>
                    <a:pt x="2379356" y="244766"/>
                  </a:lnTo>
                  <a:lnTo>
                    <a:pt x="2391193" y="244766"/>
                  </a:lnTo>
                  <a:lnTo>
                    <a:pt x="2403031" y="244766"/>
                  </a:lnTo>
                  <a:lnTo>
                    <a:pt x="2414868" y="244766"/>
                  </a:lnTo>
                  <a:lnTo>
                    <a:pt x="2426706" y="244766"/>
                  </a:lnTo>
                  <a:lnTo>
                    <a:pt x="2438544" y="244766"/>
                  </a:lnTo>
                  <a:lnTo>
                    <a:pt x="2450381" y="244766"/>
                  </a:lnTo>
                  <a:lnTo>
                    <a:pt x="2462219" y="244766"/>
                  </a:lnTo>
                  <a:lnTo>
                    <a:pt x="2474056" y="244766"/>
                  </a:lnTo>
                  <a:lnTo>
                    <a:pt x="2485894" y="244766"/>
                  </a:lnTo>
                  <a:lnTo>
                    <a:pt x="2497732" y="244766"/>
                  </a:lnTo>
                  <a:lnTo>
                    <a:pt x="2509569" y="244766"/>
                  </a:lnTo>
                  <a:lnTo>
                    <a:pt x="2521407" y="244766"/>
                  </a:lnTo>
                  <a:lnTo>
                    <a:pt x="2533244" y="244766"/>
                  </a:lnTo>
                  <a:lnTo>
                    <a:pt x="2545082" y="244766"/>
                  </a:lnTo>
                  <a:lnTo>
                    <a:pt x="2556919" y="244766"/>
                  </a:lnTo>
                  <a:lnTo>
                    <a:pt x="2568757" y="244766"/>
                  </a:lnTo>
                  <a:lnTo>
                    <a:pt x="2580595" y="244766"/>
                  </a:lnTo>
                  <a:lnTo>
                    <a:pt x="2592432" y="244766"/>
                  </a:lnTo>
                  <a:lnTo>
                    <a:pt x="2604270" y="244766"/>
                  </a:lnTo>
                  <a:lnTo>
                    <a:pt x="2616107" y="244766"/>
                  </a:lnTo>
                  <a:lnTo>
                    <a:pt x="2627945" y="244766"/>
                  </a:lnTo>
                  <a:lnTo>
                    <a:pt x="2639783" y="244766"/>
                  </a:lnTo>
                  <a:lnTo>
                    <a:pt x="2651620" y="244766"/>
                  </a:lnTo>
                  <a:lnTo>
                    <a:pt x="2663458" y="244766"/>
                  </a:lnTo>
                  <a:lnTo>
                    <a:pt x="2675295" y="244766"/>
                  </a:lnTo>
                  <a:lnTo>
                    <a:pt x="2687133" y="244766"/>
                  </a:lnTo>
                  <a:lnTo>
                    <a:pt x="2698971" y="244766"/>
                  </a:lnTo>
                  <a:lnTo>
                    <a:pt x="2710808" y="244766"/>
                  </a:lnTo>
                  <a:lnTo>
                    <a:pt x="2722646" y="244766"/>
                  </a:lnTo>
                  <a:lnTo>
                    <a:pt x="2734483" y="244766"/>
                  </a:lnTo>
                  <a:lnTo>
                    <a:pt x="2746321" y="244766"/>
                  </a:lnTo>
                  <a:lnTo>
                    <a:pt x="2758159" y="244766"/>
                  </a:lnTo>
                  <a:lnTo>
                    <a:pt x="2769996" y="244766"/>
                  </a:lnTo>
                  <a:lnTo>
                    <a:pt x="2781834" y="244766"/>
                  </a:lnTo>
                  <a:lnTo>
                    <a:pt x="2793671" y="244766"/>
                  </a:lnTo>
                  <a:lnTo>
                    <a:pt x="2805509" y="244766"/>
                  </a:lnTo>
                  <a:lnTo>
                    <a:pt x="2817347" y="244766"/>
                  </a:lnTo>
                  <a:lnTo>
                    <a:pt x="2829184" y="244766"/>
                  </a:lnTo>
                  <a:lnTo>
                    <a:pt x="2841022" y="244766"/>
                  </a:lnTo>
                  <a:lnTo>
                    <a:pt x="2852859" y="244766"/>
                  </a:lnTo>
                  <a:lnTo>
                    <a:pt x="2864697" y="244766"/>
                  </a:lnTo>
                  <a:lnTo>
                    <a:pt x="2876534" y="244766"/>
                  </a:lnTo>
                  <a:lnTo>
                    <a:pt x="2888372" y="244766"/>
                  </a:lnTo>
                  <a:lnTo>
                    <a:pt x="2900210" y="244766"/>
                  </a:lnTo>
                  <a:lnTo>
                    <a:pt x="2912047" y="244766"/>
                  </a:lnTo>
                  <a:lnTo>
                    <a:pt x="2923885" y="244766"/>
                  </a:lnTo>
                  <a:lnTo>
                    <a:pt x="2935722" y="244766"/>
                  </a:lnTo>
                  <a:lnTo>
                    <a:pt x="2947560" y="244766"/>
                  </a:lnTo>
                  <a:lnTo>
                    <a:pt x="2959398" y="244766"/>
                  </a:lnTo>
                  <a:lnTo>
                    <a:pt x="2971235" y="244766"/>
                  </a:lnTo>
                  <a:lnTo>
                    <a:pt x="2983073" y="244766"/>
                  </a:lnTo>
                  <a:lnTo>
                    <a:pt x="2994910" y="244766"/>
                  </a:lnTo>
                  <a:lnTo>
                    <a:pt x="3006748" y="244766"/>
                  </a:lnTo>
                  <a:lnTo>
                    <a:pt x="3018586" y="244766"/>
                  </a:lnTo>
                  <a:lnTo>
                    <a:pt x="3030423" y="244766"/>
                  </a:lnTo>
                  <a:lnTo>
                    <a:pt x="3042261" y="244766"/>
                  </a:lnTo>
                  <a:lnTo>
                    <a:pt x="3054098" y="244766"/>
                  </a:lnTo>
                  <a:lnTo>
                    <a:pt x="3065936" y="244766"/>
                  </a:lnTo>
                  <a:lnTo>
                    <a:pt x="3077774" y="244766"/>
                  </a:lnTo>
                  <a:lnTo>
                    <a:pt x="3089611" y="244766"/>
                  </a:lnTo>
                  <a:lnTo>
                    <a:pt x="3101449" y="244766"/>
                  </a:lnTo>
                  <a:lnTo>
                    <a:pt x="3113286" y="244766"/>
                  </a:lnTo>
                  <a:lnTo>
                    <a:pt x="3125124" y="244766"/>
                  </a:lnTo>
                  <a:lnTo>
                    <a:pt x="3136962" y="244766"/>
                  </a:lnTo>
                  <a:lnTo>
                    <a:pt x="3148799" y="244766"/>
                  </a:lnTo>
                  <a:lnTo>
                    <a:pt x="3160637" y="244766"/>
                  </a:lnTo>
                  <a:lnTo>
                    <a:pt x="3172474" y="244766"/>
                  </a:lnTo>
                  <a:lnTo>
                    <a:pt x="3184312" y="244766"/>
                  </a:lnTo>
                  <a:lnTo>
                    <a:pt x="3196149" y="244766"/>
                  </a:lnTo>
                  <a:lnTo>
                    <a:pt x="3207987" y="244766"/>
                  </a:lnTo>
                  <a:lnTo>
                    <a:pt x="3219825" y="244766"/>
                  </a:lnTo>
                  <a:lnTo>
                    <a:pt x="3231662" y="244766"/>
                  </a:lnTo>
                  <a:lnTo>
                    <a:pt x="3243500" y="244766"/>
                  </a:lnTo>
                  <a:lnTo>
                    <a:pt x="3255337" y="244766"/>
                  </a:lnTo>
                  <a:lnTo>
                    <a:pt x="3267175" y="244766"/>
                  </a:lnTo>
                  <a:lnTo>
                    <a:pt x="3279013" y="244766"/>
                  </a:lnTo>
                  <a:lnTo>
                    <a:pt x="3290850" y="244766"/>
                  </a:lnTo>
                  <a:lnTo>
                    <a:pt x="3302688" y="244766"/>
                  </a:lnTo>
                  <a:lnTo>
                    <a:pt x="3314525" y="244766"/>
                  </a:lnTo>
                  <a:lnTo>
                    <a:pt x="3326363" y="244766"/>
                  </a:lnTo>
                  <a:lnTo>
                    <a:pt x="3338201" y="244766"/>
                  </a:lnTo>
                  <a:lnTo>
                    <a:pt x="3350038" y="244766"/>
                  </a:lnTo>
                  <a:lnTo>
                    <a:pt x="3361876" y="244766"/>
                  </a:lnTo>
                  <a:lnTo>
                    <a:pt x="3373713" y="244766"/>
                  </a:lnTo>
                  <a:lnTo>
                    <a:pt x="3385551" y="244766"/>
                  </a:lnTo>
                  <a:lnTo>
                    <a:pt x="3397389" y="244766"/>
                  </a:lnTo>
                  <a:lnTo>
                    <a:pt x="3409226" y="244766"/>
                  </a:lnTo>
                  <a:lnTo>
                    <a:pt x="3421064" y="244766"/>
                  </a:lnTo>
                  <a:lnTo>
                    <a:pt x="3432901" y="244766"/>
                  </a:lnTo>
                  <a:lnTo>
                    <a:pt x="3444739" y="244766"/>
                  </a:lnTo>
                  <a:lnTo>
                    <a:pt x="3456576" y="244766"/>
                  </a:lnTo>
                  <a:lnTo>
                    <a:pt x="3468414" y="244766"/>
                  </a:lnTo>
                  <a:lnTo>
                    <a:pt x="3480252" y="244766"/>
                  </a:lnTo>
                  <a:lnTo>
                    <a:pt x="3492089" y="244766"/>
                  </a:lnTo>
                  <a:lnTo>
                    <a:pt x="3503927" y="244766"/>
                  </a:lnTo>
                  <a:lnTo>
                    <a:pt x="3515764" y="244766"/>
                  </a:lnTo>
                  <a:lnTo>
                    <a:pt x="3515764" y="244766"/>
                  </a:lnTo>
                  <a:lnTo>
                    <a:pt x="3527602" y="244766"/>
                  </a:lnTo>
                  <a:lnTo>
                    <a:pt x="3539440" y="244766"/>
                  </a:lnTo>
                  <a:lnTo>
                    <a:pt x="3551277" y="244766"/>
                  </a:lnTo>
                  <a:lnTo>
                    <a:pt x="3563115" y="244766"/>
                  </a:lnTo>
                  <a:lnTo>
                    <a:pt x="3574952" y="244766"/>
                  </a:lnTo>
                  <a:lnTo>
                    <a:pt x="3586790" y="244766"/>
                  </a:lnTo>
                  <a:lnTo>
                    <a:pt x="3598628" y="244766"/>
                  </a:lnTo>
                  <a:lnTo>
                    <a:pt x="3610465" y="244766"/>
                  </a:lnTo>
                  <a:lnTo>
                    <a:pt x="3622303" y="244766"/>
                  </a:lnTo>
                  <a:lnTo>
                    <a:pt x="3634140" y="244766"/>
                  </a:lnTo>
                  <a:lnTo>
                    <a:pt x="3645978" y="244766"/>
                  </a:lnTo>
                  <a:lnTo>
                    <a:pt x="3657816" y="244766"/>
                  </a:lnTo>
                  <a:lnTo>
                    <a:pt x="3669653" y="244766"/>
                  </a:lnTo>
                  <a:lnTo>
                    <a:pt x="3681491" y="244766"/>
                  </a:lnTo>
                  <a:lnTo>
                    <a:pt x="3693328" y="244766"/>
                  </a:lnTo>
                  <a:lnTo>
                    <a:pt x="3705166" y="244766"/>
                  </a:lnTo>
                  <a:lnTo>
                    <a:pt x="3717004" y="244766"/>
                  </a:lnTo>
                  <a:lnTo>
                    <a:pt x="3728841" y="244766"/>
                  </a:lnTo>
                  <a:lnTo>
                    <a:pt x="3740679" y="244766"/>
                  </a:lnTo>
                  <a:lnTo>
                    <a:pt x="3752516" y="244766"/>
                  </a:lnTo>
                  <a:lnTo>
                    <a:pt x="3764354" y="244766"/>
                  </a:lnTo>
                  <a:lnTo>
                    <a:pt x="3776191" y="244766"/>
                  </a:lnTo>
                  <a:lnTo>
                    <a:pt x="3788029" y="244766"/>
                  </a:lnTo>
                  <a:lnTo>
                    <a:pt x="3799867" y="244766"/>
                  </a:lnTo>
                  <a:lnTo>
                    <a:pt x="3811704" y="244766"/>
                  </a:lnTo>
                  <a:lnTo>
                    <a:pt x="3823542" y="244766"/>
                  </a:lnTo>
                  <a:lnTo>
                    <a:pt x="3835379" y="244766"/>
                  </a:lnTo>
                  <a:lnTo>
                    <a:pt x="3847217" y="244766"/>
                  </a:lnTo>
                  <a:lnTo>
                    <a:pt x="3859055" y="244766"/>
                  </a:lnTo>
                  <a:lnTo>
                    <a:pt x="3870892" y="244766"/>
                  </a:lnTo>
                  <a:lnTo>
                    <a:pt x="3882730" y="244766"/>
                  </a:lnTo>
                  <a:lnTo>
                    <a:pt x="3894567" y="244766"/>
                  </a:lnTo>
                  <a:lnTo>
                    <a:pt x="3906405" y="244766"/>
                  </a:lnTo>
                  <a:lnTo>
                    <a:pt x="3918243" y="244766"/>
                  </a:lnTo>
                  <a:lnTo>
                    <a:pt x="3930080" y="244766"/>
                  </a:lnTo>
                  <a:lnTo>
                    <a:pt x="3941918" y="244766"/>
                  </a:lnTo>
                  <a:lnTo>
                    <a:pt x="3953755" y="244766"/>
                  </a:lnTo>
                  <a:lnTo>
                    <a:pt x="3965593" y="244766"/>
                  </a:lnTo>
                  <a:lnTo>
                    <a:pt x="3977431" y="244766"/>
                  </a:lnTo>
                  <a:lnTo>
                    <a:pt x="3989268" y="244766"/>
                  </a:lnTo>
                  <a:lnTo>
                    <a:pt x="4001106" y="244766"/>
                  </a:lnTo>
                  <a:lnTo>
                    <a:pt x="4012943" y="244766"/>
                  </a:lnTo>
                  <a:lnTo>
                    <a:pt x="4024781" y="244766"/>
                  </a:lnTo>
                  <a:lnTo>
                    <a:pt x="4036619" y="244766"/>
                  </a:lnTo>
                  <a:lnTo>
                    <a:pt x="4048456" y="244766"/>
                  </a:lnTo>
                  <a:lnTo>
                    <a:pt x="4060294" y="244766"/>
                  </a:lnTo>
                  <a:lnTo>
                    <a:pt x="4072131" y="244766"/>
                  </a:lnTo>
                  <a:lnTo>
                    <a:pt x="4083969" y="244766"/>
                  </a:lnTo>
                  <a:lnTo>
                    <a:pt x="4095806" y="244766"/>
                  </a:lnTo>
                  <a:lnTo>
                    <a:pt x="4107644" y="244766"/>
                  </a:lnTo>
                  <a:lnTo>
                    <a:pt x="4119482" y="244766"/>
                  </a:lnTo>
                  <a:lnTo>
                    <a:pt x="4131319" y="244766"/>
                  </a:lnTo>
                  <a:lnTo>
                    <a:pt x="4143157" y="244766"/>
                  </a:lnTo>
                  <a:lnTo>
                    <a:pt x="4154994" y="244766"/>
                  </a:lnTo>
                  <a:lnTo>
                    <a:pt x="4166832" y="244766"/>
                  </a:lnTo>
                  <a:lnTo>
                    <a:pt x="4178670" y="244766"/>
                  </a:lnTo>
                  <a:lnTo>
                    <a:pt x="4190507" y="244766"/>
                  </a:lnTo>
                  <a:lnTo>
                    <a:pt x="4202345" y="244766"/>
                  </a:lnTo>
                  <a:lnTo>
                    <a:pt x="4214182" y="244766"/>
                  </a:lnTo>
                  <a:lnTo>
                    <a:pt x="4226020" y="244766"/>
                  </a:lnTo>
                  <a:lnTo>
                    <a:pt x="4237858" y="244766"/>
                  </a:lnTo>
                  <a:lnTo>
                    <a:pt x="4249695" y="244766"/>
                  </a:lnTo>
                  <a:lnTo>
                    <a:pt x="4261533" y="244766"/>
                  </a:lnTo>
                  <a:lnTo>
                    <a:pt x="4273370" y="244766"/>
                  </a:lnTo>
                  <a:lnTo>
                    <a:pt x="4285208" y="244766"/>
                  </a:lnTo>
                  <a:lnTo>
                    <a:pt x="4297046" y="244766"/>
                  </a:lnTo>
                  <a:lnTo>
                    <a:pt x="4308883" y="244766"/>
                  </a:lnTo>
                  <a:lnTo>
                    <a:pt x="4320721" y="244766"/>
                  </a:lnTo>
                  <a:lnTo>
                    <a:pt x="4332558" y="244766"/>
                  </a:lnTo>
                  <a:lnTo>
                    <a:pt x="4344396" y="244766"/>
                  </a:lnTo>
                  <a:lnTo>
                    <a:pt x="4356234" y="244766"/>
                  </a:lnTo>
                  <a:lnTo>
                    <a:pt x="4368071" y="244766"/>
                  </a:lnTo>
                  <a:lnTo>
                    <a:pt x="4379909" y="244766"/>
                  </a:lnTo>
                  <a:lnTo>
                    <a:pt x="4391746" y="244766"/>
                  </a:lnTo>
                  <a:lnTo>
                    <a:pt x="4403584" y="244766"/>
                  </a:lnTo>
                  <a:lnTo>
                    <a:pt x="4415421" y="244766"/>
                  </a:lnTo>
                  <a:lnTo>
                    <a:pt x="4427259" y="244766"/>
                  </a:lnTo>
                  <a:lnTo>
                    <a:pt x="4439097" y="244766"/>
                  </a:lnTo>
                  <a:lnTo>
                    <a:pt x="4450934" y="244766"/>
                  </a:lnTo>
                  <a:lnTo>
                    <a:pt x="4462772" y="244766"/>
                  </a:lnTo>
                  <a:lnTo>
                    <a:pt x="4474609" y="244766"/>
                  </a:lnTo>
                  <a:lnTo>
                    <a:pt x="4486447" y="244766"/>
                  </a:lnTo>
                  <a:lnTo>
                    <a:pt x="4498285" y="244766"/>
                  </a:lnTo>
                  <a:lnTo>
                    <a:pt x="4510122" y="244766"/>
                  </a:lnTo>
                  <a:lnTo>
                    <a:pt x="4521960" y="244766"/>
                  </a:lnTo>
                  <a:lnTo>
                    <a:pt x="4533797" y="244766"/>
                  </a:lnTo>
                  <a:lnTo>
                    <a:pt x="4545635" y="244766"/>
                  </a:lnTo>
                  <a:lnTo>
                    <a:pt x="4557473" y="244766"/>
                  </a:lnTo>
                  <a:lnTo>
                    <a:pt x="4569310" y="244766"/>
                  </a:lnTo>
                  <a:lnTo>
                    <a:pt x="4581148" y="244766"/>
                  </a:lnTo>
                  <a:lnTo>
                    <a:pt x="4592985" y="244766"/>
                  </a:lnTo>
                  <a:lnTo>
                    <a:pt x="4604823" y="244766"/>
                  </a:lnTo>
                  <a:lnTo>
                    <a:pt x="4616661" y="244766"/>
                  </a:lnTo>
                  <a:lnTo>
                    <a:pt x="4628498" y="244766"/>
                  </a:lnTo>
                  <a:lnTo>
                    <a:pt x="4640336" y="244766"/>
                  </a:lnTo>
                  <a:lnTo>
                    <a:pt x="4652173" y="244766"/>
                  </a:lnTo>
                  <a:lnTo>
                    <a:pt x="4664011" y="244766"/>
                  </a:lnTo>
                  <a:lnTo>
                    <a:pt x="4675849" y="244766"/>
                  </a:lnTo>
                  <a:lnTo>
                    <a:pt x="4687686" y="244766"/>
                  </a:lnTo>
                </a:path>
              </a:pathLst>
            </a:custGeom>
            <a:ln w="40651" cap="flat">
              <a:solidFill>
                <a:srgbClr val="E8E8E8">
                  <a:alpha val="100000"/>
                </a:srgbClr>
              </a:solidFill>
              <a:prstDash val="solid"/>
              <a:round/>
            </a:ln>
          </p:spPr>
          <p:txBody>
            <a:bodyPr/>
            <a:lstStyle/>
            <a:p/>
          </p:txBody>
        </p:sp>
        <p:sp>
          <p:nvSpPr>
            <p:cNvPr id="27" name="pl27"/>
            <p:cNvSpPr/>
            <p:nvPr/>
          </p:nvSpPr>
          <p:spPr>
            <a:xfrm>
              <a:off x="2482351" y="3108683"/>
              <a:ext cx="4687686" cy="979149"/>
            </a:xfrm>
            <a:custGeom>
              <a:avLst/>
              <a:pathLst>
                <a:path w="4687686" h="979149">
                  <a:moveTo>
                    <a:pt x="0" y="979149"/>
                  </a:moveTo>
                  <a:lnTo>
                    <a:pt x="11837" y="979120"/>
                  </a:lnTo>
                  <a:lnTo>
                    <a:pt x="23675" y="979086"/>
                  </a:lnTo>
                  <a:lnTo>
                    <a:pt x="35512" y="979046"/>
                  </a:lnTo>
                  <a:lnTo>
                    <a:pt x="47350" y="979000"/>
                  </a:lnTo>
                  <a:lnTo>
                    <a:pt x="59187" y="978945"/>
                  </a:lnTo>
                  <a:lnTo>
                    <a:pt x="71025" y="978880"/>
                  </a:lnTo>
                  <a:lnTo>
                    <a:pt x="82863" y="978804"/>
                  </a:lnTo>
                  <a:lnTo>
                    <a:pt x="94700" y="978715"/>
                  </a:lnTo>
                  <a:lnTo>
                    <a:pt x="106538" y="978611"/>
                  </a:lnTo>
                  <a:lnTo>
                    <a:pt x="118375" y="978488"/>
                  </a:lnTo>
                  <a:lnTo>
                    <a:pt x="130213" y="978343"/>
                  </a:lnTo>
                  <a:lnTo>
                    <a:pt x="142051" y="978173"/>
                  </a:lnTo>
                  <a:lnTo>
                    <a:pt x="153888" y="977974"/>
                  </a:lnTo>
                  <a:lnTo>
                    <a:pt x="165726" y="977740"/>
                  </a:lnTo>
                  <a:lnTo>
                    <a:pt x="177563" y="977465"/>
                  </a:lnTo>
                  <a:lnTo>
                    <a:pt x="189401" y="977142"/>
                  </a:lnTo>
                  <a:lnTo>
                    <a:pt x="201239" y="976763"/>
                  </a:lnTo>
                  <a:lnTo>
                    <a:pt x="213076" y="976319"/>
                  </a:lnTo>
                  <a:lnTo>
                    <a:pt x="224914" y="975797"/>
                  </a:lnTo>
                  <a:lnTo>
                    <a:pt x="236751" y="975186"/>
                  </a:lnTo>
                  <a:lnTo>
                    <a:pt x="248589" y="974469"/>
                  </a:lnTo>
                  <a:lnTo>
                    <a:pt x="260427" y="973629"/>
                  </a:lnTo>
                  <a:lnTo>
                    <a:pt x="272264" y="972646"/>
                  </a:lnTo>
                  <a:lnTo>
                    <a:pt x="284102" y="971495"/>
                  </a:lnTo>
                  <a:lnTo>
                    <a:pt x="295939" y="970149"/>
                  </a:lnTo>
                  <a:lnTo>
                    <a:pt x="307777" y="968577"/>
                  </a:lnTo>
                  <a:lnTo>
                    <a:pt x="319614" y="966742"/>
                  </a:lnTo>
                  <a:lnTo>
                    <a:pt x="331452" y="964603"/>
                  </a:lnTo>
                  <a:lnTo>
                    <a:pt x="343290" y="962113"/>
                  </a:lnTo>
                  <a:lnTo>
                    <a:pt x="355127" y="959220"/>
                  </a:lnTo>
                  <a:lnTo>
                    <a:pt x="366965" y="955864"/>
                  </a:lnTo>
                  <a:lnTo>
                    <a:pt x="378802" y="951981"/>
                  </a:lnTo>
                  <a:lnTo>
                    <a:pt x="390640" y="947498"/>
                  </a:lnTo>
                  <a:lnTo>
                    <a:pt x="402478" y="942339"/>
                  </a:lnTo>
                  <a:lnTo>
                    <a:pt x="414315" y="936421"/>
                  </a:lnTo>
                  <a:lnTo>
                    <a:pt x="426153" y="929660"/>
                  </a:lnTo>
                  <a:lnTo>
                    <a:pt x="437990" y="921970"/>
                  </a:lnTo>
                  <a:lnTo>
                    <a:pt x="449828" y="913269"/>
                  </a:lnTo>
                  <a:lnTo>
                    <a:pt x="461666" y="903478"/>
                  </a:lnTo>
                  <a:lnTo>
                    <a:pt x="473503" y="892533"/>
                  </a:lnTo>
                  <a:lnTo>
                    <a:pt x="485341" y="880386"/>
                  </a:lnTo>
                  <a:lnTo>
                    <a:pt x="497178" y="867013"/>
                  </a:lnTo>
                  <a:lnTo>
                    <a:pt x="509016" y="852419"/>
                  </a:lnTo>
                  <a:lnTo>
                    <a:pt x="520854" y="836645"/>
                  </a:lnTo>
                  <a:lnTo>
                    <a:pt x="532691" y="819773"/>
                  </a:lnTo>
                  <a:lnTo>
                    <a:pt x="544529" y="801925"/>
                  </a:lnTo>
                  <a:lnTo>
                    <a:pt x="556366" y="783267"/>
                  </a:lnTo>
                  <a:lnTo>
                    <a:pt x="568204" y="763998"/>
                  </a:lnTo>
                  <a:lnTo>
                    <a:pt x="580042" y="744352"/>
                  </a:lnTo>
                  <a:lnTo>
                    <a:pt x="591879" y="724577"/>
                  </a:lnTo>
                  <a:lnTo>
                    <a:pt x="603717" y="704930"/>
                  </a:lnTo>
                  <a:lnTo>
                    <a:pt x="615554" y="685662"/>
                  </a:lnTo>
                  <a:lnTo>
                    <a:pt x="627392" y="667003"/>
                  </a:lnTo>
                  <a:lnTo>
                    <a:pt x="639229" y="649156"/>
                  </a:lnTo>
                  <a:lnTo>
                    <a:pt x="651067" y="632283"/>
                  </a:lnTo>
                  <a:lnTo>
                    <a:pt x="662905" y="616510"/>
                  </a:lnTo>
                  <a:lnTo>
                    <a:pt x="674742" y="601916"/>
                  </a:lnTo>
                  <a:lnTo>
                    <a:pt x="686580" y="588542"/>
                  </a:lnTo>
                  <a:lnTo>
                    <a:pt x="698417" y="576395"/>
                  </a:lnTo>
                  <a:lnTo>
                    <a:pt x="710255" y="565451"/>
                  </a:lnTo>
                  <a:lnTo>
                    <a:pt x="722093" y="555660"/>
                  </a:lnTo>
                  <a:lnTo>
                    <a:pt x="733930" y="546958"/>
                  </a:lnTo>
                  <a:lnTo>
                    <a:pt x="745768" y="539268"/>
                  </a:lnTo>
                  <a:lnTo>
                    <a:pt x="757605" y="532507"/>
                  </a:lnTo>
                  <a:lnTo>
                    <a:pt x="769443" y="526590"/>
                  </a:lnTo>
                  <a:lnTo>
                    <a:pt x="781281" y="521431"/>
                  </a:lnTo>
                  <a:lnTo>
                    <a:pt x="793118" y="516948"/>
                  </a:lnTo>
                  <a:lnTo>
                    <a:pt x="804956" y="513064"/>
                  </a:lnTo>
                  <a:lnTo>
                    <a:pt x="816793" y="509708"/>
                  </a:lnTo>
                  <a:lnTo>
                    <a:pt x="828631" y="506815"/>
                  </a:lnTo>
                  <a:lnTo>
                    <a:pt x="840469" y="504325"/>
                  </a:lnTo>
                  <a:lnTo>
                    <a:pt x="852306" y="502187"/>
                  </a:lnTo>
                  <a:lnTo>
                    <a:pt x="864144" y="500352"/>
                  </a:lnTo>
                  <a:lnTo>
                    <a:pt x="875981" y="498779"/>
                  </a:lnTo>
                  <a:lnTo>
                    <a:pt x="887819" y="497434"/>
                  </a:lnTo>
                  <a:lnTo>
                    <a:pt x="899657" y="496283"/>
                  </a:lnTo>
                  <a:lnTo>
                    <a:pt x="911494" y="495299"/>
                  </a:lnTo>
                  <a:lnTo>
                    <a:pt x="923332" y="494459"/>
                  </a:lnTo>
                  <a:lnTo>
                    <a:pt x="935169" y="493743"/>
                  </a:lnTo>
                  <a:lnTo>
                    <a:pt x="947007" y="493131"/>
                  </a:lnTo>
                  <a:lnTo>
                    <a:pt x="958844" y="492610"/>
                  </a:lnTo>
                  <a:lnTo>
                    <a:pt x="970682" y="492165"/>
                  </a:lnTo>
                  <a:lnTo>
                    <a:pt x="982520" y="491786"/>
                  </a:lnTo>
                  <a:lnTo>
                    <a:pt x="994357" y="491464"/>
                  </a:lnTo>
                  <a:lnTo>
                    <a:pt x="1006195" y="491189"/>
                  </a:lnTo>
                  <a:lnTo>
                    <a:pt x="1018032" y="490954"/>
                  </a:lnTo>
                  <a:lnTo>
                    <a:pt x="1029870" y="490755"/>
                  </a:lnTo>
                  <a:lnTo>
                    <a:pt x="1041708" y="490585"/>
                  </a:lnTo>
                  <a:lnTo>
                    <a:pt x="1053545" y="490441"/>
                  </a:lnTo>
                  <a:lnTo>
                    <a:pt x="1065383" y="490318"/>
                  </a:lnTo>
                  <a:lnTo>
                    <a:pt x="1077220" y="490213"/>
                  </a:lnTo>
                  <a:lnTo>
                    <a:pt x="1089058" y="490124"/>
                  </a:lnTo>
                  <a:lnTo>
                    <a:pt x="1100896" y="490048"/>
                  </a:lnTo>
                  <a:lnTo>
                    <a:pt x="1112733" y="489984"/>
                  </a:lnTo>
                  <a:lnTo>
                    <a:pt x="1124571" y="489929"/>
                  </a:lnTo>
                  <a:lnTo>
                    <a:pt x="1136408" y="489882"/>
                  </a:lnTo>
                  <a:lnTo>
                    <a:pt x="1148246" y="489842"/>
                  </a:lnTo>
                  <a:lnTo>
                    <a:pt x="1160084" y="489808"/>
                  </a:lnTo>
                  <a:lnTo>
                    <a:pt x="1171921" y="489779"/>
                  </a:lnTo>
                  <a:lnTo>
                    <a:pt x="1171921" y="489451"/>
                  </a:lnTo>
                  <a:lnTo>
                    <a:pt x="1183759" y="489422"/>
                  </a:lnTo>
                  <a:lnTo>
                    <a:pt x="1195596" y="489388"/>
                  </a:lnTo>
                  <a:lnTo>
                    <a:pt x="1207434" y="489349"/>
                  </a:lnTo>
                  <a:lnTo>
                    <a:pt x="1219272" y="489302"/>
                  </a:lnTo>
                  <a:lnTo>
                    <a:pt x="1231109" y="489247"/>
                  </a:lnTo>
                  <a:lnTo>
                    <a:pt x="1242947" y="489182"/>
                  </a:lnTo>
                  <a:lnTo>
                    <a:pt x="1254784" y="489107"/>
                  </a:lnTo>
                  <a:lnTo>
                    <a:pt x="1266622" y="489017"/>
                  </a:lnTo>
                  <a:lnTo>
                    <a:pt x="1278459" y="488913"/>
                  </a:lnTo>
                  <a:lnTo>
                    <a:pt x="1290297" y="488790"/>
                  </a:lnTo>
                  <a:lnTo>
                    <a:pt x="1302135" y="488645"/>
                  </a:lnTo>
                  <a:lnTo>
                    <a:pt x="1313972" y="488475"/>
                  </a:lnTo>
                  <a:lnTo>
                    <a:pt x="1325810" y="488276"/>
                  </a:lnTo>
                  <a:lnTo>
                    <a:pt x="1337647" y="488042"/>
                  </a:lnTo>
                  <a:lnTo>
                    <a:pt x="1349485" y="487767"/>
                  </a:lnTo>
                  <a:lnTo>
                    <a:pt x="1361323" y="487444"/>
                  </a:lnTo>
                  <a:lnTo>
                    <a:pt x="1373160" y="487065"/>
                  </a:lnTo>
                  <a:lnTo>
                    <a:pt x="1384998" y="486621"/>
                  </a:lnTo>
                  <a:lnTo>
                    <a:pt x="1396835" y="486099"/>
                  </a:lnTo>
                  <a:lnTo>
                    <a:pt x="1408673" y="485488"/>
                  </a:lnTo>
                  <a:lnTo>
                    <a:pt x="1420511" y="484771"/>
                  </a:lnTo>
                  <a:lnTo>
                    <a:pt x="1432348" y="483931"/>
                  </a:lnTo>
                  <a:lnTo>
                    <a:pt x="1444186" y="482948"/>
                  </a:lnTo>
                  <a:lnTo>
                    <a:pt x="1456023" y="481797"/>
                  </a:lnTo>
                  <a:lnTo>
                    <a:pt x="1467861" y="480451"/>
                  </a:lnTo>
                  <a:lnTo>
                    <a:pt x="1479699" y="478879"/>
                  </a:lnTo>
                  <a:lnTo>
                    <a:pt x="1491536" y="477044"/>
                  </a:lnTo>
                  <a:lnTo>
                    <a:pt x="1503374" y="474905"/>
                  </a:lnTo>
                  <a:lnTo>
                    <a:pt x="1515211" y="472415"/>
                  </a:lnTo>
                  <a:lnTo>
                    <a:pt x="1527049" y="469522"/>
                  </a:lnTo>
                  <a:lnTo>
                    <a:pt x="1538887" y="466166"/>
                  </a:lnTo>
                  <a:lnTo>
                    <a:pt x="1550724" y="462283"/>
                  </a:lnTo>
                  <a:lnTo>
                    <a:pt x="1562562" y="457800"/>
                  </a:lnTo>
                  <a:lnTo>
                    <a:pt x="1574399" y="452641"/>
                  </a:lnTo>
                  <a:lnTo>
                    <a:pt x="1586237" y="446723"/>
                  </a:lnTo>
                  <a:lnTo>
                    <a:pt x="1598074" y="439962"/>
                  </a:lnTo>
                  <a:lnTo>
                    <a:pt x="1609912" y="432273"/>
                  </a:lnTo>
                  <a:lnTo>
                    <a:pt x="1621750" y="423571"/>
                  </a:lnTo>
                  <a:lnTo>
                    <a:pt x="1633587" y="413780"/>
                  </a:lnTo>
                  <a:lnTo>
                    <a:pt x="1645425" y="402835"/>
                  </a:lnTo>
                  <a:lnTo>
                    <a:pt x="1657262" y="390688"/>
                  </a:lnTo>
                  <a:lnTo>
                    <a:pt x="1669100" y="377315"/>
                  </a:lnTo>
                  <a:lnTo>
                    <a:pt x="1680938" y="362721"/>
                  </a:lnTo>
                  <a:lnTo>
                    <a:pt x="1692775" y="346947"/>
                  </a:lnTo>
                  <a:lnTo>
                    <a:pt x="1704613" y="330075"/>
                  </a:lnTo>
                  <a:lnTo>
                    <a:pt x="1716450" y="312227"/>
                  </a:lnTo>
                  <a:lnTo>
                    <a:pt x="1728288" y="293569"/>
                  </a:lnTo>
                  <a:lnTo>
                    <a:pt x="1740126" y="274300"/>
                  </a:lnTo>
                  <a:lnTo>
                    <a:pt x="1751963" y="254654"/>
                  </a:lnTo>
                  <a:lnTo>
                    <a:pt x="1763801" y="234879"/>
                  </a:lnTo>
                  <a:lnTo>
                    <a:pt x="1775638" y="215232"/>
                  </a:lnTo>
                  <a:lnTo>
                    <a:pt x="1787476" y="195964"/>
                  </a:lnTo>
                  <a:lnTo>
                    <a:pt x="1799314" y="177305"/>
                  </a:lnTo>
                  <a:lnTo>
                    <a:pt x="1811151" y="159458"/>
                  </a:lnTo>
                  <a:lnTo>
                    <a:pt x="1822989" y="142586"/>
                  </a:lnTo>
                  <a:lnTo>
                    <a:pt x="1834826" y="126812"/>
                  </a:lnTo>
                  <a:lnTo>
                    <a:pt x="1846664" y="112218"/>
                  </a:lnTo>
                  <a:lnTo>
                    <a:pt x="1858502" y="98845"/>
                  </a:lnTo>
                  <a:lnTo>
                    <a:pt x="1870339" y="86698"/>
                  </a:lnTo>
                  <a:lnTo>
                    <a:pt x="1882177" y="75753"/>
                  </a:lnTo>
                  <a:lnTo>
                    <a:pt x="1894014" y="65962"/>
                  </a:lnTo>
                  <a:lnTo>
                    <a:pt x="1905852" y="57260"/>
                  </a:lnTo>
                  <a:lnTo>
                    <a:pt x="1917689" y="49570"/>
                  </a:lnTo>
                  <a:lnTo>
                    <a:pt x="1929527" y="42810"/>
                  </a:lnTo>
                  <a:lnTo>
                    <a:pt x="1941365" y="36892"/>
                  </a:lnTo>
                  <a:lnTo>
                    <a:pt x="1953202" y="31733"/>
                  </a:lnTo>
                  <a:lnTo>
                    <a:pt x="1965040" y="27250"/>
                  </a:lnTo>
                  <a:lnTo>
                    <a:pt x="1976877" y="23366"/>
                  </a:lnTo>
                  <a:lnTo>
                    <a:pt x="1988715" y="20010"/>
                  </a:lnTo>
                  <a:lnTo>
                    <a:pt x="2000553" y="17117"/>
                  </a:lnTo>
                  <a:lnTo>
                    <a:pt x="2012390" y="14628"/>
                  </a:lnTo>
                  <a:lnTo>
                    <a:pt x="2024228" y="12489"/>
                  </a:lnTo>
                  <a:lnTo>
                    <a:pt x="2036065" y="10654"/>
                  </a:lnTo>
                  <a:lnTo>
                    <a:pt x="2047903" y="9082"/>
                  </a:lnTo>
                  <a:lnTo>
                    <a:pt x="2059741" y="7736"/>
                  </a:lnTo>
                  <a:lnTo>
                    <a:pt x="2071578" y="6585"/>
                  </a:lnTo>
                  <a:lnTo>
                    <a:pt x="2083416" y="5601"/>
                  </a:lnTo>
                  <a:lnTo>
                    <a:pt x="2095253" y="4762"/>
                  </a:lnTo>
                  <a:lnTo>
                    <a:pt x="2107091" y="4045"/>
                  </a:lnTo>
                  <a:lnTo>
                    <a:pt x="2118929" y="3433"/>
                  </a:lnTo>
                  <a:lnTo>
                    <a:pt x="2130766" y="2912"/>
                  </a:lnTo>
                  <a:lnTo>
                    <a:pt x="2142604" y="2467"/>
                  </a:lnTo>
                  <a:lnTo>
                    <a:pt x="2154441" y="2088"/>
                  </a:lnTo>
                  <a:lnTo>
                    <a:pt x="2166279" y="1766"/>
                  </a:lnTo>
                  <a:lnTo>
                    <a:pt x="2178117" y="1491"/>
                  </a:lnTo>
                  <a:lnTo>
                    <a:pt x="2189954" y="1257"/>
                  </a:lnTo>
                  <a:lnTo>
                    <a:pt x="2201792" y="1057"/>
                  </a:lnTo>
                  <a:lnTo>
                    <a:pt x="2213629" y="887"/>
                  </a:lnTo>
                  <a:lnTo>
                    <a:pt x="2225467" y="743"/>
                  </a:lnTo>
                  <a:lnTo>
                    <a:pt x="2237304" y="620"/>
                  </a:lnTo>
                  <a:lnTo>
                    <a:pt x="2249142" y="515"/>
                  </a:lnTo>
                  <a:lnTo>
                    <a:pt x="2260980" y="426"/>
                  </a:lnTo>
                  <a:lnTo>
                    <a:pt x="2272817" y="350"/>
                  </a:lnTo>
                  <a:lnTo>
                    <a:pt x="2284655" y="286"/>
                  </a:lnTo>
                  <a:lnTo>
                    <a:pt x="2296492" y="231"/>
                  </a:lnTo>
                  <a:lnTo>
                    <a:pt x="2308330" y="184"/>
                  </a:lnTo>
                  <a:lnTo>
                    <a:pt x="2320168" y="144"/>
                  </a:lnTo>
                  <a:lnTo>
                    <a:pt x="2332005" y="110"/>
                  </a:lnTo>
                  <a:lnTo>
                    <a:pt x="2343843" y="82"/>
                  </a:lnTo>
                  <a:lnTo>
                    <a:pt x="2343843" y="0"/>
                  </a:lnTo>
                  <a:lnTo>
                    <a:pt x="2355680" y="14"/>
                  </a:lnTo>
                  <a:lnTo>
                    <a:pt x="2367518" y="31"/>
                  </a:lnTo>
                  <a:lnTo>
                    <a:pt x="2379356" y="51"/>
                  </a:lnTo>
                  <a:lnTo>
                    <a:pt x="2391193" y="74"/>
                  </a:lnTo>
                  <a:lnTo>
                    <a:pt x="2403031" y="102"/>
                  </a:lnTo>
                  <a:lnTo>
                    <a:pt x="2414868" y="134"/>
                  </a:lnTo>
                  <a:lnTo>
                    <a:pt x="2426706" y="172"/>
                  </a:lnTo>
                  <a:lnTo>
                    <a:pt x="2438544" y="216"/>
                  </a:lnTo>
                  <a:lnTo>
                    <a:pt x="2450381" y="269"/>
                  </a:lnTo>
                  <a:lnTo>
                    <a:pt x="2462219" y="330"/>
                  </a:lnTo>
                  <a:lnTo>
                    <a:pt x="2474056" y="402"/>
                  </a:lnTo>
                  <a:lnTo>
                    <a:pt x="2485894" y="487"/>
                  </a:lnTo>
                  <a:lnTo>
                    <a:pt x="2497732" y="587"/>
                  </a:lnTo>
                  <a:lnTo>
                    <a:pt x="2509569" y="704"/>
                  </a:lnTo>
                  <a:lnTo>
                    <a:pt x="2521407" y="842"/>
                  </a:lnTo>
                  <a:lnTo>
                    <a:pt x="2533244" y="1003"/>
                  </a:lnTo>
                  <a:lnTo>
                    <a:pt x="2545082" y="1192"/>
                  </a:lnTo>
                  <a:lnTo>
                    <a:pt x="2556919" y="1415"/>
                  </a:lnTo>
                  <a:lnTo>
                    <a:pt x="2568757" y="1675"/>
                  </a:lnTo>
                  <a:lnTo>
                    <a:pt x="2580595" y="1981"/>
                  </a:lnTo>
                  <a:lnTo>
                    <a:pt x="2592432" y="2340"/>
                  </a:lnTo>
                  <a:lnTo>
                    <a:pt x="2604270" y="2759"/>
                  </a:lnTo>
                  <a:lnTo>
                    <a:pt x="2616107" y="3251"/>
                  </a:lnTo>
                  <a:lnTo>
                    <a:pt x="2627945" y="3827"/>
                  </a:lnTo>
                  <a:lnTo>
                    <a:pt x="2639783" y="4499"/>
                  </a:lnTo>
                  <a:lnTo>
                    <a:pt x="2651620" y="5286"/>
                  </a:lnTo>
                  <a:lnTo>
                    <a:pt x="2663458" y="6203"/>
                  </a:lnTo>
                  <a:lnTo>
                    <a:pt x="2675295" y="7272"/>
                  </a:lnTo>
                  <a:lnTo>
                    <a:pt x="2687133" y="8517"/>
                  </a:lnTo>
                  <a:lnTo>
                    <a:pt x="2698971" y="9964"/>
                  </a:lnTo>
                  <a:lnTo>
                    <a:pt x="2710808" y="11642"/>
                  </a:lnTo>
                  <a:lnTo>
                    <a:pt x="2722646" y="13584"/>
                  </a:lnTo>
                  <a:lnTo>
                    <a:pt x="2734483" y="15825"/>
                  </a:lnTo>
                  <a:lnTo>
                    <a:pt x="2746321" y="18405"/>
                  </a:lnTo>
                  <a:lnTo>
                    <a:pt x="2758159" y="21363"/>
                  </a:lnTo>
                  <a:lnTo>
                    <a:pt x="2769996" y="24744"/>
                  </a:lnTo>
                  <a:lnTo>
                    <a:pt x="2781834" y="28589"/>
                  </a:lnTo>
                  <a:lnTo>
                    <a:pt x="2793671" y="32940"/>
                  </a:lnTo>
                  <a:lnTo>
                    <a:pt x="2805509" y="37835"/>
                  </a:lnTo>
                  <a:lnTo>
                    <a:pt x="2817347" y="43307"/>
                  </a:lnTo>
                  <a:lnTo>
                    <a:pt x="2829184" y="49381"/>
                  </a:lnTo>
                  <a:lnTo>
                    <a:pt x="2841022" y="56068"/>
                  </a:lnTo>
                  <a:lnTo>
                    <a:pt x="2852859" y="63365"/>
                  </a:lnTo>
                  <a:lnTo>
                    <a:pt x="2864697" y="71251"/>
                  </a:lnTo>
                  <a:lnTo>
                    <a:pt x="2876534" y="79688"/>
                  </a:lnTo>
                  <a:lnTo>
                    <a:pt x="2888372" y="88611"/>
                  </a:lnTo>
                  <a:lnTo>
                    <a:pt x="2900210" y="97941"/>
                  </a:lnTo>
                  <a:lnTo>
                    <a:pt x="2912047" y="107575"/>
                  </a:lnTo>
                  <a:lnTo>
                    <a:pt x="2923885" y="117398"/>
                  </a:lnTo>
                  <a:lnTo>
                    <a:pt x="2935722" y="127286"/>
                  </a:lnTo>
                  <a:lnTo>
                    <a:pt x="2947560" y="137109"/>
                  </a:lnTo>
                  <a:lnTo>
                    <a:pt x="2959398" y="146743"/>
                  </a:lnTo>
                  <a:lnTo>
                    <a:pt x="2971235" y="156072"/>
                  </a:lnTo>
                  <a:lnTo>
                    <a:pt x="2983073" y="164996"/>
                  </a:lnTo>
                  <a:lnTo>
                    <a:pt x="2994910" y="173432"/>
                  </a:lnTo>
                  <a:lnTo>
                    <a:pt x="3006748" y="181319"/>
                  </a:lnTo>
                  <a:lnTo>
                    <a:pt x="3018586" y="188616"/>
                  </a:lnTo>
                  <a:lnTo>
                    <a:pt x="3030423" y="195303"/>
                  </a:lnTo>
                  <a:lnTo>
                    <a:pt x="3042261" y="201376"/>
                  </a:lnTo>
                  <a:lnTo>
                    <a:pt x="3054098" y="206849"/>
                  </a:lnTo>
                  <a:lnTo>
                    <a:pt x="3065936" y="211744"/>
                  </a:lnTo>
                  <a:lnTo>
                    <a:pt x="3077774" y="216095"/>
                  </a:lnTo>
                  <a:lnTo>
                    <a:pt x="3089611" y="219940"/>
                  </a:lnTo>
                  <a:lnTo>
                    <a:pt x="3101449" y="223320"/>
                  </a:lnTo>
                  <a:lnTo>
                    <a:pt x="3113286" y="226279"/>
                  </a:lnTo>
                  <a:lnTo>
                    <a:pt x="3125124" y="228859"/>
                  </a:lnTo>
                  <a:lnTo>
                    <a:pt x="3136962" y="231100"/>
                  </a:lnTo>
                  <a:lnTo>
                    <a:pt x="3148799" y="233042"/>
                  </a:lnTo>
                  <a:lnTo>
                    <a:pt x="3160637" y="234720"/>
                  </a:lnTo>
                  <a:lnTo>
                    <a:pt x="3172474" y="236166"/>
                  </a:lnTo>
                  <a:lnTo>
                    <a:pt x="3184312" y="237411"/>
                  </a:lnTo>
                  <a:lnTo>
                    <a:pt x="3196149" y="238481"/>
                  </a:lnTo>
                  <a:lnTo>
                    <a:pt x="3207987" y="239398"/>
                  </a:lnTo>
                  <a:lnTo>
                    <a:pt x="3219825" y="240184"/>
                  </a:lnTo>
                  <a:lnTo>
                    <a:pt x="3231662" y="240857"/>
                  </a:lnTo>
                  <a:lnTo>
                    <a:pt x="3243500" y="241433"/>
                  </a:lnTo>
                  <a:lnTo>
                    <a:pt x="3255337" y="241924"/>
                  </a:lnTo>
                  <a:lnTo>
                    <a:pt x="3267175" y="242344"/>
                  </a:lnTo>
                  <a:lnTo>
                    <a:pt x="3279013" y="242703"/>
                  </a:lnTo>
                  <a:lnTo>
                    <a:pt x="3290850" y="243008"/>
                  </a:lnTo>
                  <a:lnTo>
                    <a:pt x="3302688" y="243269"/>
                  </a:lnTo>
                  <a:lnTo>
                    <a:pt x="3314525" y="243491"/>
                  </a:lnTo>
                  <a:lnTo>
                    <a:pt x="3326363" y="243681"/>
                  </a:lnTo>
                  <a:lnTo>
                    <a:pt x="3338201" y="243842"/>
                  </a:lnTo>
                  <a:lnTo>
                    <a:pt x="3350038" y="243980"/>
                  </a:lnTo>
                  <a:lnTo>
                    <a:pt x="3361876" y="244097"/>
                  </a:lnTo>
                  <a:lnTo>
                    <a:pt x="3373713" y="244196"/>
                  </a:lnTo>
                  <a:lnTo>
                    <a:pt x="3385551" y="244281"/>
                  </a:lnTo>
                  <a:lnTo>
                    <a:pt x="3397389" y="244354"/>
                  </a:lnTo>
                  <a:lnTo>
                    <a:pt x="3409226" y="244415"/>
                  </a:lnTo>
                  <a:lnTo>
                    <a:pt x="3421064" y="244467"/>
                  </a:lnTo>
                  <a:lnTo>
                    <a:pt x="3432901" y="244512"/>
                  </a:lnTo>
                  <a:lnTo>
                    <a:pt x="3444739" y="244550"/>
                  </a:lnTo>
                  <a:lnTo>
                    <a:pt x="3456576" y="244582"/>
                  </a:lnTo>
                  <a:lnTo>
                    <a:pt x="3468414" y="244610"/>
                  </a:lnTo>
                  <a:lnTo>
                    <a:pt x="3480252" y="244633"/>
                  </a:lnTo>
                  <a:lnTo>
                    <a:pt x="3492089" y="244653"/>
                  </a:lnTo>
                  <a:lnTo>
                    <a:pt x="3503927" y="244670"/>
                  </a:lnTo>
                  <a:lnTo>
                    <a:pt x="3515764" y="244684"/>
                  </a:lnTo>
                  <a:lnTo>
                    <a:pt x="3515764" y="244684"/>
                  </a:lnTo>
                  <a:lnTo>
                    <a:pt x="3527602" y="244670"/>
                  </a:lnTo>
                  <a:lnTo>
                    <a:pt x="3539440" y="244653"/>
                  </a:lnTo>
                  <a:lnTo>
                    <a:pt x="3551277" y="244633"/>
                  </a:lnTo>
                  <a:lnTo>
                    <a:pt x="3563115" y="244610"/>
                  </a:lnTo>
                  <a:lnTo>
                    <a:pt x="3574952" y="244582"/>
                  </a:lnTo>
                  <a:lnTo>
                    <a:pt x="3586790" y="244550"/>
                  </a:lnTo>
                  <a:lnTo>
                    <a:pt x="3598628" y="244512"/>
                  </a:lnTo>
                  <a:lnTo>
                    <a:pt x="3610465" y="244467"/>
                  </a:lnTo>
                  <a:lnTo>
                    <a:pt x="3622303" y="244415"/>
                  </a:lnTo>
                  <a:lnTo>
                    <a:pt x="3634140" y="244354"/>
                  </a:lnTo>
                  <a:lnTo>
                    <a:pt x="3645978" y="244281"/>
                  </a:lnTo>
                  <a:lnTo>
                    <a:pt x="3657816" y="244196"/>
                  </a:lnTo>
                  <a:lnTo>
                    <a:pt x="3669653" y="244097"/>
                  </a:lnTo>
                  <a:lnTo>
                    <a:pt x="3681491" y="243980"/>
                  </a:lnTo>
                  <a:lnTo>
                    <a:pt x="3693328" y="243842"/>
                  </a:lnTo>
                  <a:lnTo>
                    <a:pt x="3705166" y="243681"/>
                  </a:lnTo>
                  <a:lnTo>
                    <a:pt x="3717004" y="243491"/>
                  </a:lnTo>
                  <a:lnTo>
                    <a:pt x="3728841" y="243269"/>
                  </a:lnTo>
                  <a:lnTo>
                    <a:pt x="3740679" y="243008"/>
                  </a:lnTo>
                  <a:lnTo>
                    <a:pt x="3752516" y="242703"/>
                  </a:lnTo>
                  <a:lnTo>
                    <a:pt x="3764354" y="242344"/>
                  </a:lnTo>
                  <a:lnTo>
                    <a:pt x="3776191" y="241924"/>
                  </a:lnTo>
                  <a:lnTo>
                    <a:pt x="3788029" y="241433"/>
                  </a:lnTo>
                  <a:lnTo>
                    <a:pt x="3799867" y="240857"/>
                  </a:lnTo>
                  <a:lnTo>
                    <a:pt x="3811704" y="240184"/>
                  </a:lnTo>
                  <a:lnTo>
                    <a:pt x="3823542" y="239398"/>
                  </a:lnTo>
                  <a:lnTo>
                    <a:pt x="3835379" y="238481"/>
                  </a:lnTo>
                  <a:lnTo>
                    <a:pt x="3847217" y="237411"/>
                  </a:lnTo>
                  <a:lnTo>
                    <a:pt x="3859055" y="236166"/>
                  </a:lnTo>
                  <a:lnTo>
                    <a:pt x="3870892" y="234720"/>
                  </a:lnTo>
                  <a:lnTo>
                    <a:pt x="3882730" y="233042"/>
                  </a:lnTo>
                  <a:lnTo>
                    <a:pt x="3894567" y="231100"/>
                  </a:lnTo>
                  <a:lnTo>
                    <a:pt x="3906405" y="228859"/>
                  </a:lnTo>
                  <a:lnTo>
                    <a:pt x="3918243" y="226279"/>
                  </a:lnTo>
                  <a:lnTo>
                    <a:pt x="3930080" y="223320"/>
                  </a:lnTo>
                  <a:lnTo>
                    <a:pt x="3941918" y="219940"/>
                  </a:lnTo>
                  <a:lnTo>
                    <a:pt x="3953755" y="216095"/>
                  </a:lnTo>
                  <a:lnTo>
                    <a:pt x="3965593" y="211744"/>
                  </a:lnTo>
                  <a:lnTo>
                    <a:pt x="3977431" y="206849"/>
                  </a:lnTo>
                  <a:lnTo>
                    <a:pt x="3989268" y="201376"/>
                  </a:lnTo>
                  <a:lnTo>
                    <a:pt x="4001106" y="195303"/>
                  </a:lnTo>
                  <a:lnTo>
                    <a:pt x="4012943" y="188616"/>
                  </a:lnTo>
                  <a:lnTo>
                    <a:pt x="4024781" y="181319"/>
                  </a:lnTo>
                  <a:lnTo>
                    <a:pt x="4036619" y="173432"/>
                  </a:lnTo>
                  <a:lnTo>
                    <a:pt x="4048456" y="164996"/>
                  </a:lnTo>
                  <a:lnTo>
                    <a:pt x="4060294" y="156072"/>
                  </a:lnTo>
                  <a:lnTo>
                    <a:pt x="4072131" y="146743"/>
                  </a:lnTo>
                  <a:lnTo>
                    <a:pt x="4083969" y="137109"/>
                  </a:lnTo>
                  <a:lnTo>
                    <a:pt x="4095806" y="127286"/>
                  </a:lnTo>
                  <a:lnTo>
                    <a:pt x="4107644" y="117398"/>
                  </a:lnTo>
                  <a:lnTo>
                    <a:pt x="4119482" y="107575"/>
                  </a:lnTo>
                  <a:lnTo>
                    <a:pt x="4131319" y="97941"/>
                  </a:lnTo>
                  <a:lnTo>
                    <a:pt x="4143157" y="88611"/>
                  </a:lnTo>
                  <a:lnTo>
                    <a:pt x="4154994" y="79688"/>
                  </a:lnTo>
                  <a:lnTo>
                    <a:pt x="4166832" y="71251"/>
                  </a:lnTo>
                  <a:lnTo>
                    <a:pt x="4178670" y="63365"/>
                  </a:lnTo>
                  <a:lnTo>
                    <a:pt x="4190507" y="56068"/>
                  </a:lnTo>
                  <a:lnTo>
                    <a:pt x="4202345" y="49381"/>
                  </a:lnTo>
                  <a:lnTo>
                    <a:pt x="4214182" y="43307"/>
                  </a:lnTo>
                  <a:lnTo>
                    <a:pt x="4226020" y="37835"/>
                  </a:lnTo>
                  <a:lnTo>
                    <a:pt x="4237858" y="32940"/>
                  </a:lnTo>
                  <a:lnTo>
                    <a:pt x="4249695" y="28589"/>
                  </a:lnTo>
                  <a:lnTo>
                    <a:pt x="4261533" y="24744"/>
                  </a:lnTo>
                  <a:lnTo>
                    <a:pt x="4273370" y="21363"/>
                  </a:lnTo>
                  <a:lnTo>
                    <a:pt x="4285208" y="18405"/>
                  </a:lnTo>
                  <a:lnTo>
                    <a:pt x="4297046" y="15825"/>
                  </a:lnTo>
                  <a:lnTo>
                    <a:pt x="4308883" y="13584"/>
                  </a:lnTo>
                  <a:lnTo>
                    <a:pt x="4320721" y="11642"/>
                  </a:lnTo>
                  <a:lnTo>
                    <a:pt x="4332558" y="9964"/>
                  </a:lnTo>
                  <a:lnTo>
                    <a:pt x="4344396" y="8517"/>
                  </a:lnTo>
                  <a:lnTo>
                    <a:pt x="4356234" y="7272"/>
                  </a:lnTo>
                  <a:lnTo>
                    <a:pt x="4368071" y="6203"/>
                  </a:lnTo>
                  <a:lnTo>
                    <a:pt x="4379909" y="5286"/>
                  </a:lnTo>
                  <a:lnTo>
                    <a:pt x="4391746" y="4499"/>
                  </a:lnTo>
                  <a:lnTo>
                    <a:pt x="4403584" y="3827"/>
                  </a:lnTo>
                  <a:lnTo>
                    <a:pt x="4415421" y="3251"/>
                  </a:lnTo>
                  <a:lnTo>
                    <a:pt x="4427259" y="2759"/>
                  </a:lnTo>
                  <a:lnTo>
                    <a:pt x="4439097" y="2340"/>
                  </a:lnTo>
                  <a:lnTo>
                    <a:pt x="4450934" y="1981"/>
                  </a:lnTo>
                  <a:lnTo>
                    <a:pt x="4462772" y="1675"/>
                  </a:lnTo>
                  <a:lnTo>
                    <a:pt x="4474609" y="1415"/>
                  </a:lnTo>
                  <a:lnTo>
                    <a:pt x="4486447" y="1192"/>
                  </a:lnTo>
                  <a:lnTo>
                    <a:pt x="4498285" y="1003"/>
                  </a:lnTo>
                  <a:lnTo>
                    <a:pt x="4510122" y="842"/>
                  </a:lnTo>
                  <a:lnTo>
                    <a:pt x="4521960" y="704"/>
                  </a:lnTo>
                  <a:lnTo>
                    <a:pt x="4533797" y="587"/>
                  </a:lnTo>
                  <a:lnTo>
                    <a:pt x="4545635" y="487"/>
                  </a:lnTo>
                  <a:lnTo>
                    <a:pt x="4557473" y="402"/>
                  </a:lnTo>
                  <a:lnTo>
                    <a:pt x="4569310" y="330"/>
                  </a:lnTo>
                  <a:lnTo>
                    <a:pt x="4581148" y="269"/>
                  </a:lnTo>
                  <a:lnTo>
                    <a:pt x="4592985" y="216"/>
                  </a:lnTo>
                  <a:lnTo>
                    <a:pt x="4604823" y="172"/>
                  </a:lnTo>
                  <a:lnTo>
                    <a:pt x="4616661" y="134"/>
                  </a:lnTo>
                  <a:lnTo>
                    <a:pt x="4628498" y="102"/>
                  </a:lnTo>
                  <a:lnTo>
                    <a:pt x="4640336" y="74"/>
                  </a:lnTo>
                  <a:lnTo>
                    <a:pt x="4652173" y="51"/>
                  </a:lnTo>
                  <a:lnTo>
                    <a:pt x="4664011" y="31"/>
                  </a:lnTo>
                  <a:lnTo>
                    <a:pt x="4675849" y="14"/>
                  </a:lnTo>
                  <a:lnTo>
                    <a:pt x="4687686" y="0"/>
                  </a:lnTo>
                </a:path>
              </a:pathLst>
            </a:custGeom>
            <a:ln w="40651" cap="flat">
              <a:solidFill>
                <a:srgbClr val="E8E8E8">
                  <a:alpha val="100000"/>
                </a:srgbClr>
              </a:solidFill>
              <a:prstDash val="solid"/>
              <a:round/>
            </a:ln>
          </p:spPr>
          <p:txBody>
            <a:bodyPr/>
            <a:lstStyle/>
            <a:p/>
          </p:txBody>
        </p:sp>
        <p:sp>
          <p:nvSpPr>
            <p:cNvPr id="28" name="pl28"/>
            <p:cNvSpPr/>
            <p:nvPr/>
          </p:nvSpPr>
          <p:spPr>
            <a:xfrm>
              <a:off x="2482351" y="4577776"/>
              <a:ext cx="4687686" cy="489533"/>
            </a:xfrm>
            <a:custGeom>
              <a:avLst/>
              <a:pathLst>
                <a:path w="4687686" h="489533">
                  <a:moveTo>
                    <a:pt x="0" y="0"/>
                  </a:moveTo>
                  <a:lnTo>
                    <a:pt x="11837" y="14"/>
                  </a:lnTo>
                  <a:lnTo>
                    <a:pt x="23675" y="31"/>
                  </a:lnTo>
                  <a:lnTo>
                    <a:pt x="35512" y="51"/>
                  </a:lnTo>
                  <a:lnTo>
                    <a:pt x="47350" y="74"/>
                  </a:lnTo>
                  <a:lnTo>
                    <a:pt x="59187" y="102"/>
                  </a:lnTo>
                  <a:lnTo>
                    <a:pt x="71025" y="134"/>
                  </a:lnTo>
                  <a:lnTo>
                    <a:pt x="82863" y="172"/>
                  </a:lnTo>
                  <a:lnTo>
                    <a:pt x="94700" y="216"/>
                  </a:lnTo>
                  <a:lnTo>
                    <a:pt x="106538" y="269"/>
                  </a:lnTo>
                  <a:lnTo>
                    <a:pt x="118375" y="330"/>
                  </a:lnTo>
                  <a:lnTo>
                    <a:pt x="130213" y="402"/>
                  </a:lnTo>
                  <a:lnTo>
                    <a:pt x="142051" y="487"/>
                  </a:lnTo>
                  <a:lnTo>
                    <a:pt x="153888" y="587"/>
                  </a:lnTo>
                  <a:lnTo>
                    <a:pt x="165726" y="704"/>
                  </a:lnTo>
                  <a:lnTo>
                    <a:pt x="177563" y="842"/>
                  </a:lnTo>
                  <a:lnTo>
                    <a:pt x="189401" y="1003"/>
                  </a:lnTo>
                  <a:lnTo>
                    <a:pt x="201239" y="1192"/>
                  </a:lnTo>
                  <a:lnTo>
                    <a:pt x="213076" y="1415"/>
                  </a:lnTo>
                  <a:lnTo>
                    <a:pt x="224914" y="1675"/>
                  </a:lnTo>
                  <a:lnTo>
                    <a:pt x="236751" y="1981"/>
                  </a:lnTo>
                  <a:lnTo>
                    <a:pt x="248589" y="2340"/>
                  </a:lnTo>
                  <a:lnTo>
                    <a:pt x="260427" y="2759"/>
                  </a:lnTo>
                  <a:lnTo>
                    <a:pt x="272264" y="3251"/>
                  </a:lnTo>
                  <a:lnTo>
                    <a:pt x="284102" y="3827"/>
                  </a:lnTo>
                  <a:lnTo>
                    <a:pt x="295939" y="4499"/>
                  </a:lnTo>
                  <a:lnTo>
                    <a:pt x="307777" y="5286"/>
                  </a:lnTo>
                  <a:lnTo>
                    <a:pt x="319614" y="6203"/>
                  </a:lnTo>
                  <a:lnTo>
                    <a:pt x="331452" y="7272"/>
                  </a:lnTo>
                  <a:lnTo>
                    <a:pt x="343290" y="8517"/>
                  </a:lnTo>
                  <a:lnTo>
                    <a:pt x="355127" y="9964"/>
                  </a:lnTo>
                  <a:lnTo>
                    <a:pt x="366965" y="11642"/>
                  </a:lnTo>
                  <a:lnTo>
                    <a:pt x="378802" y="13584"/>
                  </a:lnTo>
                  <a:lnTo>
                    <a:pt x="390640" y="15825"/>
                  </a:lnTo>
                  <a:lnTo>
                    <a:pt x="402478" y="18405"/>
                  </a:lnTo>
                  <a:lnTo>
                    <a:pt x="414315" y="21363"/>
                  </a:lnTo>
                  <a:lnTo>
                    <a:pt x="426153" y="24744"/>
                  </a:lnTo>
                  <a:lnTo>
                    <a:pt x="437990" y="28589"/>
                  </a:lnTo>
                  <a:lnTo>
                    <a:pt x="449828" y="32940"/>
                  </a:lnTo>
                  <a:lnTo>
                    <a:pt x="461666" y="37835"/>
                  </a:lnTo>
                  <a:lnTo>
                    <a:pt x="473503" y="43307"/>
                  </a:lnTo>
                  <a:lnTo>
                    <a:pt x="485341" y="49381"/>
                  </a:lnTo>
                  <a:lnTo>
                    <a:pt x="497178" y="56068"/>
                  </a:lnTo>
                  <a:lnTo>
                    <a:pt x="509016" y="63365"/>
                  </a:lnTo>
                  <a:lnTo>
                    <a:pt x="520854" y="71251"/>
                  </a:lnTo>
                  <a:lnTo>
                    <a:pt x="532691" y="79688"/>
                  </a:lnTo>
                  <a:lnTo>
                    <a:pt x="544529" y="88611"/>
                  </a:lnTo>
                  <a:lnTo>
                    <a:pt x="556366" y="97941"/>
                  </a:lnTo>
                  <a:lnTo>
                    <a:pt x="568204" y="107575"/>
                  </a:lnTo>
                  <a:lnTo>
                    <a:pt x="580042" y="117398"/>
                  </a:lnTo>
                  <a:lnTo>
                    <a:pt x="591879" y="127286"/>
                  </a:lnTo>
                  <a:lnTo>
                    <a:pt x="603717" y="137109"/>
                  </a:lnTo>
                  <a:lnTo>
                    <a:pt x="615554" y="146743"/>
                  </a:lnTo>
                  <a:lnTo>
                    <a:pt x="627392" y="156072"/>
                  </a:lnTo>
                  <a:lnTo>
                    <a:pt x="639229" y="164996"/>
                  </a:lnTo>
                  <a:lnTo>
                    <a:pt x="651067" y="173432"/>
                  </a:lnTo>
                  <a:lnTo>
                    <a:pt x="662905" y="181319"/>
                  </a:lnTo>
                  <a:lnTo>
                    <a:pt x="674742" y="188616"/>
                  </a:lnTo>
                  <a:lnTo>
                    <a:pt x="686580" y="195303"/>
                  </a:lnTo>
                  <a:lnTo>
                    <a:pt x="698417" y="201376"/>
                  </a:lnTo>
                  <a:lnTo>
                    <a:pt x="710255" y="206849"/>
                  </a:lnTo>
                  <a:lnTo>
                    <a:pt x="722093" y="211744"/>
                  </a:lnTo>
                  <a:lnTo>
                    <a:pt x="733930" y="216095"/>
                  </a:lnTo>
                  <a:lnTo>
                    <a:pt x="745768" y="219940"/>
                  </a:lnTo>
                  <a:lnTo>
                    <a:pt x="757605" y="223320"/>
                  </a:lnTo>
                  <a:lnTo>
                    <a:pt x="769443" y="226279"/>
                  </a:lnTo>
                  <a:lnTo>
                    <a:pt x="781281" y="228859"/>
                  </a:lnTo>
                  <a:lnTo>
                    <a:pt x="793118" y="231100"/>
                  </a:lnTo>
                  <a:lnTo>
                    <a:pt x="804956" y="233042"/>
                  </a:lnTo>
                  <a:lnTo>
                    <a:pt x="816793" y="234720"/>
                  </a:lnTo>
                  <a:lnTo>
                    <a:pt x="828631" y="236166"/>
                  </a:lnTo>
                  <a:lnTo>
                    <a:pt x="840469" y="237411"/>
                  </a:lnTo>
                  <a:lnTo>
                    <a:pt x="852306" y="238481"/>
                  </a:lnTo>
                  <a:lnTo>
                    <a:pt x="864144" y="239398"/>
                  </a:lnTo>
                  <a:lnTo>
                    <a:pt x="875981" y="240184"/>
                  </a:lnTo>
                  <a:lnTo>
                    <a:pt x="887819" y="240857"/>
                  </a:lnTo>
                  <a:lnTo>
                    <a:pt x="899657" y="241433"/>
                  </a:lnTo>
                  <a:lnTo>
                    <a:pt x="911494" y="241924"/>
                  </a:lnTo>
                  <a:lnTo>
                    <a:pt x="923332" y="242344"/>
                  </a:lnTo>
                  <a:lnTo>
                    <a:pt x="935169" y="242703"/>
                  </a:lnTo>
                  <a:lnTo>
                    <a:pt x="947007" y="243008"/>
                  </a:lnTo>
                  <a:lnTo>
                    <a:pt x="958844" y="243269"/>
                  </a:lnTo>
                  <a:lnTo>
                    <a:pt x="970682" y="243491"/>
                  </a:lnTo>
                  <a:lnTo>
                    <a:pt x="982520" y="243681"/>
                  </a:lnTo>
                  <a:lnTo>
                    <a:pt x="994357" y="243842"/>
                  </a:lnTo>
                  <a:lnTo>
                    <a:pt x="1006195" y="243980"/>
                  </a:lnTo>
                  <a:lnTo>
                    <a:pt x="1018032" y="244097"/>
                  </a:lnTo>
                  <a:lnTo>
                    <a:pt x="1029870" y="244196"/>
                  </a:lnTo>
                  <a:lnTo>
                    <a:pt x="1041708" y="244281"/>
                  </a:lnTo>
                  <a:lnTo>
                    <a:pt x="1053545" y="244354"/>
                  </a:lnTo>
                  <a:lnTo>
                    <a:pt x="1065383" y="244415"/>
                  </a:lnTo>
                  <a:lnTo>
                    <a:pt x="1077220" y="244467"/>
                  </a:lnTo>
                  <a:lnTo>
                    <a:pt x="1089058" y="244512"/>
                  </a:lnTo>
                  <a:lnTo>
                    <a:pt x="1100896" y="244550"/>
                  </a:lnTo>
                  <a:lnTo>
                    <a:pt x="1112733" y="244582"/>
                  </a:lnTo>
                  <a:lnTo>
                    <a:pt x="1124571" y="244610"/>
                  </a:lnTo>
                  <a:lnTo>
                    <a:pt x="1136408" y="244633"/>
                  </a:lnTo>
                  <a:lnTo>
                    <a:pt x="1148246" y="244653"/>
                  </a:lnTo>
                  <a:lnTo>
                    <a:pt x="1160084" y="244670"/>
                  </a:lnTo>
                  <a:lnTo>
                    <a:pt x="1171921" y="244684"/>
                  </a:lnTo>
                  <a:lnTo>
                    <a:pt x="1171921" y="244848"/>
                  </a:lnTo>
                  <a:lnTo>
                    <a:pt x="1183759" y="244863"/>
                  </a:lnTo>
                  <a:lnTo>
                    <a:pt x="1195596" y="244880"/>
                  </a:lnTo>
                  <a:lnTo>
                    <a:pt x="1207434" y="244900"/>
                  </a:lnTo>
                  <a:lnTo>
                    <a:pt x="1219272" y="244923"/>
                  </a:lnTo>
                  <a:lnTo>
                    <a:pt x="1231109" y="244950"/>
                  </a:lnTo>
                  <a:lnTo>
                    <a:pt x="1242947" y="244983"/>
                  </a:lnTo>
                  <a:lnTo>
                    <a:pt x="1254784" y="245021"/>
                  </a:lnTo>
                  <a:lnTo>
                    <a:pt x="1266622" y="245065"/>
                  </a:lnTo>
                  <a:lnTo>
                    <a:pt x="1278459" y="245118"/>
                  </a:lnTo>
                  <a:lnTo>
                    <a:pt x="1290297" y="245179"/>
                  </a:lnTo>
                  <a:lnTo>
                    <a:pt x="1302135" y="245251"/>
                  </a:lnTo>
                  <a:lnTo>
                    <a:pt x="1313972" y="245336"/>
                  </a:lnTo>
                  <a:lnTo>
                    <a:pt x="1325810" y="245436"/>
                  </a:lnTo>
                  <a:lnTo>
                    <a:pt x="1337647" y="245553"/>
                  </a:lnTo>
                  <a:lnTo>
                    <a:pt x="1349485" y="245690"/>
                  </a:lnTo>
                  <a:lnTo>
                    <a:pt x="1361323" y="245852"/>
                  </a:lnTo>
                  <a:lnTo>
                    <a:pt x="1373160" y="246041"/>
                  </a:lnTo>
                  <a:lnTo>
                    <a:pt x="1384998" y="246264"/>
                  </a:lnTo>
                  <a:lnTo>
                    <a:pt x="1396835" y="246524"/>
                  </a:lnTo>
                  <a:lnTo>
                    <a:pt x="1408673" y="246830"/>
                  </a:lnTo>
                  <a:lnTo>
                    <a:pt x="1420511" y="247188"/>
                  </a:lnTo>
                  <a:lnTo>
                    <a:pt x="1432348" y="247608"/>
                  </a:lnTo>
                  <a:lnTo>
                    <a:pt x="1444186" y="248100"/>
                  </a:lnTo>
                  <a:lnTo>
                    <a:pt x="1456023" y="248676"/>
                  </a:lnTo>
                  <a:lnTo>
                    <a:pt x="1467861" y="249348"/>
                  </a:lnTo>
                  <a:lnTo>
                    <a:pt x="1479699" y="250135"/>
                  </a:lnTo>
                  <a:lnTo>
                    <a:pt x="1491536" y="251052"/>
                  </a:lnTo>
                  <a:lnTo>
                    <a:pt x="1503374" y="252121"/>
                  </a:lnTo>
                  <a:lnTo>
                    <a:pt x="1515211" y="253366"/>
                  </a:lnTo>
                  <a:lnTo>
                    <a:pt x="1527049" y="254813"/>
                  </a:lnTo>
                  <a:lnTo>
                    <a:pt x="1538887" y="256491"/>
                  </a:lnTo>
                  <a:lnTo>
                    <a:pt x="1550724" y="258433"/>
                  </a:lnTo>
                  <a:lnTo>
                    <a:pt x="1562562" y="260674"/>
                  </a:lnTo>
                  <a:lnTo>
                    <a:pt x="1574399" y="263254"/>
                  </a:lnTo>
                  <a:lnTo>
                    <a:pt x="1586237" y="266212"/>
                  </a:lnTo>
                  <a:lnTo>
                    <a:pt x="1598074" y="269593"/>
                  </a:lnTo>
                  <a:lnTo>
                    <a:pt x="1609912" y="273438"/>
                  </a:lnTo>
                  <a:lnTo>
                    <a:pt x="1621750" y="277789"/>
                  </a:lnTo>
                  <a:lnTo>
                    <a:pt x="1633587" y="282684"/>
                  </a:lnTo>
                  <a:lnTo>
                    <a:pt x="1645425" y="288156"/>
                  </a:lnTo>
                  <a:lnTo>
                    <a:pt x="1657262" y="294230"/>
                  </a:lnTo>
                  <a:lnTo>
                    <a:pt x="1669100" y="300917"/>
                  </a:lnTo>
                  <a:lnTo>
                    <a:pt x="1680938" y="308214"/>
                  </a:lnTo>
                  <a:lnTo>
                    <a:pt x="1692775" y="316100"/>
                  </a:lnTo>
                  <a:lnTo>
                    <a:pt x="1704613" y="324537"/>
                  </a:lnTo>
                  <a:lnTo>
                    <a:pt x="1716450" y="333460"/>
                  </a:lnTo>
                  <a:lnTo>
                    <a:pt x="1728288" y="342790"/>
                  </a:lnTo>
                  <a:lnTo>
                    <a:pt x="1740126" y="352424"/>
                  </a:lnTo>
                  <a:lnTo>
                    <a:pt x="1751963" y="362247"/>
                  </a:lnTo>
                  <a:lnTo>
                    <a:pt x="1763801" y="372135"/>
                  </a:lnTo>
                  <a:lnTo>
                    <a:pt x="1775638" y="381958"/>
                  </a:lnTo>
                  <a:lnTo>
                    <a:pt x="1787476" y="391592"/>
                  </a:lnTo>
                  <a:lnTo>
                    <a:pt x="1799314" y="400921"/>
                  </a:lnTo>
                  <a:lnTo>
                    <a:pt x="1811151" y="409845"/>
                  </a:lnTo>
                  <a:lnTo>
                    <a:pt x="1822989" y="418281"/>
                  </a:lnTo>
                  <a:lnTo>
                    <a:pt x="1834826" y="426168"/>
                  </a:lnTo>
                  <a:lnTo>
                    <a:pt x="1846664" y="433465"/>
                  </a:lnTo>
                  <a:lnTo>
                    <a:pt x="1858502" y="440152"/>
                  </a:lnTo>
                  <a:lnTo>
                    <a:pt x="1870339" y="446225"/>
                  </a:lnTo>
                  <a:lnTo>
                    <a:pt x="1882177" y="451698"/>
                  </a:lnTo>
                  <a:lnTo>
                    <a:pt x="1894014" y="456593"/>
                  </a:lnTo>
                  <a:lnTo>
                    <a:pt x="1905852" y="460944"/>
                  </a:lnTo>
                  <a:lnTo>
                    <a:pt x="1917689" y="464789"/>
                  </a:lnTo>
                  <a:lnTo>
                    <a:pt x="1929527" y="468169"/>
                  </a:lnTo>
                  <a:lnTo>
                    <a:pt x="1941365" y="471128"/>
                  </a:lnTo>
                  <a:lnTo>
                    <a:pt x="1953202" y="473708"/>
                  </a:lnTo>
                  <a:lnTo>
                    <a:pt x="1965040" y="475949"/>
                  </a:lnTo>
                  <a:lnTo>
                    <a:pt x="1976877" y="477891"/>
                  </a:lnTo>
                  <a:lnTo>
                    <a:pt x="1988715" y="479569"/>
                  </a:lnTo>
                  <a:lnTo>
                    <a:pt x="2000553" y="481015"/>
                  </a:lnTo>
                  <a:lnTo>
                    <a:pt x="2012390" y="482260"/>
                  </a:lnTo>
                  <a:lnTo>
                    <a:pt x="2024228" y="483330"/>
                  </a:lnTo>
                  <a:lnTo>
                    <a:pt x="2036065" y="484247"/>
                  </a:lnTo>
                  <a:lnTo>
                    <a:pt x="2047903" y="485033"/>
                  </a:lnTo>
                  <a:lnTo>
                    <a:pt x="2059741" y="485706"/>
                  </a:lnTo>
                  <a:lnTo>
                    <a:pt x="2071578" y="486281"/>
                  </a:lnTo>
                  <a:lnTo>
                    <a:pt x="2083416" y="486773"/>
                  </a:lnTo>
                  <a:lnTo>
                    <a:pt x="2095253" y="487193"/>
                  </a:lnTo>
                  <a:lnTo>
                    <a:pt x="2107091" y="487552"/>
                  </a:lnTo>
                  <a:lnTo>
                    <a:pt x="2118929" y="487857"/>
                  </a:lnTo>
                  <a:lnTo>
                    <a:pt x="2130766" y="488118"/>
                  </a:lnTo>
                  <a:lnTo>
                    <a:pt x="2142604" y="488340"/>
                  </a:lnTo>
                  <a:lnTo>
                    <a:pt x="2154441" y="488530"/>
                  </a:lnTo>
                  <a:lnTo>
                    <a:pt x="2166279" y="488691"/>
                  </a:lnTo>
                  <a:lnTo>
                    <a:pt x="2178117" y="488829"/>
                  </a:lnTo>
                  <a:lnTo>
                    <a:pt x="2189954" y="488946"/>
                  </a:lnTo>
                  <a:lnTo>
                    <a:pt x="2201792" y="489045"/>
                  </a:lnTo>
                  <a:lnTo>
                    <a:pt x="2213629" y="489130"/>
                  </a:lnTo>
                  <a:lnTo>
                    <a:pt x="2225467" y="489202"/>
                  </a:lnTo>
                  <a:lnTo>
                    <a:pt x="2237304" y="489264"/>
                  </a:lnTo>
                  <a:lnTo>
                    <a:pt x="2249142" y="489316"/>
                  </a:lnTo>
                  <a:lnTo>
                    <a:pt x="2260980" y="489361"/>
                  </a:lnTo>
                  <a:lnTo>
                    <a:pt x="2272817" y="489399"/>
                  </a:lnTo>
                  <a:lnTo>
                    <a:pt x="2284655" y="489431"/>
                  </a:lnTo>
                  <a:lnTo>
                    <a:pt x="2296492" y="489459"/>
                  </a:lnTo>
                  <a:lnTo>
                    <a:pt x="2308330" y="489482"/>
                  </a:lnTo>
                  <a:lnTo>
                    <a:pt x="2320168" y="489502"/>
                  </a:lnTo>
                  <a:lnTo>
                    <a:pt x="2332005" y="489519"/>
                  </a:lnTo>
                  <a:lnTo>
                    <a:pt x="2343843" y="489533"/>
                  </a:lnTo>
                  <a:lnTo>
                    <a:pt x="2343843" y="489533"/>
                  </a:lnTo>
                  <a:lnTo>
                    <a:pt x="2355680" y="489519"/>
                  </a:lnTo>
                  <a:lnTo>
                    <a:pt x="2367518" y="489502"/>
                  </a:lnTo>
                  <a:lnTo>
                    <a:pt x="2379356" y="489482"/>
                  </a:lnTo>
                  <a:lnTo>
                    <a:pt x="2391193" y="489459"/>
                  </a:lnTo>
                  <a:lnTo>
                    <a:pt x="2403031" y="489431"/>
                  </a:lnTo>
                  <a:lnTo>
                    <a:pt x="2414868" y="489399"/>
                  </a:lnTo>
                  <a:lnTo>
                    <a:pt x="2426706" y="489361"/>
                  </a:lnTo>
                  <a:lnTo>
                    <a:pt x="2438544" y="489316"/>
                  </a:lnTo>
                  <a:lnTo>
                    <a:pt x="2450381" y="489264"/>
                  </a:lnTo>
                  <a:lnTo>
                    <a:pt x="2462219" y="489202"/>
                  </a:lnTo>
                  <a:lnTo>
                    <a:pt x="2474056" y="489130"/>
                  </a:lnTo>
                  <a:lnTo>
                    <a:pt x="2485894" y="489045"/>
                  </a:lnTo>
                  <a:lnTo>
                    <a:pt x="2497732" y="488946"/>
                  </a:lnTo>
                  <a:lnTo>
                    <a:pt x="2509569" y="488829"/>
                  </a:lnTo>
                  <a:lnTo>
                    <a:pt x="2521407" y="488691"/>
                  </a:lnTo>
                  <a:lnTo>
                    <a:pt x="2533244" y="488530"/>
                  </a:lnTo>
                  <a:lnTo>
                    <a:pt x="2545082" y="488340"/>
                  </a:lnTo>
                  <a:lnTo>
                    <a:pt x="2556919" y="488118"/>
                  </a:lnTo>
                  <a:lnTo>
                    <a:pt x="2568757" y="487857"/>
                  </a:lnTo>
                  <a:lnTo>
                    <a:pt x="2580595" y="487552"/>
                  </a:lnTo>
                  <a:lnTo>
                    <a:pt x="2592432" y="487193"/>
                  </a:lnTo>
                  <a:lnTo>
                    <a:pt x="2604270" y="486773"/>
                  </a:lnTo>
                  <a:lnTo>
                    <a:pt x="2616107" y="486281"/>
                  </a:lnTo>
                  <a:lnTo>
                    <a:pt x="2627945" y="485706"/>
                  </a:lnTo>
                  <a:lnTo>
                    <a:pt x="2639783" y="485033"/>
                  </a:lnTo>
                  <a:lnTo>
                    <a:pt x="2651620" y="484247"/>
                  </a:lnTo>
                  <a:lnTo>
                    <a:pt x="2663458" y="483330"/>
                  </a:lnTo>
                  <a:lnTo>
                    <a:pt x="2675295" y="482260"/>
                  </a:lnTo>
                  <a:lnTo>
                    <a:pt x="2687133" y="481015"/>
                  </a:lnTo>
                  <a:lnTo>
                    <a:pt x="2698971" y="479569"/>
                  </a:lnTo>
                  <a:lnTo>
                    <a:pt x="2710808" y="477891"/>
                  </a:lnTo>
                  <a:lnTo>
                    <a:pt x="2722646" y="475949"/>
                  </a:lnTo>
                  <a:lnTo>
                    <a:pt x="2734483" y="473708"/>
                  </a:lnTo>
                  <a:lnTo>
                    <a:pt x="2746321" y="471128"/>
                  </a:lnTo>
                  <a:lnTo>
                    <a:pt x="2758159" y="468169"/>
                  </a:lnTo>
                  <a:lnTo>
                    <a:pt x="2769996" y="464789"/>
                  </a:lnTo>
                  <a:lnTo>
                    <a:pt x="2781834" y="460944"/>
                  </a:lnTo>
                  <a:lnTo>
                    <a:pt x="2793671" y="456593"/>
                  </a:lnTo>
                  <a:lnTo>
                    <a:pt x="2805509" y="451698"/>
                  </a:lnTo>
                  <a:lnTo>
                    <a:pt x="2817347" y="446225"/>
                  </a:lnTo>
                  <a:lnTo>
                    <a:pt x="2829184" y="440152"/>
                  </a:lnTo>
                  <a:lnTo>
                    <a:pt x="2841022" y="433465"/>
                  </a:lnTo>
                  <a:lnTo>
                    <a:pt x="2852859" y="426168"/>
                  </a:lnTo>
                  <a:lnTo>
                    <a:pt x="2864697" y="418281"/>
                  </a:lnTo>
                  <a:lnTo>
                    <a:pt x="2876534" y="409845"/>
                  </a:lnTo>
                  <a:lnTo>
                    <a:pt x="2888372" y="400921"/>
                  </a:lnTo>
                  <a:lnTo>
                    <a:pt x="2900210" y="391592"/>
                  </a:lnTo>
                  <a:lnTo>
                    <a:pt x="2912047" y="381958"/>
                  </a:lnTo>
                  <a:lnTo>
                    <a:pt x="2923885" y="372135"/>
                  </a:lnTo>
                  <a:lnTo>
                    <a:pt x="2935722" y="362247"/>
                  </a:lnTo>
                  <a:lnTo>
                    <a:pt x="2947560" y="352424"/>
                  </a:lnTo>
                  <a:lnTo>
                    <a:pt x="2959398" y="342790"/>
                  </a:lnTo>
                  <a:lnTo>
                    <a:pt x="2971235" y="333460"/>
                  </a:lnTo>
                  <a:lnTo>
                    <a:pt x="2983073" y="324537"/>
                  </a:lnTo>
                  <a:lnTo>
                    <a:pt x="2994910" y="316100"/>
                  </a:lnTo>
                  <a:lnTo>
                    <a:pt x="3006748" y="308214"/>
                  </a:lnTo>
                  <a:lnTo>
                    <a:pt x="3018586" y="300917"/>
                  </a:lnTo>
                  <a:lnTo>
                    <a:pt x="3030423" y="294230"/>
                  </a:lnTo>
                  <a:lnTo>
                    <a:pt x="3042261" y="288156"/>
                  </a:lnTo>
                  <a:lnTo>
                    <a:pt x="3054098" y="282684"/>
                  </a:lnTo>
                  <a:lnTo>
                    <a:pt x="3065936" y="277789"/>
                  </a:lnTo>
                  <a:lnTo>
                    <a:pt x="3077774" y="273438"/>
                  </a:lnTo>
                  <a:lnTo>
                    <a:pt x="3089611" y="269593"/>
                  </a:lnTo>
                  <a:lnTo>
                    <a:pt x="3101449" y="266212"/>
                  </a:lnTo>
                  <a:lnTo>
                    <a:pt x="3113286" y="263254"/>
                  </a:lnTo>
                  <a:lnTo>
                    <a:pt x="3125124" y="260674"/>
                  </a:lnTo>
                  <a:lnTo>
                    <a:pt x="3136962" y="258433"/>
                  </a:lnTo>
                  <a:lnTo>
                    <a:pt x="3148799" y="256491"/>
                  </a:lnTo>
                  <a:lnTo>
                    <a:pt x="3160637" y="254813"/>
                  </a:lnTo>
                  <a:lnTo>
                    <a:pt x="3172474" y="253366"/>
                  </a:lnTo>
                  <a:lnTo>
                    <a:pt x="3184312" y="252121"/>
                  </a:lnTo>
                  <a:lnTo>
                    <a:pt x="3196149" y="251052"/>
                  </a:lnTo>
                  <a:lnTo>
                    <a:pt x="3207987" y="250135"/>
                  </a:lnTo>
                  <a:lnTo>
                    <a:pt x="3219825" y="249348"/>
                  </a:lnTo>
                  <a:lnTo>
                    <a:pt x="3231662" y="248676"/>
                  </a:lnTo>
                  <a:lnTo>
                    <a:pt x="3243500" y="248100"/>
                  </a:lnTo>
                  <a:lnTo>
                    <a:pt x="3255337" y="247608"/>
                  </a:lnTo>
                  <a:lnTo>
                    <a:pt x="3267175" y="247188"/>
                  </a:lnTo>
                  <a:lnTo>
                    <a:pt x="3279013" y="246830"/>
                  </a:lnTo>
                  <a:lnTo>
                    <a:pt x="3290850" y="246524"/>
                  </a:lnTo>
                  <a:lnTo>
                    <a:pt x="3302688" y="246264"/>
                  </a:lnTo>
                  <a:lnTo>
                    <a:pt x="3314525" y="246041"/>
                  </a:lnTo>
                  <a:lnTo>
                    <a:pt x="3326363" y="245852"/>
                  </a:lnTo>
                  <a:lnTo>
                    <a:pt x="3338201" y="245690"/>
                  </a:lnTo>
                  <a:lnTo>
                    <a:pt x="3350038" y="245553"/>
                  </a:lnTo>
                  <a:lnTo>
                    <a:pt x="3361876" y="245436"/>
                  </a:lnTo>
                  <a:lnTo>
                    <a:pt x="3373713" y="245336"/>
                  </a:lnTo>
                  <a:lnTo>
                    <a:pt x="3385551" y="245251"/>
                  </a:lnTo>
                  <a:lnTo>
                    <a:pt x="3397389" y="245179"/>
                  </a:lnTo>
                  <a:lnTo>
                    <a:pt x="3409226" y="245118"/>
                  </a:lnTo>
                  <a:lnTo>
                    <a:pt x="3421064" y="245065"/>
                  </a:lnTo>
                  <a:lnTo>
                    <a:pt x="3432901" y="245021"/>
                  </a:lnTo>
                  <a:lnTo>
                    <a:pt x="3444739" y="244983"/>
                  </a:lnTo>
                  <a:lnTo>
                    <a:pt x="3456576" y="244950"/>
                  </a:lnTo>
                  <a:lnTo>
                    <a:pt x="3468414" y="244923"/>
                  </a:lnTo>
                  <a:lnTo>
                    <a:pt x="3480252" y="244900"/>
                  </a:lnTo>
                  <a:lnTo>
                    <a:pt x="3492089" y="244880"/>
                  </a:lnTo>
                  <a:lnTo>
                    <a:pt x="3503927" y="244863"/>
                  </a:lnTo>
                  <a:lnTo>
                    <a:pt x="3515764" y="244848"/>
                  </a:lnTo>
                  <a:lnTo>
                    <a:pt x="3515764" y="244848"/>
                  </a:lnTo>
                  <a:lnTo>
                    <a:pt x="3527602" y="244863"/>
                  </a:lnTo>
                  <a:lnTo>
                    <a:pt x="3539440" y="244880"/>
                  </a:lnTo>
                  <a:lnTo>
                    <a:pt x="3551277" y="244900"/>
                  </a:lnTo>
                  <a:lnTo>
                    <a:pt x="3563115" y="244923"/>
                  </a:lnTo>
                  <a:lnTo>
                    <a:pt x="3574952" y="244950"/>
                  </a:lnTo>
                  <a:lnTo>
                    <a:pt x="3586790" y="244983"/>
                  </a:lnTo>
                  <a:lnTo>
                    <a:pt x="3598628" y="245021"/>
                  </a:lnTo>
                  <a:lnTo>
                    <a:pt x="3610465" y="245065"/>
                  </a:lnTo>
                  <a:lnTo>
                    <a:pt x="3622303" y="245118"/>
                  </a:lnTo>
                  <a:lnTo>
                    <a:pt x="3634140" y="245179"/>
                  </a:lnTo>
                  <a:lnTo>
                    <a:pt x="3645978" y="245251"/>
                  </a:lnTo>
                  <a:lnTo>
                    <a:pt x="3657816" y="245336"/>
                  </a:lnTo>
                  <a:lnTo>
                    <a:pt x="3669653" y="245436"/>
                  </a:lnTo>
                  <a:lnTo>
                    <a:pt x="3681491" y="245553"/>
                  </a:lnTo>
                  <a:lnTo>
                    <a:pt x="3693328" y="245690"/>
                  </a:lnTo>
                  <a:lnTo>
                    <a:pt x="3705166" y="245852"/>
                  </a:lnTo>
                  <a:lnTo>
                    <a:pt x="3717004" y="246041"/>
                  </a:lnTo>
                  <a:lnTo>
                    <a:pt x="3728841" y="246264"/>
                  </a:lnTo>
                  <a:lnTo>
                    <a:pt x="3740679" y="246524"/>
                  </a:lnTo>
                  <a:lnTo>
                    <a:pt x="3752516" y="246830"/>
                  </a:lnTo>
                  <a:lnTo>
                    <a:pt x="3764354" y="247188"/>
                  </a:lnTo>
                  <a:lnTo>
                    <a:pt x="3776191" y="247608"/>
                  </a:lnTo>
                  <a:lnTo>
                    <a:pt x="3788029" y="248100"/>
                  </a:lnTo>
                  <a:lnTo>
                    <a:pt x="3799867" y="248676"/>
                  </a:lnTo>
                  <a:lnTo>
                    <a:pt x="3811704" y="249348"/>
                  </a:lnTo>
                  <a:lnTo>
                    <a:pt x="3823542" y="250135"/>
                  </a:lnTo>
                  <a:lnTo>
                    <a:pt x="3835379" y="251052"/>
                  </a:lnTo>
                  <a:lnTo>
                    <a:pt x="3847217" y="252121"/>
                  </a:lnTo>
                  <a:lnTo>
                    <a:pt x="3859055" y="253366"/>
                  </a:lnTo>
                  <a:lnTo>
                    <a:pt x="3870892" y="254813"/>
                  </a:lnTo>
                  <a:lnTo>
                    <a:pt x="3882730" y="256491"/>
                  </a:lnTo>
                  <a:lnTo>
                    <a:pt x="3894567" y="258433"/>
                  </a:lnTo>
                  <a:lnTo>
                    <a:pt x="3906405" y="260674"/>
                  </a:lnTo>
                  <a:lnTo>
                    <a:pt x="3918243" y="263254"/>
                  </a:lnTo>
                  <a:lnTo>
                    <a:pt x="3930080" y="266212"/>
                  </a:lnTo>
                  <a:lnTo>
                    <a:pt x="3941918" y="269593"/>
                  </a:lnTo>
                  <a:lnTo>
                    <a:pt x="3953755" y="273438"/>
                  </a:lnTo>
                  <a:lnTo>
                    <a:pt x="3965593" y="277789"/>
                  </a:lnTo>
                  <a:lnTo>
                    <a:pt x="3977431" y="282684"/>
                  </a:lnTo>
                  <a:lnTo>
                    <a:pt x="3989268" y="288156"/>
                  </a:lnTo>
                  <a:lnTo>
                    <a:pt x="4001106" y="294230"/>
                  </a:lnTo>
                  <a:lnTo>
                    <a:pt x="4012943" y="300917"/>
                  </a:lnTo>
                  <a:lnTo>
                    <a:pt x="4024781" y="308214"/>
                  </a:lnTo>
                  <a:lnTo>
                    <a:pt x="4036619" y="316100"/>
                  </a:lnTo>
                  <a:lnTo>
                    <a:pt x="4048456" y="324537"/>
                  </a:lnTo>
                  <a:lnTo>
                    <a:pt x="4060294" y="333460"/>
                  </a:lnTo>
                  <a:lnTo>
                    <a:pt x="4072131" y="342790"/>
                  </a:lnTo>
                  <a:lnTo>
                    <a:pt x="4083969" y="352424"/>
                  </a:lnTo>
                  <a:lnTo>
                    <a:pt x="4095806" y="362247"/>
                  </a:lnTo>
                  <a:lnTo>
                    <a:pt x="4107644" y="372135"/>
                  </a:lnTo>
                  <a:lnTo>
                    <a:pt x="4119482" y="381958"/>
                  </a:lnTo>
                  <a:lnTo>
                    <a:pt x="4131319" y="391592"/>
                  </a:lnTo>
                  <a:lnTo>
                    <a:pt x="4143157" y="400921"/>
                  </a:lnTo>
                  <a:lnTo>
                    <a:pt x="4154994" y="409845"/>
                  </a:lnTo>
                  <a:lnTo>
                    <a:pt x="4166832" y="418281"/>
                  </a:lnTo>
                  <a:lnTo>
                    <a:pt x="4178670" y="426168"/>
                  </a:lnTo>
                  <a:lnTo>
                    <a:pt x="4190507" y="433465"/>
                  </a:lnTo>
                  <a:lnTo>
                    <a:pt x="4202345" y="440152"/>
                  </a:lnTo>
                  <a:lnTo>
                    <a:pt x="4214182" y="446225"/>
                  </a:lnTo>
                  <a:lnTo>
                    <a:pt x="4226020" y="451698"/>
                  </a:lnTo>
                  <a:lnTo>
                    <a:pt x="4237858" y="456593"/>
                  </a:lnTo>
                  <a:lnTo>
                    <a:pt x="4249695" y="460944"/>
                  </a:lnTo>
                  <a:lnTo>
                    <a:pt x="4261533" y="464789"/>
                  </a:lnTo>
                  <a:lnTo>
                    <a:pt x="4273370" y="468169"/>
                  </a:lnTo>
                  <a:lnTo>
                    <a:pt x="4285208" y="471128"/>
                  </a:lnTo>
                  <a:lnTo>
                    <a:pt x="4297046" y="473708"/>
                  </a:lnTo>
                  <a:lnTo>
                    <a:pt x="4308883" y="475949"/>
                  </a:lnTo>
                  <a:lnTo>
                    <a:pt x="4320721" y="477891"/>
                  </a:lnTo>
                  <a:lnTo>
                    <a:pt x="4332558" y="479569"/>
                  </a:lnTo>
                  <a:lnTo>
                    <a:pt x="4344396" y="481015"/>
                  </a:lnTo>
                  <a:lnTo>
                    <a:pt x="4356234" y="482260"/>
                  </a:lnTo>
                  <a:lnTo>
                    <a:pt x="4368071" y="483330"/>
                  </a:lnTo>
                  <a:lnTo>
                    <a:pt x="4379909" y="484247"/>
                  </a:lnTo>
                  <a:lnTo>
                    <a:pt x="4391746" y="485033"/>
                  </a:lnTo>
                  <a:lnTo>
                    <a:pt x="4403584" y="485706"/>
                  </a:lnTo>
                  <a:lnTo>
                    <a:pt x="4415421" y="486281"/>
                  </a:lnTo>
                  <a:lnTo>
                    <a:pt x="4427259" y="486773"/>
                  </a:lnTo>
                  <a:lnTo>
                    <a:pt x="4439097" y="487193"/>
                  </a:lnTo>
                  <a:lnTo>
                    <a:pt x="4450934" y="487552"/>
                  </a:lnTo>
                  <a:lnTo>
                    <a:pt x="4462772" y="487857"/>
                  </a:lnTo>
                  <a:lnTo>
                    <a:pt x="4474609" y="488118"/>
                  </a:lnTo>
                  <a:lnTo>
                    <a:pt x="4486447" y="488340"/>
                  </a:lnTo>
                  <a:lnTo>
                    <a:pt x="4498285" y="488530"/>
                  </a:lnTo>
                  <a:lnTo>
                    <a:pt x="4510122" y="488691"/>
                  </a:lnTo>
                  <a:lnTo>
                    <a:pt x="4521960" y="488829"/>
                  </a:lnTo>
                  <a:lnTo>
                    <a:pt x="4533797" y="488946"/>
                  </a:lnTo>
                  <a:lnTo>
                    <a:pt x="4545635" y="489045"/>
                  </a:lnTo>
                  <a:lnTo>
                    <a:pt x="4557473" y="489130"/>
                  </a:lnTo>
                  <a:lnTo>
                    <a:pt x="4569310" y="489202"/>
                  </a:lnTo>
                  <a:lnTo>
                    <a:pt x="4581148" y="489264"/>
                  </a:lnTo>
                  <a:lnTo>
                    <a:pt x="4592985" y="489316"/>
                  </a:lnTo>
                  <a:lnTo>
                    <a:pt x="4604823" y="489361"/>
                  </a:lnTo>
                  <a:lnTo>
                    <a:pt x="4616661" y="489399"/>
                  </a:lnTo>
                  <a:lnTo>
                    <a:pt x="4628498" y="489431"/>
                  </a:lnTo>
                  <a:lnTo>
                    <a:pt x="4640336" y="489459"/>
                  </a:lnTo>
                  <a:lnTo>
                    <a:pt x="4652173" y="489482"/>
                  </a:lnTo>
                  <a:lnTo>
                    <a:pt x="4664011" y="489502"/>
                  </a:lnTo>
                  <a:lnTo>
                    <a:pt x="4675849" y="489519"/>
                  </a:lnTo>
                  <a:lnTo>
                    <a:pt x="4687686" y="489533"/>
                  </a:lnTo>
                </a:path>
              </a:pathLst>
            </a:custGeom>
            <a:ln w="40651" cap="flat">
              <a:solidFill>
                <a:srgbClr val="E8E8E8">
                  <a:alpha val="100000"/>
                </a:srgbClr>
              </a:solidFill>
              <a:prstDash val="solid"/>
              <a:round/>
            </a:ln>
          </p:spPr>
          <p:txBody>
            <a:bodyPr/>
            <a:lstStyle/>
            <a:p/>
          </p:txBody>
        </p:sp>
        <p:sp>
          <p:nvSpPr>
            <p:cNvPr id="29" name="pl29"/>
            <p:cNvSpPr/>
            <p:nvPr/>
          </p:nvSpPr>
          <p:spPr>
            <a:xfrm>
              <a:off x="2482351" y="5312241"/>
              <a:ext cx="4687686" cy="244766"/>
            </a:xfrm>
            <a:custGeom>
              <a:avLst/>
              <a:pathLst>
                <a:path w="4687686" h="24476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2"/>
                  </a:lnTo>
                  <a:lnTo>
                    <a:pt x="1183759" y="96"/>
                  </a:lnTo>
                  <a:lnTo>
                    <a:pt x="1195596" y="113"/>
                  </a:lnTo>
                  <a:lnTo>
                    <a:pt x="1207434" y="133"/>
                  </a:lnTo>
                  <a:lnTo>
                    <a:pt x="1219272" y="156"/>
                  </a:lnTo>
                  <a:lnTo>
                    <a:pt x="1231109" y="184"/>
                  </a:lnTo>
                  <a:lnTo>
                    <a:pt x="1242947" y="216"/>
                  </a:lnTo>
                  <a:lnTo>
                    <a:pt x="1254784" y="254"/>
                  </a:lnTo>
                  <a:lnTo>
                    <a:pt x="1266622" y="298"/>
                  </a:lnTo>
                  <a:lnTo>
                    <a:pt x="1278459" y="351"/>
                  </a:lnTo>
                  <a:lnTo>
                    <a:pt x="1290297" y="412"/>
                  </a:lnTo>
                  <a:lnTo>
                    <a:pt x="1302135" y="485"/>
                  </a:lnTo>
                  <a:lnTo>
                    <a:pt x="1313972" y="569"/>
                  </a:lnTo>
                  <a:lnTo>
                    <a:pt x="1325810" y="669"/>
                  </a:lnTo>
                  <a:lnTo>
                    <a:pt x="1337647" y="786"/>
                  </a:lnTo>
                  <a:lnTo>
                    <a:pt x="1349485" y="924"/>
                  </a:lnTo>
                  <a:lnTo>
                    <a:pt x="1361323" y="1085"/>
                  </a:lnTo>
                  <a:lnTo>
                    <a:pt x="1373160" y="1274"/>
                  </a:lnTo>
                  <a:lnTo>
                    <a:pt x="1384998" y="1497"/>
                  </a:lnTo>
                  <a:lnTo>
                    <a:pt x="1396835" y="1757"/>
                  </a:lnTo>
                  <a:lnTo>
                    <a:pt x="1408673" y="2063"/>
                  </a:lnTo>
                  <a:lnTo>
                    <a:pt x="1420511" y="2422"/>
                  </a:lnTo>
                  <a:lnTo>
                    <a:pt x="1432348" y="2842"/>
                  </a:lnTo>
                  <a:lnTo>
                    <a:pt x="1444186" y="3333"/>
                  </a:lnTo>
                  <a:lnTo>
                    <a:pt x="1456023" y="3909"/>
                  </a:lnTo>
                  <a:lnTo>
                    <a:pt x="1467861" y="4582"/>
                  </a:lnTo>
                  <a:lnTo>
                    <a:pt x="1479699" y="5368"/>
                  </a:lnTo>
                  <a:lnTo>
                    <a:pt x="1491536" y="6285"/>
                  </a:lnTo>
                  <a:lnTo>
                    <a:pt x="1503374" y="7355"/>
                  </a:lnTo>
                  <a:lnTo>
                    <a:pt x="1515211" y="8599"/>
                  </a:lnTo>
                  <a:lnTo>
                    <a:pt x="1527049" y="10046"/>
                  </a:lnTo>
                  <a:lnTo>
                    <a:pt x="1538887" y="11724"/>
                  </a:lnTo>
                  <a:lnTo>
                    <a:pt x="1550724" y="13666"/>
                  </a:lnTo>
                  <a:lnTo>
                    <a:pt x="1562562" y="15907"/>
                  </a:lnTo>
                  <a:lnTo>
                    <a:pt x="1574399" y="18487"/>
                  </a:lnTo>
                  <a:lnTo>
                    <a:pt x="1586237" y="21446"/>
                  </a:lnTo>
                  <a:lnTo>
                    <a:pt x="1598074" y="24826"/>
                  </a:lnTo>
                  <a:lnTo>
                    <a:pt x="1609912" y="28671"/>
                  </a:lnTo>
                  <a:lnTo>
                    <a:pt x="1621750" y="33022"/>
                  </a:lnTo>
                  <a:lnTo>
                    <a:pt x="1633587" y="37917"/>
                  </a:lnTo>
                  <a:lnTo>
                    <a:pt x="1645425" y="43390"/>
                  </a:lnTo>
                  <a:lnTo>
                    <a:pt x="1657262" y="49463"/>
                  </a:lnTo>
                  <a:lnTo>
                    <a:pt x="1669100" y="56150"/>
                  </a:lnTo>
                  <a:lnTo>
                    <a:pt x="1680938" y="63447"/>
                  </a:lnTo>
                  <a:lnTo>
                    <a:pt x="1692775" y="71334"/>
                  </a:lnTo>
                  <a:lnTo>
                    <a:pt x="1704613" y="79770"/>
                  </a:lnTo>
                  <a:lnTo>
                    <a:pt x="1716450" y="88693"/>
                  </a:lnTo>
                  <a:lnTo>
                    <a:pt x="1728288" y="98023"/>
                  </a:lnTo>
                  <a:lnTo>
                    <a:pt x="1740126" y="107657"/>
                  </a:lnTo>
                  <a:lnTo>
                    <a:pt x="1751963" y="117480"/>
                  </a:lnTo>
                  <a:lnTo>
                    <a:pt x="1763801" y="127368"/>
                  </a:lnTo>
                  <a:lnTo>
                    <a:pt x="1775638" y="137191"/>
                  </a:lnTo>
                  <a:lnTo>
                    <a:pt x="1787476" y="146825"/>
                  </a:lnTo>
                  <a:lnTo>
                    <a:pt x="1799314" y="156154"/>
                  </a:lnTo>
                  <a:lnTo>
                    <a:pt x="1811151" y="165078"/>
                  </a:lnTo>
                  <a:lnTo>
                    <a:pt x="1822989" y="173514"/>
                  </a:lnTo>
                  <a:lnTo>
                    <a:pt x="1834826" y="181401"/>
                  </a:lnTo>
                  <a:lnTo>
                    <a:pt x="1846664" y="188698"/>
                  </a:lnTo>
                  <a:lnTo>
                    <a:pt x="1858502" y="195385"/>
                  </a:lnTo>
                  <a:lnTo>
                    <a:pt x="1870339" y="201458"/>
                  </a:lnTo>
                  <a:lnTo>
                    <a:pt x="1882177" y="206931"/>
                  </a:lnTo>
                  <a:lnTo>
                    <a:pt x="1894014" y="211826"/>
                  </a:lnTo>
                  <a:lnTo>
                    <a:pt x="1905852" y="216177"/>
                  </a:lnTo>
                  <a:lnTo>
                    <a:pt x="1917689" y="220022"/>
                  </a:lnTo>
                  <a:lnTo>
                    <a:pt x="1929527" y="223402"/>
                  </a:lnTo>
                  <a:lnTo>
                    <a:pt x="1941365" y="226361"/>
                  </a:lnTo>
                  <a:lnTo>
                    <a:pt x="1953202" y="228941"/>
                  </a:lnTo>
                  <a:lnTo>
                    <a:pt x="1965040" y="231182"/>
                  </a:lnTo>
                  <a:lnTo>
                    <a:pt x="1976877" y="233124"/>
                  </a:lnTo>
                  <a:lnTo>
                    <a:pt x="1988715" y="234802"/>
                  </a:lnTo>
                  <a:lnTo>
                    <a:pt x="2000553" y="236248"/>
                  </a:lnTo>
                  <a:lnTo>
                    <a:pt x="2012390" y="237493"/>
                  </a:lnTo>
                  <a:lnTo>
                    <a:pt x="2024228" y="238563"/>
                  </a:lnTo>
                  <a:lnTo>
                    <a:pt x="2036065" y="239480"/>
                  </a:lnTo>
                  <a:lnTo>
                    <a:pt x="2047903" y="240266"/>
                  </a:lnTo>
                  <a:lnTo>
                    <a:pt x="2059741" y="240939"/>
                  </a:lnTo>
                  <a:lnTo>
                    <a:pt x="2071578" y="241515"/>
                  </a:lnTo>
                  <a:lnTo>
                    <a:pt x="2083416" y="242006"/>
                  </a:lnTo>
                  <a:lnTo>
                    <a:pt x="2095253" y="242426"/>
                  </a:lnTo>
                  <a:lnTo>
                    <a:pt x="2107091" y="242785"/>
                  </a:lnTo>
                  <a:lnTo>
                    <a:pt x="2118929" y="243090"/>
                  </a:lnTo>
                  <a:lnTo>
                    <a:pt x="2130766" y="243351"/>
                  </a:lnTo>
                  <a:lnTo>
                    <a:pt x="2142604" y="243573"/>
                  </a:lnTo>
                  <a:lnTo>
                    <a:pt x="2154441" y="243763"/>
                  </a:lnTo>
                  <a:lnTo>
                    <a:pt x="2166279" y="243924"/>
                  </a:lnTo>
                  <a:lnTo>
                    <a:pt x="2178117" y="244062"/>
                  </a:lnTo>
                  <a:lnTo>
                    <a:pt x="2189954" y="244179"/>
                  </a:lnTo>
                  <a:lnTo>
                    <a:pt x="2201792" y="244279"/>
                  </a:lnTo>
                  <a:lnTo>
                    <a:pt x="2213629" y="244363"/>
                  </a:lnTo>
                  <a:lnTo>
                    <a:pt x="2225467" y="244436"/>
                  </a:lnTo>
                  <a:lnTo>
                    <a:pt x="2237304" y="244497"/>
                  </a:lnTo>
                  <a:lnTo>
                    <a:pt x="2249142" y="244550"/>
                  </a:lnTo>
                  <a:lnTo>
                    <a:pt x="2260980" y="244594"/>
                  </a:lnTo>
                  <a:lnTo>
                    <a:pt x="2272817" y="244632"/>
                  </a:lnTo>
                  <a:lnTo>
                    <a:pt x="2284655" y="244664"/>
                  </a:lnTo>
                  <a:lnTo>
                    <a:pt x="2296492" y="244692"/>
                  </a:lnTo>
                  <a:lnTo>
                    <a:pt x="2308330" y="244715"/>
                  </a:lnTo>
                  <a:lnTo>
                    <a:pt x="2320168" y="244735"/>
                  </a:lnTo>
                  <a:lnTo>
                    <a:pt x="2332005" y="244752"/>
                  </a:lnTo>
                  <a:lnTo>
                    <a:pt x="2343843" y="244766"/>
                  </a:lnTo>
                  <a:lnTo>
                    <a:pt x="2343843" y="244766"/>
                  </a:lnTo>
                  <a:lnTo>
                    <a:pt x="2355680" y="244752"/>
                  </a:lnTo>
                  <a:lnTo>
                    <a:pt x="2367518" y="244735"/>
                  </a:lnTo>
                  <a:lnTo>
                    <a:pt x="2379356" y="244715"/>
                  </a:lnTo>
                  <a:lnTo>
                    <a:pt x="2391193" y="244692"/>
                  </a:lnTo>
                  <a:lnTo>
                    <a:pt x="2403031" y="244664"/>
                  </a:lnTo>
                  <a:lnTo>
                    <a:pt x="2414868" y="244632"/>
                  </a:lnTo>
                  <a:lnTo>
                    <a:pt x="2426706" y="244594"/>
                  </a:lnTo>
                  <a:lnTo>
                    <a:pt x="2438544" y="244550"/>
                  </a:lnTo>
                  <a:lnTo>
                    <a:pt x="2450381" y="244497"/>
                  </a:lnTo>
                  <a:lnTo>
                    <a:pt x="2462219" y="244436"/>
                  </a:lnTo>
                  <a:lnTo>
                    <a:pt x="2474056" y="244363"/>
                  </a:lnTo>
                  <a:lnTo>
                    <a:pt x="2485894" y="244279"/>
                  </a:lnTo>
                  <a:lnTo>
                    <a:pt x="2497732" y="244179"/>
                  </a:lnTo>
                  <a:lnTo>
                    <a:pt x="2509569" y="244062"/>
                  </a:lnTo>
                  <a:lnTo>
                    <a:pt x="2521407" y="243924"/>
                  </a:lnTo>
                  <a:lnTo>
                    <a:pt x="2533244" y="243763"/>
                  </a:lnTo>
                  <a:lnTo>
                    <a:pt x="2545082" y="243573"/>
                  </a:lnTo>
                  <a:lnTo>
                    <a:pt x="2556919" y="243351"/>
                  </a:lnTo>
                  <a:lnTo>
                    <a:pt x="2568757" y="243090"/>
                  </a:lnTo>
                  <a:lnTo>
                    <a:pt x="2580595" y="242785"/>
                  </a:lnTo>
                  <a:lnTo>
                    <a:pt x="2592432" y="242426"/>
                  </a:lnTo>
                  <a:lnTo>
                    <a:pt x="2604270" y="242006"/>
                  </a:lnTo>
                  <a:lnTo>
                    <a:pt x="2616107" y="241515"/>
                  </a:lnTo>
                  <a:lnTo>
                    <a:pt x="2627945" y="240939"/>
                  </a:lnTo>
                  <a:lnTo>
                    <a:pt x="2639783" y="240266"/>
                  </a:lnTo>
                  <a:lnTo>
                    <a:pt x="2651620" y="239480"/>
                  </a:lnTo>
                  <a:lnTo>
                    <a:pt x="2663458" y="238563"/>
                  </a:lnTo>
                  <a:lnTo>
                    <a:pt x="2675295" y="237493"/>
                  </a:lnTo>
                  <a:lnTo>
                    <a:pt x="2687133" y="236248"/>
                  </a:lnTo>
                  <a:lnTo>
                    <a:pt x="2698971" y="234802"/>
                  </a:lnTo>
                  <a:lnTo>
                    <a:pt x="2710808" y="233124"/>
                  </a:lnTo>
                  <a:lnTo>
                    <a:pt x="2722646" y="231182"/>
                  </a:lnTo>
                  <a:lnTo>
                    <a:pt x="2734483" y="228941"/>
                  </a:lnTo>
                  <a:lnTo>
                    <a:pt x="2746321" y="226361"/>
                  </a:lnTo>
                  <a:lnTo>
                    <a:pt x="2758159" y="223402"/>
                  </a:lnTo>
                  <a:lnTo>
                    <a:pt x="2769996" y="220022"/>
                  </a:lnTo>
                  <a:lnTo>
                    <a:pt x="2781834" y="216177"/>
                  </a:lnTo>
                  <a:lnTo>
                    <a:pt x="2793671" y="211826"/>
                  </a:lnTo>
                  <a:lnTo>
                    <a:pt x="2805509" y="206931"/>
                  </a:lnTo>
                  <a:lnTo>
                    <a:pt x="2817347" y="201458"/>
                  </a:lnTo>
                  <a:lnTo>
                    <a:pt x="2829184" y="195385"/>
                  </a:lnTo>
                  <a:lnTo>
                    <a:pt x="2841022" y="188698"/>
                  </a:lnTo>
                  <a:lnTo>
                    <a:pt x="2852859" y="181401"/>
                  </a:lnTo>
                  <a:lnTo>
                    <a:pt x="2864697" y="173514"/>
                  </a:lnTo>
                  <a:lnTo>
                    <a:pt x="2876534" y="165078"/>
                  </a:lnTo>
                  <a:lnTo>
                    <a:pt x="2888372" y="156154"/>
                  </a:lnTo>
                  <a:lnTo>
                    <a:pt x="2900210" y="146825"/>
                  </a:lnTo>
                  <a:lnTo>
                    <a:pt x="2912047" y="137191"/>
                  </a:lnTo>
                  <a:lnTo>
                    <a:pt x="2923885" y="127368"/>
                  </a:lnTo>
                  <a:lnTo>
                    <a:pt x="2935722" y="117480"/>
                  </a:lnTo>
                  <a:lnTo>
                    <a:pt x="2947560" y="107657"/>
                  </a:lnTo>
                  <a:lnTo>
                    <a:pt x="2959398" y="98023"/>
                  </a:lnTo>
                  <a:lnTo>
                    <a:pt x="2971235" y="88693"/>
                  </a:lnTo>
                  <a:lnTo>
                    <a:pt x="2983073" y="79770"/>
                  </a:lnTo>
                  <a:lnTo>
                    <a:pt x="2994910" y="71334"/>
                  </a:lnTo>
                  <a:lnTo>
                    <a:pt x="3006748" y="63447"/>
                  </a:lnTo>
                  <a:lnTo>
                    <a:pt x="3018586" y="56150"/>
                  </a:lnTo>
                  <a:lnTo>
                    <a:pt x="3030423" y="49463"/>
                  </a:lnTo>
                  <a:lnTo>
                    <a:pt x="3042261" y="43390"/>
                  </a:lnTo>
                  <a:lnTo>
                    <a:pt x="3054098" y="37917"/>
                  </a:lnTo>
                  <a:lnTo>
                    <a:pt x="3065936" y="33022"/>
                  </a:lnTo>
                  <a:lnTo>
                    <a:pt x="3077774" y="28671"/>
                  </a:lnTo>
                  <a:lnTo>
                    <a:pt x="3089611" y="24826"/>
                  </a:lnTo>
                  <a:lnTo>
                    <a:pt x="3101449" y="21446"/>
                  </a:lnTo>
                  <a:lnTo>
                    <a:pt x="3113286" y="18487"/>
                  </a:lnTo>
                  <a:lnTo>
                    <a:pt x="3125124" y="15907"/>
                  </a:lnTo>
                  <a:lnTo>
                    <a:pt x="3136962" y="13666"/>
                  </a:lnTo>
                  <a:lnTo>
                    <a:pt x="3148799" y="11724"/>
                  </a:lnTo>
                  <a:lnTo>
                    <a:pt x="3160637" y="10046"/>
                  </a:lnTo>
                  <a:lnTo>
                    <a:pt x="3172474" y="8599"/>
                  </a:lnTo>
                  <a:lnTo>
                    <a:pt x="3184312" y="7355"/>
                  </a:lnTo>
                  <a:lnTo>
                    <a:pt x="3196149" y="6285"/>
                  </a:lnTo>
                  <a:lnTo>
                    <a:pt x="3207987" y="5368"/>
                  </a:lnTo>
                  <a:lnTo>
                    <a:pt x="3219825" y="4582"/>
                  </a:lnTo>
                  <a:lnTo>
                    <a:pt x="3231662" y="3909"/>
                  </a:lnTo>
                  <a:lnTo>
                    <a:pt x="3243500" y="3333"/>
                  </a:lnTo>
                  <a:lnTo>
                    <a:pt x="3255337" y="2842"/>
                  </a:lnTo>
                  <a:lnTo>
                    <a:pt x="3267175" y="2422"/>
                  </a:lnTo>
                  <a:lnTo>
                    <a:pt x="3279013" y="2063"/>
                  </a:lnTo>
                  <a:lnTo>
                    <a:pt x="3290850" y="1757"/>
                  </a:lnTo>
                  <a:lnTo>
                    <a:pt x="3302688" y="1497"/>
                  </a:lnTo>
                  <a:lnTo>
                    <a:pt x="3314525" y="1274"/>
                  </a:lnTo>
                  <a:lnTo>
                    <a:pt x="3326363" y="1085"/>
                  </a:lnTo>
                  <a:lnTo>
                    <a:pt x="3338201" y="924"/>
                  </a:lnTo>
                  <a:lnTo>
                    <a:pt x="3350038" y="786"/>
                  </a:lnTo>
                  <a:lnTo>
                    <a:pt x="3361876" y="669"/>
                  </a:lnTo>
                  <a:lnTo>
                    <a:pt x="3373713" y="569"/>
                  </a:lnTo>
                  <a:lnTo>
                    <a:pt x="3385551" y="485"/>
                  </a:lnTo>
                  <a:lnTo>
                    <a:pt x="3397389" y="412"/>
                  </a:lnTo>
                  <a:lnTo>
                    <a:pt x="3409226" y="351"/>
                  </a:lnTo>
                  <a:lnTo>
                    <a:pt x="3421064" y="298"/>
                  </a:lnTo>
                  <a:lnTo>
                    <a:pt x="3432901" y="254"/>
                  </a:lnTo>
                  <a:lnTo>
                    <a:pt x="3444739" y="216"/>
                  </a:lnTo>
                  <a:lnTo>
                    <a:pt x="3456576" y="184"/>
                  </a:lnTo>
                  <a:lnTo>
                    <a:pt x="3468414" y="156"/>
                  </a:lnTo>
                  <a:lnTo>
                    <a:pt x="3480252" y="133"/>
                  </a:lnTo>
                  <a:lnTo>
                    <a:pt x="3492089" y="113"/>
                  </a:lnTo>
                  <a:lnTo>
                    <a:pt x="3503927" y="96"/>
                  </a:lnTo>
                  <a:lnTo>
                    <a:pt x="3515764" y="82"/>
                  </a:lnTo>
                  <a:lnTo>
                    <a:pt x="3515764" y="82"/>
                  </a:lnTo>
                  <a:lnTo>
                    <a:pt x="3527602" y="96"/>
                  </a:lnTo>
                  <a:lnTo>
                    <a:pt x="3539440" y="113"/>
                  </a:lnTo>
                  <a:lnTo>
                    <a:pt x="3551277" y="133"/>
                  </a:lnTo>
                  <a:lnTo>
                    <a:pt x="3563115" y="156"/>
                  </a:lnTo>
                  <a:lnTo>
                    <a:pt x="3574952" y="184"/>
                  </a:lnTo>
                  <a:lnTo>
                    <a:pt x="3586790" y="216"/>
                  </a:lnTo>
                  <a:lnTo>
                    <a:pt x="3598628" y="254"/>
                  </a:lnTo>
                  <a:lnTo>
                    <a:pt x="3610465" y="298"/>
                  </a:lnTo>
                  <a:lnTo>
                    <a:pt x="3622303" y="351"/>
                  </a:lnTo>
                  <a:lnTo>
                    <a:pt x="3634140" y="412"/>
                  </a:lnTo>
                  <a:lnTo>
                    <a:pt x="3645978" y="485"/>
                  </a:lnTo>
                  <a:lnTo>
                    <a:pt x="3657816" y="569"/>
                  </a:lnTo>
                  <a:lnTo>
                    <a:pt x="3669653" y="669"/>
                  </a:lnTo>
                  <a:lnTo>
                    <a:pt x="3681491" y="786"/>
                  </a:lnTo>
                  <a:lnTo>
                    <a:pt x="3693328" y="924"/>
                  </a:lnTo>
                  <a:lnTo>
                    <a:pt x="3705166" y="1085"/>
                  </a:lnTo>
                  <a:lnTo>
                    <a:pt x="3717004" y="1274"/>
                  </a:lnTo>
                  <a:lnTo>
                    <a:pt x="3728841" y="1497"/>
                  </a:lnTo>
                  <a:lnTo>
                    <a:pt x="3740679" y="1757"/>
                  </a:lnTo>
                  <a:lnTo>
                    <a:pt x="3752516" y="2063"/>
                  </a:lnTo>
                  <a:lnTo>
                    <a:pt x="3764354" y="2422"/>
                  </a:lnTo>
                  <a:lnTo>
                    <a:pt x="3776191" y="2842"/>
                  </a:lnTo>
                  <a:lnTo>
                    <a:pt x="3788029" y="3333"/>
                  </a:lnTo>
                  <a:lnTo>
                    <a:pt x="3799867" y="3909"/>
                  </a:lnTo>
                  <a:lnTo>
                    <a:pt x="3811704" y="4582"/>
                  </a:lnTo>
                  <a:lnTo>
                    <a:pt x="3823542" y="5368"/>
                  </a:lnTo>
                  <a:lnTo>
                    <a:pt x="3835379" y="6285"/>
                  </a:lnTo>
                  <a:lnTo>
                    <a:pt x="3847217" y="7355"/>
                  </a:lnTo>
                  <a:lnTo>
                    <a:pt x="3859055" y="8599"/>
                  </a:lnTo>
                  <a:lnTo>
                    <a:pt x="3870892" y="10046"/>
                  </a:lnTo>
                  <a:lnTo>
                    <a:pt x="3882730" y="11724"/>
                  </a:lnTo>
                  <a:lnTo>
                    <a:pt x="3894567" y="13666"/>
                  </a:lnTo>
                  <a:lnTo>
                    <a:pt x="3906405" y="15907"/>
                  </a:lnTo>
                  <a:lnTo>
                    <a:pt x="3918243" y="18487"/>
                  </a:lnTo>
                  <a:lnTo>
                    <a:pt x="3930080" y="21446"/>
                  </a:lnTo>
                  <a:lnTo>
                    <a:pt x="3941918" y="24826"/>
                  </a:lnTo>
                  <a:lnTo>
                    <a:pt x="3953755" y="28671"/>
                  </a:lnTo>
                  <a:lnTo>
                    <a:pt x="3965593" y="33022"/>
                  </a:lnTo>
                  <a:lnTo>
                    <a:pt x="3977431" y="37917"/>
                  </a:lnTo>
                  <a:lnTo>
                    <a:pt x="3989268" y="43390"/>
                  </a:lnTo>
                  <a:lnTo>
                    <a:pt x="4001106" y="49463"/>
                  </a:lnTo>
                  <a:lnTo>
                    <a:pt x="4012943" y="56150"/>
                  </a:lnTo>
                  <a:lnTo>
                    <a:pt x="4024781" y="63447"/>
                  </a:lnTo>
                  <a:lnTo>
                    <a:pt x="4036619" y="71334"/>
                  </a:lnTo>
                  <a:lnTo>
                    <a:pt x="4048456" y="79770"/>
                  </a:lnTo>
                  <a:lnTo>
                    <a:pt x="4060294" y="88693"/>
                  </a:lnTo>
                  <a:lnTo>
                    <a:pt x="4072131" y="98023"/>
                  </a:lnTo>
                  <a:lnTo>
                    <a:pt x="4083969" y="107657"/>
                  </a:lnTo>
                  <a:lnTo>
                    <a:pt x="4095806" y="117480"/>
                  </a:lnTo>
                  <a:lnTo>
                    <a:pt x="4107644" y="127368"/>
                  </a:lnTo>
                  <a:lnTo>
                    <a:pt x="4119482" y="137191"/>
                  </a:lnTo>
                  <a:lnTo>
                    <a:pt x="4131319" y="146825"/>
                  </a:lnTo>
                  <a:lnTo>
                    <a:pt x="4143157" y="156154"/>
                  </a:lnTo>
                  <a:lnTo>
                    <a:pt x="4154994" y="165078"/>
                  </a:lnTo>
                  <a:lnTo>
                    <a:pt x="4166832" y="173514"/>
                  </a:lnTo>
                  <a:lnTo>
                    <a:pt x="4178670" y="181401"/>
                  </a:lnTo>
                  <a:lnTo>
                    <a:pt x="4190507" y="188698"/>
                  </a:lnTo>
                  <a:lnTo>
                    <a:pt x="4202345" y="195385"/>
                  </a:lnTo>
                  <a:lnTo>
                    <a:pt x="4214182" y="201458"/>
                  </a:lnTo>
                  <a:lnTo>
                    <a:pt x="4226020" y="206931"/>
                  </a:lnTo>
                  <a:lnTo>
                    <a:pt x="4237858" y="211826"/>
                  </a:lnTo>
                  <a:lnTo>
                    <a:pt x="4249695" y="216177"/>
                  </a:lnTo>
                  <a:lnTo>
                    <a:pt x="4261533" y="220022"/>
                  </a:lnTo>
                  <a:lnTo>
                    <a:pt x="4273370" y="223402"/>
                  </a:lnTo>
                  <a:lnTo>
                    <a:pt x="4285208" y="226361"/>
                  </a:lnTo>
                  <a:lnTo>
                    <a:pt x="4297046" y="228941"/>
                  </a:lnTo>
                  <a:lnTo>
                    <a:pt x="4308883" y="231182"/>
                  </a:lnTo>
                  <a:lnTo>
                    <a:pt x="4320721" y="233124"/>
                  </a:lnTo>
                  <a:lnTo>
                    <a:pt x="4332558" y="234802"/>
                  </a:lnTo>
                  <a:lnTo>
                    <a:pt x="4344396" y="236248"/>
                  </a:lnTo>
                  <a:lnTo>
                    <a:pt x="4356234" y="237493"/>
                  </a:lnTo>
                  <a:lnTo>
                    <a:pt x="4368071" y="238563"/>
                  </a:lnTo>
                  <a:lnTo>
                    <a:pt x="4379909" y="239480"/>
                  </a:lnTo>
                  <a:lnTo>
                    <a:pt x="4391746" y="240266"/>
                  </a:lnTo>
                  <a:lnTo>
                    <a:pt x="4403584" y="240939"/>
                  </a:lnTo>
                  <a:lnTo>
                    <a:pt x="4415421" y="241515"/>
                  </a:lnTo>
                  <a:lnTo>
                    <a:pt x="4427259" y="242006"/>
                  </a:lnTo>
                  <a:lnTo>
                    <a:pt x="4439097" y="242426"/>
                  </a:lnTo>
                  <a:lnTo>
                    <a:pt x="4450934" y="242785"/>
                  </a:lnTo>
                  <a:lnTo>
                    <a:pt x="4462772" y="243090"/>
                  </a:lnTo>
                  <a:lnTo>
                    <a:pt x="4474609" y="243351"/>
                  </a:lnTo>
                  <a:lnTo>
                    <a:pt x="4486447" y="243573"/>
                  </a:lnTo>
                  <a:lnTo>
                    <a:pt x="4498285" y="243763"/>
                  </a:lnTo>
                  <a:lnTo>
                    <a:pt x="4510122" y="243924"/>
                  </a:lnTo>
                  <a:lnTo>
                    <a:pt x="4521960" y="244062"/>
                  </a:lnTo>
                  <a:lnTo>
                    <a:pt x="4533797" y="244179"/>
                  </a:lnTo>
                  <a:lnTo>
                    <a:pt x="4545635" y="244279"/>
                  </a:lnTo>
                  <a:lnTo>
                    <a:pt x="4557473" y="244363"/>
                  </a:lnTo>
                  <a:lnTo>
                    <a:pt x="4569310" y="244436"/>
                  </a:lnTo>
                  <a:lnTo>
                    <a:pt x="4581148" y="244497"/>
                  </a:lnTo>
                  <a:lnTo>
                    <a:pt x="4592985" y="244550"/>
                  </a:lnTo>
                  <a:lnTo>
                    <a:pt x="4604823" y="244594"/>
                  </a:lnTo>
                  <a:lnTo>
                    <a:pt x="4616661" y="244632"/>
                  </a:lnTo>
                  <a:lnTo>
                    <a:pt x="4628498" y="244664"/>
                  </a:lnTo>
                  <a:lnTo>
                    <a:pt x="4640336" y="244692"/>
                  </a:lnTo>
                  <a:lnTo>
                    <a:pt x="4652173" y="244715"/>
                  </a:lnTo>
                  <a:lnTo>
                    <a:pt x="4664011" y="244735"/>
                  </a:lnTo>
                  <a:lnTo>
                    <a:pt x="4675849" y="244752"/>
                  </a:lnTo>
                  <a:lnTo>
                    <a:pt x="4687686" y="244766"/>
                  </a:lnTo>
                </a:path>
              </a:pathLst>
            </a:custGeom>
            <a:ln w="40651" cap="flat">
              <a:solidFill>
                <a:srgbClr val="E8E8E8">
                  <a:alpha val="100000"/>
                </a:srgbClr>
              </a:solidFill>
              <a:prstDash val="solid"/>
              <a:round/>
            </a:ln>
          </p:spPr>
          <p:txBody>
            <a:bodyPr/>
            <a:lstStyle/>
            <a:p/>
          </p:txBody>
        </p:sp>
        <p:sp>
          <p:nvSpPr>
            <p:cNvPr id="30" name="pl30"/>
            <p:cNvSpPr/>
            <p:nvPr/>
          </p:nvSpPr>
          <p:spPr>
            <a:xfrm>
              <a:off x="2482351" y="5067638"/>
              <a:ext cx="4687686" cy="734136"/>
            </a:xfrm>
            <a:custGeom>
              <a:avLst/>
              <a:pathLst>
                <a:path w="4687686" h="734136">
                  <a:moveTo>
                    <a:pt x="0" y="0"/>
                  </a:moveTo>
                  <a:lnTo>
                    <a:pt x="11837" y="43"/>
                  </a:lnTo>
                  <a:lnTo>
                    <a:pt x="23675" y="93"/>
                  </a:lnTo>
                  <a:lnTo>
                    <a:pt x="35512" y="153"/>
                  </a:lnTo>
                  <a:lnTo>
                    <a:pt x="47350" y="223"/>
                  </a:lnTo>
                  <a:lnTo>
                    <a:pt x="59187" y="306"/>
                  </a:lnTo>
                  <a:lnTo>
                    <a:pt x="71025" y="402"/>
                  </a:lnTo>
                  <a:lnTo>
                    <a:pt x="82863" y="516"/>
                  </a:lnTo>
                  <a:lnTo>
                    <a:pt x="94700" y="650"/>
                  </a:lnTo>
                  <a:lnTo>
                    <a:pt x="106538" y="807"/>
                  </a:lnTo>
                  <a:lnTo>
                    <a:pt x="118375" y="991"/>
                  </a:lnTo>
                  <a:lnTo>
                    <a:pt x="130213" y="1208"/>
                  </a:lnTo>
                  <a:lnTo>
                    <a:pt x="142051" y="1463"/>
                  </a:lnTo>
                  <a:lnTo>
                    <a:pt x="153888" y="1762"/>
                  </a:lnTo>
                  <a:lnTo>
                    <a:pt x="165726" y="2113"/>
                  </a:lnTo>
                  <a:lnTo>
                    <a:pt x="177563" y="2526"/>
                  </a:lnTo>
                  <a:lnTo>
                    <a:pt x="189401" y="3010"/>
                  </a:lnTo>
                  <a:lnTo>
                    <a:pt x="201239" y="3578"/>
                  </a:lnTo>
                  <a:lnTo>
                    <a:pt x="213076" y="4245"/>
                  </a:lnTo>
                  <a:lnTo>
                    <a:pt x="224914" y="5027"/>
                  </a:lnTo>
                  <a:lnTo>
                    <a:pt x="236751" y="5944"/>
                  </a:lnTo>
                  <a:lnTo>
                    <a:pt x="248589" y="7020"/>
                  </a:lnTo>
                  <a:lnTo>
                    <a:pt x="260427" y="8279"/>
                  </a:lnTo>
                  <a:lnTo>
                    <a:pt x="272264" y="9754"/>
                  </a:lnTo>
                  <a:lnTo>
                    <a:pt x="284102" y="11481"/>
                  </a:lnTo>
                  <a:lnTo>
                    <a:pt x="295939" y="13499"/>
                  </a:lnTo>
                  <a:lnTo>
                    <a:pt x="307777" y="15858"/>
                  </a:lnTo>
                  <a:lnTo>
                    <a:pt x="319614" y="18610"/>
                  </a:lnTo>
                  <a:lnTo>
                    <a:pt x="331452" y="21818"/>
                  </a:lnTo>
                  <a:lnTo>
                    <a:pt x="343290" y="25553"/>
                  </a:lnTo>
                  <a:lnTo>
                    <a:pt x="355127" y="29893"/>
                  </a:lnTo>
                  <a:lnTo>
                    <a:pt x="366965" y="34926"/>
                  </a:lnTo>
                  <a:lnTo>
                    <a:pt x="378802" y="40752"/>
                  </a:lnTo>
                  <a:lnTo>
                    <a:pt x="390640" y="47476"/>
                  </a:lnTo>
                  <a:lnTo>
                    <a:pt x="402478" y="55215"/>
                  </a:lnTo>
                  <a:lnTo>
                    <a:pt x="414315" y="64091"/>
                  </a:lnTo>
                  <a:lnTo>
                    <a:pt x="426153" y="74233"/>
                  </a:lnTo>
                  <a:lnTo>
                    <a:pt x="437990" y="85767"/>
                  </a:lnTo>
                  <a:lnTo>
                    <a:pt x="449828" y="98820"/>
                  </a:lnTo>
                  <a:lnTo>
                    <a:pt x="461666" y="113506"/>
                  </a:lnTo>
                  <a:lnTo>
                    <a:pt x="473503" y="129923"/>
                  </a:lnTo>
                  <a:lnTo>
                    <a:pt x="485341" y="148144"/>
                  </a:lnTo>
                  <a:lnTo>
                    <a:pt x="497178" y="168204"/>
                  </a:lnTo>
                  <a:lnTo>
                    <a:pt x="509016" y="190095"/>
                  </a:lnTo>
                  <a:lnTo>
                    <a:pt x="520854" y="213755"/>
                  </a:lnTo>
                  <a:lnTo>
                    <a:pt x="532691" y="239064"/>
                  </a:lnTo>
                  <a:lnTo>
                    <a:pt x="544529" y="265835"/>
                  </a:lnTo>
                  <a:lnTo>
                    <a:pt x="556366" y="293823"/>
                  </a:lnTo>
                  <a:lnTo>
                    <a:pt x="568204" y="322725"/>
                  </a:lnTo>
                  <a:lnTo>
                    <a:pt x="580042" y="352195"/>
                  </a:lnTo>
                  <a:lnTo>
                    <a:pt x="591879" y="381858"/>
                  </a:lnTo>
                  <a:lnTo>
                    <a:pt x="603717" y="411328"/>
                  </a:lnTo>
                  <a:lnTo>
                    <a:pt x="615554" y="440230"/>
                  </a:lnTo>
                  <a:lnTo>
                    <a:pt x="627392" y="468218"/>
                  </a:lnTo>
                  <a:lnTo>
                    <a:pt x="639229" y="494989"/>
                  </a:lnTo>
                  <a:lnTo>
                    <a:pt x="651067" y="520298"/>
                  </a:lnTo>
                  <a:lnTo>
                    <a:pt x="662905" y="543958"/>
                  </a:lnTo>
                  <a:lnTo>
                    <a:pt x="674742" y="565849"/>
                  </a:lnTo>
                  <a:lnTo>
                    <a:pt x="686580" y="585909"/>
                  </a:lnTo>
                  <a:lnTo>
                    <a:pt x="698417" y="604130"/>
                  </a:lnTo>
                  <a:lnTo>
                    <a:pt x="710255" y="620547"/>
                  </a:lnTo>
                  <a:lnTo>
                    <a:pt x="722093" y="635233"/>
                  </a:lnTo>
                  <a:lnTo>
                    <a:pt x="733930" y="648286"/>
                  </a:lnTo>
                  <a:lnTo>
                    <a:pt x="745768" y="659820"/>
                  </a:lnTo>
                  <a:lnTo>
                    <a:pt x="757605" y="669962"/>
                  </a:lnTo>
                  <a:lnTo>
                    <a:pt x="769443" y="678838"/>
                  </a:lnTo>
                  <a:lnTo>
                    <a:pt x="781281" y="686577"/>
                  </a:lnTo>
                  <a:lnTo>
                    <a:pt x="793118" y="693301"/>
                  </a:lnTo>
                  <a:lnTo>
                    <a:pt x="804956" y="699127"/>
                  </a:lnTo>
                  <a:lnTo>
                    <a:pt x="816793" y="704160"/>
                  </a:lnTo>
                  <a:lnTo>
                    <a:pt x="828631" y="708500"/>
                  </a:lnTo>
                  <a:lnTo>
                    <a:pt x="840469" y="712235"/>
                  </a:lnTo>
                  <a:lnTo>
                    <a:pt x="852306" y="715443"/>
                  </a:lnTo>
                  <a:lnTo>
                    <a:pt x="864144" y="718195"/>
                  </a:lnTo>
                  <a:lnTo>
                    <a:pt x="875981" y="720554"/>
                  </a:lnTo>
                  <a:lnTo>
                    <a:pt x="887819" y="722572"/>
                  </a:lnTo>
                  <a:lnTo>
                    <a:pt x="899657" y="724299"/>
                  </a:lnTo>
                  <a:lnTo>
                    <a:pt x="911494" y="725774"/>
                  </a:lnTo>
                  <a:lnTo>
                    <a:pt x="923332" y="727034"/>
                  </a:lnTo>
                  <a:lnTo>
                    <a:pt x="935169" y="728109"/>
                  </a:lnTo>
                  <a:lnTo>
                    <a:pt x="947007" y="729026"/>
                  </a:lnTo>
                  <a:lnTo>
                    <a:pt x="958844" y="729808"/>
                  </a:lnTo>
                  <a:lnTo>
                    <a:pt x="970682" y="730475"/>
                  </a:lnTo>
                  <a:lnTo>
                    <a:pt x="982520" y="731043"/>
                  </a:lnTo>
                  <a:lnTo>
                    <a:pt x="994357" y="731528"/>
                  </a:lnTo>
                  <a:lnTo>
                    <a:pt x="1006195" y="731940"/>
                  </a:lnTo>
                  <a:lnTo>
                    <a:pt x="1018032" y="732291"/>
                  </a:lnTo>
                  <a:lnTo>
                    <a:pt x="1029870" y="732590"/>
                  </a:lnTo>
                  <a:lnTo>
                    <a:pt x="1041708" y="732845"/>
                  </a:lnTo>
                  <a:lnTo>
                    <a:pt x="1053545" y="733062"/>
                  </a:lnTo>
                  <a:lnTo>
                    <a:pt x="1065383" y="733246"/>
                  </a:lnTo>
                  <a:lnTo>
                    <a:pt x="1077220" y="733403"/>
                  </a:lnTo>
                  <a:lnTo>
                    <a:pt x="1089058" y="733537"/>
                  </a:lnTo>
                  <a:lnTo>
                    <a:pt x="1100896" y="733651"/>
                  </a:lnTo>
                  <a:lnTo>
                    <a:pt x="1112733" y="733748"/>
                  </a:lnTo>
                  <a:lnTo>
                    <a:pt x="1124571" y="733830"/>
                  </a:lnTo>
                  <a:lnTo>
                    <a:pt x="1136408" y="733900"/>
                  </a:lnTo>
                  <a:lnTo>
                    <a:pt x="1148246" y="733960"/>
                  </a:lnTo>
                  <a:lnTo>
                    <a:pt x="1160084" y="734010"/>
                  </a:lnTo>
                  <a:lnTo>
                    <a:pt x="1171921" y="734054"/>
                  </a:lnTo>
                  <a:lnTo>
                    <a:pt x="1171921" y="734136"/>
                  </a:lnTo>
                  <a:lnTo>
                    <a:pt x="1183759" y="734107"/>
                  </a:lnTo>
                  <a:lnTo>
                    <a:pt x="1195596" y="734073"/>
                  </a:lnTo>
                  <a:lnTo>
                    <a:pt x="1207434" y="734033"/>
                  </a:lnTo>
                  <a:lnTo>
                    <a:pt x="1219272" y="733987"/>
                  </a:lnTo>
                  <a:lnTo>
                    <a:pt x="1231109" y="733932"/>
                  </a:lnTo>
                  <a:lnTo>
                    <a:pt x="1242947" y="733867"/>
                  </a:lnTo>
                  <a:lnTo>
                    <a:pt x="1254784" y="733791"/>
                  </a:lnTo>
                  <a:lnTo>
                    <a:pt x="1266622" y="733702"/>
                  </a:lnTo>
                  <a:lnTo>
                    <a:pt x="1278459" y="733597"/>
                  </a:lnTo>
                  <a:lnTo>
                    <a:pt x="1290297" y="733474"/>
                  </a:lnTo>
                  <a:lnTo>
                    <a:pt x="1302135" y="733330"/>
                  </a:lnTo>
                  <a:lnTo>
                    <a:pt x="1313972" y="733160"/>
                  </a:lnTo>
                  <a:lnTo>
                    <a:pt x="1325810" y="732961"/>
                  </a:lnTo>
                  <a:lnTo>
                    <a:pt x="1337647" y="732727"/>
                  </a:lnTo>
                  <a:lnTo>
                    <a:pt x="1349485" y="732452"/>
                  </a:lnTo>
                  <a:lnTo>
                    <a:pt x="1361323" y="732129"/>
                  </a:lnTo>
                  <a:lnTo>
                    <a:pt x="1373160" y="731750"/>
                  </a:lnTo>
                  <a:lnTo>
                    <a:pt x="1384998" y="731306"/>
                  </a:lnTo>
                  <a:lnTo>
                    <a:pt x="1396835" y="730784"/>
                  </a:lnTo>
                  <a:lnTo>
                    <a:pt x="1408673" y="730173"/>
                  </a:lnTo>
                  <a:lnTo>
                    <a:pt x="1420511" y="729456"/>
                  </a:lnTo>
                  <a:lnTo>
                    <a:pt x="1432348" y="728616"/>
                  </a:lnTo>
                  <a:lnTo>
                    <a:pt x="1444186" y="727632"/>
                  </a:lnTo>
                  <a:lnTo>
                    <a:pt x="1456023" y="726482"/>
                  </a:lnTo>
                  <a:lnTo>
                    <a:pt x="1467861" y="725136"/>
                  </a:lnTo>
                  <a:lnTo>
                    <a:pt x="1479699" y="723564"/>
                  </a:lnTo>
                  <a:lnTo>
                    <a:pt x="1491536" y="721729"/>
                  </a:lnTo>
                  <a:lnTo>
                    <a:pt x="1503374" y="719590"/>
                  </a:lnTo>
                  <a:lnTo>
                    <a:pt x="1515211" y="717100"/>
                  </a:lnTo>
                  <a:lnTo>
                    <a:pt x="1527049" y="714207"/>
                  </a:lnTo>
                  <a:lnTo>
                    <a:pt x="1538887" y="710851"/>
                  </a:lnTo>
                  <a:lnTo>
                    <a:pt x="1550724" y="706968"/>
                  </a:lnTo>
                  <a:lnTo>
                    <a:pt x="1562562" y="702485"/>
                  </a:lnTo>
                  <a:lnTo>
                    <a:pt x="1574399" y="697325"/>
                  </a:lnTo>
                  <a:lnTo>
                    <a:pt x="1586237" y="691408"/>
                  </a:lnTo>
                  <a:lnTo>
                    <a:pt x="1598074" y="684647"/>
                  </a:lnTo>
                  <a:lnTo>
                    <a:pt x="1609912" y="676957"/>
                  </a:lnTo>
                  <a:lnTo>
                    <a:pt x="1621750" y="668255"/>
                  </a:lnTo>
                  <a:lnTo>
                    <a:pt x="1633587" y="658465"/>
                  </a:lnTo>
                  <a:lnTo>
                    <a:pt x="1645425" y="647520"/>
                  </a:lnTo>
                  <a:lnTo>
                    <a:pt x="1657262" y="635373"/>
                  </a:lnTo>
                  <a:lnTo>
                    <a:pt x="1669100" y="622000"/>
                  </a:lnTo>
                  <a:lnTo>
                    <a:pt x="1680938" y="607405"/>
                  </a:lnTo>
                  <a:lnTo>
                    <a:pt x="1692775" y="591632"/>
                  </a:lnTo>
                  <a:lnTo>
                    <a:pt x="1704613" y="574760"/>
                  </a:lnTo>
                  <a:lnTo>
                    <a:pt x="1716450" y="556912"/>
                  </a:lnTo>
                  <a:lnTo>
                    <a:pt x="1728288" y="538253"/>
                  </a:lnTo>
                  <a:lnTo>
                    <a:pt x="1740126" y="518985"/>
                  </a:lnTo>
                  <a:lnTo>
                    <a:pt x="1751963" y="499339"/>
                  </a:lnTo>
                  <a:lnTo>
                    <a:pt x="1763801" y="479564"/>
                  </a:lnTo>
                  <a:lnTo>
                    <a:pt x="1775638" y="459917"/>
                  </a:lnTo>
                  <a:lnTo>
                    <a:pt x="1787476" y="440649"/>
                  </a:lnTo>
                  <a:lnTo>
                    <a:pt x="1799314" y="421990"/>
                  </a:lnTo>
                  <a:lnTo>
                    <a:pt x="1811151" y="404142"/>
                  </a:lnTo>
                  <a:lnTo>
                    <a:pt x="1822989" y="387270"/>
                  </a:lnTo>
                  <a:lnTo>
                    <a:pt x="1834826" y="371497"/>
                  </a:lnTo>
                  <a:lnTo>
                    <a:pt x="1846664" y="356903"/>
                  </a:lnTo>
                  <a:lnTo>
                    <a:pt x="1858502" y="343529"/>
                  </a:lnTo>
                  <a:lnTo>
                    <a:pt x="1870339" y="331382"/>
                  </a:lnTo>
                  <a:lnTo>
                    <a:pt x="1882177" y="320437"/>
                  </a:lnTo>
                  <a:lnTo>
                    <a:pt x="1894014" y="310647"/>
                  </a:lnTo>
                  <a:lnTo>
                    <a:pt x="1905852" y="301945"/>
                  </a:lnTo>
                  <a:lnTo>
                    <a:pt x="1917689" y="294255"/>
                  </a:lnTo>
                  <a:lnTo>
                    <a:pt x="1929527" y="287494"/>
                  </a:lnTo>
                  <a:lnTo>
                    <a:pt x="1941365" y="281577"/>
                  </a:lnTo>
                  <a:lnTo>
                    <a:pt x="1953202" y="276417"/>
                  </a:lnTo>
                  <a:lnTo>
                    <a:pt x="1965040" y="271935"/>
                  </a:lnTo>
                  <a:lnTo>
                    <a:pt x="1976877" y="268051"/>
                  </a:lnTo>
                  <a:lnTo>
                    <a:pt x="1988715" y="264695"/>
                  </a:lnTo>
                  <a:lnTo>
                    <a:pt x="2000553" y="261802"/>
                  </a:lnTo>
                  <a:lnTo>
                    <a:pt x="2012390" y="259312"/>
                  </a:lnTo>
                  <a:lnTo>
                    <a:pt x="2024228" y="257173"/>
                  </a:lnTo>
                  <a:lnTo>
                    <a:pt x="2036065" y="255339"/>
                  </a:lnTo>
                  <a:lnTo>
                    <a:pt x="2047903" y="253766"/>
                  </a:lnTo>
                  <a:lnTo>
                    <a:pt x="2059741" y="252421"/>
                  </a:lnTo>
                  <a:lnTo>
                    <a:pt x="2071578" y="251270"/>
                  </a:lnTo>
                  <a:lnTo>
                    <a:pt x="2083416" y="250286"/>
                  </a:lnTo>
                  <a:lnTo>
                    <a:pt x="2095253" y="249446"/>
                  </a:lnTo>
                  <a:lnTo>
                    <a:pt x="2107091" y="248730"/>
                  </a:lnTo>
                  <a:lnTo>
                    <a:pt x="2118929" y="248118"/>
                  </a:lnTo>
                  <a:lnTo>
                    <a:pt x="2130766" y="247597"/>
                  </a:lnTo>
                  <a:lnTo>
                    <a:pt x="2142604" y="247152"/>
                  </a:lnTo>
                  <a:lnTo>
                    <a:pt x="2154441" y="246773"/>
                  </a:lnTo>
                  <a:lnTo>
                    <a:pt x="2166279" y="246450"/>
                  </a:lnTo>
                  <a:lnTo>
                    <a:pt x="2178117" y="246175"/>
                  </a:lnTo>
                  <a:lnTo>
                    <a:pt x="2189954" y="245941"/>
                  </a:lnTo>
                  <a:lnTo>
                    <a:pt x="2201792" y="245742"/>
                  </a:lnTo>
                  <a:lnTo>
                    <a:pt x="2213629" y="245572"/>
                  </a:lnTo>
                  <a:lnTo>
                    <a:pt x="2225467" y="245428"/>
                  </a:lnTo>
                  <a:lnTo>
                    <a:pt x="2237304" y="245305"/>
                  </a:lnTo>
                  <a:lnTo>
                    <a:pt x="2249142" y="245200"/>
                  </a:lnTo>
                  <a:lnTo>
                    <a:pt x="2260980" y="245111"/>
                  </a:lnTo>
                  <a:lnTo>
                    <a:pt x="2272817" y="245035"/>
                  </a:lnTo>
                  <a:lnTo>
                    <a:pt x="2284655" y="244970"/>
                  </a:lnTo>
                  <a:lnTo>
                    <a:pt x="2296492" y="244915"/>
                  </a:lnTo>
                  <a:lnTo>
                    <a:pt x="2308330" y="244869"/>
                  </a:lnTo>
                  <a:lnTo>
                    <a:pt x="2320168" y="244829"/>
                  </a:lnTo>
                  <a:lnTo>
                    <a:pt x="2332005" y="244795"/>
                  </a:lnTo>
                  <a:lnTo>
                    <a:pt x="2343843" y="244766"/>
                  </a:lnTo>
                  <a:lnTo>
                    <a:pt x="2343843" y="244684"/>
                  </a:lnTo>
                  <a:lnTo>
                    <a:pt x="2355680" y="244699"/>
                  </a:lnTo>
                  <a:lnTo>
                    <a:pt x="2367518" y="244716"/>
                  </a:lnTo>
                  <a:lnTo>
                    <a:pt x="2379356" y="244735"/>
                  </a:lnTo>
                  <a:lnTo>
                    <a:pt x="2391193" y="244759"/>
                  </a:lnTo>
                  <a:lnTo>
                    <a:pt x="2403031" y="244786"/>
                  </a:lnTo>
                  <a:lnTo>
                    <a:pt x="2414868" y="244819"/>
                  </a:lnTo>
                  <a:lnTo>
                    <a:pt x="2426706" y="244856"/>
                  </a:lnTo>
                  <a:lnTo>
                    <a:pt x="2438544" y="244901"/>
                  </a:lnTo>
                  <a:lnTo>
                    <a:pt x="2450381" y="244953"/>
                  </a:lnTo>
                  <a:lnTo>
                    <a:pt x="2462219" y="245015"/>
                  </a:lnTo>
                  <a:lnTo>
                    <a:pt x="2474056" y="245087"/>
                  </a:lnTo>
                  <a:lnTo>
                    <a:pt x="2485894" y="245172"/>
                  </a:lnTo>
                  <a:lnTo>
                    <a:pt x="2497732" y="245272"/>
                  </a:lnTo>
                  <a:lnTo>
                    <a:pt x="2509569" y="245389"/>
                  </a:lnTo>
                  <a:lnTo>
                    <a:pt x="2521407" y="245526"/>
                  </a:lnTo>
                  <a:lnTo>
                    <a:pt x="2533244" y="245688"/>
                  </a:lnTo>
                  <a:lnTo>
                    <a:pt x="2545082" y="245877"/>
                  </a:lnTo>
                  <a:lnTo>
                    <a:pt x="2556919" y="246099"/>
                  </a:lnTo>
                  <a:lnTo>
                    <a:pt x="2568757" y="246360"/>
                  </a:lnTo>
                  <a:lnTo>
                    <a:pt x="2580595" y="246666"/>
                  </a:lnTo>
                  <a:lnTo>
                    <a:pt x="2592432" y="247024"/>
                  </a:lnTo>
                  <a:lnTo>
                    <a:pt x="2604270" y="247444"/>
                  </a:lnTo>
                  <a:lnTo>
                    <a:pt x="2616107" y="247936"/>
                  </a:lnTo>
                  <a:lnTo>
                    <a:pt x="2627945" y="248511"/>
                  </a:lnTo>
                  <a:lnTo>
                    <a:pt x="2639783" y="249184"/>
                  </a:lnTo>
                  <a:lnTo>
                    <a:pt x="2651620" y="249970"/>
                  </a:lnTo>
                  <a:lnTo>
                    <a:pt x="2663458" y="250888"/>
                  </a:lnTo>
                  <a:lnTo>
                    <a:pt x="2675295" y="251957"/>
                  </a:lnTo>
                  <a:lnTo>
                    <a:pt x="2687133" y="253202"/>
                  </a:lnTo>
                  <a:lnTo>
                    <a:pt x="2698971" y="254649"/>
                  </a:lnTo>
                  <a:lnTo>
                    <a:pt x="2710808" y="256327"/>
                  </a:lnTo>
                  <a:lnTo>
                    <a:pt x="2722646" y="258268"/>
                  </a:lnTo>
                  <a:lnTo>
                    <a:pt x="2734483" y="260510"/>
                  </a:lnTo>
                  <a:lnTo>
                    <a:pt x="2746321" y="263089"/>
                  </a:lnTo>
                  <a:lnTo>
                    <a:pt x="2758159" y="266048"/>
                  </a:lnTo>
                  <a:lnTo>
                    <a:pt x="2769996" y="269429"/>
                  </a:lnTo>
                  <a:lnTo>
                    <a:pt x="2781834" y="273273"/>
                  </a:lnTo>
                  <a:lnTo>
                    <a:pt x="2793671" y="277624"/>
                  </a:lnTo>
                  <a:lnTo>
                    <a:pt x="2805509" y="282520"/>
                  </a:lnTo>
                  <a:lnTo>
                    <a:pt x="2817347" y="287992"/>
                  </a:lnTo>
                  <a:lnTo>
                    <a:pt x="2829184" y="294066"/>
                  </a:lnTo>
                  <a:lnTo>
                    <a:pt x="2841022" y="300752"/>
                  </a:lnTo>
                  <a:lnTo>
                    <a:pt x="2852859" y="308049"/>
                  </a:lnTo>
                  <a:lnTo>
                    <a:pt x="2864697" y="315936"/>
                  </a:lnTo>
                  <a:lnTo>
                    <a:pt x="2876534" y="324372"/>
                  </a:lnTo>
                  <a:lnTo>
                    <a:pt x="2888372" y="333296"/>
                  </a:lnTo>
                  <a:lnTo>
                    <a:pt x="2900210" y="342625"/>
                  </a:lnTo>
                  <a:lnTo>
                    <a:pt x="2912047" y="352259"/>
                  </a:lnTo>
                  <a:lnTo>
                    <a:pt x="2923885" y="362083"/>
                  </a:lnTo>
                  <a:lnTo>
                    <a:pt x="2935722" y="371970"/>
                  </a:lnTo>
                  <a:lnTo>
                    <a:pt x="2947560" y="381794"/>
                  </a:lnTo>
                  <a:lnTo>
                    <a:pt x="2959398" y="391428"/>
                  </a:lnTo>
                  <a:lnTo>
                    <a:pt x="2971235" y="400757"/>
                  </a:lnTo>
                  <a:lnTo>
                    <a:pt x="2983073" y="409681"/>
                  </a:lnTo>
                  <a:lnTo>
                    <a:pt x="2994910" y="418117"/>
                  </a:lnTo>
                  <a:lnTo>
                    <a:pt x="3006748" y="426004"/>
                  </a:lnTo>
                  <a:lnTo>
                    <a:pt x="3018586" y="433301"/>
                  </a:lnTo>
                  <a:lnTo>
                    <a:pt x="3030423" y="439987"/>
                  </a:lnTo>
                  <a:lnTo>
                    <a:pt x="3042261" y="446061"/>
                  </a:lnTo>
                  <a:lnTo>
                    <a:pt x="3054098" y="451533"/>
                  </a:lnTo>
                  <a:lnTo>
                    <a:pt x="3065936" y="456429"/>
                  </a:lnTo>
                  <a:lnTo>
                    <a:pt x="3077774" y="460780"/>
                  </a:lnTo>
                  <a:lnTo>
                    <a:pt x="3089611" y="464625"/>
                  </a:lnTo>
                  <a:lnTo>
                    <a:pt x="3101449" y="468005"/>
                  </a:lnTo>
                  <a:lnTo>
                    <a:pt x="3113286" y="470964"/>
                  </a:lnTo>
                  <a:lnTo>
                    <a:pt x="3125124" y="473543"/>
                  </a:lnTo>
                  <a:lnTo>
                    <a:pt x="3136962" y="475785"/>
                  </a:lnTo>
                  <a:lnTo>
                    <a:pt x="3148799" y="477727"/>
                  </a:lnTo>
                  <a:lnTo>
                    <a:pt x="3160637" y="479404"/>
                  </a:lnTo>
                  <a:lnTo>
                    <a:pt x="3172474" y="480851"/>
                  </a:lnTo>
                  <a:lnTo>
                    <a:pt x="3184312" y="482096"/>
                  </a:lnTo>
                  <a:lnTo>
                    <a:pt x="3196149" y="483165"/>
                  </a:lnTo>
                  <a:lnTo>
                    <a:pt x="3207987" y="484083"/>
                  </a:lnTo>
                  <a:lnTo>
                    <a:pt x="3219825" y="484869"/>
                  </a:lnTo>
                  <a:lnTo>
                    <a:pt x="3231662" y="485542"/>
                  </a:lnTo>
                  <a:lnTo>
                    <a:pt x="3243500" y="486117"/>
                  </a:lnTo>
                  <a:lnTo>
                    <a:pt x="3255337" y="486609"/>
                  </a:lnTo>
                  <a:lnTo>
                    <a:pt x="3267175" y="487029"/>
                  </a:lnTo>
                  <a:lnTo>
                    <a:pt x="3279013" y="487387"/>
                  </a:lnTo>
                  <a:lnTo>
                    <a:pt x="3290850" y="487693"/>
                  </a:lnTo>
                  <a:lnTo>
                    <a:pt x="3302688" y="487954"/>
                  </a:lnTo>
                  <a:lnTo>
                    <a:pt x="3314525" y="488176"/>
                  </a:lnTo>
                  <a:lnTo>
                    <a:pt x="3326363" y="488366"/>
                  </a:lnTo>
                  <a:lnTo>
                    <a:pt x="3338201" y="488527"/>
                  </a:lnTo>
                  <a:lnTo>
                    <a:pt x="3350038" y="488664"/>
                  </a:lnTo>
                  <a:lnTo>
                    <a:pt x="3361876" y="488781"/>
                  </a:lnTo>
                  <a:lnTo>
                    <a:pt x="3373713" y="488881"/>
                  </a:lnTo>
                  <a:lnTo>
                    <a:pt x="3385551" y="488966"/>
                  </a:lnTo>
                  <a:lnTo>
                    <a:pt x="3397389" y="489038"/>
                  </a:lnTo>
                  <a:lnTo>
                    <a:pt x="3409226" y="489100"/>
                  </a:lnTo>
                  <a:lnTo>
                    <a:pt x="3421064" y="489152"/>
                  </a:lnTo>
                  <a:lnTo>
                    <a:pt x="3432901" y="489197"/>
                  </a:lnTo>
                  <a:lnTo>
                    <a:pt x="3444739" y="489235"/>
                  </a:lnTo>
                  <a:lnTo>
                    <a:pt x="3456576" y="489267"/>
                  </a:lnTo>
                  <a:lnTo>
                    <a:pt x="3468414" y="489294"/>
                  </a:lnTo>
                  <a:lnTo>
                    <a:pt x="3480252" y="489318"/>
                  </a:lnTo>
                  <a:lnTo>
                    <a:pt x="3492089" y="489338"/>
                  </a:lnTo>
                  <a:lnTo>
                    <a:pt x="3503927" y="489355"/>
                  </a:lnTo>
                  <a:lnTo>
                    <a:pt x="3515764" y="489369"/>
                  </a:lnTo>
                  <a:lnTo>
                    <a:pt x="3515764" y="489369"/>
                  </a:lnTo>
                  <a:lnTo>
                    <a:pt x="3527602" y="489355"/>
                  </a:lnTo>
                  <a:lnTo>
                    <a:pt x="3539440" y="489338"/>
                  </a:lnTo>
                  <a:lnTo>
                    <a:pt x="3551277" y="489318"/>
                  </a:lnTo>
                  <a:lnTo>
                    <a:pt x="3563115" y="489294"/>
                  </a:lnTo>
                  <a:lnTo>
                    <a:pt x="3574952" y="489267"/>
                  </a:lnTo>
                  <a:lnTo>
                    <a:pt x="3586790" y="489235"/>
                  </a:lnTo>
                  <a:lnTo>
                    <a:pt x="3598628" y="489197"/>
                  </a:lnTo>
                  <a:lnTo>
                    <a:pt x="3610465" y="489152"/>
                  </a:lnTo>
                  <a:lnTo>
                    <a:pt x="3622303" y="489100"/>
                  </a:lnTo>
                  <a:lnTo>
                    <a:pt x="3634140" y="489038"/>
                  </a:lnTo>
                  <a:lnTo>
                    <a:pt x="3645978" y="488966"/>
                  </a:lnTo>
                  <a:lnTo>
                    <a:pt x="3657816" y="488881"/>
                  </a:lnTo>
                  <a:lnTo>
                    <a:pt x="3669653" y="488781"/>
                  </a:lnTo>
                  <a:lnTo>
                    <a:pt x="3681491" y="488664"/>
                  </a:lnTo>
                  <a:lnTo>
                    <a:pt x="3693328" y="488527"/>
                  </a:lnTo>
                  <a:lnTo>
                    <a:pt x="3705166" y="488366"/>
                  </a:lnTo>
                  <a:lnTo>
                    <a:pt x="3717004" y="488176"/>
                  </a:lnTo>
                  <a:lnTo>
                    <a:pt x="3728841" y="487954"/>
                  </a:lnTo>
                  <a:lnTo>
                    <a:pt x="3740679" y="487693"/>
                  </a:lnTo>
                  <a:lnTo>
                    <a:pt x="3752516" y="487387"/>
                  </a:lnTo>
                  <a:lnTo>
                    <a:pt x="3764354" y="487029"/>
                  </a:lnTo>
                  <a:lnTo>
                    <a:pt x="3776191" y="486609"/>
                  </a:lnTo>
                  <a:lnTo>
                    <a:pt x="3788029" y="486117"/>
                  </a:lnTo>
                  <a:lnTo>
                    <a:pt x="3799867" y="485542"/>
                  </a:lnTo>
                  <a:lnTo>
                    <a:pt x="3811704" y="484869"/>
                  </a:lnTo>
                  <a:lnTo>
                    <a:pt x="3823542" y="484083"/>
                  </a:lnTo>
                  <a:lnTo>
                    <a:pt x="3835379" y="483165"/>
                  </a:lnTo>
                  <a:lnTo>
                    <a:pt x="3847217" y="482096"/>
                  </a:lnTo>
                  <a:lnTo>
                    <a:pt x="3859055" y="480851"/>
                  </a:lnTo>
                  <a:lnTo>
                    <a:pt x="3870892" y="479404"/>
                  </a:lnTo>
                  <a:lnTo>
                    <a:pt x="3882730" y="477727"/>
                  </a:lnTo>
                  <a:lnTo>
                    <a:pt x="3894567" y="475785"/>
                  </a:lnTo>
                  <a:lnTo>
                    <a:pt x="3906405" y="473543"/>
                  </a:lnTo>
                  <a:lnTo>
                    <a:pt x="3918243" y="470964"/>
                  </a:lnTo>
                  <a:lnTo>
                    <a:pt x="3930080" y="468005"/>
                  </a:lnTo>
                  <a:lnTo>
                    <a:pt x="3941918" y="464625"/>
                  </a:lnTo>
                  <a:lnTo>
                    <a:pt x="3953755" y="460780"/>
                  </a:lnTo>
                  <a:lnTo>
                    <a:pt x="3965593" y="456429"/>
                  </a:lnTo>
                  <a:lnTo>
                    <a:pt x="3977431" y="451533"/>
                  </a:lnTo>
                  <a:lnTo>
                    <a:pt x="3989268" y="446061"/>
                  </a:lnTo>
                  <a:lnTo>
                    <a:pt x="4001106" y="439987"/>
                  </a:lnTo>
                  <a:lnTo>
                    <a:pt x="4012943" y="433301"/>
                  </a:lnTo>
                  <a:lnTo>
                    <a:pt x="4024781" y="426004"/>
                  </a:lnTo>
                  <a:lnTo>
                    <a:pt x="4036619" y="418117"/>
                  </a:lnTo>
                  <a:lnTo>
                    <a:pt x="4048456" y="409681"/>
                  </a:lnTo>
                  <a:lnTo>
                    <a:pt x="4060294" y="400757"/>
                  </a:lnTo>
                  <a:lnTo>
                    <a:pt x="4072131" y="391428"/>
                  </a:lnTo>
                  <a:lnTo>
                    <a:pt x="4083969" y="381794"/>
                  </a:lnTo>
                  <a:lnTo>
                    <a:pt x="4095806" y="371970"/>
                  </a:lnTo>
                  <a:lnTo>
                    <a:pt x="4107644" y="362083"/>
                  </a:lnTo>
                  <a:lnTo>
                    <a:pt x="4119482" y="352259"/>
                  </a:lnTo>
                  <a:lnTo>
                    <a:pt x="4131319" y="342625"/>
                  </a:lnTo>
                  <a:lnTo>
                    <a:pt x="4143157" y="333296"/>
                  </a:lnTo>
                  <a:lnTo>
                    <a:pt x="4154994" y="324372"/>
                  </a:lnTo>
                  <a:lnTo>
                    <a:pt x="4166832" y="315936"/>
                  </a:lnTo>
                  <a:lnTo>
                    <a:pt x="4178670" y="308049"/>
                  </a:lnTo>
                  <a:lnTo>
                    <a:pt x="4190507" y="300752"/>
                  </a:lnTo>
                  <a:lnTo>
                    <a:pt x="4202345" y="294066"/>
                  </a:lnTo>
                  <a:lnTo>
                    <a:pt x="4214182" y="287992"/>
                  </a:lnTo>
                  <a:lnTo>
                    <a:pt x="4226020" y="282520"/>
                  </a:lnTo>
                  <a:lnTo>
                    <a:pt x="4237858" y="277624"/>
                  </a:lnTo>
                  <a:lnTo>
                    <a:pt x="4249695" y="273273"/>
                  </a:lnTo>
                  <a:lnTo>
                    <a:pt x="4261533" y="269429"/>
                  </a:lnTo>
                  <a:lnTo>
                    <a:pt x="4273370" y="266048"/>
                  </a:lnTo>
                  <a:lnTo>
                    <a:pt x="4285208" y="263089"/>
                  </a:lnTo>
                  <a:lnTo>
                    <a:pt x="4297046" y="260510"/>
                  </a:lnTo>
                  <a:lnTo>
                    <a:pt x="4308883" y="258268"/>
                  </a:lnTo>
                  <a:lnTo>
                    <a:pt x="4320721" y="256327"/>
                  </a:lnTo>
                  <a:lnTo>
                    <a:pt x="4332558" y="254649"/>
                  </a:lnTo>
                  <a:lnTo>
                    <a:pt x="4344396" y="253202"/>
                  </a:lnTo>
                  <a:lnTo>
                    <a:pt x="4356234" y="251957"/>
                  </a:lnTo>
                  <a:lnTo>
                    <a:pt x="4368071" y="250888"/>
                  </a:lnTo>
                  <a:lnTo>
                    <a:pt x="4379909" y="249970"/>
                  </a:lnTo>
                  <a:lnTo>
                    <a:pt x="4391746" y="249184"/>
                  </a:lnTo>
                  <a:lnTo>
                    <a:pt x="4403584" y="248511"/>
                  </a:lnTo>
                  <a:lnTo>
                    <a:pt x="4415421" y="247936"/>
                  </a:lnTo>
                  <a:lnTo>
                    <a:pt x="4427259" y="247444"/>
                  </a:lnTo>
                  <a:lnTo>
                    <a:pt x="4439097" y="247024"/>
                  </a:lnTo>
                  <a:lnTo>
                    <a:pt x="4450934" y="246666"/>
                  </a:lnTo>
                  <a:lnTo>
                    <a:pt x="4462772" y="246360"/>
                  </a:lnTo>
                  <a:lnTo>
                    <a:pt x="4474609" y="246099"/>
                  </a:lnTo>
                  <a:lnTo>
                    <a:pt x="4486447" y="245877"/>
                  </a:lnTo>
                  <a:lnTo>
                    <a:pt x="4498285" y="245688"/>
                  </a:lnTo>
                  <a:lnTo>
                    <a:pt x="4510122" y="245526"/>
                  </a:lnTo>
                  <a:lnTo>
                    <a:pt x="4521960" y="245389"/>
                  </a:lnTo>
                  <a:lnTo>
                    <a:pt x="4533797" y="245272"/>
                  </a:lnTo>
                  <a:lnTo>
                    <a:pt x="4545635" y="245172"/>
                  </a:lnTo>
                  <a:lnTo>
                    <a:pt x="4557473" y="245087"/>
                  </a:lnTo>
                  <a:lnTo>
                    <a:pt x="4569310" y="245015"/>
                  </a:lnTo>
                  <a:lnTo>
                    <a:pt x="4581148" y="244953"/>
                  </a:lnTo>
                  <a:lnTo>
                    <a:pt x="4592985" y="244901"/>
                  </a:lnTo>
                  <a:lnTo>
                    <a:pt x="4604823" y="244856"/>
                  </a:lnTo>
                  <a:lnTo>
                    <a:pt x="4616661" y="244819"/>
                  </a:lnTo>
                  <a:lnTo>
                    <a:pt x="4628498" y="244786"/>
                  </a:lnTo>
                  <a:lnTo>
                    <a:pt x="4640336" y="244759"/>
                  </a:lnTo>
                  <a:lnTo>
                    <a:pt x="4652173" y="244735"/>
                  </a:lnTo>
                  <a:lnTo>
                    <a:pt x="4664011" y="244716"/>
                  </a:lnTo>
                  <a:lnTo>
                    <a:pt x="4675849" y="244699"/>
                  </a:lnTo>
                  <a:lnTo>
                    <a:pt x="4687686" y="244684"/>
                  </a:lnTo>
                </a:path>
              </a:pathLst>
            </a:custGeom>
            <a:ln w="40651" cap="flat">
              <a:solidFill>
                <a:srgbClr val="E8E8E8">
                  <a:alpha val="100000"/>
                </a:srgbClr>
              </a:solidFill>
              <a:prstDash val="solid"/>
              <a:round/>
            </a:ln>
          </p:spPr>
          <p:txBody>
            <a:bodyPr/>
            <a:lstStyle/>
            <a:p/>
          </p:txBody>
        </p:sp>
        <p:sp>
          <p:nvSpPr>
            <p:cNvPr id="31" name="pl31"/>
            <p:cNvSpPr/>
            <p:nvPr/>
          </p:nvSpPr>
          <p:spPr>
            <a:xfrm>
              <a:off x="2482351" y="904960"/>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26A21">
                  <a:alpha val="100000"/>
                </a:srgbClr>
              </a:solidFill>
              <a:prstDash val="solid"/>
              <a:round/>
            </a:ln>
          </p:spPr>
          <p:txBody>
            <a:bodyPr/>
            <a:lstStyle/>
            <a:p/>
          </p:txBody>
        </p:sp>
        <p:sp>
          <p:nvSpPr>
            <p:cNvPr id="32" name="pl32"/>
            <p:cNvSpPr/>
            <p:nvPr/>
          </p:nvSpPr>
          <p:spPr>
            <a:xfrm>
              <a:off x="2482351" y="2374136"/>
              <a:ext cx="4687686" cy="1958545"/>
            </a:xfrm>
            <a:custGeom>
              <a:avLst/>
              <a:pathLst>
                <a:path w="4687686" h="1958545">
                  <a:moveTo>
                    <a:pt x="0" y="1958545"/>
                  </a:moveTo>
                  <a:lnTo>
                    <a:pt x="11837" y="1958516"/>
                  </a:lnTo>
                  <a:lnTo>
                    <a:pt x="23675" y="1958482"/>
                  </a:lnTo>
                  <a:lnTo>
                    <a:pt x="35512" y="1958442"/>
                  </a:lnTo>
                  <a:lnTo>
                    <a:pt x="47350" y="1958395"/>
                  </a:lnTo>
                  <a:lnTo>
                    <a:pt x="59187" y="1958341"/>
                  </a:lnTo>
                  <a:lnTo>
                    <a:pt x="71025" y="1958276"/>
                  </a:lnTo>
                  <a:lnTo>
                    <a:pt x="82863" y="1958200"/>
                  </a:lnTo>
                  <a:lnTo>
                    <a:pt x="94700" y="1958111"/>
                  </a:lnTo>
                  <a:lnTo>
                    <a:pt x="106538" y="1958006"/>
                  </a:lnTo>
                  <a:lnTo>
                    <a:pt x="118375" y="1957883"/>
                  </a:lnTo>
                  <a:lnTo>
                    <a:pt x="130213" y="1957739"/>
                  </a:lnTo>
                  <a:lnTo>
                    <a:pt x="142051" y="1957569"/>
                  </a:lnTo>
                  <a:lnTo>
                    <a:pt x="153888" y="1957370"/>
                  </a:lnTo>
                  <a:lnTo>
                    <a:pt x="165726" y="1957136"/>
                  </a:lnTo>
                  <a:lnTo>
                    <a:pt x="177563" y="1956861"/>
                  </a:lnTo>
                  <a:lnTo>
                    <a:pt x="189401" y="1956538"/>
                  </a:lnTo>
                  <a:lnTo>
                    <a:pt x="201239" y="1956159"/>
                  </a:lnTo>
                  <a:lnTo>
                    <a:pt x="213076" y="1955714"/>
                  </a:lnTo>
                  <a:lnTo>
                    <a:pt x="224914" y="1955193"/>
                  </a:lnTo>
                  <a:lnTo>
                    <a:pt x="236751" y="1954581"/>
                  </a:lnTo>
                  <a:lnTo>
                    <a:pt x="248589" y="1953865"/>
                  </a:lnTo>
                  <a:lnTo>
                    <a:pt x="260427" y="1953025"/>
                  </a:lnTo>
                  <a:lnTo>
                    <a:pt x="272264" y="1952041"/>
                  </a:lnTo>
                  <a:lnTo>
                    <a:pt x="284102" y="1950890"/>
                  </a:lnTo>
                  <a:lnTo>
                    <a:pt x="295939" y="1949545"/>
                  </a:lnTo>
                  <a:lnTo>
                    <a:pt x="307777" y="1947972"/>
                  </a:lnTo>
                  <a:lnTo>
                    <a:pt x="319614" y="1946138"/>
                  </a:lnTo>
                  <a:lnTo>
                    <a:pt x="331452" y="1943999"/>
                  </a:lnTo>
                  <a:lnTo>
                    <a:pt x="343290" y="1941509"/>
                  </a:lnTo>
                  <a:lnTo>
                    <a:pt x="355127" y="1938616"/>
                  </a:lnTo>
                  <a:lnTo>
                    <a:pt x="366965" y="1935260"/>
                  </a:lnTo>
                  <a:lnTo>
                    <a:pt x="378802" y="1931376"/>
                  </a:lnTo>
                  <a:lnTo>
                    <a:pt x="390640" y="1926894"/>
                  </a:lnTo>
                  <a:lnTo>
                    <a:pt x="402478" y="1921734"/>
                  </a:lnTo>
                  <a:lnTo>
                    <a:pt x="414315" y="1915817"/>
                  </a:lnTo>
                  <a:lnTo>
                    <a:pt x="426153" y="1909056"/>
                  </a:lnTo>
                  <a:lnTo>
                    <a:pt x="437990" y="1901366"/>
                  </a:lnTo>
                  <a:lnTo>
                    <a:pt x="449828" y="1892664"/>
                  </a:lnTo>
                  <a:lnTo>
                    <a:pt x="461666" y="1882874"/>
                  </a:lnTo>
                  <a:lnTo>
                    <a:pt x="473503" y="1871929"/>
                  </a:lnTo>
                  <a:lnTo>
                    <a:pt x="485341" y="1859782"/>
                  </a:lnTo>
                  <a:lnTo>
                    <a:pt x="497178" y="1846408"/>
                  </a:lnTo>
                  <a:lnTo>
                    <a:pt x="509016" y="1831814"/>
                  </a:lnTo>
                  <a:lnTo>
                    <a:pt x="520854" y="1816041"/>
                  </a:lnTo>
                  <a:lnTo>
                    <a:pt x="532691" y="1799168"/>
                  </a:lnTo>
                  <a:lnTo>
                    <a:pt x="544529" y="1781321"/>
                  </a:lnTo>
                  <a:lnTo>
                    <a:pt x="556366" y="1762662"/>
                  </a:lnTo>
                  <a:lnTo>
                    <a:pt x="568204" y="1743394"/>
                  </a:lnTo>
                  <a:lnTo>
                    <a:pt x="580042" y="1723747"/>
                  </a:lnTo>
                  <a:lnTo>
                    <a:pt x="591879" y="1703972"/>
                  </a:lnTo>
                  <a:lnTo>
                    <a:pt x="603717" y="1684326"/>
                  </a:lnTo>
                  <a:lnTo>
                    <a:pt x="615554" y="1665058"/>
                  </a:lnTo>
                  <a:lnTo>
                    <a:pt x="627392" y="1646399"/>
                  </a:lnTo>
                  <a:lnTo>
                    <a:pt x="639229" y="1628551"/>
                  </a:lnTo>
                  <a:lnTo>
                    <a:pt x="651067" y="1611679"/>
                  </a:lnTo>
                  <a:lnTo>
                    <a:pt x="662905" y="1595905"/>
                  </a:lnTo>
                  <a:lnTo>
                    <a:pt x="674742" y="1581311"/>
                  </a:lnTo>
                  <a:lnTo>
                    <a:pt x="686580" y="1567938"/>
                  </a:lnTo>
                  <a:lnTo>
                    <a:pt x="698417" y="1555791"/>
                  </a:lnTo>
                  <a:lnTo>
                    <a:pt x="710255" y="1544846"/>
                  </a:lnTo>
                  <a:lnTo>
                    <a:pt x="722093" y="1535056"/>
                  </a:lnTo>
                  <a:lnTo>
                    <a:pt x="733930" y="1526354"/>
                  </a:lnTo>
                  <a:lnTo>
                    <a:pt x="745768" y="1518664"/>
                  </a:lnTo>
                  <a:lnTo>
                    <a:pt x="757605" y="1511903"/>
                  </a:lnTo>
                  <a:lnTo>
                    <a:pt x="769443" y="1505986"/>
                  </a:lnTo>
                  <a:lnTo>
                    <a:pt x="781281" y="1500826"/>
                  </a:lnTo>
                  <a:lnTo>
                    <a:pt x="793118" y="1496343"/>
                  </a:lnTo>
                  <a:lnTo>
                    <a:pt x="804956" y="1492460"/>
                  </a:lnTo>
                  <a:lnTo>
                    <a:pt x="816793" y="1489104"/>
                  </a:lnTo>
                  <a:lnTo>
                    <a:pt x="828631" y="1486211"/>
                  </a:lnTo>
                  <a:lnTo>
                    <a:pt x="840469" y="1483721"/>
                  </a:lnTo>
                  <a:lnTo>
                    <a:pt x="852306" y="1481582"/>
                  </a:lnTo>
                  <a:lnTo>
                    <a:pt x="864144" y="1479747"/>
                  </a:lnTo>
                  <a:lnTo>
                    <a:pt x="875981" y="1478175"/>
                  </a:lnTo>
                  <a:lnTo>
                    <a:pt x="887819" y="1476829"/>
                  </a:lnTo>
                  <a:lnTo>
                    <a:pt x="899657" y="1475679"/>
                  </a:lnTo>
                  <a:lnTo>
                    <a:pt x="911494" y="1474695"/>
                  </a:lnTo>
                  <a:lnTo>
                    <a:pt x="923332" y="1473855"/>
                  </a:lnTo>
                  <a:lnTo>
                    <a:pt x="935169" y="1473138"/>
                  </a:lnTo>
                  <a:lnTo>
                    <a:pt x="947007" y="1472527"/>
                  </a:lnTo>
                  <a:lnTo>
                    <a:pt x="958844" y="1472005"/>
                  </a:lnTo>
                  <a:lnTo>
                    <a:pt x="970682" y="1471561"/>
                  </a:lnTo>
                  <a:lnTo>
                    <a:pt x="982520" y="1471182"/>
                  </a:lnTo>
                  <a:lnTo>
                    <a:pt x="994357" y="1470859"/>
                  </a:lnTo>
                  <a:lnTo>
                    <a:pt x="1006195" y="1470584"/>
                  </a:lnTo>
                  <a:lnTo>
                    <a:pt x="1018032" y="1470350"/>
                  </a:lnTo>
                  <a:lnTo>
                    <a:pt x="1029870" y="1470151"/>
                  </a:lnTo>
                  <a:lnTo>
                    <a:pt x="1041708" y="1469981"/>
                  </a:lnTo>
                  <a:lnTo>
                    <a:pt x="1053545" y="1469837"/>
                  </a:lnTo>
                  <a:lnTo>
                    <a:pt x="1065383" y="1469713"/>
                  </a:lnTo>
                  <a:lnTo>
                    <a:pt x="1077220" y="1469609"/>
                  </a:lnTo>
                  <a:lnTo>
                    <a:pt x="1089058" y="1469520"/>
                  </a:lnTo>
                  <a:lnTo>
                    <a:pt x="1100896" y="1469444"/>
                  </a:lnTo>
                  <a:lnTo>
                    <a:pt x="1112733" y="1469379"/>
                  </a:lnTo>
                  <a:lnTo>
                    <a:pt x="1124571" y="1469324"/>
                  </a:lnTo>
                  <a:lnTo>
                    <a:pt x="1136408" y="1469278"/>
                  </a:lnTo>
                  <a:lnTo>
                    <a:pt x="1148246" y="1469238"/>
                  </a:lnTo>
                  <a:lnTo>
                    <a:pt x="1160084" y="1469204"/>
                  </a:lnTo>
                  <a:lnTo>
                    <a:pt x="1171921" y="1469175"/>
                  </a:lnTo>
                  <a:lnTo>
                    <a:pt x="1171921" y="1468847"/>
                  </a:lnTo>
                  <a:lnTo>
                    <a:pt x="1183759" y="1468818"/>
                  </a:lnTo>
                  <a:lnTo>
                    <a:pt x="1195596" y="1468784"/>
                  </a:lnTo>
                  <a:lnTo>
                    <a:pt x="1207434" y="1468744"/>
                  </a:lnTo>
                  <a:lnTo>
                    <a:pt x="1219272" y="1468698"/>
                  </a:lnTo>
                  <a:lnTo>
                    <a:pt x="1231109" y="1468643"/>
                  </a:lnTo>
                  <a:lnTo>
                    <a:pt x="1242947" y="1468578"/>
                  </a:lnTo>
                  <a:lnTo>
                    <a:pt x="1254784" y="1468502"/>
                  </a:lnTo>
                  <a:lnTo>
                    <a:pt x="1266622" y="1468413"/>
                  </a:lnTo>
                  <a:lnTo>
                    <a:pt x="1278459" y="1468308"/>
                  </a:lnTo>
                  <a:lnTo>
                    <a:pt x="1290297" y="1468185"/>
                  </a:lnTo>
                  <a:lnTo>
                    <a:pt x="1302135" y="1468041"/>
                  </a:lnTo>
                  <a:lnTo>
                    <a:pt x="1313972" y="1467871"/>
                  </a:lnTo>
                  <a:lnTo>
                    <a:pt x="1325810" y="1467672"/>
                  </a:lnTo>
                  <a:lnTo>
                    <a:pt x="1337647" y="1467438"/>
                  </a:lnTo>
                  <a:lnTo>
                    <a:pt x="1349485" y="1467163"/>
                  </a:lnTo>
                  <a:lnTo>
                    <a:pt x="1361323" y="1466840"/>
                  </a:lnTo>
                  <a:lnTo>
                    <a:pt x="1373160" y="1466461"/>
                  </a:lnTo>
                  <a:lnTo>
                    <a:pt x="1384998" y="1466017"/>
                  </a:lnTo>
                  <a:lnTo>
                    <a:pt x="1396835" y="1465495"/>
                  </a:lnTo>
                  <a:lnTo>
                    <a:pt x="1408673" y="1464884"/>
                  </a:lnTo>
                  <a:lnTo>
                    <a:pt x="1420511" y="1464167"/>
                  </a:lnTo>
                  <a:lnTo>
                    <a:pt x="1432348" y="1463327"/>
                  </a:lnTo>
                  <a:lnTo>
                    <a:pt x="1444186" y="1462343"/>
                  </a:lnTo>
                  <a:lnTo>
                    <a:pt x="1456023" y="1461193"/>
                  </a:lnTo>
                  <a:lnTo>
                    <a:pt x="1467861" y="1459847"/>
                  </a:lnTo>
                  <a:lnTo>
                    <a:pt x="1479699" y="1458275"/>
                  </a:lnTo>
                  <a:lnTo>
                    <a:pt x="1491536" y="1456440"/>
                  </a:lnTo>
                  <a:lnTo>
                    <a:pt x="1503374" y="1454301"/>
                  </a:lnTo>
                  <a:lnTo>
                    <a:pt x="1515211" y="1451811"/>
                  </a:lnTo>
                  <a:lnTo>
                    <a:pt x="1527049" y="1448918"/>
                  </a:lnTo>
                  <a:lnTo>
                    <a:pt x="1538887" y="1445562"/>
                  </a:lnTo>
                  <a:lnTo>
                    <a:pt x="1550724" y="1441679"/>
                  </a:lnTo>
                  <a:lnTo>
                    <a:pt x="1562562" y="1437196"/>
                  </a:lnTo>
                  <a:lnTo>
                    <a:pt x="1574399" y="1432036"/>
                  </a:lnTo>
                  <a:lnTo>
                    <a:pt x="1586237" y="1426119"/>
                  </a:lnTo>
                  <a:lnTo>
                    <a:pt x="1598074" y="1419358"/>
                  </a:lnTo>
                  <a:lnTo>
                    <a:pt x="1609912" y="1411668"/>
                  </a:lnTo>
                  <a:lnTo>
                    <a:pt x="1621750" y="1402966"/>
                  </a:lnTo>
                  <a:lnTo>
                    <a:pt x="1633587" y="1393176"/>
                  </a:lnTo>
                  <a:lnTo>
                    <a:pt x="1645425" y="1382231"/>
                  </a:lnTo>
                  <a:lnTo>
                    <a:pt x="1657262" y="1370084"/>
                  </a:lnTo>
                  <a:lnTo>
                    <a:pt x="1669100" y="1356711"/>
                  </a:lnTo>
                  <a:lnTo>
                    <a:pt x="1680938" y="1342116"/>
                  </a:lnTo>
                  <a:lnTo>
                    <a:pt x="1692775" y="1326343"/>
                  </a:lnTo>
                  <a:lnTo>
                    <a:pt x="1704613" y="1309471"/>
                  </a:lnTo>
                  <a:lnTo>
                    <a:pt x="1716450" y="1291623"/>
                  </a:lnTo>
                  <a:lnTo>
                    <a:pt x="1728288" y="1272964"/>
                  </a:lnTo>
                  <a:lnTo>
                    <a:pt x="1740126" y="1253696"/>
                  </a:lnTo>
                  <a:lnTo>
                    <a:pt x="1751963" y="1234050"/>
                  </a:lnTo>
                  <a:lnTo>
                    <a:pt x="1763801" y="1214275"/>
                  </a:lnTo>
                  <a:lnTo>
                    <a:pt x="1775638" y="1194628"/>
                  </a:lnTo>
                  <a:lnTo>
                    <a:pt x="1787476" y="1175360"/>
                  </a:lnTo>
                  <a:lnTo>
                    <a:pt x="1799314" y="1156701"/>
                  </a:lnTo>
                  <a:lnTo>
                    <a:pt x="1811151" y="1138854"/>
                  </a:lnTo>
                  <a:lnTo>
                    <a:pt x="1822989" y="1121981"/>
                  </a:lnTo>
                  <a:lnTo>
                    <a:pt x="1834826" y="1106208"/>
                  </a:lnTo>
                  <a:lnTo>
                    <a:pt x="1846664" y="1091614"/>
                  </a:lnTo>
                  <a:lnTo>
                    <a:pt x="1858502" y="1078240"/>
                  </a:lnTo>
                  <a:lnTo>
                    <a:pt x="1870339" y="1066093"/>
                  </a:lnTo>
                  <a:lnTo>
                    <a:pt x="1882177" y="1055148"/>
                  </a:lnTo>
                  <a:lnTo>
                    <a:pt x="1894014" y="1045358"/>
                  </a:lnTo>
                  <a:lnTo>
                    <a:pt x="1905852" y="1036656"/>
                  </a:lnTo>
                  <a:lnTo>
                    <a:pt x="1917689" y="1028966"/>
                  </a:lnTo>
                  <a:lnTo>
                    <a:pt x="1929527" y="1022205"/>
                  </a:lnTo>
                  <a:lnTo>
                    <a:pt x="1941365" y="1016288"/>
                  </a:lnTo>
                  <a:lnTo>
                    <a:pt x="1953202" y="1011128"/>
                  </a:lnTo>
                  <a:lnTo>
                    <a:pt x="1965040" y="1006646"/>
                  </a:lnTo>
                  <a:lnTo>
                    <a:pt x="1976877" y="1002762"/>
                  </a:lnTo>
                  <a:lnTo>
                    <a:pt x="1988715" y="999406"/>
                  </a:lnTo>
                  <a:lnTo>
                    <a:pt x="2000553" y="996513"/>
                  </a:lnTo>
                  <a:lnTo>
                    <a:pt x="2012390" y="994023"/>
                  </a:lnTo>
                  <a:lnTo>
                    <a:pt x="2024228" y="991884"/>
                  </a:lnTo>
                  <a:lnTo>
                    <a:pt x="2036065" y="990050"/>
                  </a:lnTo>
                  <a:lnTo>
                    <a:pt x="2047903" y="988477"/>
                  </a:lnTo>
                  <a:lnTo>
                    <a:pt x="2059741" y="987132"/>
                  </a:lnTo>
                  <a:lnTo>
                    <a:pt x="2071578" y="985981"/>
                  </a:lnTo>
                  <a:lnTo>
                    <a:pt x="2083416" y="984997"/>
                  </a:lnTo>
                  <a:lnTo>
                    <a:pt x="2095253" y="984157"/>
                  </a:lnTo>
                  <a:lnTo>
                    <a:pt x="2107091" y="983441"/>
                  </a:lnTo>
                  <a:lnTo>
                    <a:pt x="2118929" y="982829"/>
                  </a:lnTo>
                  <a:lnTo>
                    <a:pt x="2130766" y="982308"/>
                  </a:lnTo>
                  <a:lnTo>
                    <a:pt x="2142604" y="981863"/>
                  </a:lnTo>
                  <a:lnTo>
                    <a:pt x="2154441" y="981484"/>
                  </a:lnTo>
                  <a:lnTo>
                    <a:pt x="2166279" y="981161"/>
                  </a:lnTo>
                  <a:lnTo>
                    <a:pt x="2178117" y="980886"/>
                  </a:lnTo>
                  <a:lnTo>
                    <a:pt x="2189954" y="980652"/>
                  </a:lnTo>
                  <a:lnTo>
                    <a:pt x="2201792" y="980453"/>
                  </a:lnTo>
                  <a:lnTo>
                    <a:pt x="2213629" y="980283"/>
                  </a:lnTo>
                  <a:lnTo>
                    <a:pt x="2225467" y="980139"/>
                  </a:lnTo>
                  <a:lnTo>
                    <a:pt x="2237304" y="980016"/>
                  </a:lnTo>
                  <a:lnTo>
                    <a:pt x="2249142" y="979911"/>
                  </a:lnTo>
                  <a:lnTo>
                    <a:pt x="2260980" y="979822"/>
                  </a:lnTo>
                  <a:lnTo>
                    <a:pt x="2272817" y="979746"/>
                  </a:lnTo>
                  <a:lnTo>
                    <a:pt x="2284655" y="979681"/>
                  </a:lnTo>
                  <a:lnTo>
                    <a:pt x="2296492" y="979626"/>
                  </a:lnTo>
                  <a:lnTo>
                    <a:pt x="2308330" y="979580"/>
                  </a:lnTo>
                  <a:lnTo>
                    <a:pt x="2320168" y="979540"/>
                  </a:lnTo>
                  <a:lnTo>
                    <a:pt x="2332005" y="979506"/>
                  </a:lnTo>
                  <a:lnTo>
                    <a:pt x="2343843" y="979477"/>
                  </a:lnTo>
                  <a:lnTo>
                    <a:pt x="2343843" y="979067"/>
                  </a:lnTo>
                  <a:lnTo>
                    <a:pt x="2355680" y="979024"/>
                  </a:lnTo>
                  <a:lnTo>
                    <a:pt x="2367518" y="978973"/>
                  </a:lnTo>
                  <a:lnTo>
                    <a:pt x="2379356" y="978913"/>
                  </a:lnTo>
                  <a:lnTo>
                    <a:pt x="2391193" y="978843"/>
                  </a:lnTo>
                  <a:lnTo>
                    <a:pt x="2403031" y="978761"/>
                  </a:lnTo>
                  <a:lnTo>
                    <a:pt x="2414868" y="978664"/>
                  </a:lnTo>
                  <a:lnTo>
                    <a:pt x="2426706" y="978550"/>
                  </a:lnTo>
                  <a:lnTo>
                    <a:pt x="2438544" y="978416"/>
                  </a:lnTo>
                  <a:lnTo>
                    <a:pt x="2450381" y="978259"/>
                  </a:lnTo>
                  <a:lnTo>
                    <a:pt x="2462219" y="978075"/>
                  </a:lnTo>
                  <a:lnTo>
                    <a:pt x="2474056" y="977858"/>
                  </a:lnTo>
                  <a:lnTo>
                    <a:pt x="2485894" y="977603"/>
                  </a:lnTo>
                  <a:lnTo>
                    <a:pt x="2497732" y="977304"/>
                  </a:lnTo>
                  <a:lnTo>
                    <a:pt x="2509569" y="976953"/>
                  </a:lnTo>
                  <a:lnTo>
                    <a:pt x="2521407" y="976541"/>
                  </a:lnTo>
                  <a:lnTo>
                    <a:pt x="2533244" y="976057"/>
                  </a:lnTo>
                  <a:lnTo>
                    <a:pt x="2545082" y="975488"/>
                  </a:lnTo>
                  <a:lnTo>
                    <a:pt x="2556919" y="974822"/>
                  </a:lnTo>
                  <a:lnTo>
                    <a:pt x="2568757" y="974039"/>
                  </a:lnTo>
                  <a:lnTo>
                    <a:pt x="2580595" y="973122"/>
                  </a:lnTo>
                  <a:lnTo>
                    <a:pt x="2592432" y="972047"/>
                  </a:lnTo>
                  <a:lnTo>
                    <a:pt x="2604270" y="970787"/>
                  </a:lnTo>
                  <a:lnTo>
                    <a:pt x="2616107" y="969312"/>
                  </a:lnTo>
                  <a:lnTo>
                    <a:pt x="2627945" y="967586"/>
                  </a:lnTo>
                  <a:lnTo>
                    <a:pt x="2639783" y="965567"/>
                  </a:lnTo>
                  <a:lnTo>
                    <a:pt x="2651620" y="963209"/>
                  </a:lnTo>
                  <a:lnTo>
                    <a:pt x="2663458" y="960456"/>
                  </a:lnTo>
                  <a:lnTo>
                    <a:pt x="2675295" y="957248"/>
                  </a:lnTo>
                  <a:lnTo>
                    <a:pt x="2687133" y="953513"/>
                  </a:lnTo>
                  <a:lnTo>
                    <a:pt x="2698971" y="949173"/>
                  </a:lnTo>
                  <a:lnTo>
                    <a:pt x="2710808" y="944140"/>
                  </a:lnTo>
                  <a:lnTo>
                    <a:pt x="2722646" y="938315"/>
                  </a:lnTo>
                  <a:lnTo>
                    <a:pt x="2734483" y="931590"/>
                  </a:lnTo>
                  <a:lnTo>
                    <a:pt x="2746321" y="923851"/>
                  </a:lnTo>
                  <a:lnTo>
                    <a:pt x="2758159" y="914975"/>
                  </a:lnTo>
                  <a:lnTo>
                    <a:pt x="2769996" y="904834"/>
                  </a:lnTo>
                  <a:lnTo>
                    <a:pt x="2781834" y="893299"/>
                  </a:lnTo>
                  <a:lnTo>
                    <a:pt x="2793671" y="880246"/>
                  </a:lnTo>
                  <a:lnTo>
                    <a:pt x="2805509" y="865560"/>
                  </a:lnTo>
                  <a:lnTo>
                    <a:pt x="2817347" y="849143"/>
                  </a:lnTo>
                  <a:lnTo>
                    <a:pt x="2829184" y="830922"/>
                  </a:lnTo>
                  <a:lnTo>
                    <a:pt x="2841022" y="810862"/>
                  </a:lnTo>
                  <a:lnTo>
                    <a:pt x="2852859" y="788971"/>
                  </a:lnTo>
                  <a:lnTo>
                    <a:pt x="2864697" y="765311"/>
                  </a:lnTo>
                  <a:lnTo>
                    <a:pt x="2876534" y="740003"/>
                  </a:lnTo>
                  <a:lnTo>
                    <a:pt x="2888372" y="713231"/>
                  </a:lnTo>
                  <a:lnTo>
                    <a:pt x="2900210" y="685243"/>
                  </a:lnTo>
                  <a:lnTo>
                    <a:pt x="2912047" y="656341"/>
                  </a:lnTo>
                  <a:lnTo>
                    <a:pt x="2923885" y="626871"/>
                  </a:lnTo>
                  <a:lnTo>
                    <a:pt x="2935722" y="597208"/>
                  </a:lnTo>
                  <a:lnTo>
                    <a:pt x="2947560" y="567738"/>
                  </a:lnTo>
                  <a:lnTo>
                    <a:pt x="2959398" y="538836"/>
                  </a:lnTo>
                  <a:lnTo>
                    <a:pt x="2971235" y="510848"/>
                  </a:lnTo>
                  <a:lnTo>
                    <a:pt x="2983073" y="484077"/>
                  </a:lnTo>
                  <a:lnTo>
                    <a:pt x="2994910" y="458769"/>
                  </a:lnTo>
                  <a:lnTo>
                    <a:pt x="3006748" y="435108"/>
                  </a:lnTo>
                  <a:lnTo>
                    <a:pt x="3018586" y="413217"/>
                  </a:lnTo>
                  <a:lnTo>
                    <a:pt x="3030423" y="393157"/>
                  </a:lnTo>
                  <a:lnTo>
                    <a:pt x="3042261" y="374937"/>
                  </a:lnTo>
                  <a:lnTo>
                    <a:pt x="3054098" y="358519"/>
                  </a:lnTo>
                  <a:lnTo>
                    <a:pt x="3065936" y="343833"/>
                  </a:lnTo>
                  <a:lnTo>
                    <a:pt x="3077774" y="330780"/>
                  </a:lnTo>
                  <a:lnTo>
                    <a:pt x="3089611" y="319246"/>
                  </a:lnTo>
                  <a:lnTo>
                    <a:pt x="3101449" y="309105"/>
                  </a:lnTo>
                  <a:lnTo>
                    <a:pt x="3113286" y="300228"/>
                  </a:lnTo>
                  <a:lnTo>
                    <a:pt x="3125124" y="292489"/>
                  </a:lnTo>
                  <a:lnTo>
                    <a:pt x="3136962" y="285765"/>
                  </a:lnTo>
                  <a:lnTo>
                    <a:pt x="3148799" y="279940"/>
                  </a:lnTo>
                  <a:lnTo>
                    <a:pt x="3160637" y="274906"/>
                  </a:lnTo>
                  <a:lnTo>
                    <a:pt x="3172474" y="270566"/>
                  </a:lnTo>
                  <a:lnTo>
                    <a:pt x="3184312" y="266832"/>
                  </a:lnTo>
                  <a:lnTo>
                    <a:pt x="3196149" y="263623"/>
                  </a:lnTo>
                  <a:lnTo>
                    <a:pt x="3207987" y="260871"/>
                  </a:lnTo>
                  <a:lnTo>
                    <a:pt x="3219825" y="258513"/>
                  </a:lnTo>
                  <a:lnTo>
                    <a:pt x="3231662" y="256494"/>
                  </a:lnTo>
                  <a:lnTo>
                    <a:pt x="3243500" y="254768"/>
                  </a:lnTo>
                  <a:lnTo>
                    <a:pt x="3255337" y="253292"/>
                  </a:lnTo>
                  <a:lnTo>
                    <a:pt x="3267175" y="252033"/>
                  </a:lnTo>
                  <a:lnTo>
                    <a:pt x="3279013" y="250957"/>
                  </a:lnTo>
                  <a:lnTo>
                    <a:pt x="3290850" y="250040"/>
                  </a:lnTo>
                  <a:lnTo>
                    <a:pt x="3302688" y="249258"/>
                  </a:lnTo>
                  <a:lnTo>
                    <a:pt x="3314525" y="248591"/>
                  </a:lnTo>
                  <a:lnTo>
                    <a:pt x="3326363" y="248023"/>
                  </a:lnTo>
                  <a:lnTo>
                    <a:pt x="3338201" y="247539"/>
                  </a:lnTo>
                  <a:lnTo>
                    <a:pt x="3350038" y="247126"/>
                  </a:lnTo>
                  <a:lnTo>
                    <a:pt x="3361876" y="246775"/>
                  </a:lnTo>
                  <a:lnTo>
                    <a:pt x="3373713" y="246476"/>
                  </a:lnTo>
                  <a:lnTo>
                    <a:pt x="3385551" y="246221"/>
                  </a:lnTo>
                  <a:lnTo>
                    <a:pt x="3397389" y="246005"/>
                  </a:lnTo>
                  <a:lnTo>
                    <a:pt x="3409226" y="245820"/>
                  </a:lnTo>
                  <a:lnTo>
                    <a:pt x="3421064" y="245663"/>
                  </a:lnTo>
                  <a:lnTo>
                    <a:pt x="3432901" y="245529"/>
                  </a:lnTo>
                  <a:lnTo>
                    <a:pt x="3444739" y="245416"/>
                  </a:lnTo>
                  <a:lnTo>
                    <a:pt x="3456576" y="245319"/>
                  </a:lnTo>
                  <a:lnTo>
                    <a:pt x="3468414" y="245236"/>
                  </a:lnTo>
                  <a:lnTo>
                    <a:pt x="3480252" y="245166"/>
                  </a:lnTo>
                  <a:lnTo>
                    <a:pt x="3492089" y="245107"/>
                  </a:lnTo>
                  <a:lnTo>
                    <a:pt x="3503927" y="245056"/>
                  </a:lnTo>
                  <a:lnTo>
                    <a:pt x="3515764" y="245013"/>
                  </a:lnTo>
                  <a:lnTo>
                    <a:pt x="3515764" y="244684"/>
                  </a:lnTo>
                  <a:lnTo>
                    <a:pt x="3527602" y="244670"/>
                  </a:lnTo>
                  <a:lnTo>
                    <a:pt x="3539440" y="244653"/>
                  </a:lnTo>
                  <a:lnTo>
                    <a:pt x="3551277" y="244633"/>
                  </a:lnTo>
                  <a:lnTo>
                    <a:pt x="3563115" y="244610"/>
                  </a:lnTo>
                  <a:lnTo>
                    <a:pt x="3574952" y="244582"/>
                  </a:lnTo>
                  <a:lnTo>
                    <a:pt x="3586790" y="244550"/>
                  </a:lnTo>
                  <a:lnTo>
                    <a:pt x="3598628" y="244512"/>
                  </a:lnTo>
                  <a:lnTo>
                    <a:pt x="3610465" y="244467"/>
                  </a:lnTo>
                  <a:lnTo>
                    <a:pt x="3622303" y="244415"/>
                  </a:lnTo>
                  <a:lnTo>
                    <a:pt x="3634140" y="244354"/>
                  </a:lnTo>
                  <a:lnTo>
                    <a:pt x="3645978" y="244281"/>
                  </a:lnTo>
                  <a:lnTo>
                    <a:pt x="3657816" y="244196"/>
                  </a:lnTo>
                  <a:lnTo>
                    <a:pt x="3669653" y="244097"/>
                  </a:lnTo>
                  <a:lnTo>
                    <a:pt x="3681491" y="243980"/>
                  </a:lnTo>
                  <a:lnTo>
                    <a:pt x="3693328" y="243842"/>
                  </a:lnTo>
                  <a:lnTo>
                    <a:pt x="3705166" y="243681"/>
                  </a:lnTo>
                  <a:lnTo>
                    <a:pt x="3717004" y="243491"/>
                  </a:lnTo>
                  <a:lnTo>
                    <a:pt x="3728841" y="243269"/>
                  </a:lnTo>
                  <a:lnTo>
                    <a:pt x="3740679" y="243008"/>
                  </a:lnTo>
                  <a:lnTo>
                    <a:pt x="3752516" y="242703"/>
                  </a:lnTo>
                  <a:lnTo>
                    <a:pt x="3764354" y="242344"/>
                  </a:lnTo>
                  <a:lnTo>
                    <a:pt x="3776191" y="241924"/>
                  </a:lnTo>
                  <a:lnTo>
                    <a:pt x="3788029" y="241433"/>
                  </a:lnTo>
                  <a:lnTo>
                    <a:pt x="3799867" y="240857"/>
                  </a:lnTo>
                  <a:lnTo>
                    <a:pt x="3811704" y="240184"/>
                  </a:lnTo>
                  <a:lnTo>
                    <a:pt x="3823542" y="239398"/>
                  </a:lnTo>
                  <a:lnTo>
                    <a:pt x="3835379" y="238481"/>
                  </a:lnTo>
                  <a:lnTo>
                    <a:pt x="3847217" y="237411"/>
                  </a:lnTo>
                  <a:lnTo>
                    <a:pt x="3859055" y="236166"/>
                  </a:lnTo>
                  <a:lnTo>
                    <a:pt x="3870892" y="234720"/>
                  </a:lnTo>
                  <a:lnTo>
                    <a:pt x="3882730" y="233042"/>
                  </a:lnTo>
                  <a:lnTo>
                    <a:pt x="3894567" y="231100"/>
                  </a:lnTo>
                  <a:lnTo>
                    <a:pt x="3906405" y="228859"/>
                  </a:lnTo>
                  <a:lnTo>
                    <a:pt x="3918243" y="226279"/>
                  </a:lnTo>
                  <a:lnTo>
                    <a:pt x="3930080" y="223320"/>
                  </a:lnTo>
                  <a:lnTo>
                    <a:pt x="3941918" y="219940"/>
                  </a:lnTo>
                  <a:lnTo>
                    <a:pt x="3953755" y="216095"/>
                  </a:lnTo>
                  <a:lnTo>
                    <a:pt x="3965593" y="211744"/>
                  </a:lnTo>
                  <a:lnTo>
                    <a:pt x="3977431" y="206849"/>
                  </a:lnTo>
                  <a:lnTo>
                    <a:pt x="3989268" y="201376"/>
                  </a:lnTo>
                  <a:lnTo>
                    <a:pt x="4001106" y="195303"/>
                  </a:lnTo>
                  <a:lnTo>
                    <a:pt x="4012943" y="188616"/>
                  </a:lnTo>
                  <a:lnTo>
                    <a:pt x="4024781" y="181319"/>
                  </a:lnTo>
                  <a:lnTo>
                    <a:pt x="4036619" y="173432"/>
                  </a:lnTo>
                  <a:lnTo>
                    <a:pt x="4048456" y="164996"/>
                  </a:lnTo>
                  <a:lnTo>
                    <a:pt x="4060294" y="156072"/>
                  </a:lnTo>
                  <a:lnTo>
                    <a:pt x="4072131" y="146743"/>
                  </a:lnTo>
                  <a:lnTo>
                    <a:pt x="4083969" y="137109"/>
                  </a:lnTo>
                  <a:lnTo>
                    <a:pt x="4095806" y="127286"/>
                  </a:lnTo>
                  <a:lnTo>
                    <a:pt x="4107644" y="117398"/>
                  </a:lnTo>
                  <a:lnTo>
                    <a:pt x="4119482" y="107575"/>
                  </a:lnTo>
                  <a:lnTo>
                    <a:pt x="4131319" y="97941"/>
                  </a:lnTo>
                  <a:lnTo>
                    <a:pt x="4143157" y="88611"/>
                  </a:lnTo>
                  <a:lnTo>
                    <a:pt x="4154994" y="79688"/>
                  </a:lnTo>
                  <a:lnTo>
                    <a:pt x="4166832" y="71251"/>
                  </a:lnTo>
                  <a:lnTo>
                    <a:pt x="4178670" y="63365"/>
                  </a:lnTo>
                  <a:lnTo>
                    <a:pt x="4190507" y="56068"/>
                  </a:lnTo>
                  <a:lnTo>
                    <a:pt x="4202345" y="49381"/>
                  </a:lnTo>
                  <a:lnTo>
                    <a:pt x="4214182" y="43307"/>
                  </a:lnTo>
                  <a:lnTo>
                    <a:pt x="4226020" y="37835"/>
                  </a:lnTo>
                  <a:lnTo>
                    <a:pt x="4237858" y="32940"/>
                  </a:lnTo>
                  <a:lnTo>
                    <a:pt x="4249695" y="28589"/>
                  </a:lnTo>
                  <a:lnTo>
                    <a:pt x="4261533" y="24744"/>
                  </a:lnTo>
                  <a:lnTo>
                    <a:pt x="4273370" y="21363"/>
                  </a:lnTo>
                  <a:lnTo>
                    <a:pt x="4285208" y="18405"/>
                  </a:lnTo>
                  <a:lnTo>
                    <a:pt x="4297046" y="15825"/>
                  </a:lnTo>
                  <a:lnTo>
                    <a:pt x="4308883" y="13584"/>
                  </a:lnTo>
                  <a:lnTo>
                    <a:pt x="4320721" y="11642"/>
                  </a:lnTo>
                  <a:lnTo>
                    <a:pt x="4332558" y="9964"/>
                  </a:lnTo>
                  <a:lnTo>
                    <a:pt x="4344396" y="8517"/>
                  </a:lnTo>
                  <a:lnTo>
                    <a:pt x="4356234" y="7272"/>
                  </a:lnTo>
                  <a:lnTo>
                    <a:pt x="4368071" y="6203"/>
                  </a:lnTo>
                  <a:lnTo>
                    <a:pt x="4379909" y="5286"/>
                  </a:lnTo>
                  <a:lnTo>
                    <a:pt x="4391746" y="4499"/>
                  </a:lnTo>
                  <a:lnTo>
                    <a:pt x="4403584" y="3827"/>
                  </a:lnTo>
                  <a:lnTo>
                    <a:pt x="4415421" y="3251"/>
                  </a:lnTo>
                  <a:lnTo>
                    <a:pt x="4427259" y="2759"/>
                  </a:lnTo>
                  <a:lnTo>
                    <a:pt x="4439097" y="2340"/>
                  </a:lnTo>
                  <a:lnTo>
                    <a:pt x="4450934" y="1981"/>
                  </a:lnTo>
                  <a:lnTo>
                    <a:pt x="4462772" y="1675"/>
                  </a:lnTo>
                  <a:lnTo>
                    <a:pt x="4474609" y="1415"/>
                  </a:lnTo>
                  <a:lnTo>
                    <a:pt x="4486447" y="1192"/>
                  </a:lnTo>
                  <a:lnTo>
                    <a:pt x="4498285" y="1003"/>
                  </a:lnTo>
                  <a:lnTo>
                    <a:pt x="4510122" y="842"/>
                  </a:lnTo>
                  <a:lnTo>
                    <a:pt x="4521960" y="704"/>
                  </a:lnTo>
                  <a:lnTo>
                    <a:pt x="4533797" y="587"/>
                  </a:lnTo>
                  <a:lnTo>
                    <a:pt x="4545635" y="487"/>
                  </a:lnTo>
                  <a:lnTo>
                    <a:pt x="4557473" y="402"/>
                  </a:lnTo>
                  <a:lnTo>
                    <a:pt x="4569310" y="330"/>
                  </a:lnTo>
                  <a:lnTo>
                    <a:pt x="4581148" y="269"/>
                  </a:lnTo>
                  <a:lnTo>
                    <a:pt x="4592985" y="216"/>
                  </a:lnTo>
                  <a:lnTo>
                    <a:pt x="4604823" y="172"/>
                  </a:lnTo>
                  <a:lnTo>
                    <a:pt x="4616661" y="134"/>
                  </a:lnTo>
                  <a:lnTo>
                    <a:pt x="4628498" y="102"/>
                  </a:lnTo>
                  <a:lnTo>
                    <a:pt x="4640336" y="74"/>
                  </a:lnTo>
                  <a:lnTo>
                    <a:pt x="4652173" y="51"/>
                  </a:lnTo>
                  <a:lnTo>
                    <a:pt x="4664011" y="31"/>
                  </a:lnTo>
                  <a:lnTo>
                    <a:pt x="4675849" y="14"/>
                  </a:lnTo>
                  <a:lnTo>
                    <a:pt x="4687686" y="0"/>
                  </a:lnTo>
                </a:path>
              </a:pathLst>
            </a:custGeom>
            <a:ln w="40651" cap="flat">
              <a:solidFill>
                <a:srgbClr val="E8E8E8">
                  <a:alpha val="100000"/>
                </a:srgbClr>
              </a:solidFill>
              <a:prstDash val="solid"/>
              <a:round/>
            </a:ln>
          </p:spPr>
          <p:txBody>
            <a:bodyPr/>
            <a:lstStyle/>
            <a:p/>
          </p:txBody>
        </p:sp>
        <p:sp>
          <p:nvSpPr>
            <p:cNvPr id="33" name="pl33"/>
            <p:cNvSpPr/>
            <p:nvPr/>
          </p:nvSpPr>
          <p:spPr>
            <a:xfrm>
              <a:off x="2482351" y="4577776"/>
              <a:ext cx="4687686" cy="979149"/>
            </a:xfrm>
            <a:custGeom>
              <a:avLst/>
              <a:pathLst>
                <a:path w="4687686" h="979149">
                  <a:moveTo>
                    <a:pt x="0" y="979149"/>
                  </a:moveTo>
                  <a:lnTo>
                    <a:pt x="11837" y="979120"/>
                  </a:lnTo>
                  <a:lnTo>
                    <a:pt x="23675" y="979086"/>
                  </a:lnTo>
                  <a:lnTo>
                    <a:pt x="35512" y="979046"/>
                  </a:lnTo>
                  <a:lnTo>
                    <a:pt x="47350" y="979000"/>
                  </a:lnTo>
                  <a:lnTo>
                    <a:pt x="59187" y="978945"/>
                  </a:lnTo>
                  <a:lnTo>
                    <a:pt x="71025" y="978880"/>
                  </a:lnTo>
                  <a:lnTo>
                    <a:pt x="82863" y="978804"/>
                  </a:lnTo>
                  <a:lnTo>
                    <a:pt x="94700" y="978715"/>
                  </a:lnTo>
                  <a:lnTo>
                    <a:pt x="106538" y="978611"/>
                  </a:lnTo>
                  <a:lnTo>
                    <a:pt x="118375" y="978488"/>
                  </a:lnTo>
                  <a:lnTo>
                    <a:pt x="130213" y="978343"/>
                  </a:lnTo>
                  <a:lnTo>
                    <a:pt x="142051" y="978173"/>
                  </a:lnTo>
                  <a:lnTo>
                    <a:pt x="153888" y="977974"/>
                  </a:lnTo>
                  <a:lnTo>
                    <a:pt x="165726" y="977740"/>
                  </a:lnTo>
                  <a:lnTo>
                    <a:pt x="177563" y="977465"/>
                  </a:lnTo>
                  <a:lnTo>
                    <a:pt x="189401" y="977142"/>
                  </a:lnTo>
                  <a:lnTo>
                    <a:pt x="201239" y="976763"/>
                  </a:lnTo>
                  <a:lnTo>
                    <a:pt x="213076" y="976319"/>
                  </a:lnTo>
                  <a:lnTo>
                    <a:pt x="224914" y="975797"/>
                  </a:lnTo>
                  <a:lnTo>
                    <a:pt x="236751" y="975186"/>
                  </a:lnTo>
                  <a:lnTo>
                    <a:pt x="248589" y="974469"/>
                  </a:lnTo>
                  <a:lnTo>
                    <a:pt x="260427" y="973629"/>
                  </a:lnTo>
                  <a:lnTo>
                    <a:pt x="272264" y="972646"/>
                  </a:lnTo>
                  <a:lnTo>
                    <a:pt x="284102" y="971495"/>
                  </a:lnTo>
                  <a:lnTo>
                    <a:pt x="295939" y="970149"/>
                  </a:lnTo>
                  <a:lnTo>
                    <a:pt x="307777" y="968577"/>
                  </a:lnTo>
                  <a:lnTo>
                    <a:pt x="319614" y="966742"/>
                  </a:lnTo>
                  <a:lnTo>
                    <a:pt x="331452" y="964603"/>
                  </a:lnTo>
                  <a:lnTo>
                    <a:pt x="343290" y="962113"/>
                  </a:lnTo>
                  <a:lnTo>
                    <a:pt x="355127" y="959220"/>
                  </a:lnTo>
                  <a:lnTo>
                    <a:pt x="366965" y="955864"/>
                  </a:lnTo>
                  <a:lnTo>
                    <a:pt x="378802" y="951981"/>
                  </a:lnTo>
                  <a:lnTo>
                    <a:pt x="390640" y="947498"/>
                  </a:lnTo>
                  <a:lnTo>
                    <a:pt x="402478" y="942339"/>
                  </a:lnTo>
                  <a:lnTo>
                    <a:pt x="414315" y="936421"/>
                  </a:lnTo>
                  <a:lnTo>
                    <a:pt x="426153" y="929660"/>
                  </a:lnTo>
                  <a:lnTo>
                    <a:pt x="437990" y="921970"/>
                  </a:lnTo>
                  <a:lnTo>
                    <a:pt x="449828" y="913269"/>
                  </a:lnTo>
                  <a:lnTo>
                    <a:pt x="461666" y="903478"/>
                  </a:lnTo>
                  <a:lnTo>
                    <a:pt x="473503" y="892533"/>
                  </a:lnTo>
                  <a:lnTo>
                    <a:pt x="485341" y="880386"/>
                  </a:lnTo>
                  <a:lnTo>
                    <a:pt x="497178" y="867013"/>
                  </a:lnTo>
                  <a:lnTo>
                    <a:pt x="509016" y="852419"/>
                  </a:lnTo>
                  <a:lnTo>
                    <a:pt x="520854" y="836645"/>
                  </a:lnTo>
                  <a:lnTo>
                    <a:pt x="532691" y="819773"/>
                  </a:lnTo>
                  <a:lnTo>
                    <a:pt x="544529" y="801925"/>
                  </a:lnTo>
                  <a:lnTo>
                    <a:pt x="556366" y="783267"/>
                  </a:lnTo>
                  <a:lnTo>
                    <a:pt x="568204" y="763998"/>
                  </a:lnTo>
                  <a:lnTo>
                    <a:pt x="580042" y="744352"/>
                  </a:lnTo>
                  <a:lnTo>
                    <a:pt x="591879" y="724577"/>
                  </a:lnTo>
                  <a:lnTo>
                    <a:pt x="603717" y="704930"/>
                  </a:lnTo>
                  <a:lnTo>
                    <a:pt x="615554" y="685662"/>
                  </a:lnTo>
                  <a:lnTo>
                    <a:pt x="627392" y="667003"/>
                  </a:lnTo>
                  <a:lnTo>
                    <a:pt x="639229" y="649156"/>
                  </a:lnTo>
                  <a:lnTo>
                    <a:pt x="651067" y="632283"/>
                  </a:lnTo>
                  <a:lnTo>
                    <a:pt x="662905" y="616510"/>
                  </a:lnTo>
                  <a:lnTo>
                    <a:pt x="674742" y="601916"/>
                  </a:lnTo>
                  <a:lnTo>
                    <a:pt x="686580" y="588542"/>
                  </a:lnTo>
                  <a:lnTo>
                    <a:pt x="698417" y="576395"/>
                  </a:lnTo>
                  <a:lnTo>
                    <a:pt x="710255" y="565451"/>
                  </a:lnTo>
                  <a:lnTo>
                    <a:pt x="722093" y="555660"/>
                  </a:lnTo>
                  <a:lnTo>
                    <a:pt x="733930" y="546958"/>
                  </a:lnTo>
                  <a:lnTo>
                    <a:pt x="745768" y="539268"/>
                  </a:lnTo>
                  <a:lnTo>
                    <a:pt x="757605" y="532507"/>
                  </a:lnTo>
                  <a:lnTo>
                    <a:pt x="769443" y="526590"/>
                  </a:lnTo>
                  <a:lnTo>
                    <a:pt x="781281" y="521431"/>
                  </a:lnTo>
                  <a:lnTo>
                    <a:pt x="793118" y="516948"/>
                  </a:lnTo>
                  <a:lnTo>
                    <a:pt x="804956" y="513064"/>
                  </a:lnTo>
                  <a:lnTo>
                    <a:pt x="816793" y="509708"/>
                  </a:lnTo>
                  <a:lnTo>
                    <a:pt x="828631" y="506815"/>
                  </a:lnTo>
                  <a:lnTo>
                    <a:pt x="840469" y="504325"/>
                  </a:lnTo>
                  <a:lnTo>
                    <a:pt x="852306" y="502187"/>
                  </a:lnTo>
                  <a:lnTo>
                    <a:pt x="864144" y="500352"/>
                  </a:lnTo>
                  <a:lnTo>
                    <a:pt x="875981" y="498779"/>
                  </a:lnTo>
                  <a:lnTo>
                    <a:pt x="887819" y="497434"/>
                  </a:lnTo>
                  <a:lnTo>
                    <a:pt x="899657" y="496283"/>
                  </a:lnTo>
                  <a:lnTo>
                    <a:pt x="911494" y="495299"/>
                  </a:lnTo>
                  <a:lnTo>
                    <a:pt x="923332" y="494459"/>
                  </a:lnTo>
                  <a:lnTo>
                    <a:pt x="935169" y="493743"/>
                  </a:lnTo>
                  <a:lnTo>
                    <a:pt x="947007" y="493131"/>
                  </a:lnTo>
                  <a:lnTo>
                    <a:pt x="958844" y="492610"/>
                  </a:lnTo>
                  <a:lnTo>
                    <a:pt x="970682" y="492165"/>
                  </a:lnTo>
                  <a:lnTo>
                    <a:pt x="982520" y="491786"/>
                  </a:lnTo>
                  <a:lnTo>
                    <a:pt x="994357" y="491464"/>
                  </a:lnTo>
                  <a:lnTo>
                    <a:pt x="1006195" y="491189"/>
                  </a:lnTo>
                  <a:lnTo>
                    <a:pt x="1018032" y="490954"/>
                  </a:lnTo>
                  <a:lnTo>
                    <a:pt x="1029870" y="490755"/>
                  </a:lnTo>
                  <a:lnTo>
                    <a:pt x="1041708" y="490585"/>
                  </a:lnTo>
                  <a:lnTo>
                    <a:pt x="1053545" y="490441"/>
                  </a:lnTo>
                  <a:lnTo>
                    <a:pt x="1065383" y="490318"/>
                  </a:lnTo>
                  <a:lnTo>
                    <a:pt x="1077220" y="490213"/>
                  </a:lnTo>
                  <a:lnTo>
                    <a:pt x="1089058" y="490124"/>
                  </a:lnTo>
                  <a:lnTo>
                    <a:pt x="1100896" y="490048"/>
                  </a:lnTo>
                  <a:lnTo>
                    <a:pt x="1112733" y="489984"/>
                  </a:lnTo>
                  <a:lnTo>
                    <a:pt x="1124571" y="489929"/>
                  </a:lnTo>
                  <a:lnTo>
                    <a:pt x="1136408" y="489882"/>
                  </a:lnTo>
                  <a:lnTo>
                    <a:pt x="1148246" y="489842"/>
                  </a:lnTo>
                  <a:lnTo>
                    <a:pt x="1160084" y="489808"/>
                  </a:lnTo>
                  <a:lnTo>
                    <a:pt x="1171921" y="489779"/>
                  </a:lnTo>
                  <a:lnTo>
                    <a:pt x="1171921" y="489533"/>
                  </a:lnTo>
                  <a:lnTo>
                    <a:pt x="1183759" y="489519"/>
                  </a:lnTo>
                  <a:lnTo>
                    <a:pt x="1195596" y="489502"/>
                  </a:lnTo>
                  <a:lnTo>
                    <a:pt x="1207434" y="489482"/>
                  </a:lnTo>
                  <a:lnTo>
                    <a:pt x="1219272" y="489459"/>
                  </a:lnTo>
                  <a:lnTo>
                    <a:pt x="1231109" y="489431"/>
                  </a:lnTo>
                  <a:lnTo>
                    <a:pt x="1242947" y="489399"/>
                  </a:lnTo>
                  <a:lnTo>
                    <a:pt x="1254784" y="489361"/>
                  </a:lnTo>
                  <a:lnTo>
                    <a:pt x="1266622" y="489316"/>
                  </a:lnTo>
                  <a:lnTo>
                    <a:pt x="1278459" y="489264"/>
                  </a:lnTo>
                  <a:lnTo>
                    <a:pt x="1290297" y="489202"/>
                  </a:lnTo>
                  <a:lnTo>
                    <a:pt x="1302135" y="489130"/>
                  </a:lnTo>
                  <a:lnTo>
                    <a:pt x="1313972" y="489045"/>
                  </a:lnTo>
                  <a:lnTo>
                    <a:pt x="1325810" y="488946"/>
                  </a:lnTo>
                  <a:lnTo>
                    <a:pt x="1337647" y="488829"/>
                  </a:lnTo>
                  <a:lnTo>
                    <a:pt x="1349485" y="488691"/>
                  </a:lnTo>
                  <a:lnTo>
                    <a:pt x="1361323" y="488530"/>
                  </a:lnTo>
                  <a:lnTo>
                    <a:pt x="1373160" y="488340"/>
                  </a:lnTo>
                  <a:lnTo>
                    <a:pt x="1384998" y="488118"/>
                  </a:lnTo>
                  <a:lnTo>
                    <a:pt x="1396835" y="487857"/>
                  </a:lnTo>
                  <a:lnTo>
                    <a:pt x="1408673" y="487552"/>
                  </a:lnTo>
                  <a:lnTo>
                    <a:pt x="1420511" y="487193"/>
                  </a:lnTo>
                  <a:lnTo>
                    <a:pt x="1432348" y="486773"/>
                  </a:lnTo>
                  <a:lnTo>
                    <a:pt x="1444186" y="486281"/>
                  </a:lnTo>
                  <a:lnTo>
                    <a:pt x="1456023" y="485706"/>
                  </a:lnTo>
                  <a:lnTo>
                    <a:pt x="1467861" y="485033"/>
                  </a:lnTo>
                  <a:lnTo>
                    <a:pt x="1479699" y="484247"/>
                  </a:lnTo>
                  <a:lnTo>
                    <a:pt x="1491536" y="483330"/>
                  </a:lnTo>
                  <a:lnTo>
                    <a:pt x="1503374" y="482260"/>
                  </a:lnTo>
                  <a:lnTo>
                    <a:pt x="1515211" y="481015"/>
                  </a:lnTo>
                  <a:lnTo>
                    <a:pt x="1527049" y="479569"/>
                  </a:lnTo>
                  <a:lnTo>
                    <a:pt x="1538887" y="477891"/>
                  </a:lnTo>
                  <a:lnTo>
                    <a:pt x="1550724" y="475949"/>
                  </a:lnTo>
                  <a:lnTo>
                    <a:pt x="1562562" y="473708"/>
                  </a:lnTo>
                  <a:lnTo>
                    <a:pt x="1574399" y="471128"/>
                  </a:lnTo>
                  <a:lnTo>
                    <a:pt x="1586237" y="468169"/>
                  </a:lnTo>
                  <a:lnTo>
                    <a:pt x="1598074" y="464789"/>
                  </a:lnTo>
                  <a:lnTo>
                    <a:pt x="1609912" y="460944"/>
                  </a:lnTo>
                  <a:lnTo>
                    <a:pt x="1621750" y="456593"/>
                  </a:lnTo>
                  <a:lnTo>
                    <a:pt x="1633587" y="451698"/>
                  </a:lnTo>
                  <a:lnTo>
                    <a:pt x="1645425" y="446225"/>
                  </a:lnTo>
                  <a:lnTo>
                    <a:pt x="1657262" y="440152"/>
                  </a:lnTo>
                  <a:lnTo>
                    <a:pt x="1669100" y="433465"/>
                  </a:lnTo>
                  <a:lnTo>
                    <a:pt x="1680938" y="426168"/>
                  </a:lnTo>
                  <a:lnTo>
                    <a:pt x="1692775" y="418281"/>
                  </a:lnTo>
                  <a:lnTo>
                    <a:pt x="1704613" y="409845"/>
                  </a:lnTo>
                  <a:lnTo>
                    <a:pt x="1716450" y="400921"/>
                  </a:lnTo>
                  <a:lnTo>
                    <a:pt x="1728288" y="391592"/>
                  </a:lnTo>
                  <a:lnTo>
                    <a:pt x="1740126" y="381958"/>
                  </a:lnTo>
                  <a:lnTo>
                    <a:pt x="1751963" y="372135"/>
                  </a:lnTo>
                  <a:lnTo>
                    <a:pt x="1763801" y="362247"/>
                  </a:lnTo>
                  <a:lnTo>
                    <a:pt x="1775638" y="352424"/>
                  </a:lnTo>
                  <a:lnTo>
                    <a:pt x="1787476" y="342790"/>
                  </a:lnTo>
                  <a:lnTo>
                    <a:pt x="1799314" y="333460"/>
                  </a:lnTo>
                  <a:lnTo>
                    <a:pt x="1811151" y="324537"/>
                  </a:lnTo>
                  <a:lnTo>
                    <a:pt x="1822989" y="316100"/>
                  </a:lnTo>
                  <a:lnTo>
                    <a:pt x="1834826" y="308214"/>
                  </a:lnTo>
                  <a:lnTo>
                    <a:pt x="1846664" y="300917"/>
                  </a:lnTo>
                  <a:lnTo>
                    <a:pt x="1858502" y="294230"/>
                  </a:lnTo>
                  <a:lnTo>
                    <a:pt x="1870339" y="288156"/>
                  </a:lnTo>
                  <a:lnTo>
                    <a:pt x="1882177" y="282684"/>
                  </a:lnTo>
                  <a:lnTo>
                    <a:pt x="1894014" y="277789"/>
                  </a:lnTo>
                  <a:lnTo>
                    <a:pt x="1905852" y="273438"/>
                  </a:lnTo>
                  <a:lnTo>
                    <a:pt x="1917689" y="269593"/>
                  </a:lnTo>
                  <a:lnTo>
                    <a:pt x="1929527" y="266212"/>
                  </a:lnTo>
                  <a:lnTo>
                    <a:pt x="1941365" y="263254"/>
                  </a:lnTo>
                  <a:lnTo>
                    <a:pt x="1953202" y="260674"/>
                  </a:lnTo>
                  <a:lnTo>
                    <a:pt x="1965040" y="258433"/>
                  </a:lnTo>
                  <a:lnTo>
                    <a:pt x="1976877" y="256491"/>
                  </a:lnTo>
                  <a:lnTo>
                    <a:pt x="1988715" y="254813"/>
                  </a:lnTo>
                  <a:lnTo>
                    <a:pt x="2000553" y="253366"/>
                  </a:lnTo>
                  <a:lnTo>
                    <a:pt x="2012390" y="252121"/>
                  </a:lnTo>
                  <a:lnTo>
                    <a:pt x="2024228" y="251052"/>
                  </a:lnTo>
                  <a:lnTo>
                    <a:pt x="2036065" y="250135"/>
                  </a:lnTo>
                  <a:lnTo>
                    <a:pt x="2047903" y="249348"/>
                  </a:lnTo>
                  <a:lnTo>
                    <a:pt x="2059741" y="248676"/>
                  </a:lnTo>
                  <a:lnTo>
                    <a:pt x="2071578" y="248100"/>
                  </a:lnTo>
                  <a:lnTo>
                    <a:pt x="2083416" y="247608"/>
                  </a:lnTo>
                  <a:lnTo>
                    <a:pt x="2095253" y="247188"/>
                  </a:lnTo>
                  <a:lnTo>
                    <a:pt x="2107091" y="246830"/>
                  </a:lnTo>
                  <a:lnTo>
                    <a:pt x="2118929" y="246524"/>
                  </a:lnTo>
                  <a:lnTo>
                    <a:pt x="2130766" y="246264"/>
                  </a:lnTo>
                  <a:lnTo>
                    <a:pt x="2142604" y="246041"/>
                  </a:lnTo>
                  <a:lnTo>
                    <a:pt x="2154441" y="245852"/>
                  </a:lnTo>
                  <a:lnTo>
                    <a:pt x="2166279" y="245690"/>
                  </a:lnTo>
                  <a:lnTo>
                    <a:pt x="2178117" y="245553"/>
                  </a:lnTo>
                  <a:lnTo>
                    <a:pt x="2189954" y="245436"/>
                  </a:lnTo>
                  <a:lnTo>
                    <a:pt x="2201792" y="245336"/>
                  </a:lnTo>
                  <a:lnTo>
                    <a:pt x="2213629" y="245251"/>
                  </a:lnTo>
                  <a:lnTo>
                    <a:pt x="2225467" y="245179"/>
                  </a:lnTo>
                  <a:lnTo>
                    <a:pt x="2237304" y="245118"/>
                  </a:lnTo>
                  <a:lnTo>
                    <a:pt x="2249142" y="245065"/>
                  </a:lnTo>
                  <a:lnTo>
                    <a:pt x="2260980" y="245021"/>
                  </a:lnTo>
                  <a:lnTo>
                    <a:pt x="2272817" y="244983"/>
                  </a:lnTo>
                  <a:lnTo>
                    <a:pt x="2284655" y="244950"/>
                  </a:lnTo>
                  <a:lnTo>
                    <a:pt x="2296492" y="244923"/>
                  </a:lnTo>
                  <a:lnTo>
                    <a:pt x="2308330" y="244900"/>
                  </a:lnTo>
                  <a:lnTo>
                    <a:pt x="2320168" y="244880"/>
                  </a:lnTo>
                  <a:lnTo>
                    <a:pt x="2332005" y="244863"/>
                  </a:lnTo>
                  <a:lnTo>
                    <a:pt x="2343843" y="244848"/>
                  </a:lnTo>
                  <a:lnTo>
                    <a:pt x="2343843" y="244684"/>
                  </a:lnTo>
                  <a:lnTo>
                    <a:pt x="2355680" y="244670"/>
                  </a:lnTo>
                  <a:lnTo>
                    <a:pt x="2367518" y="244653"/>
                  </a:lnTo>
                  <a:lnTo>
                    <a:pt x="2379356" y="244633"/>
                  </a:lnTo>
                  <a:lnTo>
                    <a:pt x="2391193" y="244610"/>
                  </a:lnTo>
                  <a:lnTo>
                    <a:pt x="2403031" y="244582"/>
                  </a:lnTo>
                  <a:lnTo>
                    <a:pt x="2414868" y="244550"/>
                  </a:lnTo>
                  <a:lnTo>
                    <a:pt x="2426706" y="244512"/>
                  </a:lnTo>
                  <a:lnTo>
                    <a:pt x="2438544" y="244467"/>
                  </a:lnTo>
                  <a:lnTo>
                    <a:pt x="2450381" y="244415"/>
                  </a:lnTo>
                  <a:lnTo>
                    <a:pt x="2462219" y="244354"/>
                  </a:lnTo>
                  <a:lnTo>
                    <a:pt x="2474056" y="244281"/>
                  </a:lnTo>
                  <a:lnTo>
                    <a:pt x="2485894" y="244196"/>
                  </a:lnTo>
                  <a:lnTo>
                    <a:pt x="2497732" y="244097"/>
                  </a:lnTo>
                  <a:lnTo>
                    <a:pt x="2509569" y="243980"/>
                  </a:lnTo>
                  <a:lnTo>
                    <a:pt x="2521407" y="243842"/>
                  </a:lnTo>
                  <a:lnTo>
                    <a:pt x="2533244" y="243681"/>
                  </a:lnTo>
                  <a:lnTo>
                    <a:pt x="2545082" y="243491"/>
                  </a:lnTo>
                  <a:lnTo>
                    <a:pt x="2556919" y="243269"/>
                  </a:lnTo>
                  <a:lnTo>
                    <a:pt x="2568757" y="243008"/>
                  </a:lnTo>
                  <a:lnTo>
                    <a:pt x="2580595" y="242703"/>
                  </a:lnTo>
                  <a:lnTo>
                    <a:pt x="2592432" y="242344"/>
                  </a:lnTo>
                  <a:lnTo>
                    <a:pt x="2604270" y="241924"/>
                  </a:lnTo>
                  <a:lnTo>
                    <a:pt x="2616107" y="241433"/>
                  </a:lnTo>
                  <a:lnTo>
                    <a:pt x="2627945" y="240857"/>
                  </a:lnTo>
                  <a:lnTo>
                    <a:pt x="2639783" y="240184"/>
                  </a:lnTo>
                  <a:lnTo>
                    <a:pt x="2651620" y="239398"/>
                  </a:lnTo>
                  <a:lnTo>
                    <a:pt x="2663458" y="238481"/>
                  </a:lnTo>
                  <a:lnTo>
                    <a:pt x="2675295" y="237411"/>
                  </a:lnTo>
                  <a:lnTo>
                    <a:pt x="2687133" y="236166"/>
                  </a:lnTo>
                  <a:lnTo>
                    <a:pt x="2698971" y="234720"/>
                  </a:lnTo>
                  <a:lnTo>
                    <a:pt x="2710808" y="233042"/>
                  </a:lnTo>
                  <a:lnTo>
                    <a:pt x="2722646" y="231100"/>
                  </a:lnTo>
                  <a:lnTo>
                    <a:pt x="2734483" y="228859"/>
                  </a:lnTo>
                  <a:lnTo>
                    <a:pt x="2746321" y="226279"/>
                  </a:lnTo>
                  <a:lnTo>
                    <a:pt x="2758159" y="223320"/>
                  </a:lnTo>
                  <a:lnTo>
                    <a:pt x="2769996" y="219940"/>
                  </a:lnTo>
                  <a:lnTo>
                    <a:pt x="2781834" y="216095"/>
                  </a:lnTo>
                  <a:lnTo>
                    <a:pt x="2793671" y="211744"/>
                  </a:lnTo>
                  <a:lnTo>
                    <a:pt x="2805509" y="206849"/>
                  </a:lnTo>
                  <a:lnTo>
                    <a:pt x="2817347" y="201376"/>
                  </a:lnTo>
                  <a:lnTo>
                    <a:pt x="2829184" y="195303"/>
                  </a:lnTo>
                  <a:lnTo>
                    <a:pt x="2841022" y="188616"/>
                  </a:lnTo>
                  <a:lnTo>
                    <a:pt x="2852859" y="181319"/>
                  </a:lnTo>
                  <a:lnTo>
                    <a:pt x="2864697" y="173432"/>
                  </a:lnTo>
                  <a:lnTo>
                    <a:pt x="2876534" y="164996"/>
                  </a:lnTo>
                  <a:lnTo>
                    <a:pt x="2888372" y="156072"/>
                  </a:lnTo>
                  <a:lnTo>
                    <a:pt x="2900210" y="146743"/>
                  </a:lnTo>
                  <a:lnTo>
                    <a:pt x="2912047" y="137109"/>
                  </a:lnTo>
                  <a:lnTo>
                    <a:pt x="2923885" y="127286"/>
                  </a:lnTo>
                  <a:lnTo>
                    <a:pt x="2935722" y="117398"/>
                  </a:lnTo>
                  <a:lnTo>
                    <a:pt x="2947560" y="107575"/>
                  </a:lnTo>
                  <a:lnTo>
                    <a:pt x="2959398" y="97941"/>
                  </a:lnTo>
                  <a:lnTo>
                    <a:pt x="2971235" y="88611"/>
                  </a:lnTo>
                  <a:lnTo>
                    <a:pt x="2983073" y="79688"/>
                  </a:lnTo>
                  <a:lnTo>
                    <a:pt x="2994910" y="71251"/>
                  </a:lnTo>
                  <a:lnTo>
                    <a:pt x="3006748" y="63365"/>
                  </a:lnTo>
                  <a:lnTo>
                    <a:pt x="3018586" y="56068"/>
                  </a:lnTo>
                  <a:lnTo>
                    <a:pt x="3030423" y="49381"/>
                  </a:lnTo>
                  <a:lnTo>
                    <a:pt x="3042261" y="43307"/>
                  </a:lnTo>
                  <a:lnTo>
                    <a:pt x="3054098" y="37835"/>
                  </a:lnTo>
                  <a:lnTo>
                    <a:pt x="3065936" y="32940"/>
                  </a:lnTo>
                  <a:lnTo>
                    <a:pt x="3077774" y="28589"/>
                  </a:lnTo>
                  <a:lnTo>
                    <a:pt x="3089611" y="24744"/>
                  </a:lnTo>
                  <a:lnTo>
                    <a:pt x="3101449" y="21363"/>
                  </a:lnTo>
                  <a:lnTo>
                    <a:pt x="3113286" y="18405"/>
                  </a:lnTo>
                  <a:lnTo>
                    <a:pt x="3125124" y="15825"/>
                  </a:lnTo>
                  <a:lnTo>
                    <a:pt x="3136962" y="13584"/>
                  </a:lnTo>
                  <a:lnTo>
                    <a:pt x="3148799" y="11642"/>
                  </a:lnTo>
                  <a:lnTo>
                    <a:pt x="3160637" y="9964"/>
                  </a:lnTo>
                  <a:lnTo>
                    <a:pt x="3172474" y="8517"/>
                  </a:lnTo>
                  <a:lnTo>
                    <a:pt x="3184312" y="7272"/>
                  </a:lnTo>
                  <a:lnTo>
                    <a:pt x="3196149" y="6203"/>
                  </a:lnTo>
                  <a:lnTo>
                    <a:pt x="3207987" y="5286"/>
                  </a:lnTo>
                  <a:lnTo>
                    <a:pt x="3219825" y="4499"/>
                  </a:lnTo>
                  <a:lnTo>
                    <a:pt x="3231662" y="3827"/>
                  </a:lnTo>
                  <a:lnTo>
                    <a:pt x="3243500" y="3251"/>
                  </a:lnTo>
                  <a:lnTo>
                    <a:pt x="3255337" y="2759"/>
                  </a:lnTo>
                  <a:lnTo>
                    <a:pt x="3267175" y="2340"/>
                  </a:lnTo>
                  <a:lnTo>
                    <a:pt x="3279013" y="1981"/>
                  </a:lnTo>
                  <a:lnTo>
                    <a:pt x="3290850" y="1675"/>
                  </a:lnTo>
                  <a:lnTo>
                    <a:pt x="3302688" y="1415"/>
                  </a:lnTo>
                  <a:lnTo>
                    <a:pt x="3314525" y="1192"/>
                  </a:lnTo>
                  <a:lnTo>
                    <a:pt x="3326363" y="1003"/>
                  </a:lnTo>
                  <a:lnTo>
                    <a:pt x="3338201" y="842"/>
                  </a:lnTo>
                  <a:lnTo>
                    <a:pt x="3350038" y="704"/>
                  </a:lnTo>
                  <a:lnTo>
                    <a:pt x="3361876" y="587"/>
                  </a:lnTo>
                  <a:lnTo>
                    <a:pt x="3373713" y="487"/>
                  </a:lnTo>
                  <a:lnTo>
                    <a:pt x="3385551" y="402"/>
                  </a:lnTo>
                  <a:lnTo>
                    <a:pt x="3397389" y="330"/>
                  </a:lnTo>
                  <a:lnTo>
                    <a:pt x="3409226" y="269"/>
                  </a:lnTo>
                  <a:lnTo>
                    <a:pt x="3421064" y="216"/>
                  </a:lnTo>
                  <a:lnTo>
                    <a:pt x="3432901" y="172"/>
                  </a:lnTo>
                  <a:lnTo>
                    <a:pt x="3444739" y="134"/>
                  </a:lnTo>
                  <a:lnTo>
                    <a:pt x="3456576" y="102"/>
                  </a:lnTo>
                  <a:lnTo>
                    <a:pt x="3468414" y="74"/>
                  </a:lnTo>
                  <a:lnTo>
                    <a:pt x="3480252" y="51"/>
                  </a:lnTo>
                  <a:lnTo>
                    <a:pt x="3492089" y="31"/>
                  </a:lnTo>
                  <a:lnTo>
                    <a:pt x="3503927" y="14"/>
                  </a:lnTo>
                  <a:lnTo>
                    <a:pt x="3515764" y="0"/>
                  </a:lnTo>
                  <a:lnTo>
                    <a:pt x="3515764" y="0"/>
                  </a:lnTo>
                  <a:lnTo>
                    <a:pt x="3527602" y="14"/>
                  </a:lnTo>
                  <a:lnTo>
                    <a:pt x="3539440" y="31"/>
                  </a:lnTo>
                  <a:lnTo>
                    <a:pt x="3551277" y="51"/>
                  </a:lnTo>
                  <a:lnTo>
                    <a:pt x="3563115" y="74"/>
                  </a:lnTo>
                  <a:lnTo>
                    <a:pt x="3574952" y="102"/>
                  </a:lnTo>
                  <a:lnTo>
                    <a:pt x="3586790" y="134"/>
                  </a:lnTo>
                  <a:lnTo>
                    <a:pt x="3598628" y="172"/>
                  </a:lnTo>
                  <a:lnTo>
                    <a:pt x="3610465" y="216"/>
                  </a:lnTo>
                  <a:lnTo>
                    <a:pt x="3622303" y="269"/>
                  </a:lnTo>
                  <a:lnTo>
                    <a:pt x="3634140" y="330"/>
                  </a:lnTo>
                  <a:lnTo>
                    <a:pt x="3645978" y="402"/>
                  </a:lnTo>
                  <a:lnTo>
                    <a:pt x="3657816" y="487"/>
                  </a:lnTo>
                  <a:lnTo>
                    <a:pt x="3669653" y="587"/>
                  </a:lnTo>
                  <a:lnTo>
                    <a:pt x="3681491" y="704"/>
                  </a:lnTo>
                  <a:lnTo>
                    <a:pt x="3693328" y="842"/>
                  </a:lnTo>
                  <a:lnTo>
                    <a:pt x="3705166" y="1003"/>
                  </a:lnTo>
                  <a:lnTo>
                    <a:pt x="3717004" y="1192"/>
                  </a:lnTo>
                  <a:lnTo>
                    <a:pt x="3728841" y="1415"/>
                  </a:lnTo>
                  <a:lnTo>
                    <a:pt x="3740679" y="1675"/>
                  </a:lnTo>
                  <a:lnTo>
                    <a:pt x="3752516" y="1981"/>
                  </a:lnTo>
                  <a:lnTo>
                    <a:pt x="3764354" y="2340"/>
                  </a:lnTo>
                  <a:lnTo>
                    <a:pt x="3776191" y="2759"/>
                  </a:lnTo>
                  <a:lnTo>
                    <a:pt x="3788029" y="3251"/>
                  </a:lnTo>
                  <a:lnTo>
                    <a:pt x="3799867" y="3827"/>
                  </a:lnTo>
                  <a:lnTo>
                    <a:pt x="3811704" y="4499"/>
                  </a:lnTo>
                  <a:lnTo>
                    <a:pt x="3823542" y="5286"/>
                  </a:lnTo>
                  <a:lnTo>
                    <a:pt x="3835379" y="6203"/>
                  </a:lnTo>
                  <a:lnTo>
                    <a:pt x="3847217" y="7272"/>
                  </a:lnTo>
                  <a:lnTo>
                    <a:pt x="3859055" y="8517"/>
                  </a:lnTo>
                  <a:lnTo>
                    <a:pt x="3870892" y="9964"/>
                  </a:lnTo>
                  <a:lnTo>
                    <a:pt x="3882730" y="11642"/>
                  </a:lnTo>
                  <a:lnTo>
                    <a:pt x="3894567" y="13584"/>
                  </a:lnTo>
                  <a:lnTo>
                    <a:pt x="3906405" y="15825"/>
                  </a:lnTo>
                  <a:lnTo>
                    <a:pt x="3918243" y="18405"/>
                  </a:lnTo>
                  <a:lnTo>
                    <a:pt x="3930080" y="21363"/>
                  </a:lnTo>
                  <a:lnTo>
                    <a:pt x="3941918" y="24744"/>
                  </a:lnTo>
                  <a:lnTo>
                    <a:pt x="3953755" y="28589"/>
                  </a:lnTo>
                  <a:lnTo>
                    <a:pt x="3965593" y="32940"/>
                  </a:lnTo>
                  <a:lnTo>
                    <a:pt x="3977431" y="37835"/>
                  </a:lnTo>
                  <a:lnTo>
                    <a:pt x="3989268" y="43307"/>
                  </a:lnTo>
                  <a:lnTo>
                    <a:pt x="4001106" y="49381"/>
                  </a:lnTo>
                  <a:lnTo>
                    <a:pt x="4012943" y="56068"/>
                  </a:lnTo>
                  <a:lnTo>
                    <a:pt x="4024781" y="63365"/>
                  </a:lnTo>
                  <a:lnTo>
                    <a:pt x="4036619" y="71251"/>
                  </a:lnTo>
                  <a:lnTo>
                    <a:pt x="4048456" y="79688"/>
                  </a:lnTo>
                  <a:lnTo>
                    <a:pt x="4060294" y="88611"/>
                  </a:lnTo>
                  <a:lnTo>
                    <a:pt x="4072131" y="97941"/>
                  </a:lnTo>
                  <a:lnTo>
                    <a:pt x="4083969" y="107575"/>
                  </a:lnTo>
                  <a:lnTo>
                    <a:pt x="4095806" y="117398"/>
                  </a:lnTo>
                  <a:lnTo>
                    <a:pt x="4107644" y="127286"/>
                  </a:lnTo>
                  <a:lnTo>
                    <a:pt x="4119482" y="137109"/>
                  </a:lnTo>
                  <a:lnTo>
                    <a:pt x="4131319" y="146743"/>
                  </a:lnTo>
                  <a:lnTo>
                    <a:pt x="4143157" y="156072"/>
                  </a:lnTo>
                  <a:lnTo>
                    <a:pt x="4154994" y="164996"/>
                  </a:lnTo>
                  <a:lnTo>
                    <a:pt x="4166832" y="173432"/>
                  </a:lnTo>
                  <a:lnTo>
                    <a:pt x="4178670" y="181319"/>
                  </a:lnTo>
                  <a:lnTo>
                    <a:pt x="4190507" y="188616"/>
                  </a:lnTo>
                  <a:lnTo>
                    <a:pt x="4202345" y="195303"/>
                  </a:lnTo>
                  <a:lnTo>
                    <a:pt x="4214182" y="201376"/>
                  </a:lnTo>
                  <a:lnTo>
                    <a:pt x="4226020" y="206849"/>
                  </a:lnTo>
                  <a:lnTo>
                    <a:pt x="4237858" y="211744"/>
                  </a:lnTo>
                  <a:lnTo>
                    <a:pt x="4249695" y="216095"/>
                  </a:lnTo>
                  <a:lnTo>
                    <a:pt x="4261533" y="219940"/>
                  </a:lnTo>
                  <a:lnTo>
                    <a:pt x="4273370" y="223320"/>
                  </a:lnTo>
                  <a:lnTo>
                    <a:pt x="4285208" y="226279"/>
                  </a:lnTo>
                  <a:lnTo>
                    <a:pt x="4297046" y="228859"/>
                  </a:lnTo>
                  <a:lnTo>
                    <a:pt x="4308883" y="231100"/>
                  </a:lnTo>
                  <a:lnTo>
                    <a:pt x="4320721" y="233042"/>
                  </a:lnTo>
                  <a:lnTo>
                    <a:pt x="4332558" y="234720"/>
                  </a:lnTo>
                  <a:lnTo>
                    <a:pt x="4344396" y="236166"/>
                  </a:lnTo>
                  <a:lnTo>
                    <a:pt x="4356234" y="237411"/>
                  </a:lnTo>
                  <a:lnTo>
                    <a:pt x="4368071" y="238481"/>
                  </a:lnTo>
                  <a:lnTo>
                    <a:pt x="4379909" y="239398"/>
                  </a:lnTo>
                  <a:lnTo>
                    <a:pt x="4391746" y="240184"/>
                  </a:lnTo>
                  <a:lnTo>
                    <a:pt x="4403584" y="240857"/>
                  </a:lnTo>
                  <a:lnTo>
                    <a:pt x="4415421" y="241433"/>
                  </a:lnTo>
                  <a:lnTo>
                    <a:pt x="4427259" y="241924"/>
                  </a:lnTo>
                  <a:lnTo>
                    <a:pt x="4439097" y="242344"/>
                  </a:lnTo>
                  <a:lnTo>
                    <a:pt x="4450934" y="242703"/>
                  </a:lnTo>
                  <a:lnTo>
                    <a:pt x="4462772" y="243008"/>
                  </a:lnTo>
                  <a:lnTo>
                    <a:pt x="4474609" y="243269"/>
                  </a:lnTo>
                  <a:lnTo>
                    <a:pt x="4486447" y="243491"/>
                  </a:lnTo>
                  <a:lnTo>
                    <a:pt x="4498285" y="243681"/>
                  </a:lnTo>
                  <a:lnTo>
                    <a:pt x="4510122" y="243842"/>
                  </a:lnTo>
                  <a:lnTo>
                    <a:pt x="4521960" y="243980"/>
                  </a:lnTo>
                  <a:lnTo>
                    <a:pt x="4533797" y="244097"/>
                  </a:lnTo>
                  <a:lnTo>
                    <a:pt x="4545635" y="244196"/>
                  </a:lnTo>
                  <a:lnTo>
                    <a:pt x="4557473" y="244281"/>
                  </a:lnTo>
                  <a:lnTo>
                    <a:pt x="4569310" y="244354"/>
                  </a:lnTo>
                  <a:lnTo>
                    <a:pt x="4581148" y="244415"/>
                  </a:lnTo>
                  <a:lnTo>
                    <a:pt x="4592985" y="244467"/>
                  </a:lnTo>
                  <a:lnTo>
                    <a:pt x="4604823" y="244512"/>
                  </a:lnTo>
                  <a:lnTo>
                    <a:pt x="4616661" y="244550"/>
                  </a:lnTo>
                  <a:lnTo>
                    <a:pt x="4628498" y="244582"/>
                  </a:lnTo>
                  <a:lnTo>
                    <a:pt x="4640336" y="244610"/>
                  </a:lnTo>
                  <a:lnTo>
                    <a:pt x="4652173" y="244633"/>
                  </a:lnTo>
                  <a:lnTo>
                    <a:pt x="4664011" y="244653"/>
                  </a:lnTo>
                  <a:lnTo>
                    <a:pt x="4675849" y="244670"/>
                  </a:lnTo>
                  <a:lnTo>
                    <a:pt x="4687686" y="244684"/>
                  </a:lnTo>
                </a:path>
              </a:pathLst>
            </a:custGeom>
            <a:ln w="40651" cap="flat">
              <a:solidFill>
                <a:srgbClr val="E8E8E8">
                  <a:alpha val="100000"/>
                </a:srgbClr>
              </a:solidFill>
              <a:prstDash val="solid"/>
              <a:round/>
            </a:ln>
          </p:spPr>
          <p:txBody>
            <a:bodyPr/>
            <a:lstStyle/>
            <a:p/>
          </p:txBody>
        </p:sp>
        <p:sp>
          <p:nvSpPr>
            <p:cNvPr id="34" name="pl34"/>
            <p:cNvSpPr/>
            <p:nvPr/>
          </p:nvSpPr>
          <p:spPr>
            <a:xfrm>
              <a:off x="2482351" y="1394658"/>
              <a:ext cx="4687686" cy="489615"/>
            </a:xfrm>
            <a:custGeom>
              <a:avLst/>
              <a:pathLst>
                <a:path w="4687686" h="489615">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2"/>
                  </a:lnTo>
                  <a:lnTo>
                    <a:pt x="1183759" y="96"/>
                  </a:lnTo>
                  <a:lnTo>
                    <a:pt x="1195596" y="113"/>
                  </a:lnTo>
                  <a:lnTo>
                    <a:pt x="1207434" y="133"/>
                  </a:lnTo>
                  <a:lnTo>
                    <a:pt x="1219272" y="156"/>
                  </a:lnTo>
                  <a:lnTo>
                    <a:pt x="1231109" y="184"/>
                  </a:lnTo>
                  <a:lnTo>
                    <a:pt x="1242947" y="216"/>
                  </a:lnTo>
                  <a:lnTo>
                    <a:pt x="1254784" y="254"/>
                  </a:lnTo>
                  <a:lnTo>
                    <a:pt x="1266622" y="298"/>
                  </a:lnTo>
                  <a:lnTo>
                    <a:pt x="1278459" y="351"/>
                  </a:lnTo>
                  <a:lnTo>
                    <a:pt x="1290297" y="412"/>
                  </a:lnTo>
                  <a:lnTo>
                    <a:pt x="1302135" y="485"/>
                  </a:lnTo>
                  <a:lnTo>
                    <a:pt x="1313972" y="569"/>
                  </a:lnTo>
                  <a:lnTo>
                    <a:pt x="1325810" y="669"/>
                  </a:lnTo>
                  <a:lnTo>
                    <a:pt x="1337647" y="786"/>
                  </a:lnTo>
                  <a:lnTo>
                    <a:pt x="1349485" y="924"/>
                  </a:lnTo>
                  <a:lnTo>
                    <a:pt x="1361323" y="1085"/>
                  </a:lnTo>
                  <a:lnTo>
                    <a:pt x="1373160" y="1274"/>
                  </a:lnTo>
                  <a:lnTo>
                    <a:pt x="1384998" y="1497"/>
                  </a:lnTo>
                  <a:lnTo>
                    <a:pt x="1396835" y="1757"/>
                  </a:lnTo>
                  <a:lnTo>
                    <a:pt x="1408673" y="2063"/>
                  </a:lnTo>
                  <a:lnTo>
                    <a:pt x="1420511" y="2422"/>
                  </a:lnTo>
                  <a:lnTo>
                    <a:pt x="1432348" y="2842"/>
                  </a:lnTo>
                  <a:lnTo>
                    <a:pt x="1444186" y="3333"/>
                  </a:lnTo>
                  <a:lnTo>
                    <a:pt x="1456023" y="3909"/>
                  </a:lnTo>
                  <a:lnTo>
                    <a:pt x="1467861" y="4582"/>
                  </a:lnTo>
                  <a:lnTo>
                    <a:pt x="1479699" y="5368"/>
                  </a:lnTo>
                  <a:lnTo>
                    <a:pt x="1491536" y="6285"/>
                  </a:lnTo>
                  <a:lnTo>
                    <a:pt x="1503374" y="7355"/>
                  </a:lnTo>
                  <a:lnTo>
                    <a:pt x="1515211" y="8599"/>
                  </a:lnTo>
                  <a:lnTo>
                    <a:pt x="1527049" y="10046"/>
                  </a:lnTo>
                  <a:lnTo>
                    <a:pt x="1538887" y="11724"/>
                  </a:lnTo>
                  <a:lnTo>
                    <a:pt x="1550724" y="13666"/>
                  </a:lnTo>
                  <a:lnTo>
                    <a:pt x="1562562" y="15907"/>
                  </a:lnTo>
                  <a:lnTo>
                    <a:pt x="1574399" y="18487"/>
                  </a:lnTo>
                  <a:lnTo>
                    <a:pt x="1586237" y="21446"/>
                  </a:lnTo>
                  <a:lnTo>
                    <a:pt x="1598074" y="24826"/>
                  </a:lnTo>
                  <a:lnTo>
                    <a:pt x="1609912" y="28671"/>
                  </a:lnTo>
                  <a:lnTo>
                    <a:pt x="1621750" y="33022"/>
                  </a:lnTo>
                  <a:lnTo>
                    <a:pt x="1633587" y="37917"/>
                  </a:lnTo>
                  <a:lnTo>
                    <a:pt x="1645425" y="43390"/>
                  </a:lnTo>
                  <a:lnTo>
                    <a:pt x="1657262" y="49463"/>
                  </a:lnTo>
                  <a:lnTo>
                    <a:pt x="1669100" y="56150"/>
                  </a:lnTo>
                  <a:lnTo>
                    <a:pt x="1680938" y="63447"/>
                  </a:lnTo>
                  <a:lnTo>
                    <a:pt x="1692775" y="71334"/>
                  </a:lnTo>
                  <a:lnTo>
                    <a:pt x="1704613" y="79770"/>
                  </a:lnTo>
                  <a:lnTo>
                    <a:pt x="1716450" y="88693"/>
                  </a:lnTo>
                  <a:lnTo>
                    <a:pt x="1728288" y="98023"/>
                  </a:lnTo>
                  <a:lnTo>
                    <a:pt x="1740126" y="107657"/>
                  </a:lnTo>
                  <a:lnTo>
                    <a:pt x="1751963" y="117480"/>
                  </a:lnTo>
                  <a:lnTo>
                    <a:pt x="1763801" y="127368"/>
                  </a:lnTo>
                  <a:lnTo>
                    <a:pt x="1775638" y="137191"/>
                  </a:lnTo>
                  <a:lnTo>
                    <a:pt x="1787476" y="146825"/>
                  </a:lnTo>
                  <a:lnTo>
                    <a:pt x="1799314" y="156154"/>
                  </a:lnTo>
                  <a:lnTo>
                    <a:pt x="1811151" y="165078"/>
                  </a:lnTo>
                  <a:lnTo>
                    <a:pt x="1822989" y="173514"/>
                  </a:lnTo>
                  <a:lnTo>
                    <a:pt x="1834826" y="181401"/>
                  </a:lnTo>
                  <a:lnTo>
                    <a:pt x="1846664" y="188698"/>
                  </a:lnTo>
                  <a:lnTo>
                    <a:pt x="1858502" y="195385"/>
                  </a:lnTo>
                  <a:lnTo>
                    <a:pt x="1870339" y="201458"/>
                  </a:lnTo>
                  <a:lnTo>
                    <a:pt x="1882177" y="206931"/>
                  </a:lnTo>
                  <a:lnTo>
                    <a:pt x="1894014" y="211826"/>
                  </a:lnTo>
                  <a:lnTo>
                    <a:pt x="1905852" y="216177"/>
                  </a:lnTo>
                  <a:lnTo>
                    <a:pt x="1917689" y="220022"/>
                  </a:lnTo>
                  <a:lnTo>
                    <a:pt x="1929527" y="223402"/>
                  </a:lnTo>
                  <a:lnTo>
                    <a:pt x="1941365" y="226361"/>
                  </a:lnTo>
                  <a:lnTo>
                    <a:pt x="1953202" y="228941"/>
                  </a:lnTo>
                  <a:lnTo>
                    <a:pt x="1965040" y="231182"/>
                  </a:lnTo>
                  <a:lnTo>
                    <a:pt x="1976877" y="233124"/>
                  </a:lnTo>
                  <a:lnTo>
                    <a:pt x="1988715" y="234802"/>
                  </a:lnTo>
                  <a:lnTo>
                    <a:pt x="2000553" y="236248"/>
                  </a:lnTo>
                  <a:lnTo>
                    <a:pt x="2012390" y="237493"/>
                  </a:lnTo>
                  <a:lnTo>
                    <a:pt x="2024228" y="238563"/>
                  </a:lnTo>
                  <a:lnTo>
                    <a:pt x="2036065" y="239480"/>
                  </a:lnTo>
                  <a:lnTo>
                    <a:pt x="2047903" y="240266"/>
                  </a:lnTo>
                  <a:lnTo>
                    <a:pt x="2059741" y="240939"/>
                  </a:lnTo>
                  <a:lnTo>
                    <a:pt x="2071578" y="241515"/>
                  </a:lnTo>
                  <a:lnTo>
                    <a:pt x="2083416" y="242006"/>
                  </a:lnTo>
                  <a:lnTo>
                    <a:pt x="2095253" y="242426"/>
                  </a:lnTo>
                  <a:lnTo>
                    <a:pt x="2107091" y="242785"/>
                  </a:lnTo>
                  <a:lnTo>
                    <a:pt x="2118929" y="243090"/>
                  </a:lnTo>
                  <a:lnTo>
                    <a:pt x="2130766" y="243351"/>
                  </a:lnTo>
                  <a:lnTo>
                    <a:pt x="2142604" y="243573"/>
                  </a:lnTo>
                  <a:lnTo>
                    <a:pt x="2154441" y="243763"/>
                  </a:lnTo>
                  <a:lnTo>
                    <a:pt x="2166279" y="243924"/>
                  </a:lnTo>
                  <a:lnTo>
                    <a:pt x="2178117" y="244062"/>
                  </a:lnTo>
                  <a:lnTo>
                    <a:pt x="2189954" y="244179"/>
                  </a:lnTo>
                  <a:lnTo>
                    <a:pt x="2201792" y="244279"/>
                  </a:lnTo>
                  <a:lnTo>
                    <a:pt x="2213629" y="244363"/>
                  </a:lnTo>
                  <a:lnTo>
                    <a:pt x="2225467" y="244436"/>
                  </a:lnTo>
                  <a:lnTo>
                    <a:pt x="2237304" y="244497"/>
                  </a:lnTo>
                  <a:lnTo>
                    <a:pt x="2249142" y="244550"/>
                  </a:lnTo>
                  <a:lnTo>
                    <a:pt x="2260980" y="244594"/>
                  </a:lnTo>
                  <a:lnTo>
                    <a:pt x="2272817" y="244632"/>
                  </a:lnTo>
                  <a:lnTo>
                    <a:pt x="2284655" y="244664"/>
                  </a:lnTo>
                  <a:lnTo>
                    <a:pt x="2296492" y="244692"/>
                  </a:lnTo>
                  <a:lnTo>
                    <a:pt x="2308330" y="244715"/>
                  </a:lnTo>
                  <a:lnTo>
                    <a:pt x="2320168" y="244735"/>
                  </a:lnTo>
                  <a:lnTo>
                    <a:pt x="2332005" y="244752"/>
                  </a:lnTo>
                  <a:lnTo>
                    <a:pt x="2343843" y="244766"/>
                  </a:lnTo>
                  <a:lnTo>
                    <a:pt x="2343843" y="244848"/>
                  </a:lnTo>
                  <a:lnTo>
                    <a:pt x="2355680" y="244848"/>
                  </a:lnTo>
                  <a:lnTo>
                    <a:pt x="2367518" y="244848"/>
                  </a:lnTo>
                  <a:lnTo>
                    <a:pt x="2379356" y="244848"/>
                  </a:lnTo>
                  <a:lnTo>
                    <a:pt x="2391193" y="244848"/>
                  </a:lnTo>
                  <a:lnTo>
                    <a:pt x="2403031" y="244848"/>
                  </a:lnTo>
                  <a:lnTo>
                    <a:pt x="2414868" y="244848"/>
                  </a:lnTo>
                  <a:lnTo>
                    <a:pt x="2426706" y="244848"/>
                  </a:lnTo>
                  <a:lnTo>
                    <a:pt x="2438544" y="244848"/>
                  </a:lnTo>
                  <a:lnTo>
                    <a:pt x="2450381" y="244848"/>
                  </a:lnTo>
                  <a:lnTo>
                    <a:pt x="2462219" y="244848"/>
                  </a:lnTo>
                  <a:lnTo>
                    <a:pt x="2474056" y="244848"/>
                  </a:lnTo>
                  <a:lnTo>
                    <a:pt x="2485894" y="244848"/>
                  </a:lnTo>
                  <a:lnTo>
                    <a:pt x="2497732" y="244848"/>
                  </a:lnTo>
                  <a:lnTo>
                    <a:pt x="2509569" y="244848"/>
                  </a:lnTo>
                  <a:lnTo>
                    <a:pt x="2521407" y="244848"/>
                  </a:lnTo>
                  <a:lnTo>
                    <a:pt x="2533244" y="244848"/>
                  </a:lnTo>
                  <a:lnTo>
                    <a:pt x="2545082" y="244848"/>
                  </a:lnTo>
                  <a:lnTo>
                    <a:pt x="2556919" y="244848"/>
                  </a:lnTo>
                  <a:lnTo>
                    <a:pt x="2568757" y="244848"/>
                  </a:lnTo>
                  <a:lnTo>
                    <a:pt x="2580595" y="244848"/>
                  </a:lnTo>
                  <a:lnTo>
                    <a:pt x="2592432" y="244848"/>
                  </a:lnTo>
                  <a:lnTo>
                    <a:pt x="2604270" y="244848"/>
                  </a:lnTo>
                  <a:lnTo>
                    <a:pt x="2616107" y="244848"/>
                  </a:lnTo>
                  <a:lnTo>
                    <a:pt x="2627945" y="244848"/>
                  </a:lnTo>
                  <a:lnTo>
                    <a:pt x="2639783" y="244848"/>
                  </a:lnTo>
                  <a:lnTo>
                    <a:pt x="2651620" y="244848"/>
                  </a:lnTo>
                  <a:lnTo>
                    <a:pt x="2663458" y="244848"/>
                  </a:lnTo>
                  <a:lnTo>
                    <a:pt x="2675295" y="244848"/>
                  </a:lnTo>
                  <a:lnTo>
                    <a:pt x="2687133" y="244848"/>
                  </a:lnTo>
                  <a:lnTo>
                    <a:pt x="2698971" y="244848"/>
                  </a:lnTo>
                  <a:lnTo>
                    <a:pt x="2710808" y="244848"/>
                  </a:lnTo>
                  <a:lnTo>
                    <a:pt x="2722646" y="244848"/>
                  </a:lnTo>
                  <a:lnTo>
                    <a:pt x="2734483" y="244848"/>
                  </a:lnTo>
                  <a:lnTo>
                    <a:pt x="2746321" y="244848"/>
                  </a:lnTo>
                  <a:lnTo>
                    <a:pt x="2758159" y="244848"/>
                  </a:lnTo>
                  <a:lnTo>
                    <a:pt x="2769996" y="244848"/>
                  </a:lnTo>
                  <a:lnTo>
                    <a:pt x="2781834" y="244848"/>
                  </a:lnTo>
                  <a:lnTo>
                    <a:pt x="2793671" y="244848"/>
                  </a:lnTo>
                  <a:lnTo>
                    <a:pt x="2805509" y="244848"/>
                  </a:lnTo>
                  <a:lnTo>
                    <a:pt x="2817347" y="244848"/>
                  </a:lnTo>
                  <a:lnTo>
                    <a:pt x="2829184" y="244848"/>
                  </a:lnTo>
                  <a:lnTo>
                    <a:pt x="2841022" y="244848"/>
                  </a:lnTo>
                  <a:lnTo>
                    <a:pt x="2852859" y="244848"/>
                  </a:lnTo>
                  <a:lnTo>
                    <a:pt x="2864697" y="244848"/>
                  </a:lnTo>
                  <a:lnTo>
                    <a:pt x="2876534" y="244848"/>
                  </a:lnTo>
                  <a:lnTo>
                    <a:pt x="2888372" y="244848"/>
                  </a:lnTo>
                  <a:lnTo>
                    <a:pt x="2900210" y="244848"/>
                  </a:lnTo>
                  <a:lnTo>
                    <a:pt x="2912047" y="244848"/>
                  </a:lnTo>
                  <a:lnTo>
                    <a:pt x="2923885" y="244848"/>
                  </a:lnTo>
                  <a:lnTo>
                    <a:pt x="2935722" y="244848"/>
                  </a:lnTo>
                  <a:lnTo>
                    <a:pt x="2947560" y="244848"/>
                  </a:lnTo>
                  <a:lnTo>
                    <a:pt x="2959398" y="244848"/>
                  </a:lnTo>
                  <a:lnTo>
                    <a:pt x="2971235" y="244848"/>
                  </a:lnTo>
                  <a:lnTo>
                    <a:pt x="2983073" y="244848"/>
                  </a:lnTo>
                  <a:lnTo>
                    <a:pt x="2994910" y="244848"/>
                  </a:lnTo>
                  <a:lnTo>
                    <a:pt x="3006748" y="244848"/>
                  </a:lnTo>
                  <a:lnTo>
                    <a:pt x="3018586" y="244848"/>
                  </a:lnTo>
                  <a:lnTo>
                    <a:pt x="3030423" y="244848"/>
                  </a:lnTo>
                  <a:lnTo>
                    <a:pt x="3042261" y="244848"/>
                  </a:lnTo>
                  <a:lnTo>
                    <a:pt x="3054098" y="244848"/>
                  </a:lnTo>
                  <a:lnTo>
                    <a:pt x="3065936" y="244848"/>
                  </a:lnTo>
                  <a:lnTo>
                    <a:pt x="3077774" y="244848"/>
                  </a:lnTo>
                  <a:lnTo>
                    <a:pt x="3089611" y="244848"/>
                  </a:lnTo>
                  <a:lnTo>
                    <a:pt x="3101449" y="244848"/>
                  </a:lnTo>
                  <a:lnTo>
                    <a:pt x="3113286" y="244848"/>
                  </a:lnTo>
                  <a:lnTo>
                    <a:pt x="3125124" y="244848"/>
                  </a:lnTo>
                  <a:lnTo>
                    <a:pt x="3136962" y="244848"/>
                  </a:lnTo>
                  <a:lnTo>
                    <a:pt x="3148799" y="244848"/>
                  </a:lnTo>
                  <a:lnTo>
                    <a:pt x="3160637" y="244848"/>
                  </a:lnTo>
                  <a:lnTo>
                    <a:pt x="3172474" y="244848"/>
                  </a:lnTo>
                  <a:lnTo>
                    <a:pt x="3184312" y="244848"/>
                  </a:lnTo>
                  <a:lnTo>
                    <a:pt x="3196149" y="244848"/>
                  </a:lnTo>
                  <a:lnTo>
                    <a:pt x="3207987" y="244848"/>
                  </a:lnTo>
                  <a:lnTo>
                    <a:pt x="3219825" y="244848"/>
                  </a:lnTo>
                  <a:lnTo>
                    <a:pt x="3231662" y="244848"/>
                  </a:lnTo>
                  <a:lnTo>
                    <a:pt x="3243500" y="244848"/>
                  </a:lnTo>
                  <a:lnTo>
                    <a:pt x="3255337" y="244848"/>
                  </a:lnTo>
                  <a:lnTo>
                    <a:pt x="3267175" y="244848"/>
                  </a:lnTo>
                  <a:lnTo>
                    <a:pt x="3279013" y="244848"/>
                  </a:lnTo>
                  <a:lnTo>
                    <a:pt x="3290850" y="244848"/>
                  </a:lnTo>
                  <a:lnTo>
                    <a:pt x="3302688" y="244848"/>
                  </a:lnTo>
                  <a:lnTo>
                    <a:pt x="3314525" y="244848"/>
                  </a:lnTo>
                  <a:lnTo>
                    <a:pt x="3326363" y="244848"/>
                  </a:lnTo>
                  <a:lnTo>
                    <a:pt x="3338201" y="244848"/>
                  </a:lnTo>
                  <a:lnTo>
                    <a:pt x="3350038" y="244848"/>
                  </a:lnTo>
                  <a:lnTo>
                    <a:pt x="3361876" y="244848"/>
                  </a:lnTo>
                  <a:lnTo>
                    <a:pt x="3373713" y="244848"/>
                  </a:lnTo>
                  <a:lnTo>
                    <a:pt x="3385551" y="244848"/>
                  </a:lnTo>
                  <a:lnTo>
                    <a:pt x="3397389" y="244848"/>
                  </a:lnTo>
                  <a:lnTo>
                    <a:pt x="3409226" y="244848"/>
                  </a:lnTo>
                  <a:lnTo>
                    <a:pt x="3421064" y="244848"/>
                  </a:lnTo>
                  <a:lnTo>
                    <a:pt x="3432901" y="244848"/>
                  </a:lnTo>
                  <a:lnTo>
                    <a:pt x="3444739" y="244848"/>
                  </a:lnTo>
                  <a:lnTo>
                    <a:pt x="3456576" y="244848"/>
                  </a:lnTo>
                  <a:lnTo>
                    <a:pt x="3468414" y="244848"/>
                  </a:lnTo>
                  <a:lnTo>
                    <a:pt x="3480252" y="244848"/>
                  </a:lnTo>
                  <a:lnTo>
                    <a:pt x="3492089" y="244848"/>
                  </a:lnTo>
                  <a:lnTo>
                    <a:pt x="3503927" y="244848"/>
                  </a:lnTo>
                  <a:lnTo>
                    <a:pt x="3515764" y="244848"/>
                  </a:lnTo>
                  <a:lnTo>
                    <a:pt x="3515764" y="244931"/>
                  </a:lnTo>
                  <a:lnTo>
                    <a:pt x="3527602" y="244945"/>
                  </a:lnTo>
                  <a:lnTo>
                    <a:pt x="3539440" y="244962"/>
                  </a:lnTo>
                  <a:lnTo>
                    <a:pt x="3551277" y="244982"/>
                  </a:lnTo>
                  <a:lnTo>
                    <a:pt x="3563115" y="245005"/>
                  </a:lnTo>
                  <a:lnTo>
                    <a:pt x="3574952" y="245033"/>
                  </a:lnTo>
                  <a:lnTo>
                    <a:pt x="3586790" y="245065"/>
                  </a:lnTo>
                  <a:lnTo>
                    <a:pt x="3598628" y="245103"/>
                  </a:lnTo>
                  <a:lnTo>
                    <a:pt x="3610465" y="245147"/>
                  </a:lnTo>
                  <a:lnTo>
                    <a:pt x="3622303" y="245200"/>
                  </a:lnTo>
                  <a:lnTo>
                    <a:pt x="3634140" y="245261"/>
                  </a:lnTo>
                  <a:lnTo>
                    <a:pt x="3645978" y="245333"/>
                  </a:lnTo>
                  <a:lnTo>
                    <a:pt x="3657816" y="245418"/>
                  </a:lnTo>
                  <a:lnTo>
                    <a:pt x="3669653" y="245518"/>
                  </a:lnTo>
                  <a:lnTo>
                    <a:pt x="3681491" y="245635"/>
                  </a:lnTo>
                  <a:lnTo>
                    <a:pt x="3693328" y="245773"/>
                  </a:lnTo>
                  <a:lnTo>
                    <a:pt x="3705166" y="245934"/>
                  </a:lnTo>
                  <a:lnTo>
                    <a:pt x="3717004" y="246123"/>
                  </a:lnTo>
                  <a:lnTo>
                    <a:pt x="3728841" y="246346"/>
                  </a:lnTo>
                  <a:lnTo>
                    <a:pt x="3740679" y="246606"/>
                  </a:lnTo>
                  <a:lnTo>
                    <a:pt x="3752516" y="246912"/>
                  </a:lnTo>
                  <a:lnTo>
                    <a:pt x="3764354" y="247271"/>
                  </a:lnTo>
                  <a:lnTo>
                    <a:pt x="3776191" y="247690"/>
                  </a:lnTo>
                  <a:lnTo>
                    <a:pt x="3788029" y="248182"/>
                  </a:lnTo>
                  <a:lnTo>
                    <a:pt x="3799867" y="248758"/>
                  </a:lnTo>
                  <a:lnTo>
                    <a:pt x="3811704" y="249431"/>
                  </a:lnTo>
                  <a:lnTo>
                    <a:pt x="3823542" y="250217"/>
                  </a:lnTo>
                  <a:lnTo>
                    <a:pt x="3835379" y="251134"/>
                  </a:lnTo>
                  <a:lnTo>
                    <a:pt x="3847217" y="252204"/>
                  </a:lnTo>
                  <a:lnTo>
                    <a:pt x="3859055" y="253448"/>
                  </a:lnTo>
                  <a:lnTo>
                    <a:pt x="3870892" y="254895"/>
                  </a:lnTo>
                  <a:lnTo>
                    <a:pt x="3882730" y="256573"/>
                  </a:lnTo>
                  <a:lnTo>
                    <a:pt x="3894567" y="258515"/>
                  </a:lnTo>
                  <a:lnTo>
                    <a:pt x="3906405" y="260756"/>
                  </a:lnTo>
                  <a:lnTo>
                    <a:pt x="3918243" y="263336"/>
                  </a:lnTo>
                  <a:lnTo>
                    <a:pt x="3930080" y="266295"/>
                  </a:lnTo>
                  <a:lnTo>
                    <a:pt x="3941918" y="269675"/>
                  </a:lnTo>
                  <a:lnTo>
                    <a:pt x="3953755" y="273520"/>
                  </a:lnTo>
                  <a:lnTo>
                    <a:pt x="3965593" y="277871"/>
                  </a:lnTo>
                  <a:lnTo>
                    <a:pt x="3977431" y="282766"/>
                  </a:lnTo>
                  <a:lnTo>
                    <a:pt x="3989268" y="288239"/>
                  </a:lnTo>
                  <a:lnTo>
                    <a:pt x="4001106" y="294312"/>
                  </a:lnTo>
                  <a:lnTo>
                    <a:pt x="4012943" y="300999"/>
                  </a:lnTo>
                  <a:lnTo>
                    <a:pt x="4024781" y="308296"/>
                  </a:lnTo>
                  <a:lnTo>
                    <a:pt x="4036619" y="316183"/>
                  </a:lnTo>
                  <a:lnTo>
                    <a:pt x="4048456" y="324619"/>
                  </a:lnTo>
                  <a:lnTo>
                    <a:pt x="4060294" y="333542"/>
                  </a:lnTo>
                  <a:lnTo>
                    <a:pt x="4072131" y="342872"/>
                  </a:lnTo>
                  <a:lnTo>
                    <a:pt x="4083969" y="352506"/>
                  </a:lnTo>
                  <a:lnTo>
                    <a:pt x="4095806" y="362329"/>
                  </a:lnTo>
                  <a:lnTo>
                    <a:pt x="4107644" y="372217"/>
                  </a:lnTo>
                  <a:lnTo>
                    <a:pt x="4119482" y="382040"/>
                  </a:lnTo>
                  <a:lnTo>
                    <a:pt x="4131319" y="391674"/>
                  </a:lnTo>
                  <a:lnTo>
                    <a:pt x="4143157" y="401003"/>
                  </a:lnTo>
                  <a:lnTo>
                    <a:pt x="4154994" y="409927"/>
                  </a:lnTo>
                  <a:lnTo>
                    <a:pt x="4166832" y="418363"/>
                  </a:lnTo>
                  <a:lnTo>
                    <a:pt x="4178670" y="426250"/>
                  </a:lnTo>
                  <a:lnTo>
                    <a:pt x="4190507" y="433547"/>
                  </a:lnTo>
                  <a:lnTo>
                    <a:pt x="4202345" y="440234"/>
                  </a:lnTo>
                  <a:lnTo>
                    <a:pt x="4214182" y="446307"/>
                  </a:lnTo>
                  <a:lnTo>
                    <a:pt x="4226020" y="451780"/>
                  </a:lnTo>
                  <a:lnTo>
                    <a:pt x="4237858" y="456675"/>
                  </a:lnTo>
                  <a:lnTo>
                    <a:pt x="4249695" y="461026"/>
                  </a:lnTo>
                  <a:lnTo>
                    <a:pt x="4261533" y="464871"/>
                  </a:lnTo>
                  <a:lnTo>
                    <a:pt x="4273370" y="468251"/>
                  </a:lnTo>
                  <a:lnTo>
                    <a:pt x="4285208" y="471210"/>
                  </a:lnTo>
                  <a:lnTo>
                    <a:pt x="4297046" y="473790"/>
                  </a:lnTo>
                  <a:lnTo>
                    <a:pt x="4308883" y="476031"/>
                  </a:lnTo>
                  <a:lnTo>
                    <a:pt x="4320721" y="477973"/>
                  </a:lnTo>
                  <a:lnTo>
                    <a:pt x="4332558" y="479651"/>
                  </a:lnTo>
                  <a:lnTo>
                    <a:pt x="4344396" y="481097"/>
                  </a:lnTo>
                  <a:lnTo>
                    <a:pt x="4356234" y="482342"/>
                  </a:lnTo>
                  <a:lnTo>
                    <a:pt x="4368071" y="483412"/>
                  </a:lnTo>
                  <a:lnTo>
                    <a:pt x="4379909" y="484329"/>
                  </a:lnTo>
                  <a:lnTo>
                    <a:pt x="4391746" y="485115"/>
                  </a:lnTo>
                  <a:lnTo>
                    <a:pt x="4403584" y="485788"/>
                  </a:lnTo>
                  <a:lnTo>
                    <a:pt x="4415421" y="486364"/>
                  </a:lnTo>
                  <a:lnTo>
                    <a:pt x="4427259" y="486855"/>
                  </a:lnTo>
                  <a:lnTo>
                    <a:pt x="4439097" y="487275"/>
                  </a:lnTo>
                  <a:lnTo>
                    <a:pt x="4450934" y="487634"/>
                  </a:lnTo>
                  <a:lnTo>
                    <a:pt x="4462772" y="487939"/>
                  </a:lnTo>
                  <a:lnTo>
                    <a:pt x="4474609" y="488200"/>
                  </a:lnTo>
                  <a:lnTo>
                    <a:pt x="4486447" y="488422"/>
                  </a:lnTo>
                  <a:lnTo>
                    <a:pt x="4498285" y="488612"/>
                  </a:lnTo>
                  <a:lnTo>
                    <a:pt x="4510122" y="488773"/>
                  </a:lnTo>
                  <a:lnTo>
                    <a:pt x="4521960" y="488911"/>
                  </a:lnTo>
                  <a:lnTo>
                    <a:pt x="4533797" y="489028"/>
                  </a:lnTo>
                  <a:lnTo>
                    <a:pt x="4545635" y="489127"/>
                  </a:lnTo>
                  <a:lnTo>
                    <a:pt x="4557473" y="489212"/>
                  </a:lnTo>
                  <a:lnTo>
                    <a:pt x="4569310" y="489285"/>
                  </a:lnTo>
                  <a:lnTo>
                    <a:pt x="4581148" y="489346"/>
                  </a:lnTo>
                  <a:lnTo>
                    <a:pt x="4592985" y="489398"/>
                  </a:lnTo>
                  <a:lnTo>
                    <a:pt x="4604823" y="489443"/>
                  </a:lnTo>
                  <a:lnTo>
                    <a:pt x="4616661" y="489481"/>
                  </a:lnTo>
                  <a:lnTo>
                    <a:pt x="4628498" y="489513"/>
                  </a:lnTo>
                  <a:lnTo>
                    <a:pt x="4640336" y="489541"/>
                  </a:lnTo>
                  <a:lnTo>
                    <a:pt x="4652173" y="489564"/>
                  </a:lnTo>
                  <a:lnTo>
                    <a:pt x="4664011" y="489584"/>
                  </a:lnTo>
                  <a:lnTo>
                    <a:pt x="4675849" y="489601"/>
                  </a:lnTo>
                  <a:lnTo>
                    <a:pt x="4687686" y="489615"/>
                  </a:lnTo>
                </a:path>
              </a:pathLst>
            </a:custGeom>
            <a:ln w="40651" cap="flat">
              <a:solidFill>
                <a:srgbClr val="E8E8E8">
                  <a:alpha val="100000"/>
                </a:srgbClr>
              </a:solidFill>
              <a:prstDash val="solid"/>
              <a:round/>
            </a:ln>
          </p:spPr>
          <p:txBody>
            <a:bodyPr/>
            <a:lstStyle/>
            <a:p/>
          </p:txBody>
        </p:sp>
        <p:sp>
          <p:nvSpPr>
            <p:cNvPr id="35" name="pl35"/>
            <p:cNvSpPr/>
            <p:nvPr/>
          </p:nvSpPr>
          <p:spPr>
            <a:xfrm>
              <a:off x="2482351" y="3108765"/>
              <a:ext cx="4687686" cy="979149"/>
            </a:xfrm>
            <a:custGeom>
              <a:avLst/>
              <a:pathLst>
                <a:path w="4687686" h="979149">
                  <a:moveTo>
                    <a:pt x="0" y="489369"/>
                  </a:moveTo>
                  <a:lnTo>
                    <a:pt x="11837" y="489340"/>
                  </a:lnTo>
                  <a:lnTo>
                    <a:pt x="23675" y="489306"/>
                  </a:lnTo>
                  <a:lnTo>
                    <a:pt x="35512" y="489267"/>
                  </a:lnTo>
                  <a:lnTo>
                    <a:pt x="47350" y="489220"/>
                  </a:lnTo>
                  <a:lnTo>
                    <a:pt x="59187" y="489165"/>
                  </a:lnTo>
                  <a:lnTo>
                    <a:pt x="71025" y="489100"/>
                  </a:lnTo>
                  <a:lnTo>
                    <a:pt x="82863" y="489024"/>
                  </a:lnTo>
                  <a:lnTo>
                    <a:pt x="94700" y="488935"/>
                  </a:lnTo>
                  <a:lnTo>
                    <a:pt x="106538" y="488831"/>
                  </a:lnTo>
                  <a:lnTo>
                    <a:pt x="118375" y="488708"/>
                  </a:lnTo>
                  <a:lnTo>
                    <a:pt x="130213" y="488563"/>
                  </a:lnTo>
                  <a:lnTo>
                    <a:pt x="142051" y="488393"/>
                  </a:lnTo>
                  <a:lnTo>
                    <a:pt x="153888" y="488194"/>
                  </a:lnTo>
                  <a:lnTo>
                    <a:pt x="165726" y="487960"/>
                  </a:lnTo>
                  <a:lnTo>
                    <a:pt x="177563" y="487685"/>
                  </a:lnTo>
                  <a:lnTo>
                    <a:pt x="189401" y="487362"/>
                  </a:lnTo>
                  <a:lnTo>
                    <a:pt x="201239" y="486983"/>
                  </a:lnTo>
                  <a:lnTo>
                    <a:pt x="213076" y="486539"/>
                  </a:lnTo>
                  <a:lnTo>
                    <a:pt x="224914" y="486017"/>
                  </a:lnTo>
                  <a:lnTo>
                    <a:pt x="236751" y="485406"/>
                  </a:lnTo>
                  <a:lnTo>
                    <a:pt x="248589" y="484689"/>
                  </a:lnTo>
                  <a:lnTo>
                    <a:pt x="260427" y="483849"/>
                  </a:lnTo>
                  <a:lnTo>
                    <a:pt x="272264" y="482866"/>
                  </a:lnTo>
                  <a:lnTo>
                    <a:pt x="284102" y="481715"/>
                  </a:lnTo>
                  <a:lnTo>
                    <a:pt x="295939" y="480369"/>
                  </a:lnTo>
                  <a:lnTo>
                    <a:pt x="307777" y="478797"/>
                  </a:lnTo>
                  <a:lnTo>
                    <a:pt x="319614" y="476962"/>
                  </a:lnTo>
                  <a:lnTo>
                    <a:pt x="331452" y="474823"/>
                  </a:lnTo>
                  <a:lnTo>
                    <a:pt x="343290" y="472333"/>
                  </a:lnTo>
                  <a:lnTo>
                    <a:pt x="355127" y="469440"/>
                  </a:lnTo>
                  <a:lnTo>
                    <a:pt x="366965" y="466084"/>
                  </a:lnTo>
                  <a:lnTo>
                    <a:pt x="378802" y="462201"/>
                  </a:lnTo>
                  <a:lnTo>
                    <a:pt x="390640" y="457718"/>
                  </a:lnTo>
                  <a:lnTo>
                    <a:pt x="402478" y="452559"/>
                  </a:lnTo>
                  <a:lnTo>
                    <a:pt x="414315" y="446641"/>
                  </a:lnTo>
                  <a:lnTo>
                    <a:pt x="426153" y="439880"/>
                  </a:lnTo>
                  <a:lnTo>
                    <a:pt x="437990" y="432190"/>
                  </a:lnTo>
                  <a:lnTo>
                    <a:pt x="449828" y="423489"/>
                  </a:lnTo>
                  <a:lnTo>
                    <a:pt x="461666" y="413698"/>
                  </a:lnTo>
                  <a:lnTo>
                    <a:pt x="473503" y="402753"/>
                  </a:lnTo>
                  <a:lnTo>
                    <a:pt x="485341" y="390606"/>
                  </a:lnTo>
                  <a:lnTo>
                    <a:pt x="497178" y="377233"/>
                  </a:lnTo>
                  <a:lnTo>
                    <a:pt x="509016" y="362639"/>
                  </a:lnTo>
                  <a:lnTo>
                    <a:pt x="520854" y="346865"/>
                  </a:lnTo>
                  <a:lnTo>
                    <a:pt x="532691" y="329993"/>
                  </a:lnTo>
                  <a:lnTo>
                    <a:pt x="544529" y="312145"/>
                  </a:lnTo>
                  <a:lnTo>
                    <a:pt x="556366" y="293487"/>
                  </a:lnTo>
                  <a:lnTo>
                    <a:pt x="568204" y="274218"/>
                  </a:lnTo>
                  <a:lnTo>
                    <a:pt x="580042" y="254572"/>
                  </a:lnTo>
                  <a:lnTo>
                    <a:pt x="591879" y="234797"/>
                  </a:lnTo>
                  <a:lnTo>
                    <a:pt x="603717" y="215150"/>
                  </a:lnTo>
                  <a:lnTo>
                    <a:pt x="615554" y="195882"/>
                  </a:lnTo>
                  <a:lnTo>
                    <a:pt x="627392" y="177223"/>
                  </a:lnTo>
                  <a:lnTo>
                    <a:pt x="639229" y="159376"/>
                  </a:lnTo>
                  <a:lnTo>
                    <a:pt x="651067" y="142503"/>
                  </a:lnTo>
                  <a:lnTo>
                    <a:pt x="662905" y="126730"/>
                  </a:lnTo>
                  <a:lnTo>
                    <a:pt x="674742" y="112136"/>
                  </a:lnTo>
                  <a:lnTo>
                    <a:pt x="686580" y="98762"/>
                  </a:lnTo>
                  <a:lnTo>
                    <a:pt x="698417" y="86615"/>
                  </a:lnTo>
                  <a:lnTo>
                    <a:pt x="710255" y="75671"/>
                  </a:lnTo>
                  <a:lnTo>
                    <a:pt x="722093" y="65880"/>
                  </a:lnTo>
                  <a:lnTo>
                    <a:pt x="733930" y="57178"/>
                  </a:lnTo>
                  <a:lnTo>
                    <a:pt x="745768" y="49488"/>
                  </a:lnTo>
                  <a:lnTo>
                    <a:pt x="757605" y="42727"/>
                  </a:lnTo>
                  <a:lnTo>
                    <a:pt x="769443" y="36810"/>
                  </a:lnTo>
                  <a:lnTo>
                    <a:pt x="781281" y="31651"/>
                  </a:lnTo>
                  <a:lnTo>
                    <a:pt x="793118" y="27168"/>
                  </a:lnTo>
                  <a:lnTo>
                    <a:pt x="804956" y="23284"/>
                  </a:lnTo>
                  <a:lnTo>
                    <a:pt x="816793" y="19928"/>
                  </a:lnTo>
                  <a:lnTo>
                    <a:pt x="828631" y="17035"/>
                  </a:lnTo>
                  <a:lnTo>
                    <a:pt x="840469" y="14545"/>
                  </a:lnTo>
                  <a:lnTo>
                    <a:pt x="852306" y="12407"/>
                  </a:lnTo>
                  <a:lnTo>
                    <a:pt x="864144" y="10572"/>
                  </a:lnTo>
                  <a:lnTo>
                    <a:pt x="875981" y="8999"/>
                  </a:lnTo>
                  <a:lnTo>
                    <a:pt x="887819" y="7654"/>
                  </a:lnTo>
                  <a:lnTo>
                    <a:pt x="899657" y="6503"/>
                  </a:lnTo>
                  <a:lnTo>
                    <a:pt x="911494" y="5519"/>
                  </a:lnTo>
                  <a:lnTo>
                    <a:pt x="923332" y="4680"/>
                  </a:lnTo>
                  <a:lnTo>
                    <a:pt x="935169" y="3963"/>
                  </a:lnTo>
                  <a:lnTo>
                    <a:pt x="947007" y="3351"/>
                  </a:lnTo>
                  <a:lnTo>
                    <a:pt x="958844" y="2830"/>
                  </a:lnTo>
                  <a:lnTo>
                    <a:pt x="970682" y="2385"/>
                  </a:lnTo>
                  <a:lnTo>
                    <a:pt x="982520" y="2006"/>
                  </a:lnTo>
                  <a:lnTo>
                    <a:pt x="994357" y="1684"/>
                  </a:lnTo>
                  <a:lnTo>
                    <a:pt x="1006195" y="1409"/>
                  </a:lnTo>
                  <a:lnTo>
                    <a:pt x="1018032" y="1174"/>
                  </a:lnTo>
                  <a:lnTo>
                    <a:pt x="1029870" y="975"/>
                  </a:lnTo>
                  <a:lnTo>
                    <a:pt x="1041708" y="805"/>
                  </a:lnTo>
                  <a:lnTo>
                    <a:pt x="1053545" y="661"/>
                  </a:lnTo>
                  <a:lnTo>
                    <a:pt x="1065383" y="538"/>
                  </a:lnTo>
                  <a:lnTo>
                    <a:pt x="1077220" y="433"/>
                  </a:lnTo>
                  <a:lnTo>
                    <a:pt x="1089058" y="344"/>
                  </a:lnTo>
                  <a:lnTo>
                    <a:pt x="1100896" y="268"/>
                  </a:lnTo>
                  <a:lnTo>
                    <a:pt x="1112733" y="204"/>
                  </a:lnTo>
                  <a:lnTo>
                    <a:pt x="1124571" y="149"/>
                  </a:lnTo>
                  <a:lnTo>
                    <a:pt x="1136408" y="102"/>
                  </a:lnTo>
                  <a:lnTo>
                    <a:pt x="1148246" y="62"/>
                  </a:lnTo>
                  <a:lnTo>
                    <a:pt x="1160084" y="28"/>
                  </a:lnTo>
                  <a:lnTo>
                    <a:pt x="1171921" y="0"/>
                  </a:lnTo>
                  <a:lnTo>
                    <a:pt x="1171921" y="164"/>
                  </a:lnTo>
                  <a:lnTo>
                    <a:pt x="1183759" y="221"/>
                  </a:lnTo>
                  <a:lnTo>
                    <a:pt x="1195596" y="289"/>
                  </a:lnTo>
                  <a:lnTo>
                    <a:pt x="1207434" y="369"/>
                  </a:lnTo>
                  <a:lnTo>
                    <a:pt x="1219272" y="462"/>
                  </a:lnTo>
                  <a:lnTo>
                    <a:pt x="1231109" y="572"/>
                  </a:lnTo>
                  <a:lnTo>
                    <a:pt x="1242947" y="701"/>
                  </a:lnTo>
                  <a:lnTo>
                    <a:pt x="1254784" y="853"/>
                  </a:lnTo>
                  <a:lnTo>
                    <a:pt x="1266622" y="1031"/>
                  </a:lnTo>
                  <a:lnTo>
                    <a:pt x="1278459" y="1240"/>
                  </a:lnTo>
                  <a:lnTo>
                    <a:pt x="1290297" y="1486"/>
                  </a:lnTo>
                  <a:lnTo>
                    <a:pt x="1302135" y="1775"/>
                  </a:lnTo>
                  <a:lnTo>
                    <a:pt x="1313972" y="2115"/>
                  </a:lnTo>
                  <a:lnTo>
                    <a:pt x="1325810" y="2514"/>
                  </a:lnTo>
                  <a:lnTo>
                    <a:pt x="1337647" y="2982"/>
                  </a:lnTo>
                  <a:lnTo>
                    <a:pt x="1349485" y="3532"/>
                  </a:lnTo>
                  <a:lnTo>
                    <a:pt x="1361323" y="4177"/>
                  </a:lnTo>
                  <a:lnTo>
                    <a:pt x="1373160" y="4935"/>
                  </a:lnTo>
                  <a:lnTo>
                    <a:pt x="1384998" y="5824"/>
                  </a:lnTo>
                  <a:lnTo>
                    <a:pt x="1396835" y="6867"/>
                  </a:lnTo>
                  <a:lnTo>
                    <a:pt x="1408673" y="8090"/>
                  </a:lnTo>
                  <a:lnTo>
                    <a:pt x="1420511" y="9524"/>
                  </a:lnTo>
                  <a:lnTo>
                    <a:pt x="1432348" y="11203"/>
                  </a:lnTo>
                  <a:lnTo>
                    <a:pt x="1444186" y="13170"/>
                  </a:lnTo>
                  <a:lnTo>
                    <a:pt x="1456023" y="15472"/>
                  </a:lnTo>
                  <a:lnTo>
                    <a:pt x="1467861" y="18164"/>
                  </a:lnTo>
                  <a:lnTo>
                    <a:pt x="1479699" y="21308"/>
                  </a:lnTo>
                  <a:lnTo>
                    <a:pt x="1491536" y="24978"/>
                  </a:lnTo>
                  <a:lnTo>
                    <a:pt x="1503374" y="29256"/>
                  </a:lnTo>
                  <a:lnTo>
                    <a:pt x="1515211" y="34235"/>
                  </a:lnTo>
                  <a:lnTo>
                    <a:pt x="1527049" y="40021"/>
                  </a:lnTo>
                  <a:lnTo>
                    <a:pt x="1538887" y="46733"/>
                  </a:lnTo>
                  <a:lnTo>
                    <a:pt x="1550724" y="54500"/>
                  </a:lnTo>
                  <a:lnTo>
                    <a:pt x="1562562" y="63466"/>
                  </a:lnTo>
                  <a:lnTo>
                    <a:pt x="1574399" y="73784"/>
                  </a:lnTo>
                  <a:lnTo>
                    <a:pt x="1586237" y="85620"/>
                  </a:lnTo>
                  <a:lnTo>
                    <a:pt x="1598074" y="99141"/>
                  </a:lnTo>
                  <a:lnTo>
                    <a:pt x="1609912" y="114521"/>
                  </a:lnTo>
                  <a:lnTo>
                    <a:pt x="1621750" y="131924"/>
                  </a:lnTo>
                  <a:lnTo>
                    <a:pt x="1633587" y="151506"/>
                  </a:lnTo>
                  <a:lnTo>
                    <a:pt x="1645425" y="173396"/>
                  </a:lnTo>
                  <a:lnTo>
                    <a:pt x="1657262" y="197690"/>
                  </a:lnTo>
                  <a:lnTo>
                    <a:pt x="1669100" y="224436"/>
                  </a:lnTo>
                  <a:lnTo>
                    <a:pt x="1680938" y="253624"/>
                  </a:lnTo>
                  <a:lnTo>
                    <a:pt x="1692775" y="285172"/>
                  </a:lnTo>
                  <a:lnTo>
                    <a:pt x="1704613" y="318916"/>
                  </a:lnTo>
                  <a:lnTo>
                    <a:pt x="1716450" y="354611"/>
                  </a:lnTo>
                  <a:lnTo>
                    <a:pt x="1728288" y="391929"/>
                  </a:lnTo>
                  <a:lnTo>
                    <a:pt x="1740126" y="430465"/>
                  </a:lnTo>
                  <a:lnTo>
                    <a:pt x="1751963" y="469758"/>
                  </a:lnTo>
                  <a:lnTo>
                    <a:pt x="1763801" y="509308"/>
                  </a:lnTo>
                  <a:lnTo>
                    <a:pt x="1775638" y="548601"/>
                  </a:lnTo>
                  <a:lnTo>
                    <a:pt x="1787476" y="587138"/>
                  </a:lnTo>
                  <a:lnTo>
                    <a:pt x="1799314" y="624455"/>
                  </a:lnTo>
                  <a:lnTo>
                    <a:pt x="1811151" y="660150"/>
                  </a:lnTo>
                  <a:lnTo>
                    <a:pt x="1822989" y="693895"/>
                  </a:lnTo>
                  <a:lnTo>
                    <a:pt x="1834826" y="725442"/>
                  </a:lnTo>
                  <a:lnTo>
                    <a:pt x="1846664" y="754630"/>
                  </a:lnTo>
                  <a:lnTo>
                    <a:pt x="1858502" y="781377"/>
                  </a:lnTo>
                  <a:lnTo>
                    <a:pt x="1870339" y="805671"/>
                  </a:lnTo>
                  <a:lnTo>
                    <a:pt x="1882177" y="827560"/>
                  </a:lnTo>
                  <a:lnTo>
                    <a:pt x="1894014" y="847142"/>
                  </a:lnTo>
                  <a:lnTo>
                    <a:pt x="1905852" y="864546"/>
                  </a:lnTo>
                  <a:lnTo>
                    <a:pt x="1917689" y="879925"/>
                  </a:lnTo>
                  <a:lnTo>
                    <a:pt x="1929527" y="893447"/>
                  </a:lnTo>
                  <a:lnTo>
                    <a:pt x="1941365" y="905282"/>
                  </a:lnTo>
                  <a:lnTo>
                    <a:pt x="1953202" y="915600"/>
                  </a:lnTo>
                  <a:lnTo>
                    <a:pt x="1965040" y="924566"/>
                  </a:lnTo>
                  <a:lnTo>
                    <a:pt x="1976877" y="932333"/>
                  </a:lnTo>
                  <a:lnTo>
                    <a:pt x="1988715" y="939045"/>
                  </a:lnTo>
                  <a:lnTo>
                    <a:pt x="2000553" y="944831"/>
                  </a:lnTo>
                  <a:lnTo>
                    <a:pt x="2012390" y="949811"/>
                  </a:lnTo>
                  <a:lnTo>
                    <a:pt x="2024228" y="954088"/>
                  </a:lnTo>
                  <a:lnTo>
                    <a:pt x="2036065" y="957758"/>
                  </a:lnTo>
                  <a:lnTo>
                    <a:pt x="2047903" y="960903"/>
                  </a:lnTo>
                  <a:lnTo>
                    <a:pt x="2059741" y="963594"/>
                  </a:lnTo>
                  <a:lnTo>
                    <a:pt x="2071578" y="965896"/>
                  </a:lnTo>
                  <a:lnTo>
                    <a:pt x="2083416" y="967863"/>
                  </a:lnTo>
                  <a:lnTo>
                    <a:pt x="2095253" y="969543"/>
                  </a:lnTo>
                  <a:lnTo>
                    <a:pt x="2107091" y="970976"/>
                  </a:lnTo>
                  <a:lnTo>
                    <a:pt x="2118929" y="972199"/>
                  </a:lnTo>
                  <a:lnTo>
                    <a:pt x="2130766" y="973242"/>
                  </a:lnTo>
                  <a:lnTo>
                    <a:pt x="2142604" y="974131"/>
                  </a:lnTo>
                  <a:lnTo>
                    <a:pt x="2154441" y="974889"/>
                  </a:lnTo>
                  <a:lnTo>
                    <a:pt x="2166279" y="975534"/>
                  </a:lnTo>
                  <a:lnTo>
                    <a:pt x="2178117" y="976084"/>
                  </a:lnTo>
                  <a:lnTo>
                    <a:pt x="2189954" y="976553"/>
                  </a:lnTo>
                  <a:lnTo>
                    <a:pt x="2201792" y="976951"/>
                  </a:lnTo>
                  <a:lnTo>
                    <a:pt x="2213629" y="977291"/>
                  </a:lnTo>
                  <a:lnTo>
                    <a:pt x="2225467" y="977580"/>
                  </a:lnTo>
                  <a:lnTo>
                    <a:pt x="2237304" y="977826"/>
                  </a:lnTo>
                  <a:lnTo>
                    <a:pt x="2249142" y="978035"/>
                  </a:lnTo>
                  <a:lnTo>
                    <a:pt x="2260980" y="978214"/>
                  </a:lnTo>
                  <a:lnTo>
                    <a:pt x="2272817" y="978365"/>
                  </a:lnTo>
                  <a:lnTo>
                    <a:pt x="2284655" y="978494"/>
                  </a:lnTo>
                  <a:lnTo>
                    <a:pt x="2296492" y="978604"/>
                  </a:lnTo>
                  <a:lnTo>
                    <a:pt x="2308330" y="978698"/>
                  </a:lnTo>
                  <a:lnTo>
                    <a:pt x="2320168" y="978777"/>
                  </a:lnTo>
                  <a:lnTo>
                    <a:pt x="2332005" y="978845"/>
                  </a:lnTo>
                  <a:lnTo>
                    <a:pt x="2343843" y="978903"/>
                  </a:lnTo>
                  <a:lnTo>
                    <a:pt x="2343843" y="979149"/>
                  </a:lnTo>
                  <a:lnTo>
                    <a:pt x="2355680" y="979135"/>
                  </a:lnTo>
                  <a:lnTo>
                    <a:pt x="2367518" y="979118"/>
                  </a:lnTo>
                  <a:lnTo>
                    <a:pt x="2379356" y="979098"/>
                  </a:lnTo>
                  <a:lnTo>
                    <a:pt x="2391193" y="979074"/>
                  </a:lnTo>
                  <a:lnTo>
                    <a:pt x="2403031" y="979047"/>
                  </a:lnTo>
                  <a:lnTo>
                    <a:pt x="2414868" y="979015"/>
                  </a:lnTo>
                  <a:lnTo>
                    <a:pt x="2426706" y="978977"/>
                  </a:lnTo>
                  <a:lnTo>
                    <a:pt x="2438544" y="978932"/>
                  </a:lnTo>
                  <a:lnTo>
                    <a:pt x="2450381" y="978880"/>
                  </a:lnTo>
                  <a:lnTo>
                    <a:pt x="2462219" y="978818"/>
                  </a:lnTo>
                  <a:lnTo>
                    <a:pt x="2474056" y="978746"/>
                  </a:lnTo>
                  <a:lnTo>
                    <a:pt x="2485894" y="978661"/>
                  </a:lnTo>
                  <a:lnTo>
                    <a:pt x="2497732" y="978561"/>
                  </a:lnTo>
                  <a:lnTo>
                    <a:pt x="2509569" y="978444"/>
                  </a:lnTo>
                  <a:lnTo>
                    <a:pt x="2521407" y="978307"/>
                  </a:lnTo>
                  <a:lnTo>
                    <a:pt x="2533244" y="978145"/>
                  </a:lnTo>
                  <a:lnTo>
                    <a:pt x="2545082" y="977956"/>
                  </a:lnTo>
                  <a:lnTo>
                    <a:pt x="2556919" y="977734"/>
                  </a:lnTo>
                  <a:lnTo>
                    <a:pt x="2568757" y="977473"/>
                  </a:lnTo>
                  <a:lnTo>
                    <a:pt x="2580595" y="977167"/>
                  </a:lnTo>
                  <a:lnTo>
                    <a:pt x="2592432" y="976809"/>
                  </a:lnTo>
                  <a:lnTo>
                    <a:pt x="2604270" y="976389"/>
                  </a:lnTo>
                  <a:lnTo>
                    <a:pt x="2616107" y="975897"/>
                  </a:lnTo>
                  <a:lnTo>
                    <a:pt x="2627945" y="975322"/>
                  </a:lnTo>
                  <a:lnTo>
                    <a:pt x="2639783" y="974649"/>
                  </a:lnTo>
                  <a:lnTo>
                    <a:pt x="2651620" y="973863"/>
                  </a:lnTo>
                  <a:lnTo>
                    <a:pt x="2663458" y="972945"/>
                  </a:lnTo>
                  <a:lnTo>
                    <a:pt x="2675295" y="971876"/>
                  </a:lnTo>
                  <a:lnTo>
                    <a:pt x="2687133" y="970631"/>
                  </a:lnTo>
                  <a:lnTo>
                    <a:pt x="2698971" y="969184"/>
                  </a:lnTo>
                  <a:lnTo>
                    <a:pt x="2710808" y="967507"/>
                  </a:lnTo>
                  <a:lnTo>
                    <a:pt x="2722646" y="965565"/>
                  </a:lnTo>
                  <a:lnTo>
                    <a:pt x="2734483" y="963323"/>
                  </a:lnTo>
                  <a:lnTo>
                    <a:pt x="2746321" y="960744"/>
                  </a:lnTo>
                  <a:lnTo>
                    <a:pt x="2758159" y="957785"/>
                  </a:lnTo>
                  <a:lnTo>
                    <a:pt x="2769996" y="954405"/>
                  </a:lnTo>
                  <a:lnTo>
                    <a:pt x="2781834" y="950560"/>
                  </a:lnTo>
                  <a:lnTo>
                    <a:pt x="2793671" y="946209"/>
                  </a:lnTo>
                  <a:lnTo>
                    <a:pt x="2805509" y="941313"/>
                  </a:lnTo>
                  <a:lnTo>
                    <a:pt x="2817347" y="935841"/>
                  </a:lnTo>
                  <a:lnTo>
                    <a:pt x="2829184" y="929767"/>
                  </a:lnTo>
                  <a:lnTo>
                    <a:pt x="2841022" y="923081"/>
                  </a:lnTo>
                  <a:lnTo>
                    <a:pt x="2852859" y="915784"/>
                  </a:lnTo>
                  <a:lnTo>
                    <a:pt x="2864697" y="907897"/>
                  </a:lnTo>
                  <a:lnTo>
                    <a:pt x="2876534" y="899461"/>
                  </a:lnTo>
                  <a:lnTo>
                    <a:pt x="2888372" y="890537"/>
                  </a:lnTo>
                  <a:lnTo>
                    <a:pt x="2900210" y="881208"/>
                  </a:lnTo>
                  <a:lnTo>
                    <a:pt x="2912047" y="871574"/>
                  </a:lnTo>
                  <a:lnTo>
                    <a:pt x="2923885" y="861750"/>
                  </a:lnTo>
                  <a:lnTo>
                    <a:pt x="2935722" y="851863"/>
                  </a:lnTo>
                  <a:lnTo>
                    <a:pt x="2947560" y="842039"/>
                  </a:lnTo>
                  <a:lnTo>
                    <a:pt x="2959398" y="832405"/>
                  </a:lnTo>
                  <a:lnTo>
                    <a:pt x="2971235" y="823076"/>
                  </a:lnTo>
                  <a:lnTo>
                    <a:pt x="2983073" y="814152"/>
                  </a:lnTo>
                  <a:lnTo>
                    <a:pt x="2994910" y="805716"/>
                  </a:lnTo>
                  <a:lnTo>
                    <a:pt x="3006748" y="797829"/>
                  </a:lnTo>
                  <a:lnTo>
                    <a:pt x="3018586" y="790532"/>
                  </a:lnTo>
                  <a:lnTo>
                    <a:pt x="3030423" y="783846"/>
                  </a:lnTo>
                  <a:lnTo>
                    <a:pt x="3042261" y="777772"/>
                  </a:lnTo>
                  <a:lnTo>
                    <a:pt x="3054098" y="772300"/>
                  </a:lnTo>
                  <a:lnTo>
                    <a:pt x="3065936" y="767404"/>
                  </a:lnTo>
                  <a:lnTo>
                    <a:pt x="3077774" y="763053"/>
                  </a:lnTo>
                  <a:lnTo>
                    <a:pt x="3089611" y="759209"/>
                  </a:lnTo>
                  <a:lnTo>
                    <a:pt x="3101449" y="755828"/>
                  </a:lnTo>
                  <a:lnTo>
                    <a:pt x="3113286" y="752869"/>
                  </a:lnTo>
                  <a:lnTo>
                    <a:pt x="3125124" y="750290"/>
                  </a:lnTo>
                  <a:lnTo>
                    <a:pt x="3136962" y="748048"/>
                  </a:lnTo>
                  <a:lnTo>
                    <a:pt x="3148799" y="746106"/>
                  </a:lnTo>
                  <a:lnTo>
                    <a:pt x="3160637" y="744429"/>
                  </a:lnTo>
                  <a:lnTo>
                    <a:pt x="3172474" y="742982"/>
                  </a:lnTo>
                  <a:lnTo>
                    <a:pt x="3184312" y="741737"/>
                  </a:lnTo>
                  <a:lnTo>
                    <a:pt x="3196149" y="740668"/>
                  </a:lnTo>
                  <a:lnTo>
                    <a:pt x="3207987" y="739750"/>
                  </a:lnTo>
                  <a:lnTo>
                    <a:pt x="3219825" y="738964"/>
                  </a:lnTo>
                  <a:lnTo>
                    <a:pt x="3231662" y="738291"/>
                  </a:lnTo>
                  <a:lnTo>
                    <a:pt x="3243500" y="737716"/>
                  </a:lnTo>
                  <a:lnTo>
                    <a:pt x="3255337" y="737224"/>
                  </a:lnTo>
                  <a:lnTo>
                    <a:pt x="3267175" y="736804"/>
                  </a:lnTo>
                  <a:lnTo>
                    <a:pt x="3279013" y="736446"/>
                  </a:lnTo>
                  <a:lnTo>
                    <a:pt x="3290850" y="736140"/>
                  </a:lnTo>
                  <a:lnTo>
                    <a:pt x="3302688" y="735879"/>
                  </a:lnTo>
                  <a:lnTo>
                    <a:pt x="3314525" y="735657"/>
                  </a:lnTo>
                  <a:lnTo>
                    <a:pt x="3326363" y="735468"/>
                  </a:lnTo>
                  <a:lnTo>
                    <a:pt x="3338201" y="735306"/>
                  </a:lnTo>
                  <a:lnTo>
                    <a:pt x="3350038" y="735169"/>
                  </a:lnTo>
                  <a:lnTo>
                    <a:pt x="3361876" y="735052"/>
                  </a:lnTo>
                  <a:lnTo>
                    <a:pt x="3373713" y="734952"/>
                  </a:lnTo>
                  <a:lnTo>
                    <a:pt x="3385551" y="734867"/>
                  </a:lnTo>
                  <a:lnTo>
                    <a:pt x="3397389" y="734795"/>
                  </a:lnTo>
                  <a:lnTo>
                    <a:pt x="3409226" y="734733"/>
                  </a:lnTo>
                  <a:lnTo>
                    <a:pt x="3421064" y="734681"/>
                  </a:lnTo>
                  <a:lnTo>
                    <a:pt x="3432901" y="734636"/>
                  </a:lnTo>
                  <a:lnTo>
                    <a:pt x="3444739" y="734598"/>
                  </a:lnTo>
                  <a:lnTo>
                    <a:pt x="3456576" y="734566"/>
                  </a:lnTo>
                  <a:lnTo>
                    <a:pt x="3468414" y="734539"/>
                  </a:lnTo>
                  <a:lnTo>
                    <a:pt x="3480252" y="734515"/>
                  </a:lnTo>
                  <a:lnTo>
                    <a:pt x="3492089" y="734496"/>
                  </a:lnTo>
                  <a:lnTo>
                    <a:pt x="3503927" y="734479"/>
                  </a:lnTo>
                  <a:lnTo>
                    <a:pt x="3515764" y="734464"/>
                  </a:lnTo>
                  <a:lnTo>
                    <a:pt x="3515764" y="734218"/>
                  </a:lnTo>
                  <a:lnTo>
                    <a:pt x="3527602" y="734189"/>
                  </a:lnTo>
                  <a:lnTo>
                    <a:pt x="3539440" y="734155"/>
                  </a:lnTo>
                  <a:lnTo>
                    <a:pt x="3551277" y="734115"/>
                  </a:lnTo>
                  <a:lnTo>
                    <a:pt x="3563115" y="734069"/>
                  </a:lnTo>
                  <a:lnTo>
                    <a:pt x="3574952" y="734014"/>
                  </a:lnTo>
                  <a:lnTo>
                    <a:pt x="3586790" y="733949"/>
                  </a:lnTo>
                  <a:lnTo>
                    <a:pt x="3598628" y="733873"/>
                  </a:lnTo>
                  <a:lnTo>
                    <a:pt x="3610465" y="733784"/>
                  </a:lnTo>
                  <a:lnTo>
                    <a:pt x="3622303" y="733680"/>
                  </a:lnTo>
                  <a:lnTo>
                    <a:pt x="3634140" y="733557"/>
                  </a:lnTo>
                  <a:lnTo>
                    <a:pt x="3645978" y="733412"/>
                  </a:lnTo>
                  <a:lnTo>
                    <a:pt x="3657816" y="733242"/>
                  </a:lnTo>
                  <a:lnTo>
                    <a:pt x="3669653" y="733043"/>
                  </a:lnTo>
                  <a:lnTo>
                    <a:pt x="3681491" y="732809"/>
                  </a:lnTo>
                  <a:lnTo>
                    <a:pt x="3693328" y="732534"/>
                  </a:lnTo>
                  <a:lnTo>
                    <a:pt x="3705166" y="732211"/>
                  </a:lnTo>
                  <a:lnTo>
                    <a:pt x="3717004" y="731832"/>
                  </a:lnTo>
                  <a:lnTo>
                    <a:pt x="3728841" y="731388"/>
                  </a:lnTo>
                  <a:lnTo>
                    <a:pt x="3740679" y="730866"/>
                  </a:lnTo>
                  <a:lnTo>
                    <a:pt x="3752516" y="730255"/>
                  </a:lnTo>
                  <a:lnTo>
                    <a:pt x="3764354" y="729538"/>
                  </a:lnTo>
                  <a:lnTo>
                    <a:pt x="3776191" y="728698"/>
                  </a:lnTo>
                  <a:lnTo>
                    <a:pt x="3788029" y="727715"/>
                  </a:lnTo>
                  <a:lnTo>
                    <a:pt x="3799867" y="726564"/>
                  </a:lnTo>
                  <a:lnTo>
                    <a:pt x="3811704" y="725218"/>
                  </a:lnTo>
                  <a:lnTo>
                    <a:pt x="3823542" y="723646"/>
                  </a:lnTo>
                  <a:lnTo>
                    <a:pt x="3835379" y="721811"/>
                  </a:lnTo>
                  <a:lnTo>
                    <a:pt x="3847217" y="719672"/>
                  </a:lnTo>
                  <a:lnTo>
                    <a:pt x="3859055" y="717182"/>
                  </a:lnTo>
                  <a:lnTo>
                    <a:pt x="3870892" y="714289"/>
                  </a:lnTo>
                  <a:lnTo>
                    <a:pt x="3882730" y="710933"/>
                  </a:lnTo>
                  <a:lnTo>
                    <a:pt x="3894567" y="707050"/>
                  </a:lnTo>
                  <a:lnTo>
                    <a:pt x="3906405" y="702567"/>
                  </a:lnTo>
                  <a:lnTo>
                    <a:pt x="3918243" y="697408"/>
                  </a:lnTo>
                  <a:lnTo>
                    <a:pt x="3930080" y="691490"/>
                  </a:lnTo>
                  <a:lnTo>
                    <a:pt x="3941918" y="684729"/>
                  </a:lnTo>
                  <a:lnTo>
                    <a:pt x="3953755" y="677039"/>
                  </a:lnTo>
                  <a:lnTo>
                    <a:pt x="3965593" y="668338"/>
                  </a:lnTo>
                  <a:lnTo>
                    <a:pt x="3977431" y="658547"/>
                  </a:lnTo>
                  <a:lnTo>
                    <a:pt x="3989268" y="647602"/>
                  </a:lnTo>
                  <a:lnTo>
                    <a:pt x="4001106" y="635455"/>
                  </a:lnTo>
                  <a:lnTo>
                    <a:pt x="4012943" y="622082"/>
                  </a:lnTo>
                  <a:lnTo>
                    <a:pt x="4024781" y="607488"/>
                  </a:lnTo>
                  <a:lnTo>
                    <a:pt x="4036619" y="591714"/>
                  </a:lnTo>
                  <a:lnTo>
                    <a:pt x="4048456" y="574842"/>
                  </a:lnTo>
                  <a:lnTo>
                    <a:pt x="4060294" y="556994"/>
                  </a:lnTo>
                  <a:lnTo>
                    <a:pt x="4072131" y="538335"/>
                  </a:lnTo>
                  <a:lnTo>
                    <a:pt x="4083969" y="519067"/>
                  </a:lnTo>
                  <a:lnTo>
                    <a:pt x="4095806" y="499421"/>
                  </a:lnTo>
                  <a:lnTo>
                    <a:pt x="4107644" y="479646"/>
                  </a:lnTo>
                  <a:lnTo>
                    <a:pt x="4119482" y="459999"/>
                  </a:lnTo>
                  <a:lnTo>
                    <a:pt x="4131319" y="440731"/>
                  </a:lnTo>
                  <a:lnTo>
                    <a:pt x="4143157" y="422072"/>
                  </a:lnTo>
                  <a:lnTo>
                    <a:pt x="4154994" y="404225"/>
                  </a:lnTo>
                  <a:lnTo>
                    <a:pt x="4166832" y="387352"/>
                  </a:lnTo>
                  <a:lnTo>
                    <a:pt x="4178670" y="371579"/>
                  </a:lnTo>
                  <a:lnTo>
                    <a:pt x="4190507" y="356985"/>
                  </a:lnTo>
                  <a:lnTo>
                    <a:pt x="4202345" y="343611"/>
                  </a:lnTo>
                  <a:lnTo>
                    <a:pt x="4214182" y="331464"/>
                  </a:lnTo>
                  <a:lnTo>
                    <a:pt x="4226020" y="320520"/>
                  </a:lnTo>
                  <a:lnTo>
                    <a:pt x="4237858" y="310729"/>
                  </a:lnTo>
                  <a:lnTo>
                    <a:pt x="4249695" y="302027"/>
                  </a:lnTo>
                  <a:lnTo>
                    <a:pt x="4261533" y="294337"/>
                  </a:lnTo>
                  <a:lnTo>
                    <a:pt x="4273370" y="287576"/>
                  </a:lnTo>
                  <a:lnTo>
                    <a:pt x="4285208" y="281659"/>
                  </a:lnTo>
                  <a:lnTo>
                    <a:pt x="4297046" y="276499"/>
                  </a:lnTo>
                  <a:lnTo>
                    <a:pt x="4308883" y="272017"/>
                  </a:lnTo>
                  <a:lnTo>
                    <a:pt x="4320721" y="268133"/>
                  </a:lnTo>
                  <a:lnTo>
                    <a:pt x="4332558" y="264777"/>
                  </a:lnTo>
                  <a:lnTo>
                    <a:pt x="4344396" y="261884"/>
                  </a:lnTo>
                  <a:lnTo>
                    <a:pt x="4356234" y="259394"/>
                  </a:lnTo>
                  <a:lnTo>
                    <a:pt x="4368071" y="257256"/>
                  </a:lnTo>
                  <a:lnTo>
                    <a:pt x="4379909" y="255421"/>
                  </a:lnTo>
                  <a:lnTo>
                    <a:pt x="4391746" y="253848"/>
                  </a:lnTo>
                  <a:lnTo>
                    <a:pt x="4403584" y="252503"/>
                  </a:lnTo>
                  <a:lnTo>
                    <a:pt x="4415421" y="251352"/>
                  </a:lnTo>
                  <a:lnTo>
                    <a:pt x="4427259" y="250368"/>
                  </a:lnTo>
                  <a:lnTo>
                    <a:pt x="4439097" y="249528"/>
                  </a:lnTo>
                  <a:lnTo>
                    <a:pt x="4450934" y="248812"/>
                  </a:lnTo>
                  <a:lnTo>
                    <a:pt x="4462772" y="248200"/>
                  </a:lnTo>
                  <a:lnTo>
                    <a:pt x="4474609" y="247679"/>
                  </a:lnTo>
                  <a:lnTo>
                    <a:pt x="4486447" y="247234"/>
                  </a:lnTo>
                  <a:lnTo>
                    <a:pt x="4498285" y="246855"/>
                  </a:lnTo>
                  <a:lnTo>
                    <a:pt x="4510122" y="246532"/>
                  </a:lnTo>
                  <a:lnTo>
                    <a:pt x="4521960" y="246258"/>
                  </a:lnTo>
                  <a:lnTo>
                    <a:pt x="4533797" y="246023"/>
                  </a:lnTo>
                  <a:lnTo>
                    <a:pt x="4545635" y="245824"/>
                  </a:lnTo>
                  <a:lnTo>
                    <a:pt x="4557473" y="245654"/>
                  </a:lnTo>
                  <a:lnTo>
                    <a:pt x="4569310" y="245510"/>
                  </a:lnTo>
                  <a:lnTo>
                    <a:pt x="4581148" y="245387"/>
                  </a:lnTo>
                  <a:lnTo>
                    <a:pt x="4592985" y="245282"/>
                  </a:lnTo>
                  <a:lnTo>
                    <a:pt x="4604823" y="245193"/>
                  </a:lnTo>
                  <a:lnTo>
                    <a:pt x="4616661" y="245117"/>
                  </a:lnTo>
                  <a:lnTo>
                    <a:pt x="4628498" y="245053"/>
                  </a:lnTo>
                  <a:lnTo>
                    <a:pt x="4640336" y="244998"/>
                  </a:lnTo>
                  <a:lnTo>
                    <a:pt x="4652173" y="244951"/>
                  </a:lnTo>
                  <a:lnTo>
                    <a:pt x="4664011" y="244911"/>
                  </a:lnTo>
                  <a:lnTo>
                    <a:pt x="4675849" y="244877"/>
                  </a:lnTo>
                  <a:lnTo>
                    <a:pt x="4687686" y="244848"/>
                  </a:lnTo>
                </a:path>
              </a:pathLst>
            </a:custGeom>
            <a:ln w="40651" cap="flat">
              <a:solidFill>
                <a:srgbClr val="E8E8E8">
                  <a:alpha val="100000"/>
                </a:srgbClr>
              </a:solidFill>
              <a:prstDash val="solid"/>
              <a:round/>
            </a:ln>
          </p:spPr>
          <p:txBody>
            <a:bodyPr/>
            <a:lstStyle/>
            <a:p/>
          </p:txBody>
        </p:sp>
        <p:sp>
          <p:nvSpPr>
            <p:cNvPr id="36" name="pl36"/>
            <p:cNvSpPr/>
            <p:nvPr/>
          </p:nvSpPr>
          <p:spPr>
            <a:xfrm>
              <a:off x="2482351" y="1639507"/>
              <a:ext cx="4687686" cy="979313"/>
            </a:xfrm>
            <a:custGeom>
              <a:avLst/>
              <a:pathLst>
                <a:path w="4687686" h="979313">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246"/>
                  </a:lnTo>
                  <a:lnTo>
                    <a:pt x="1183759" y="289"/>
                  </a:lnTo>
                  <a:lnTo>
                    <a:pt x="1195596" y="340"/>
                  </a:lnTo>
                  <a:lnTo>
                    <a:pt x="1207434" y="399"/>
                  </a:lnTo>
                  <a:lnTo>
                    <a:pt x="1219272" y="470"/>
                  </a:lnTo>
                  <a:lnTo>
                    <a:pt x="1231109" y="552"/>
                  </a:lnTo>
                  <a:lnTo>
                    <a:pt x="1242947" y="649"/>
                  </a:lnTo>
                  <a:lnTo>
                    <a:pt x="1254784" y="763"/>
                  </a:lnTo>
                  <a:lnTo>
                    <a:pt x="1266622" y="896"/>
                  </a:lnTo>
                  <a:lnTo>
                    <a:pt x="1278459" y="1053"/>
                  </a:lnTo>
                  <a:lnTo>
                    <a:pt x="1290297" y="1238"/>
                  </a:lnTo>
                  <a:lnTo>
                    <a:pt x="1302135" y="1455"/>
                  </a:lnTo>
                  <a:lnTo>
                    <a:pt x="1313972" y="1709"/>
                  </a:lnTo>
                  <a:lnTo>
                    <a:pt x="1325810" y="2008"/>
                  </a:lnTo>
                  <a:lnTo>
                    <a:pt x="1337647" y="2360"/>
                  </a:lnTo>
                  <a:lnTo>
                    <a:pt x="1349485" y="2772"/>
                  </a:lnTo>
                  <a:lnTo>
                    <a:pt x="1361323" y="3256"/>
                  </a:lnTo>
                  <a:lnTo>
                    <a:pt x="1373160" y="3824"/>
                  </a:lnTo>
                  <a:lnTo>
                    <a:pt x="1384998" y="4491"/>
                  </a:lnTo>
                  <a:lnTo>
                    <a:pt x="1396835" y="5273"/>
                  </a:lnTo>
                  <a:lnTo>
                    <a:pt x="1408673" y="6191"/>
                  </a:lnTo>
                  <a:lnTo>
                    <a:pt x="1420511" y="7266"/>
                  </a:lnTo>
                  <a:lnTo>
                    <a:pt x="1432348" y="8526"/>
                  </a:lnTo>
                  <a:lnTo>
                    <a:pt x="1444186" y="10001"/>
                  </a:lnTo>
                  <a:lnTo>
                    <a:pt x="1456023" y="11727"/>
                  </a:lnTo>
                  <a:lnTo>
                    <a:pt x="1467861" y="13746"/>
                  </a:lnTo>
                  <a:lnTo>
                    <a:pt x="1479699" y="16104"/>
                  </a:lnTo>
                  <a:lnTo>
                    <a:pt x="1491536" y="18856"/>
                  </a:lnTo>
                  <a:lnTo>
                    <a:pt x="1503374" y="22065"/>
                  </a:lnTo>
                  <a:lnTo>
                    <a:pt x="1515211" y="25799"/>
                  </a:lnTo>
                  <a:lnTo>
                    <a:pt x="1527049" y="30139"/>
                  </a:lnTo>
                  <a:lnTo>
                    <a:pt x="1538887" y="35173"/>
                  </a:lnTo>
                  <a:lnTo>
                    <a:pt x="1550724" y="40998"/>
                  </a:lnTo>
                  <a:lnTo>
                    <a:pt x="1562562" y="47722"/>
                  </a:lnTo>
                  <a:lnTo>
                    <a:pt x="1574399" y="55461"/>
                  </a:lnTo>
                  <a:lnTo>
                    <a:pt x="1586237" y="64338"/>
                  </a:lnTo>
                  <a:lnTo>
                    <a:pt x="1598074" y="74479"/>
                  </a:lnTo>
                  <a:lnTo>
                    <a:pt x="1609912" y="86014"/>
                  </a:lnTo>
                  <a:lnTo>
                    <a:pt x="1621750" y="99066"/>
                  </a:lnTo>
                  <a:lnTo>
                    <a:pt x="1633587" y="113752"/>
                  </a:lnTo>
                  <a:lnTo>
                    <a:pt x="1645425" y="130170"/>
                  </a:lnTo>
                  <a:lnTo>
                    <a:pt x="1657262" y="148390"/>
                  </a:lnTo>
                  <a:lnTo>
                    <a:pt x="1669100" y="168450"/>
                  </a:lnTo>
                  <a:lnTo>
                    <a:pt x="1680938" y="190341"/>
                  </a:lnTo>
                  <a:lnTo>
                    <a:pt x="1692775" y="214002"/>
                  </a:lnTo>
                  <a:lnTo>
                    <a:pt x="1704613" y="239310"/>
                  </a:lnTo>
                  <a:lnTo>
                    <a:pt x="1716450" y="266081"/>
                  </a:lnTo>
                  <a:lnTo>
                    <a:pt x="1728288" y="294069"/>
                  </a:lnTo>
                  <a:lnTo>
                    <a:pt x="1740126" y="322972"/>
                  </a:lnTo>
                  <a:lnTo>
                    <a:pt x="1751963" y="352442"/>
                  </a:lnTo>
                  <a:lnTo>
                    <a:pt x="1763801" y="382104"/>
                  </a:lnTo>
                  <a:lnTo>
                    <a:pt x="1775638" y="411574"/>
                  </a:lnTo>
                  <a:lnTo>
                    <a:pt x="1787476" y="440476"/>
                  </a:lnTo>
                  <a:lnTo>
                    <a:pt x="1799314" y="468464"/>
                  </a:lnTo>
                  <a:lnTo>
                    <a:pt x="1811151" y="495236"/>
                  </a:lnTo>
                  <a:lnTo>
                    <a:pt x="1822989" y="520544"/>
                  </a:lnTo>
                  <a:lnTo>
                    <a:pt x="1834826" y="544205"/>
                  </a:lnTo>
                  <a:lnTo>
                    <a:pt x="1846664" y="566096"/>
                  </a:lnTo>
                  <a:lnTo>
                    <a:pt x="1858502" y="586156"/>
                  </a:lnTo>
                  <a:lnTo>
                    <a:pt x="1870339" y="604376"/>
                  </a:lnTo>
                  <a:lnTo>
                    <a:pt x="1882177" y="620793"/>
                  </a:lnTo>
                  <a:lnTo>
                    <a:pt x="1894014" y="635479"/>
                  </a:lnTo>
                  <a:lnTo>
                    <a:pt x="1905852" y="648532"/>
                  </a:lnTo>
                  <a:lnTo>
                    <a:pt x="1917689" y="660067"/>
                  </a:lnTo>
                  <a:lnTo>
                    <a:pt x="1929527" y="670208"/>
                  </a:lnTo>
                  <a:lnTo>
                    <a:pt x="1941365" y="679084"/>
                  </a:lnTo>
                  <a:lnTo>
                    <a:pt x="1953202" y="686823"/>
                  </a:lnTo>
                  <a:lnTo>
                    <a:pt x="1965040" y="693548"/>
                  </a:lnTo>
                  <a:lnTo>
                    <a:pt x="1976877" y="699373"/>
                  </a:lnTo>
                  <a:lnTo>
                    <a:pt x="1988715" y="704407"/>
                  </a:lnTo>
                  <a:lnTo>
                    <a:pt x="2000553" y="708746"/>
                  </a:lnTo>
                  <a:lnTo>
                    <a:pt x="2012390" y="712481"/>
                  </a:lnTo>
                  <a:lnTo>
                    <a:pt x="2024228" y="715689"/>
                  </a:lnTo>
                  <a:lnTo>
                    <a:pt x="2036065" y="718442"/>
                  </a:lnTo>
                  <a:lnTo>
                    <a:pt x="2047903" y="720800"/>
                  </a:lnTo>
                  <a:lnTo>
                    <a:pt x="2059741" y="722819"/>
                  </a:lnTo>
                  <a:lnTo>
                    <a:pt x="2071578" y="724545"/>
                  </a:lnTo>
                  <a:lnTo>
                    <a:pt x="2083416" y="726020"/>
                  </a:lnTo>
                  <a:lnTo>
                    <a:pt x="2095253" y="727280"/>
                  </a:lnTo>
                  <a:lnTo>
                    <a:pt x="2107091" y="728355"/>
                  </a:lnTo>
                  <a:lnTo>
                    <a:pt x="2118929" y="729272"/>
                  </a:lnTo>
                  <a:lnTo>
                    <a:pt x="2130766" y="730055"/>
                  </a:lnTo>
                  <a:lnTo>
                    <a:pt x="2142604" y="730721"/>
                  </a:lnTo>
                  <a:lnTo>
                    <a:pt x="2154441" y="731290"/>
                  </a:lnTo>
                  <a:lnTo>
                    <a:pt x="2166279" y="731774"/>
                  </a:lnTo>
                  <a:lnTo>
                    <a:pt x="2178117" y="732186"/>
                  </a:lnTo>
                  <a:lnTo>
                    <a:pt x="2189954" y="732538"/>
                  </a:lnTo>
                  <a:lnTo>
                    <a:pt x="2201792" y="732837"/>
                  </a:lnTo>
                  <a:lnTo>
                    <a:pt x="2213629" y="733091"/>
                  </a:lnTo>
                  <a:lnTo>
                    <a:pt x="2225467" y="733308"/>
                  </a:lnTo>
                  <a:lnTo>
                    <a:pt x="2237304" y="733493"/>
                  </a:lnTo>
                  <a:lnTo>
                    <a:pt x="2249142" y="733650"/>
                  </a:lnTo>
                  <a:lnTo>
                    <a:pt x="2260980" y="733783"/>
                  </a:lnTo>
                  <a:lnTo>
                    <a:pt x="2272817" y="733897"/>
                  </a:lnTo>
                  <a:lnTo>
                    <a:pt x="2284655" y="733994"/>
                  </a:lnTo>
                  <a:lnTo>
                    <a:pt x="2296492" y="734076"/>
                  </a:lnTo>
                  <a:lnTo>
                    <a:pt x="2308330" y="734146"/>
                  </a:lnTo>
                  <a:lnTo>
                    <a:pt x="2320168" y="734206"/>
                  </a:lnTo>
                  <a:lnTo>
                    <a:pt x="2332005" y="734257"/>
                  </a:lnTo>
                  <a:lnTo>
                    <a:pt x="2343843" y="734300"/>
                  </a:lnTo>
                  <a:lnTo>
                    <a:pt x="2343843" y="734546"/>
                  </a:lnTo>
                  <a:lnTo>
                    <a:pt x="2355680" y="734546"/>
                  </a:lnTo>
                  <a:lnTo>
                    <a:pt x="2367518" y="734546"/>
                  </a:lnTo>
                  <a:lnTo>
                    <a:pt x="2379356" y="734546"/>
                  </a:lnTo>
                  <a:lnTo>
                    <a:pt x="2391193" y="734546"/>
                  </a:lnTo>
                  <a:lnTo>
                    <a:pt x="2403031" y="734546"/>
                  </a:lnTo>
                  <a:lnTo>
                    <a:pt x="2414868" y="734546"/>
                  </a:lnTo>
                  <a:lnTo>
                    <a:pt x="2426706" y="734546"/>
                  </a:lnTo>
                  <a:lnTo>
                    <a:pt x="2438544" y="734546"/>
                  </a:lnTo>
                  <a:lnTo>
                    <a:pt x="2450381" y="734546"/>
                  </a:lnTo>
                  <a:lnTo>
                    <a:pt x="2462219" y="734546"/>
                  </a:lnTo>
                  <a:lnTo>
                    <a:pt x="2474056" y="734546"/>
                  </a:lnTo>
                  <a:lnTo>
                    <a:pt x="2485894" y="734546"/>
                  </a:lnTo>
                  <a:lnTo>
                    <a:pt x="2497732" y="734546"/>
                  </a:lnTo>
                  <a:lnTo>
                    <a:pt x="2509569" y="734546"/>
                  </a:lnTo>
                  <a:lnTo>
                    <a:pt x="2521407" y="734546"/>
                  </a:lnTo>
                  <a:lnTo>
                    <a:pt x="2533244" y="734546"/>
                  </a:lnTo>
                  <a:lnTo>
                    <a:pt x="2545082" y="734546"/>
                  </a:lnTo>
                  <a:lnTo>
                    <a:pt x="2556919" y="734546"/>
                  </a:lnTo>
                  <a:lnTo>
                    <a:pt x="2568757" y="734546"/>
                  </a:lnTo>
                  <a:lnTo>
                    <a:pt x="2580595" y="734546"/>
                  </a:lnTo>
                  <a:lnTo>
                    <a:pt x="2592432" y="734546"/>
                  </a:lnTo>
                  <a:lnTo>
                    <a:pt x="2604270" y="734546"/>
                  </a:lnTo>
                  <a:lnTo>
                    <a:pt x="2616107" y="734546"/>
                  </a:lnTo>
                  <a:lnTo>
                    <a:pt x="2627945" y="734546"/>
                  </a:lnTo>
                  <a:lnTo>
                    <a:pt x="2639783" y="734546"/>
                  </a:lnTo>
                  <a:lnTo>
                    <a:pt x="2651620" y="734546"/>
                  </a:lnTo>
                  <a:lnTo>
                    <a:pt x="2663458" y="734546"/>
                  </a:lnTo>
                  <a:lnTo>
                    <a:pt x="2675295" y="734546"/>
                  </a:lnTo>
                  <a:lnTo>
                    <a:pt x="2687133" y="734546"/>
                  </a:lnTo>
                  <a:lnTo>
                    <a:pt x="2698971" y="734546"/>
                  </a:lnTo>
                  <a:lnTo>
                    <a:pt x="2710808" y="734546"/>
                  </a:lnTo>
                  <a:lnTo>
                    <a:pt x="2722646" y="734546"/>
                  </a:lnTo>
                  <a:lnTo>
                    <a:pt x="2734483" y="734546"/>
                  </a:lnTo>
                  <a:lnTo>
                    <a:pt x="2746321" y="734546"/>
                  </a:lnTo>
                  <a:lnTo>
                    <a:pt x="2758159" y="734546"/>
                  </a:lnTo>
                  <a:lnTo>
                    <a:pt x="2769996" y="734546"/>
                  </a:lnTo>
                  <a:lnTo>
                    <a:pt x="2781834" y="734546"/>
                  </a:lnTo>
                  <a:lnTo>
                    <a:pt x="2793671" y="734546"/>
                  </a:lnTo>
                  <a:lnTo>
                    <a:pt x="2805509" y="734546"/>
                  </a:lnTo>
                  <a:lnTo>
                    <a:pt x="2817347" y="734546"/>
                  </a:lnTo>
                  <a:lnTo>
                    <a:pt x="2829184" y="734546"/>
                  </a:lnTo>
                  <a:lnTo>
                    <a:pt x="2841022" y="734546"/>
                  </a:lnTo>
                  <a:lnTo>
                    <a:pt x="2852859" y="734546"/>
                  </a:lnTo>
                  <a:lnTo>
                    <a:pt x="2864697" y="734546"/>
                  </a:lnTo>
                  <a:lnTo>
                    <a:pt x="2876534" y="734546"/>
                  </a:lnTo>
                  <a:lnTo>
                    <a:pt x="2888372" y="734546"/>
                  </a:lnTo>
                  <a:lnTo>
                    <a:pt x="2900210" y="734546"/>
                  </a:lnTo>
                  <a:lnTo>
                    <a:pt x="2912047" y="734546"/>
                  </a:lnTo>
                  <a:lnTo>
                    <a:pt x="2923885" y="734546"/>
                  </a:lnTo>
                  <a:lnTo>
                    <a:pt x="2935722" y="734546"/>
                  </a:lnTo>
                  <a:lnTo>
                    <a:pt x="2947560" y="734546"/>
                  </a:lnTo>
                  <a:lnTo>
                    <a:pt x="2959398" y="734546"/>
                  </a:lnTo>
                  <a:lnTo>
                    <a:pt x="2971235" y="734546"/>
                  </a:lnTo>
                  <a:lnTo>
                    <a:pt x="2983073" y="734546"/>
                  </a:lnTo>
                  <a:lnTo>
                    <a:pt x="2994910" y="734546"/>
                  </a:lnTo>
                  <a:lnTo>
                    <a:pt x="3006748" y="734546"/>
                  </a:lnTo>
                  <a:lnTo>
                    <a:pt x="3018586" y="734546"/>
                  </a:lnTo>
                  <a:lnTo>
                    <a:pt x="3030423" y="734546"/>
                  </a:lnTo>
                  <a:lnTo>
                    <a:pt x="3042261" y="734546"/>
                  </a:lnTo>
                  <a:lnTo>
                    <a:pt x="3054098" y="734546"/>
                  </a:lnTo>
                  <a:lnTo>
                    <a:pt x="3065936" y="734546"/>
                  </a:lnTo>
                  <a:lnTo>
                    <a:pt x="3077774" y="734546"/>
                  </a:lnTo>
                  <a:lnTo>
                    <a:pt x="3089611" y="734546"/>
                  </a:lnTo>
                  <a:lnTo>
                    <a:pt x="3101449" y="734546"/>
                  </a:lnTo>
                  <a:lnTo>
                    <a:pt x="3113286" y="734546"/>
                  </a:lnTo>
                  <a:lnTo>
                    <a:pt x="3125124" y="734546"/>
                  </a:lnTo>
                  <a:lnTo>
                    <a:pt x="3136962" y="734546"/>
                  </a:lnTo>
                  <a:lnTo>
                    <a:pt x="3148799" y="734546"/>
                  </a:lnTo>
                  <a:lnTo>
                    <a:pt x="3160637" y="734546"/>
                  </a:lnTo>
                  <a:lnTo>
                    <a:pt x="3172474" y="734546"/>
                  </a:lnTo>
                  <a:lnTo>
                    <a:pt x="3184312" y="734546"/>
                  </a:lnTo>
                  <a:lnTo>
                    <a:pt x="3196149" y="734546"/>
                  </a:lnTo>
                  <a:lnTo>
                    <a:pt x="3207987" y="734546"/>
                  </a:lnTo>
                  <a:lnTo>
                    <a:pt x="3219825" y="734546"/>
                  </a:lnTo>
                  <a:lnTo>
                    <a:pt x="3231662" y="734546"/>
                  </a:lnTo>
                  <a:lnTo>
                    <a:pt x="3243500" y="734546"/>
                  </a:lnTo>
                  <a:lnTo>
                    <a:pt x="3255337" y="734546"/>
                  </a:lnTo>
                  <a:lnTo>
                    <a:pt x="3267175" y="734546"/>
                  </a:lnTo>
                  <a:lnTo>
                    <a:pt x="3279013" y="734546"/>
                  </a:lnTo>
                  <a:lnTo>
                    <a:pt x="3290850" y="734546"/>
                  </a:lnTo>
                  <a:lnTo>
                    <a:pt x="3302688" y="734546"/>
                  </a:lnTo>
                  <a:lnTo>
                    <a:pt x="3314525" y="734546"/>
                  </a:lnTo>
                  <a:lnTo>
                    <a:pt x="3326363" y="734546"/>
                  </a:lnTo>
                  <a:lnTo>
                    <a:pt x="3338201" y="734546"/>
                  </a:lnTo>
                  <a:lnTo>
                    <a:pt x="3350038" y="734546"/>
                  </a:lnTo>
                  <a:lnTo>
                    <a:pt x="3361876" y="734546"/>
                  </a:lnTo>
                  <a:lnTo>
                    <a:pt x="3373713" y="734546"/>
                  </a:lnTo>
                  <a:lnTo>
                    <a:pt x="3385551" y="734546"/>
                  </a:lnTo>
                  <a:lnTo>
                    <a:pt x="3397389" y="734546"/>
                  </a:lnTo>
                  <a:lnTo>
                    <a:pt x="3409226" y="734546"/>
                  </a:lnTo>
                  <a:lnTo>
                    <a:pt x="3421064" y="734546"/>
                  </a:lnTo>
                  <a:lnTo>
                    <a:pt x="3432901" y="734546"/>
                  </a:lnTo>
                  <a:lnTo>
                    <a:pt x="3444739" y="734546"/>
                  </a:lnTo>
                  <a:lnTo>
                    <a:pt x="3456576" y="734546"/>
                  </a:lnTo>
                  <a:lnTo>
                    <a:pt x="3468414" y="734546"/>
                  </a:lnTo>
                  <a:lnTo>
                    <a:pt x="3480252" y="734546"/>
                  </a:lnTo>
                  <a:lnTo>
                    <a:pt x="3492089" y="734546"/>
                  </a:lnTo>
                  <a:lnTo>
                    <a:pt x="3503927" y="734546"/>
                  </a:lnTo>
                  <a:lnTo>
                    <a:pt x="3515764" y="734546"/>
                  </a:lnTo>
                  <a:lnTo>
                    <a:pt x="3515764" y="734628"/>
                  </a:lnTo>
                  <a:lnTo>
                    <a:pt x="3527602" y="734643"/>
                  </a:lnTo>
                  <a:lnTo>
                    <a:pt x="3539440" y="734660"/>
                  </a:lnTo>
                  <a:lnTo>
                    <a:pt x="3551277" y="734680"/>
                  </a:lnTo>
                  <a:lnTo>
                    <a:pt x="3563115" y="734703"/>
                  </a:lnTo>
                  <a:lnTo>
                    <a:pt x="3574952" y="734730"/>
                  </a:lnTo>
                  <a:lnTo>
                    <a:pt x="3586790" y="734763"/>
                  </a:lnTo>
                  <a:lnTo>
                    <a:pt x="3598628" y="734801"/>
                  </a:lnTo>
                  <a:lnTo>
                    <a:pt x="3610465" y="734845"/>
                  </a:lnTo>
                  <a:lnTo>
                    <a:pt x="3622303" y="734898"/>
                  </a:lnTo>
                  <a:lnTo>
                    <a:pt x="3634140" y="734959"/>
                  </a:lnTo>
                  <a:lnTo>
                    <a:pt x="3645978" y="735031"/>
                  </a:lnTo>
                  <a:lnTo>
                    <a:pt x="3657816" y="735116"/>
                  </a:lnTo>
                  <a:lnTo>
                    <a:pt x="3669653" y="735216"/>
                  </a:lnTo>
                  <a:lnTo>
                    <a:pt x="3681491" y="735333"/>
                  </a:lnTo>
                  <a:lnTo>
                    <a:pt x="3693328" y="735470"/>
                  </a:lnTo>
                  <a:lnTo>
                    <a:pt x="3705166" y="735632"/>
                  </a:lnTo>
                  <a:lnTo>
                    <a:pt x="3717004" y="735821"/>
                  </a:lnTo>
                  <a:lnTo>
                    <a:pt x="3728841" y="736044"/>
                  </a:lnTo>
                  <a:lnTo>
                    <a:pt x="3740679" y="736304"/>
                  </a:lnTo>
                  <a:lnTo>
                    <a:pt x="3752516" y="736610"/>
                  </a:lnTo>
                  <a:lnTo>
                    <a:pt x="3764354" y="736968"/>
                  </a:lnTo>
                  <a:lnTo>
                    <a:pt x="3776191" y="737388"/>
                  </a:lnTo>
                  <a:lnTo>
                    <a:pt x="3788029" y="737880"/>
                  </a:lnTo>
                  <a:lnTo>
                    <a:pt x="3799867" y="738456"/>
                  </a:lnTo>
                  <a:lnTo>
                    <a:pt x="3811704" y="739128"/>
                  </a:lnTo>
                  <a:lnTo>
                    <a:pt x="3823542" y="739915"/>
                  </a:lnTo>
                  <a:lnTo>
                    <a:pt x="3835379" y="740832"/>
                  </a:lnTo>
                  <a:lnTo>
                    <a:pt x="3847217" y="741901"/>
                  </a:lnTo>
                  <a:lnTo>
                    <a:pt x="3859055" y="743146"/>
                  </a:lnTo>
                  <a:lnTo>
                    <a:pt x="3870892" y="744593"/>
                  </a:lnTo>
                  <a:lnTo>
                    <a:pt x="3882730" y="746271"/>
                  </a:lnTo>
                  <a:lnTo>
                    <a:pt x="3894567" y="748213"/>
                  </a:lnTo>
                  <a:lnTo>
                    <a:pt x="3906405" y="750454"/>
                  </a:lnTo>
                  <a:lnTo>
                    <a:pt x="3918243" y="753034"/>
                  </a:lnTo>
                  <a:lnTo>
                    <a:pt x="3930080" y="755992"/>
                  </a:lnTo>
                  <a:lnTo>
                    <a:pt x="3941918" y="759373"/>
                  </a:lnTo>
                  <a:lnTo>
                    <a:pt x="3953755" y="763218"/>
                  </a:lnTo>
                  <a:lnTo>
                    <a:pt x="3965593" y="767569"/>
                  </a:lnTo>
                  <a:lnTo>
                    <a:pt x="3977431" y="772464"/>
                  </a:lnTo>
                  <a:lnTo>
                    <a:pt x="3989268" y="777936"/>
                  </a:lnTo>
                  <a:lnTo>
                    <a:pt x="4001106" y="784010"/>
                  </a:lnTo>
                  <a:lnTo>
                    <a:pt x="4012943" y="790697"/>
                  </a:lnTo>
                  <a:lnTo>
                    <a:pt x="4024781" y="797994"/>
                  </a:lnTo>
                  <a:lnTo>
                    <a:pt x="4036619" y="805880"/>
                  </a:lnTo>
                  <a:lnTo>
                    <a:pt x="4048456" y="814316"/>
                  </a:lnTo>
                  <a:lnTo>
                    <a:pt x="4060294" y="823240"/>
                  </a:lnTo>
                  <a:lnTo>
                    <a:pt x="4072131" y="832570"/>
                  </a:lnTo>
                  <a:lnTo>
                    <a:pt x="4083969" y="842204"/>
                  </a:lnTo>
                  <a:lnTo>
                    <a:pt x="4095806" y="852027"/>
                  </a:lnTo>
                  <a:lnTo>
                    <a:pt x="4107644" y="861915"/>
                  </a:lnTo>
                  <a:lnTo>
                    <a:pt x="4119482" y="871738"/>
                  </a:lnTo>
                  <a:lnTo>
                    <a:pt x="4131319" y="881372"/>
                  </a:lnTo>
                  <a:lnTo>
                    <a:pt x="4143157" y="890701"/>
                  </a:lnTo>
                  <a:lnTo>
                    <a:pt x="4154994" y="899625"/>
                  </a:lnTo>
                  <a:lnTo>
                    <a:pt x="4166832" y="908061"/>
                  </a:lnTo>
                  <a:lnTo>
                    <a:pt x="4178670" y="915948"/>
                  </a:lnTo>
                  <a:lnTo>
                    <a:pt x="4190507" y="923245"/>
                  </a:lnTo>
                  <a:lnTo>
                    <a:pt x="4202345" y="929932"/>
                  </a:lnTo>
                  <a:lnTo>
                    <a:pt x="4214182" y="936005"/>
                  </a:lnTo>
                  <a:lnTo>
                    <a:pt x="4226020" y="941478"/>
                  </a:lnTo>
                  <a:lnTo>
                    <a:pt x="4237858" y="946373"/>
                  </a:lnTo>
                  <a:lnTo>
                    <a:pt x="4249695" y="950724"/>
                  </a:lnTo>
                  <a:lnTo>
                    <a:pt x="4261533" y="954569"/>
                  </a:lnTo>
                  <a:lnTo>
                    <a:pt x="4273370" y="957949"/>
                  </a:lnTo>
                  <a:lnTo>
                    <a:pt x="4285208" y="960908"/>
                  </a:lnTo>
                  <a:lnTo>
                    <a:pt x="4297046" y="963488"/>
                  </a:lnTo>
                  <a:lnTo>
                    <a:pt x="4308883" y="965729"/>
                  </a:lnTo>
                  <a:lnTo>
                    <a:pt x="4320721" y="967671"/>
                  </a:lnTo>
                  <a:lnTo>
                    <a:pt x="4332558" y="969349"/>
                  </a:lnTo>
                  <a:lnTo>
                    <a:pt x="4344396" y="970795"/>
                  </a:lnTo>
                  <a:lnTo>
                    <a:pt x="4356234" y="972040"/>
                  </a:lnTo>
                  <a:lnTo>
                    <a:pt x="4368071" y="973110"/>
                  </a:lnTo>
                  <a:lnTo>
                    <a:pt x="4379909" y="974027"/>
                  </a:lnTo>
                  <a:lnTo>
                    <a:pt x="4391746" y="974813"/>
                  </a:lnTo>
                  <a:lnTo>
                    <a:pt x="4403584" y="975486"/>
                  </a:lnTo>
                  <a:lnTo>
                    <a:pt x="4415421" y="976061"/>
                  </a:lnTo>
                  <a:lnTo>
                    <a:pt x="4427259" y="976553"/>
                  </a:lnTo>
                  <a:lnTo>
                    <a:pt x="4439097" y="976973"/>
                  </a:lnTo>
                  <a:lnTo>
                    <a:pt x="4450934" y="977332"/>
                  </a:lnTo>
                  <a:lnTo>
                    <a:pt x="4462772" y="977637"/>
                  </a:lnTo>
                  <a:lnTo>
                    <a:pt x="4474609" y="977898"/>
                  </a:lnTo>
                  <a:lnTo>
                    <a:pt x="4486447" y="978120"/>
                  </a:lnTo>
                  <a:lnTo>
                    <a:pt x="4498285" y="978310"/>
                  </a:lnTo>
                  <a:lnTo>
                    <a:pt x="4510122" y="978471"/>
                  </a:lnTo>
                  <a:lnTo>
                    <a:pt x="4521960" y="978609"/>
                  </a:lnTo>
                  <a:lnTo>
                    <a:pt x="4533797" y="978726"/>
                  </a:lnTo>
                  <a:lnTo>
                    <a:pt x="4545635" y="978825"/>
                  </a:lnTo>
                  <a:lnTo>
                    <a:pt x="4557473" y="978910"/>
                  </a:lnTo>
                  <a:lnTo>
                    <a:pt x="4569310" y="978982"/>
                  </a:lnTo>
                  <a:lnTo>
                    <a:pt x="4581148" y="979044"/>
                  </a:lnTo>
                  <a:lnTo>
                    <a:pt x="4592985" y="979096"/>
                  </a:lnTo>
                  <a:lnTo>
                    <a:pt x="4604823" y="979141"/>
                  </a:lnTo>
                  <a:lnTo>
                    <a:pt x="4616661" y="979179"/>
                  </a:lnTo>
                  <a:lnTo>
                    <a:pt x="4628498" y="979211"/>
                  </a:lnTo>
                  <a:lnTo>
                    <a:pt x="4640336" y="979239"/>
                  </a:lnTo>
                  <a:lnTo>
                    <a:pt x="4652173" y="979262"/>
                  </a:lnTo>
                  <a:lnTo>
                    <a:pt x="4664011" y="979282"/>
                  </a:lnTo>
                  <a:lnTo>
                    <a:pt x="4675849" y="979299"/>
                  </a:lnTo>
                  <a:lnTo>
                    <a:pt x="4687686" y="979313"/>
                  </a:lnTo>
                </a:path>
              </a:pathLst>
            </a:custGeom>
            <a:ln w="40651" cap="flat">
              <a:solidFill>
                <a:srgbClr val="E8E8E8">
                  <a:alpha val="100000"/>
                </a:srgbClr>
              </a:solidFill>
              <a:prstDash val="solid"/>
              <a:round/>
            </a:ln>
          </p:spPr>
          <p:txBody>
            <a:bodyPr/>
            <a:lstStyle/>
            <a:p/>
          </p:txBody>
        </p:sp>
        <p:sp>
          <p:nvSpPr>
            <p:cNvPr id="37" name="pl37"/>
            <p:cNvSpPr/>
            <p:nvPr/>
          </p:nvSpPr>
          <p:spPr>
            <a:xfrm>
              <a:off x="2482351" y="4332845"/>
              <a:ext cx="4687686" cy="489615"/>
            </a:xfrm>
            <a:custGeom>
              <a:avLst/>
              <a:pathLst>
                <a:path w="4687686" h="489615">
                  <a:moveTo>
                    <a:pt x="0" y="489615"/>
                  </a:moveTo>
                  <a:lnTo>
                    <a:pt x="11837" y="489601"/>
                  </a:lnTo>
                  <a:lnTo>
                    <a:pt x="23675" y="489584"/>
                  </a:lnTo>
                  <a:lnTo>
                    <a:pt x="35512" y="489564"/>
                  </a:lnTo>
                  <a:lnTo>
                    <a:pt x="47350" y="489541"/>
                  </a:lnTo>
                  <a:lnTo>
                    <a:pt x="59187" y="489513"/>
                  </a:lnTo>
                  <a:lnTo>
                    <a:pt x="71025" y="489481"/>
                  </a:lnTo>
                  <a:lnTo>
                    <a:pt x="82863" y="489443"/>
                  </a:lnTo>
                  <a:lnTo>
                    <a:pt x="94700" y="489398"/>
                  </a:lnTo>
                  <a:lnTo>
                    <a:pt x="106538" y="489346"/>
                  </a:lnTo>
                  <a:lnTo>
                    <a:pt x="118375" y="489285"/>
                  </a:lnTo>
                  <a:lnTo>
                    <a:pt x="130213" y="489212"/>
                  </a:lnTo>
                  <a:lnTo>
                    <a:pt x="142051" y="489127"/>
                  </a:lnTo>
                  <a:lnTo>
                    <a:pt x="153888" y="489028"/>
                  </a:lnTo>
                  <a:lnTo>
                    <a:pt x="165726" y="488911"/>
                  </a:lnTo>
                  <a:lnTo>
                    <a:pt x="177563" y="488773"/>
                  </a:lnTo>
                  <a:lnTo>
                    <a:pt x="189401" y="488612"/>
                  </a:lnTo>
                  <a:lnTo>
                    <a:pt x="201239" y="488422"/>
                  </a:lnTo>
                  <a:lnTo>
                    <a:pt x="213076" y="488200"/>
                  </a:lnTo>
                  <a:lnTo>
                    <a:pt x="224914" y="487939"/>
                  </a:lnTo>
                  <a:lnTo>
                    <a:pt x="236751" y="487634"/>
                  </a:lnTo>
                  <a:lnTo>
                    <a:pt x="248589" y="487275"/>
                  </a:lnTo>
                  <a:lnTo>
                    <a:pt x="260427" y="486855"/>
                  </a:lnTo>
                  <a:lnTo>
                    <a:pt x="272264" y="486364"/>
                  </a:lnTo>
                  <a:lnTo>
                    <a:pt x="284102" y="485788"/>
                  </a:lnTo>
                  <a:lnTo>
                    <a:pt x="295939" y="485115"/>
                  </a:lnTo>
                  <a:lnTo>
                    <a:pt x="307777" y="484329"/>
                  </a:lnTo>
                  <a:lnTo>
                    <a:pt x="319614" y="483412"/>
                  </a:lnTo>
                  <a:lnTo>
                    <a:pt x="331452" y="482342"/>
                  </a:lnTo>
                  <a:lnTo>
                    <a:pt x="343290" y="481097"/>
                  </a:lnTo>
                  <a:lnTo>
                    <a:pt x="355127" y="479651"/>
                  </a:lnTo>
                  <a:lnTo>
                    <a:pt x="366965" y="477973"/>
                  </a:lnTo>
                  <a:lnTo>
                    <a:pt x="378802" y="476031"/>
                  </a:lnTo>
                  <a:lnTo>
                    <a:pt x="390640" y="473790"/>
                  </a:lnTo>
                  <a:lnTo>
                    <a:pt x="402478" y="471210"/>
                  </a:lnTo>
                  <a:lnTo>
                    <a:pt x="414315" y="468251"/>
                  </a:lnTo>
                  <a:lnTo>
                    <a:pt x="426153" y="464871"/>
                  </a:lnTo>
                  <a:lnTo>
                    <a:pt x="437990" y="461026"/>
                  </a:lnTo>
                  <a:lnTo>
                    <a:pt x="449828" y="456675"/>
                  </a:lnTo>
                  <a:lnTo>
                    <a:pt x="461666" y="451780"/>
                  </a:lnTo>
                  <a:lnTo>
                    <a:pt x="473503" y="446307"/>
                  </a:lnTo>
                  <a:lnTo>
                    <a:pt x="485341" y="440234"/>
                  </a:lnTo>
                  <a:lnTo>
                    <a:pt x="497178" y="433547"/>
                  </a:lnTo>
                  <a:lnTo>
                    <a:pt x="509016" y="426250"/>
                  </a:lnTo>
                  <a:lnTo>
                    <a:pt x="520854" y="418363"/>
                  </a:lnTo>
                  <a:lnTo>
                    <a:pt x="532691" y="409927"/>
                  </a:lnTo>
                  <a:lnTo>
                    <a:pt x="544529" y="401003"/>
                  </a:lnTo>
                  <a:lnTo>
                    <a:pt x="556366" y="391674"/>
                  </a:lnTo>
                  <a:lnTo>
                    <a:pt x="568204" y="382040"/>
                  </a:lnTo>
                  <a:lnTo>
                    <a:pt x="580042" y="372217"/>
                  </a:lnTo>
                  <a:lnTo>
                    <a:pt x="591879" y="362329"/>
                  </a:lnTo>
                  <a:lnTo>
                    <a:pt x="603717" y="352506"/>
                  </a:lnTo>
                  <a:lnTo>
                    <a:pt x="615554" y="342872"/>
                  </a:lnTo>
                  <a:lnTo>
                    <a:pt x="627392" y="333542"/>
                  </a:lnTo>
                  <a:lnTo>
                    <a:pt x="639229" y="324619"/>
                  </a:lnTo>
                  <a:lnTo>
                    <a:pt x="651067" y="316183"/>
                  </a:lnTo>
                  <a:lnTo>
                    <a:pt x="662905" y="308296"/>
                  </a:lnTo>
                  <a:lnTo>
                    <a:pt x="674742" y="300999"/>
                  </a:lnTo>
                  <a:lnTo>
                    <a:pt x="686580" y="294312"/>
                  </a:lnTo>
                  <a:lnTo>
                    <a:pt x="698417" y="288239"/>
                  </a:lnTo>
                  <a:lnTo>
                    <a:pt x="710255" y="282766"/>
                  </a:lnTo>
                  <a:lnTo>
                    <a:pt x="722093" y="277871"/>
                  </a:lnTo>
                  <a:lnTo>
                    <a:pt x="733930" y="273520"/>
                  </a:lnTo>
                  <a:lnTo>
                    <a:pt x="745768" y="269675"/>
                  </a:lnTo>
                  <a:lnTo>
                    <a:pt x="757605" y="266295"/>
                  </a:lnTo>
                  <a:lnTo>
                    <a:pt x="769443" y="263336"/>
                  </a:lnTo>
                  <a:lnTo>
                    <a:pt x="781281" y="260756"/>
                  </a:lnTo>
                  <a:lnTo>
                    <a:pt x="793118" y="258515"/>
                  </a:lnTo>
                  <a:lnTo>
                    <a:pt x="804956" y="256573"/>
                  </a:lnTo>
                  <a:lnTo>
                    <a:pt x="816793" y="254895"/>
                  </a:lnTo>
                  <a:lnTo>
                    <a:pt x="828631" y="253448"/>
                  </a:lnTo>
                  <a:lnTo>
                    <a:pt x="840469" y="252204"/>
                  </a:lnTo>
                  <a:lnTo>
                    <a:pt x="852306" y="251134"/>
                  </a:lnTo>
                  <a:lnTo>
                    <a:pt x="864144" y="250217"/>
                  </a:lnTo>
                  <a:lnTo>
                    <a:pt x="875981" y="249431"/>
                  </a:lnTo>
                  <a:lnTo>
                    <a:pt x="887819" y="248758"/>
                  </a:lnTo>
                  <a:lnTo>
                    <a:pt x="899657" y="248182"/>
                  </a:lnTo>
                  <a:lnTo>
                    <a:pt x="911494" y="247690"/>
                  </a:lnTo>
                  <a:lnTo>
                    <a:pt x="923332" y="247271"/>
                  </a:lnTo>
                  <a:lnTo>
                    <a:pt x="935169" y="246912"/>
                  </a:lnTo>
                  <a:lnTo>
                    <a:pt x="947007" y="246606"/>
                  </a:lnTo>
                  <a:lnTo>
                    <a:pt x="958844" y="246346"/>
                  </a:lnTo>
                  <a:lnTo>
                    <a:pt x="970682" y="246123"/>
                  </a:lnTo>
                  <a:lnTo>
                    <a:pt x="982520" y="245934"/>
                  </a:lnTo>
                  <a:lnTo>
                    <a:pt x="994357" y="245773"/>
                  </a:lnTo>
                  <a:lnTo>
                    <a:pt x="1006195" y="245635"/>
                  </a:lnTo>
                  <a:lnTo>
                    <a:pt x="1018032" y="245518"/>
                  </a:lnTo>
                  <a:lnTo>
                    <a:pt x="1029870" y="245418"/>
                  </a:lnTo>
                  <a:lnTo>
                    <a:pt x="1041708" y="245333"/>
                  </a:lnTo>
                  <a:lnTo>
                    <a:pt x="1053545" y="245261"/>
                  </a:lnTo>
                  <a:lnTo>
                    <a:pt x="1065383" y="245200"/>
                  </a:lnTo>
                  <a:lnTo>
                    <a:pt x="1077220" y="245147"/>
                  </a:lnTo>
                  <a:lnTo>
                    <a:pt x="1089058" y="245103"/>
                  </a:lnTo>
                  <a:lnTo>
                    <a:pt x="1100896" y="245065"/>
                  </a:lnTo>
                  <a:lnTo>
                    <a:pt x="1112733" y="245033"/>
                  </a:lnTo>
                  <a:lnTo>
                    <a:pt x="1124571" y="245005"/>
                  </a:lnTo>
                  <a:lnTo>
                    <a:pt x="1136408" y="244982"/>
                  </a:lnTo>
                  <a:lnTo>
                    <a:pt x="1148246" y="244962"/>
                  </a:lnTo>
                  <a:lnTo>
                    <a:pt x="1160084" y="244945"/>
                  </a:lnTo>
                  <a:lnTo>
                    <a:pt x="1171921" y="244931"/>
                  </a:lnTo>
                  <a:lnTo>
                    <a:pt x="1171921" y="244848"/>
                  </a:lnTo>
                  <a:lnTo>
                    <a:pt x="1183759" y="244848"/>
                  </a:lnTo>
                  <a:lnTo>
                    <a:pt x="1195596" y="244848"/>
                  </a:lnTo>
                  <a:lnTo>
                    <a:pt x="1207434" y="244848"/>
                  </a:lnTo>
                  <a:lnTo>
                    <a:pt x="1219272" y="244848"/>
                  </a:lnTo>
                  <a:lnTo>
                    <a:pt x="1231109" y="244848"/>
                  </a:lnTo>
                  <a:lnTo>
                    <a:pt x="1242947" y="244848"/>
                  </a:lnTo>
                  <a:lnTo>
                    <a:pt x="1254784" y="244848"/>
                  </a:lnTo>
                  <a:lnTo>
                    <a:pt x="1266622" y="244848"/>
                  </a:lnTo>
                  <a:lnTo>
                    <a:pt x="1278459" y="244848"/>
                  </a:lnTo>
                  <a:lnTo>
                    <a:pt x="1290297" y="244848"/>
                  </a:lnTo>
                  <a:lnTo>
                    <a:pt x="1302135" y="244848"/>
                  </a:lnTo>
                  <a:lnTo>
                    <a:pt x="1313972" y="244848"/>
                  </a:lnTo>
                  <a:lnTo>
                    <a:pt x="1325810" y="244848"/>
                  </a:lnTo>
                  <a:lnTo>
                    <a:pt x="1337647" y="244848"/>
                  </a:lnTo>
                  <a:lnTo>
                    <a:pt x="1349485" y="244848"/>
                  </a:lnTo>
                  <a:lnTo>
                    <a:pt x="1361323" y="244848"/>
                  </a:lnTo>
                  <a:lnTo>
                    <a:pt x="1373160" y="244848"/>
                  </a:lnTo>
                  <a:lnTo>
                    <a:pt x="1384998" y="244848"/>
                  </a:lnTo>
                  <a:lnTo>
                    <a:pt x="1396835" y="244848"/>
                  </a:lnTo>
                  <a:lnTo>
                    <a:pt x="1408673" y="244848"/>
                  </a:lnTo>
                  <a:lnTo>
                    <a:pt x="1420511" y="244848"/>
                  </a:lnTo>
                  <a:lnTo>
                    <a:pt x="1432348" y="244848"/>
                  </a:lnTo>
                  <a:lnTo>
                    <a:pt x="1444186" y="244848"/>
                  </a:lnTo>
                  <a:lnTo>
                    <a:pt x="1456023" y="244848"/>
                  </a:lnTo>
                  <a:lnTo>
                    <a:pt x="1467861" y="244848"/>
                  </a:lnTo>
                  <a:lnTo>
                    <a:pt x="1479699" y="244848"/>
                  </a:lnTo>
                  <a:lnTo>
                    <a:pt x="1491536" y="244848"/>
                  </a:lnTo>
                  <a:lnTo>
                    <a:pt x="1503374" y="244848"/>
                  </a:lnTo>
                  <a:lnTo>
                    <a:pt x="1515211" y="244848"/>
                  </a:lnTo>
                  <a:lnTo>
                    <a:pt x="1527049" y="244848"/>
                  </a:lnTo>
                  <a:lnTo>
                    <a:pt x="1538887" y="244848"/>
                  </a:lnTo>
                  <a:lnTo>
                    <a:pt x="1550724" y="244848"/>
                  </a:lnTo>
                  <a:lnTo>
                    <a:pt x="1562562" y="244848"/>
                  </a:lnTo>
                  <a:lnTo>
                    <a:pt x="1574399" y="244848"/>
                  </a:lnTo>
                  <a:lnTo>
                    <a:pt x="1586237" y="244848"/>
                  </a:lnTo>
                  <a:lnTo>
                    <a:pt x="1598074" y="244848"/>
                  </a:lnTo>
                  <a:lnTo>
                    <a:pt x="1609912" y="244848"/>
                  </a:lnTo>
                  <a:lnTo>
                    <a:pt x="1621750" y="244848"/>
                  </a:lnTo>
                  <a:lnTo>
                    <a:pt x="1633587" y="244848"/>
                  </a:lnTo>
                  <a:lnTo>
                    <a:pt x="1645425" y="244848"/>
                  </a:lnTo>
                  <a:lnTo>
                    <a:pt x="1657262" y="244848"/>
                  </a:lnTo>
                  <a:lnTo>
                    <a:pt x="1669100" y="244848"/>
                  </a:lnTo>
                  <a:lnTo>
                    <a:pt x="1680938" y="244848"/>
                  </a:lnTo>
                  <a:lnTo>
                    <a:pt x="1692775" y="244848"/>
                  </a:lnTo>
                  <a:lnTo>
                    <a:pt x="1704613" y="244848"/>
                  </a:lnTo>
                  <a:lnTo>
                    <a:pt x="1716450" y="244848"/>
                  </a:lnTo>
                  <a:lnTo>
                    <a:pt x="1728288" y="244848"/>
                  </a:lnTo>
                  <a:lnTo>
                    <a:pt x="1740126" y="244848"/>
                  </a:lnTo>
                  <a:lnTo>
                    <a:pt x="1751963" y="244848"/>
                  </a:lnTo>
                  <a:lnTo>
                    <a:pt x="1763801" y="244848"/>
                  </a:lnTo>
                  <a:lnTo>
                    <a:pt x="1775638" y="244848"/>
                  </a:lnTo>
                  <a:lnTo>
                    <a:pt x="1787476" y="244848"/>
                  </a:lnTo>
                  <a:lnTo>
                    <a:pt x="1799314" y="244848"/>
                  </a:lnTo>
                  <a:lnTo>
                    <a:pt x="1811151" y="244848"/>
                  </a:lnTo>
                  <a:lnTo>
                    <a:pt x="1822989" y="244848"/>
                  </a:lnTo>
                  <a:lnTo>
                    <a:pt x="1834826" y="244848"/>
                  </a:lnTo>
                  <a:lnTo>
                    <a:pt x="1846664" y="244848"/>
                  </a:lnTo>
                  <a:lnTo>
                    <a:pt x="1858502" y="244848"/>
                  </a:lnTo>
                  <a:lnTo>
                    <a:pt x="1870339" y="244848"/>
                  </a:lnTo>
                  <a:lnTo>
                    <a:pt x="1882177" y="244848"/>
                  </a:lnTo>
                  <a:lnTo>
                    <a:pt x="1894014" y="244848"/>
                  </a:lnTo>
                  <a:lnTo>
                    <a:pt x="1905852" y="244848"/>
                  </a:lnTo>
                  <a:lnTo>
                    <a:pt x="1917689" y="244848"/>
                  </a:lnTo>
                  <a:lnTo>
                    <a:pt x="1929527" y="244848"/>
                  </a:lnTo>
                  <a:lnTo>
                    <a:pt x="1941365" y="244848"/>
                  </a:lnTo>
                  <a:lnTo>
                    <a:pt x="1953202" y="244848"/>
                  </a:lnTo>
                  <a:lnTo>
                    <a:pt x="1965040" y="244848"/>
                  </a:lnTo>
                  <a:lnTo>
                    <a:pt x="1976877" y="244848"/>
                  </a:lnTo>
                  <a:lnTo>
                    <a:pt x="1988715" y="244848"/>
                  </a:lnTo>
                  <a:lnTo>
                    <a:pt x="2000553" y="244848"/>
                  </a:lnTo>
                  <a:lnTo>
                    <a:pt x="2012390" y="244848"/>
                  </a:lnTo>
                  <a:lnTo>
                    <a:pt x="2024228" y="244848"/>
                  </a:lnTo>
                  <a:lnTo>
                    <a:pt x="2036065" y="244848"/>
                  </a:lnTo>
                  <a:lnTo>
                    <a:pt x="2047903" y="244848"/>
                  </a:lnTo>
                  <a:lnTo>
                    <a:pt x="2059741" y="244848"/>
                  </a:lnTo>
                  <a:lnTo>
                    <a:pt x="2071578" y="244848"/>
                  </a:lnTo>
                  <a:lnTo>
                    <a:pt x="2083416" y="244848"/>
                  </a:lnTo>
                  <a:lnTo>
                    <a:pt x="2095253" y="244848"/>
                  </a:lnTo>
                  <a:lnTo>
                    <a:pt x="2107091" y="244848"/>
                  </a:lnTo>
                  <a:lnTo>
                    <a:pt x="2118929" y="244848"/>
                  </a:lnTo>
                  <a:lnTo>
                    <a:pt x="2130766" y="244848"/>
                  </a:lnTo>
                  <a:lnTo>
                    <a:pt x="2142604" y="244848"/>
                  </a:lnTo>
                  <a:lnTo>
                    <a:pt x="2154441" y="244848"/>
                  </a:lnTo>
                  <a:lnTo>
                    <a:pt x="2166279" y="244848"/>
                  </a:lnTo>
                  <a:lnTo>
                    <a:pt x="2178117" y="244848"/>
                  </a:lnTo>
                  <a:lnTo>
                    <a:pt x="2189954" y="244848"/>
                  </a:lnTo>
                  <a:lnTo>
                    <a:pt x="2201792" y="244848"/>
                  </a:lnTo>
                  <a:lnTo>
                    <a:pt x="2213629" y="244848"/>
                  </a:lnTo>
                  <a:lnTo>
                    <a:pt x="2225467" y="244848"/>
                  </a:lnTo>
                  <a:lnTo>
                    <a:pt x="2237304" y="244848"/>
                  </a:lnTo>
                  <a:lnTo>
                    <a:pt x="2249142" y="244848"/>
                  </a:lnTo>
                  <a:lnTo>
                    <a:pt x="2260980" y="244848"/>
                  </a:lnTo>
                  <a:lnTo>
                    <a:pt x="2272817" y="244848"/>
                  </a:lnTo>
                  <a:lnTo>
                    <a:pt x="2284655" y="244848"/>
                  </a:lnTo>
                  <a:lnTo>
                    <a:pt x="2296492" y="244848"/>
                  </a:lnTo>
                  <a:lnTo>
                    <a:pt x="2308330" y="244848"/>
                  </a:lnTo>
                  <a:lnTo>
                    <a:pt x="2320168" y="244848"/>
                  </a:lnTo>
                  <a:lnTo>
                    <a:pt x="2332005" y="244848"/>
                  </a:lnTo>
                  <a:lnTo>
                    <a:pt x="2343843" y="244848"/>
                  </a:lnTo>
                  <a:lnTo>
                    <a:pt x="2343843" y="244766"/>
                  </a:lnTo>
                  <a:lnTo>
                    <a:pt x="2355680" y="244752"/>
                  </a:lnTo>
                  <a:lnTo>
                    <a:pt x="2367518" y="244735"/>
                  </a:lnTo>
                  <a:lnTo>
                    <a:pt x="2379356" y="244715"/>
                  </a:lnTo>
                  <a:lnTo>
                    <a:pt x="2391193" y="244692"/>
                  </a:lnTo>
                  <a:lnTo>
                    <a:pt x="2403031" y="244664"/>
                  </a:lnTo>
                  <a:lnTo>
                    <a:pt x="2414868" y="244632"/>
                  </a:lnTo>
                  <a:lnTo>
                    <a:pt x="2426706" y="244594"/>
                  </a:lnTo>
                  <a:lnTo>
                    <a:pt x="2438544" y="244550"/>
                  </a:lnTo>
                  <a:lnTo>
                    <a:pt x="2450381" y="244497"/>
                  </a:lnTo>
                  <a:lnTo>
                    <a:pt x="2462219" y="244436"/>
                  </a:lnTo>
                  <a:lnTo>
                    <a:pt x="2474056" y="244363"/>
                  </a:lnTo>
                  <a:lnTo>
                    <a:pt x="2485894" y="244279"/>
                  </a:lnTo>
                  <a:lnTo>
                    <a:pt x="2497732" y="244179"/>
                  </a:lnTo>
                  <a:lnTo>
                    <a:pt x="2509569" y="244062"/>
                  </a:lnTo>
                  <a:lnTo>
                    <a:pt x="2521407" y="243924"/>
                  </a:lnTo>
                  <a:lnTo>
                    <a:pt x="2533244" y="243763"/>
                  </a:lnTo>
                  <a:lnTo>
                    <a:pt x="2545082" y="243573"/>
                  </a:lnTo>
                  <a:lnTo>
                    <a:pt x="2556919" y="243351"/>
                  </a:lnTo>
                  <a:lnTo>
                    <a:pt x="2568757" y="243090"/>
                  </a:lnTo>
                  <a:lnTo>
                    <a:pt x="2580595" y="242785"/>
                  </a:lnTo>
                  <a:lnTo>
                    <a:pt x="2592432" y="242426"/>
                  </a:lnTo>
                  <a:lnTo>
                    <a:pt x="2604270" y="242006"/>
                  </a:lnTo>
                  <a:lnTo>
                    <a:pt x="2616107" y="241515"/>
                  </a:lnTo>
                  <a:lnTo>
                    <a:pt x="2627945" y="240939"/>
                  </a:lnTo>
                  <a:lnTo>
                    <a:pt x="2639783" y="240266"/>
                  </a:lnTo>
                  <a:lnTo>
                    <a:pt x="2651620" y="239480"/>
                  </a:lnTo>
                  <a:lnTo>
                    <a:pt x="2663458" y="238563"/>
                  </a:lnTo>
                  <a:lnTo>
                    <a:pt x="2675295" y="237493"/>
                  </a:lnTo>
                  <a:lnTo>
                    <a:pt x="2687133" y="236248"/>
                  </a:lnTo>
                  <a:lnTo>
                    <a:pt x="2698971" y="234802"/>
                  </a:lnTo>
                  <a:lnTo>
                    <a:pt x="2710808" y="233124"/>
                  </a:lnTo>
                  <a:lnTo>
                    <a:pt x="2722646" y="231182"/>
                  </a:lnTo>
                  <a:lnTo>
                    <a:pt x="2734483" y="228941"/>
                  </a:lnTo>
                  <a:lnTo>
                    <a:pt x="2746321" y="226361"/>
                  </a:lnTo>
                  <a:lnTo>
                    <a:pt x="2758159" y="223402"/>
                  </a:lnTo>
                  <a:lnTo>
                    <a:pt x="2769996" y="220022"/>
                  </a:lnTo>
                  <a:lnTo>
                    <a:pt x="2781834" y="216177"/>
                  </a:lnTo>
                  <a:lnTo>
                    <a:pt x="2793671" y="211826"/>
                  </a:lnTo>
                  <a:lnTo>
                    <a:pt x="2805509" y="206931"/>
                  </a:lnTo>
                  <a:lnTo>
                    <a:pt x="2817347" y="201458"/>
                  </a:lnTo>
                  <a:lnTo>
                    <a:pt x="2829184" y="195385"/>
                  </a:lnTo>
                  <a:lnTo>
                    <a:pt x="2841022" y="188698"/>
                  </a:lnTo>
                  <a:lnTo>
                    <a:pt x="2852859" y="181401"/>
                  </a:lnTo>
                  <a:lnTo>
                    <a:pt x="2864697" y="173514"/>
                  </a:lnTo>
                  <a:lnTo>
                    <a:pt x="2876534" y="165078"/>
                  </a:lnTo>
                  <a:lnTo>
                    <a:pt x="2888372" y="156154"/>
                  </a:lnTo>
                  <a:lnTo>
                    <a:pt x="2900210" y="146825"/>
                  </a:lnTo>
                  <a:lnTo>
                    <a:pt x="2912047" y="137191"/>
                  </a:lnTo>
                  <a:lnTo>
                    <a:pt x="2923885" y="127368"/>
                  </a:lnTo>
                  <a:lnTo>
                    <a:pt x="2935722" y="117480"/>
                  </a:lnTo>
                  <a:lnTo>
                    <a:pt x="2947560" y="107657"/>
                  </a:lnTo>
                  <a:lnTo>
                    <a:pt x="2959398" y="98023"/>
                  </a:lnTo>
                  <a:lnTo>
                    <a:pt x="2971235" y="88693"/>
                  </a:lnTo>
                  <a:lnTo>
                    <a:pt x="2983073" y="79770"/>
                  </a:lnTo>
                  <a:lnTo>
                    <a:pt x="2994910" y="71334"/>
                  </a:lnTo>
                  <a:lnTo>
                    <a:pt x="3006748" y="63447"/>
                  </a:lnTo>
                  <a:lnTo>
                    <a:pt x="3018586" y="56150"/>
                  </a:lnTo>
                  <a:lnTo>
                    <a:pt x="3030423" y="49463"/>
                  </a:lnTo>
                  <a:lnTo>
                    <a:pt x="3042261" y="43390"/>
                  </a:lnTo>
                  <a:lnTo>
                    <a:pt x="3054098" y="37917"/>
                  </a:lnTo>
                  <a:lnTo>
                    <a:pt x="3065936" y="33022"/>
                  </a:lnTo>
                  <a:lnTo>
                    <a:pt x="3077774" y="28671"/>
                  </a:lnTo>
                  <a:lnTo>
                    <a:pt x="3089611" y="24826"/>
                  </a:lnTo>
                  <a:lnTo>
                    <a:pt x="3101449" y="21446"/>
                  </a:lnTo>
                  <a:lnTo>
                    <a:pt x="3113286" y="18487"/>
                  </a:lnTo>
                  <a:lnTo>
                    <a:pt x="3125124" y="15907"/>
                  </a:lnTo>
                  <a:lnTo>
                    <a:pt x="3136962" y="13666"/>
                  </a:lnTo>
                  <a:lnTo>
                    <a:pt x="3148799" y="11724"/>
                  </a:lnTo>
                  <a:lnTo>
                    <a:pt x="3160637" y="10046"/>
                  </a:lnTo>
                  <a:lnTo>
                    <a:pt x="3172474" y="8599"/>
                  </a:lnTo>
                  <a:lnTo>
                    <a:pt x="3184312" y="7355"/>
                  </a:lnTo>
                  <a:lnTo>
                    <a:pt x="3196149" y="6285"/>
                  </a:lnTo>
                  <a:lnTo>
                    <a:pt x="3207987" y="5368"/>
                  </a:lnTo>
                  <a:lnTo>
                    <a:pt x="3219825" y="4582"/>
                  </a:lnTo>
                  <a:lnTo>
                    <a:pt x="3231662" y="3909"/>
                  </a:lnTo>
                  <a:lnTo>
                    <a:pt x="3243500" y="3333"/>
                  </a:lnTo>
                  <a:lnTo>
                    <a:pt x="3255337" y="2842"/>
                  </a:lnTo>
                  <a:lnTo>
                    <a:pt x="3267175" y="2422"/>
                  </a:lnTo>
                  <a:lnTo>
                    <a:pt x="3279013" y="2063"/>
                  </a:lnTo>
                  <a:lnTo>
                    <a:pt x="3290850" y="1757"/>
                  </a:lnTo>
                  <a:lnTo>
                    <a:pt x="3302688" y="1497"/>
                  </a:lnTo>
                  <a:lnTo>
                    <a:pt x="3314525" y="1274"/>
                  </a:lnTo>
                  <a:lnTo>
                    <a:pt x="3326363" y="1085"/>
                  </a:lnTo>
                  <a:lnTo>
                    <a:pt x="3338201" y="924"/>
                  </a:lnTo>
                  <a:lnTo>
                    <a:pt x="3350038" y="786"/>
                  </a:lnTo>
                  <a:lnTo>
                    <a:pt x="3361876" y="669"/>
                  </a:lnTo>
                  <a:lnTo>
                    <a:pt x="3373713" y="569"/>
                  </a:lnTo>
                  <a:lnTo>
                    <a:pt x="3385551" y="485"/>
                  </a:lnTo>
                  <a:lnTo>
                    <a:pt x="3397389" y="412"/>
                  </a:lnTo>
                  <a:lnTo>
                    <a:pt x="3409226" y="351"/>
                  </a:lnTo>
                  <a:lnTo>
                    <a:pt x="3421064" y="298"/>
                  </a:lnTo>
                  <a:lnTo>
                    <a:pt x="3432901" y="254"/>
                  </a:lnTo>
                  <a:lnTo>
                    <a:pt x="3444739" y="216"/>
                  </a:lnTo>
                  <a:lnTo>
                    <a:pt x="3456576" y="184"/>
                  </a:lnTo>
                  <a:lnTo>
                    <a:pt x="3468414" y="156"/>
                  </a:lnTo>
                  <a:lnTo>
                    <a:pt x="3480252" y="133"/>
                  </a:lnTo>
                  <a:lnTo>
                    <a:pt x="3492089" y="113"/>
                  </a:lnTo>
                  <a:lnTo>
                    <a:pt x="3503927" y="96"/>
                  </a:lnTo>
                  <a:lnTo>
                    <a:pt x="3515764" y="82"/>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38" name="pl38"/>
            <p:cNvSpPr/>
            <p:nvPr/>
          </p:nvSpPr>
          <p:spPr>
            <a:xfrm>
              <a:off x="2482351" y="3843312"/>
              <a:ext cx="4687686" cy="1223916"/>
            </a:xfrm>
            <a:custGeom>
              <a:avLst/>
              <a:pathLst>
                <a:path w="4687686" h="1223916">
                  <a:moveTo>
                    <a:pt x="0" y="0"/>
                  </a:moveTo>
                  <a:lnTo>
                    <a:pt x="11837" y="28"/>
                  </a:lnTo>
                  <a:lnTo>
                    <a:pt x="23675" y="62"/>
                  </a:lnTo>
                  <a:lnTo>
                    <a:pt x="35512" y="102"/>
                  </a:lnTo>
                  <a:lnTo>
                    <a:pt x="47350" y="149"/>
                  </a:lnTo>
                  <a:lnTo>
                    <a:pt x="59187" y="204"/>
                  </a:lnTo>
                  <a:lnTo>
                    <a:pt x="71025" y="268"/>
                  </a:lnTo>
                  <a:lnTo>
                    <a:pt x="82863" y="344"/>
                  </a:lnTo>
                  <a:lnTo>
                    <a:pt x="94700" y="433"/>
                  </a:lnTo>
                  <a:lnTo>
                    <a:pt x="106538" y="538"/>
                  </a:lnTo>
                  <a:lnTo>
                    <a:pt x="118375" y="661"/>
                  </a:lnTo>
                  <a:lnTo>
                    <a:pt x="130213" y="805"/>
                  </a:lnTo>
                  <a:lnTo>
                    <a:pt x="142051" y="975"/>
                  </a:lnTo>
                  <a:lnTo>
                    <a:pt x="153888" y="1174"/>
                  </a:lnTo>
                  <a:lnTo>
                    <a:pt x="165726" y="1409"/>
                  </a:lnTo>
                  <a:lnTo>
                    <a:pt x="177563" y="1684"/>
                  </a:lnTo>
                  <a:lnTo>
                    <a:pt x="189401" y="2006"/>
                  </a:lnTo>
                  <a:lnTo>
                    <a:pt x="201239" y="2385"/>
                  </a:lnTo>
                  <a:lnTo>
                    <a:pt x="213076" y="2830"/>
                  </a:lnTo>
                  <a:lnTo>
                    <a:pt x="224914" y="3351"/>
                  </a:lnTo>
                  <a:lnTo>
                    <a:pt x="236751" y="3963"/>
                  </a:lnTo>
                  <a:lnTo>
                    <a:pt x="248589" y="4680"/>
                  </a:lnTo>
                  <a:lnTo>
                    <a:pt x="260427" y="5519"/>
                  </a:lnTo>
                  <a:lnTo>
                    <a:pt x="272264" y="6503"/>
                  </a:lnTo>
                  <a:lnTo>
                    <a:pt x="284102" y="7654"/>
                  </a:lnTo>
                  <a:lnTo>
                    <a:pt x="295939" y="8999"/>
                  </a:lnTo>
                  <a:lnTo>
                    <a:pt x="307777" y="10572"/>
                  </a:lnTo>
                  <a:lnTo>
                    <a:pt x="319614" y="12407"/>
                  </a:lnTo>
                  <a:lnTo>
                    <a:pt x="331452" y="14545"/>
                  </a:lnTo>
                  <a:lnTo>
                    <a:pt x="343290" y="17035"/>
                  </a:lnTo>
                  <a:lnTo>
                    <a:pt x="355127" y="19928"/>
                  </a:lnTo>
                  <a:lnTo>
                    <a:pt x="366965" y="23284"/>
                  </a:lnTo>
                  <a:lnTo>
                    <a:pt x="378802" y="27168"/>
                  </a:lnTo>
                  <a:lnTo>
                    <a:pt x="390640" y="31651"/>
                  </a:lnTo>
                  <a:lnTo>
                    <a:pt x="402478" y="36810"/>
                  </a:lnTo>
                  <a:lnTo>
                    <a:pt x="414315" y="42727"/>
                  </a:lnTo>
                  <a:lnTo>
                    <a:pt x="426153" y="49488"/>
                  </a:lnTo>
                  <a:lnTo>
                    <a:pt x="437990" y="57178"/>
                  </a:lnTo>
                  <a:lnTo>
                    <a:pt x="449828" y="65880"/>
                  </a:lnTo>
                  <a:lnTo>
                    <a:pt x="461666" y="75671"/>
                  </a:lnTo>
                  <a:lnTo>
                    <a:pt x="473503" y="86615"/>
                  </a:lnTo>
                  <a:lnTo>
                    <a:pt x="485341" y="98762"/>
                  </a:lnTo>
                  <a:lnTo>
                    <a:pt x="497178" y="112136"/>
                  </a:lnTo>
                  <a:lnTo>
                    <a:pt x="509016" y="126730"/>
                  </a:lnTo>
                  <a:lnTo>
                    <a:pt x="520854" y="142503"/>
                  </a:lnTo>
                  <a:lnTo>
                    <a:pt x="532691" y="159376"/>
                  </a:lnTo>
                  <a:lnTo>
                    <a:pt x="544529" y="177223"/>
                  </a:lnTo>
                  <a:lnTo>
                    <a:pt x="556366" y="195882"/>
                  </a:lnTo>
                  <a:lnTo>
                    <a:pt x="568204" y="215150"/>
                  </a:lnTo>
                  <a:lnTo>
                    <a:pt x="580042" y="234797"/>
                  </a:lnTo>
                  <a:lnTo>
                    <a:pt x="591879" y="254572"/>
                  </a:lnTo>
                  <a:lnTo>
                    <a:pt x="603717" y="274218"/>
                  </a:lnTo>
                  <a:lnTo>
                    <a:pt x="615554" y="293487"/>
                  </a:lnTo>
                  <a:lnTo>
                    <a:pt x="627392" y="312145"/>
                  </a:lnTo>
                  <a:lnTo>
                    <a:pt x="639229" y="329993"/>
                  </a:lnTo>
                  <a:lnTo>
                    <a:pt x="651067" y="346865"/>
                  </a:lnTo>
                  <a:lnTo>
                    <a:pt x="662905" y="362639"/>
                  </a:lnTo>
                  <a:lnTo>
                    <a:pt x="674742" y="377233"/>
                  </a:lnTo>
                  <a:lnTo>
                    <a:pt x="686580" y="390606"/>
                  </a:lnTo>
                  <a:lnTo>
                    <a:pt x="698417" y="402753"/>
                  </a:lnTo>
                  <a:lnTo>
                    <a:pt x="710255" y="413698"/>
                  </a:lnTo>
                  <a:lnTo>
                    <a:pt x="722093" y="423489"/>
                  </a:lnTo>
                  <a:lnTo>
                    <a:pt x="733930" y="432190"/>
                  </a:lnTo>
                  <a:lnTo>
                    <a:pt x="745768" y="439880"/>
                  </a:lnTo>
                  <a:lnTo>
                    <a:pt x="757605" y="446641"/>
                  </a:lnTo>
                  <a:lnTo>
                    <a:pt x="769443" y="452559"/>
                  </a:lnTo>
                  <a:lnTo>
                    <a:pt x="781281" y="457718"/>
                  </a:lnTo>
                  <a:lnTo>
                    <a:pt x="793118" y="462201"/>
                  </a:lnTo>
                  <a:lnTo>
                    <a:pt x="804956" y="466084"/>
                  </a:lnTo>
                  <a:lnTo>
                    <a:pt x="816793" y="469440"/>
                  </a:lnTo>
                  <a:lnTo>
                    <a:pt x="828631" y="472333"/>
                  </a:lnTo>
                  <a:lnTo>
                    <a:pt x="840469" y="474823"/>
                  </a:lnTo>
                  <a:lnTo>
                    <a:pt x="852306" y="476962"/>
                  </a:lnTo>
                  <a:lnTo>
                    <a:pt x="864144" y="478797"/>
                  </a:lnTo>
                  <a:lnTo>
                    <a:pt x="875981" y="480369"/>
                  </a:lnTo>
                  <a:lnTo>
                    <a:pt x="887819" y="481715"/>
                  </a:lnTo>
                  <a:lnTo>
                    <a:pt x="899657" y="482866"/>
                  </a:lnTo>
                  <a:lnTo>
                    <a:pt x="911494" y="483849"/>
                  </a:lnTo>
                  <a:lnTo>
                    <a:pt x="923332" y="484689"/>
                  </a:lnTo>
                  <a:lnTo>
                    <a:pt x="935169" y="485406"/>
                  </a:lnTo>
                  <a:lnTo>
                    <a:pt x="947007" y="486017"/>
                  </a:lnTo>
                  <a:lnTo>
                    <a:pt x="958844" y="486539"/>
                  </a:lnTo>
                  <a:lnTo>
                    <a:pt x="970682" y="486983"/>
                  </a:lnTo>
                  <a:lnTo>
                    <a:pt x="982520" y="487362"/>
                  </a:lnTo>
                  <a:lnTo>
                    <a:pt x="994357" y="487685"/>
                  </a:lnTo>
                  <a:lnTo>
                    <a:pt x="1006195" y="487960"/>
                  </a:lnTo>
                  <a:lnTo>
                    <a:pt x="1018032" y="488194"/>
                  </a:lnTo>
                  <a:lnTo>
                    <a:pt x="1029870" y="488393"/>
                  </a:lnTo>
                  <a:lnTo>
                    <a:pt x="1041708" y="488563"/>
                  </a:lnTo>
                  <a:lnTo>
                    <a:pt x="1053545" y="488708"/>
                  </a:lnTo>
                  <a:lnTo>
                    <a:pt x="1065383" y="488831"/>
                  </a:lnTo>
                  <a:lnTo>
                    <a:pt x="1077220" y="488935"/>
                  </a:lnTo>
                  <a:lnTo>
                    <a:pt x="1089058" y="489024"/>
                  </a:lnTo>
                  <a:lnTo>
                    <a:pt x="1100896" y="489100"/>
                  </a:lnTo>
                  <a:lnTo>
                    <a:pt x="1112733" y="489165"/>
                  </a:lnTo>
                  <a:lnTo>
                    <a:pt x="1124571" y="489220"/>
                  </a:lnTo>
                  <a:lnTo>
                    <a:pt x="1136408" y="489267"/>
                  </a:lnTo>
                  <a:lnTo>
                    <a:pt x="1148246" y="489306"/>
                  </a:lnTo>
                  <a:lnTo>
                    <a:pt x="1160084" y="489340"/>
                  </a:lnTo>
                  <a:lnTo>
                    <a:pt x="1171921" y="489369"/>
                  </a:lnTo>
                  <a:lnTo>
                    <a:pt x="1171921" y="489533"/>
                  </a:lnTo>
                  <a:lnTo>
                    <a:pt x="1183759" y="489533"/>
                  </a:lnTo>
                  <a:lnTo>
                    <a:pt x="1195596" y="489533"/>
                  </a:lnTo>
                  <a:lnTo>
                    <a:pt x="1207434" y="489533"/>
                  </a:lnTo>
                  <a:lnTo>
                    <a:pt x="1219272" y="489533"/>
                  </a:lnTo>
                  <a:lnTo>
                    <a:pt x="1231109" y="489533"/>
                  </a:lnTo>
                  <a:lnTo>
                    <a:pt x="1242947" y="489533"/>
                  </a:lnTo>
                  <a:lnTo>
                    <a:pt x="1254784" y="489533"/>
                  </a:lnTo>
                  <a:lnTo>
                    <a:pt x="1266622" y="489533"/>
                  </a:lnTo>
                  <a:lnTo>
                    <a:pt x="1278459" y="489533"/>
                  </a:lnTo>
                  <a:lnTo>
                    <a:pt x="1290297" y="489533"/>
                  </a:lnTo>
                  <a:lnTo>
                    <a:pt x="1302135" y="489533"/>
                  </a:lnTo>
                  <a:lnTo>
                    <a:pt x="1313972" y="489533"/>
                  </a:lnTo>
                  <a:lnTo>
                    <a:pt x="1325810" y="489533"/>
                  </a:lnTo>
                  <a:lnTo>
                    <a:pt x="1337647" y="489533"/>
                  </a:lnTo>
                  <a:lnTo>
                    <a:pt x="1349485" y="489533"/>
                  </a:lnTo>
                  <a:lnTo>
                    <a:pt x="1361323" y="489533"/>
                  </a:lnTo>
                  <a:lnTo>
                    <a:pt x="1373160" y="489533"/>
                  </a:lnTo>
                  <a:lnTo>
                    <a:pt x="1384998" y="489533"/>
                  </a:lnTo>
                  <a:lnTo>
                    <a:pt x="1396835" y="489533"/>
                  </a:lnTo>
                  <a:lnTo>
                    <a:pt x="1408673" y="489533"/>
                  </a:lnTo>
                  <a:lnTo>
                    <a:pt x="1420511" y="489533"/>
                  </a:lnTo>
                  <a:lnTo>
                    <a:pt x="1432348" y="489533"/>
                  </a:lnTo>
                  <a:lnTo>
                    <a:pt x="1444186" y="489533"/>
                  </a:lnTo>
                  <a:lnTo>
                    <a:pt x="1456023" y="489533"/>
                  </a:lnTo>
                  <a:lnTo>
                    <a:pt x="1467861" y="489533"/>
                  </a:lnTo>
                  <a:lnTo>
                    <a:pt x="1479699" y="489533"/>
                  </a:lnTo>
                  <a:lnTo>
                    <a:pt x="1491536" y="489533"/>
                  </a:lnTo>
                  <a:lnTo>
                    <a:pt x="1503374" y="489533"/>
                  </a:lnTo>
                  <a:lnTo>
                    <a:pt x="1515211" y="489533"/>
                  </a:lnTo>
                  <a:lnTo>
                    <a:pt x="1527049" y="489533"/>
                  </a:lnTo>
                  <a:lnTo>
                    <a:pt x="1538887" y="489533"/>
                  </a:lnTo>
                  <a:lnTo>
                    <a:pt x="1550724" y="489533"/>
                  </a:lnTo>
                  <a:lnTo>
                    <a:pt x="1562562" y="489533"/>
                  </a:lnTo>
                  <a:lnTo>
                    <a:pt x="1574399" y="489533"/>
                  </a:lnTo>
                  <a:lnTo>
                    <a:pt x="1586237" y="489533"/>
                  </a:lnTo>
                  <a:lnTo>
                    <a:pt x="1598074" y="489533"/>
                  </a:lnTo>
                  <a:lnTo>
                    <a:pt x="1609912" y="489533"/>
                  </a:lnTo>
                  <a:lnTo>
                    <a:pt x="1621750" y="489533"/>
                  </a:lnTo>
                  <a:lnTo>
                    <a:pt x="1633587" y="489533"/>
                  </a:lnTo>
                  <a:lnTo>
                    <a:pt x="1645425" y="489533"/>
                  </a:lnTo>
                  <a:lnTo>
                    <a:pt x="1657262" y="489533"/>
                  </a:lnTo>
                  <a:lnTo>
                    <a:pt x="1669100" y="489533"/>
                  </a:lnTo>
                  <a:lnTo>
                    <a:pt x="1680938" y="489533"/>
                  </a:lnTo>
                  <a:lnTo>
                    <a:pt x="1692775" y="489533"/>
                  </a:lnTo>
                  <a:lnTo>
                    <a:pt x="1704613" y="489533"/>
                  </a:lnTo>
                  <a:lnTo>
                    <a:pt x="1716450" y="489533"/>
                  </a:lnTo>
                  <a:lnTo>
                    <a:pt x="1728288" y="489533"/>
                  </a:lnTo>
                  <a:lnTo>
                    <a:pt x="1740126" y="489533"/>
                  </a:lnTo>
                  <a:lnTo>
                    <a:pt x="1751963" y="489533"/>
                  </a:lnTo>
                  <a:lnTo>
                    <a:pt x="1763801" y="489533"/>
                  </a:lnTo>
                  <a:lnTo>
                    <a:pt x="1775638" y="489533"/>
                  </a:lnTo>
                  <a:lnTo>
                    <a:pt x="1787476" y="489533"/>
                  </a:lnTo>
                  <a:lnTo>
                    <a:pt x="1799314" y="489533"/>
                  </a:lnTo>
                  <a:lnTo>
                    <a:pt x="1811151" y="489533"/>
                  </a:lnTo>
                  <a:lnTo>
                    <a:pt x="1822989" y="489533"/>
                  </a:lnTo>
                  <a:lnTo>
                    <a:pt x="1834826" y="489533"/>
                  </a:lnTo>
                  <a:lnTo>
                    <a:pt x="1846664" y="489533"/>
                  </a:lnTo>
                  <a:lnTo>
                    <a:pt x="1858502" y="489533"/>
                  </a:lnTo>
                  <a:lnTo>
                    <a:pt x="1870339" y="489533"/>
                  </a:lnTo>
                  <a:lnTo>
                    <a:pt x="1882177" y="489533"/>
                  </a:lnTo>
                  <a:lnTo>
                    <a:pt x="1894014" y="489533"/>
                  </a:lnTo>
                  <a:lnTo>
                    <a:pt x="1905852" y="489533"/>
                  </a:lnTo>
                  <a:lnTo>
                    <a:pt x="1917689" y="489533"/>
                  </a:lnTo>
                  <a:lnTo>
                    <a:pt x="1929527" y="489533"/>
                  </a:lnTo>
                  <a:lnTo>
                    <a:pt x="1941365" y="489533"/>
                  </a:lnTo>
                  <a:lnTo>
                    <a:pt x="1953202" y="489533"/>
                  </a:lnTo>
                  <a:lnTo>
                    <a:pt x="1965040" y="489533"/>
                  </a:lnTo>
                  <a:lnTo>
                    <a:pt x="1976877" y="489533"/>
                  </a:lnTo>
                  <a:lnTo>
                    <a:pt x="1988715" y="489533"/>
                  </a:lnTo>
                  <a:lnTo>
                    <a:pt x="2000553" y="489533"/>
                  </a:lnTo>
                  <a:lnTo>
                    <a:pt x="2012390" y="489533"/>
                  </a:lnTo>
                  <a:lnTo>
                    <a:pt x="2024228" y="489533"/>
                  </a:lnTo>
                  <a:lnTo>
                    <a:pt x="2036065" y="489533"/>
                  </a:lnTo>
                  <a:lnTo>
                    <a:pt x="2047903" y="489533"/>
                  </a:lnTo>
                  <a:lnTo>
                    <a:pt x="2059741" y="489533"/>
                  </a:lnTo>
                  <a:lnTo>
                    <a:pt x="2071578" y="489533"/>
                  </a:lnTo>
                  <a:lnTo>
                    <a:pt x="2083416" y="489533"/>
                  </a:lnTo>
                  <a:lnTo>
                    <a:pt x="2095253" y="489533"/>
                  </a:lnTo>
                  <a:lnTo>
                    <a:pt x="2107091" y="489533"/>
                  </a:lnTo>
                  <a:lnTo>
                    <a:pt x="2118929" y="489533"/>
                  </a:lnTo>
                  <a:lnTo>
                    <a:pt x="2130766" y="489533"/>
                  </a:lnTo>
                  <a:lnTo>
                    <a:pt x="2142604" y="489533"/>
                  </a:lnTo>
                  <a:lnTo>
                    <a:pt x="2154441" y="489533"/>
                  </a:lnTo>
                  <a:lnTo>
                    <a:pt x="2166279" y="489533"/>
                  </a:lnTo>
                  <a:lnTo>
                    <a:pt x="2178117" y="489533"/>
                  </a:lnTo>
                  <a:lnTo>
                    <a:pt x="2189954" y="489533"/>
                  </a:lnTo>
                  <a:lnTo>
                    <a:pt x="2201792" y="489533"/>
                  </a:lnTo>
                  <a:lnTo>
                    <a:pt x="2213629" y="489533"/>
                  </a:lnTo>
                  <a:lnTo>
                    <a:pt x="2225467" y="489533"/>
                  </a:lnTo>
                  <a:lnTo>
                    <a:pt x="2237304" y="489533"/>
                  </a:lnTo>
                  <a:lnTo>
                    <a:pt x="2249142" y="489533"/>
                  </a:lnTo>
                  <a:lnTo>
                    <a:pt x="2260980" y="489533"/>
                  </a:lnTo>
                  <a:lnTo>
                    <a:pt x="2272817" y="489533"/>
                  </a:lnTo>
                  <a:lnTo>
                    <a:pt x="2284655" y="489533"/>
                  </a:lnTo>
                  <a:lnTo>
                    <a:pt x="2296492" y="489533"/>
                  </a:lnTo>
                  <a:lnTo>
                    <a:pt x="2308330" y="489533"/>
                  </a:lnTo>
                  <a:lnTo>
                    <a:pt x="2320168" y="489533"/>
                  </a:lnTo>
                  <a:lnTo>
                    <a:pt x="2332005" y="489533"/>
                  </a:lnTo>
                  <a:lnTo>
                    <a:pt x="2343843" y="489533"/>
                  </a:lnTo>
                  <a:lnTo>
                    <a:pt x="2343843" y="489779"/>
                  </a:lnTo>
                  <a:lnTo>
                    <a:pt x="2355680" y="489823"/>
                  </a:lnTo>
                  <a:lnTo>
                    <a:pt x="2367518" y="489873"/>
                  </a:lnTo>
                  <a:lnTo>
                    <a:pt x="2379356" y="489933"/>
                  </a:lnTo>
                  <a:lnTo>
                    <a:pt x="2391193" y="490003"/>
                  </a:lnTo>
                  <a:lnTo>
                    <a:pt x="2403031" y="490086"/>
                  </a:lnTo>
                  <a:lnTo>
                    <a:pt x="2414868" y="490182"/>
                  </a:lnTo>
                  <a:lnTo>
                    <a:pt x="2426706" y="490296"/>
                  </a:lnTo>
                  <a:lnTo>
                    <a:pt x="2438544" y="490430"/>
                  </a:lnTo>
                  <a:lnTo>
                    <a:pt x="2450381" y="490587"/>
                  </a:lnTo>
                  <a:lnTo>
                    <a:pt x="2462219" y="490771"/>
                  </a:lnTo>
                  <a:lnTo>
                    <a:pt x="2474056" y="490988"/>
                  </a:lnTo>
                  <a:lnTo>
                    <a:pt x="2485894" y="491243"/>
                  </a:lnTo>
                  <a:lnTo>
                    <a:pt x="2497732" y="491542"/>
                  </a:lnTo>
                  <a:lnTo>
                    <a:pt x="2509569" y="491893"/>
                  </a:lnTo>
                  <a:lnTo>
                    <a:pt x="2521407" y="492306"/>
                  </a:lnTo>
                  <a:lnTo>
                    <a:pt x="2533244" y="492790"/>
                  </a:lnTo>
                  <a:lnTo>
                    <a:pt x="2545082" y="493358"/>
                  </a:lnTo>
                  <a:lnTo>
                    <a:pt x="2556919" y="494025"/>
                  </a:lnTo>
                  <a:lnTo>
                    <a:pt x="2568757" y="494807"/>
                  </a:lnTo>
                  <a:lnTo>
                    <a:pt x="2580595" y="495724"/>
                  </a:lnTo>
                  <a:lnTo>
                    <a:pt x="2592432" y="496799"/>
                  </a:lnTo>
                  <a:lnTo>
                    <a:pt x="2604270" y="498059"/>
                  </a:lnTo>
                  <a:lnTo>
                    <a:pt x="2616107" y="499534"/>
                  </a:lnTo>
                  <a:lnTo>
                    <a:pt x="2627945" y="501261"/>
                  </a:lnTo>
                  <a:lnTo>
                    <a:pt x="2639783" y="503279"/>
                  </a:lnTo>
                  <a:lnTo>
                    <a:pt x="2651620" y="505638"/>
                  </a:lnTo>
                  <a:lnTo>
                    <a:pt x="2663458" y="508390"/>
                  </a:lnTo>
                  <a:lnTo>
                    <a:pt x="2675295" y="511598"/>
                  </a:lnTo>
                  <a:lnTo>
                    <a:pt x="2687133" y="515333"/>
                  </a:lnTo>
                  <a:lnTo>
                    <a:pt x="2698971" y="519673"/>
                  </a:lnTo>
                  <a:lnTo>
                    <a:pt x="2710808" y="524706"/>
                  </a:lnTo>
                  <a:lnTo>
                    <a:pt x="2722646" y="530532"/>
                  </a:lnTo>
                  <a:lnTo>
                    <a:pt x="2734483" y="537256"/>
                  </a:lnTo>
                  <a:lnTo>
                    <a:pt x="2746321" y="544995"/>
                  </a:lnTo>
                  <a:lnTo>
                    <a:pt x="2758159" y="553871"/>
                  </a:lnTo>
                  <a:lnTo>
                    <a:pt x="2769996" y="564013"/>
                  </a:lnTo>
                  <a:lnTo>
                    <a:pt x="2781834" y="575547"/>
                  </a:lnTo>
                  <a:lnTo>
                    <a:pt x="2793671" y="588600"/>
                  </a:lnTo>
                  <a:lnTo>
                    <a:pt x="2805509" y="603286"/>
                  </a:lnTo>
                  <a:lnTo>
                    <a:pt x="2817347" y="619703"/>
                  </a:lnTo>
                  <a:lnTo>
                    <a:pt x="2829184" y="637924"/>
                  </a:lnTo>
                  <a:lnTo>
                    <a:pt x="2841022" y="657984"/>
                  </a:lnTo>
                  <a:lnTo>
                    <a:pt x="2852859" y="679875"/>
                  </a:lnTo>
                  <a:lnTo>
                    <a:pt x="2864697" y="703535"/>
                  </a:lnTo>
                  <a:lnTo>
                    <a:pt x="2876534" y="728844"/>
                  </a:lnTo>
                  <a:lnTo>
                    <a:pt x="2888372" y="755615"/>
                  </a:lnTo>
                  <a:lnTo>
                    <a:pt x="2900210" y="783603"/>
                  </a:lnTo>
                  <a:lnTo>
                    <a:pt x="2912047" y="812505"/>
                  </a:lnTo>
                  <a:lnTo>
                    <a:pt x="2923885" y="841975"/>
                  </a:lnTo>
                  <a:lnTo>
                    <a:pt x="2935722" y="871638"/>
                  </a:lnTo>
                  <a:lnTo>
                    <a:pt x="2947560" y="901108"/>
                  </a:lnTo>
                  <a:lnTo>
                    <a:pt x="2959398" y="930010"/>
                  </a:lnTo>
                  <a:lnTo>
                    <a:pt x="2971235" y="957998"/>
                  </a:lnTo>
                  <a:lnTo>
                    <a:pt x="2983073" y="984769"/>
                  </a:lnTo>
                  <a:lnTo>
                    <a:pt x="2994910" y="1010078"/>
                  </a:lnTo>
                  <a:lnTo>
                    <a:pt x="3006748" y="1033738"/>
                  </a:lnTo>
                  <a:lnTo>
                    <a:pt x="3018586" y="1055629"/>
                  </a:lnTo>
                  <a:lnTo>
                    <a:pt x="3030423" y="1075689"/>
                  </a:lnTo>
                  <a:lnTo>
                    <a:pt x="3042261" y="1093910"/>
                  </a:lnTo>
                  <a:lnTo>
                    <a:pt x="3054098" y="1110327"/>
                  </a:lnTo>
                  <a:lnTo>
                    <a:pt x="3065936" y="1125013"/>
                  </a:lnTo>
                  <a:lnTo>
                    <a:pt x="3077774" y="1138066"/>
                  </a:lnTo>
                  <a:lnTo>
                    <a:pt x="3089611" y="1149600"/>
                  </a:lnTo>
                  <a:lnTo>
                    <a:pt x="3101449" y="1159742"/>
                  </a:lnTo>
                  <a:lnTo>
                    <a:pt x="3113286" y="1168618"/>
                  </a:lnTo>
                  <a:lnTo>
                    <a:pt x="3125124" y="1176357"/>
                  </a:lnTo>
                  <a:lnTo>
                    <a:pt x="3136962" y="1183081"/>
                  </a:lnTo>
                  <a:lnTo>
                    <a:pt x="3148799" y="1188907"/>
                  </a:lnTo>
                  <a:lnTo>
                    <a:pt x="3160637" y="1193940"/>
                  </a:lnTo>
                  <a:lnTo>
                    <a:pt x="3172474" y="1198280"/>
                  </a:lnTo>
                  <a:lnTo>
                    <a:pt x="3184312" y="1202015"/>
                  </a:lnTo>
                  <a:lnTo>
                    <a:pt x="3196149" y="1205223"/>
                  </a:lnTo>
                  <a:lnTo>
                    <a:pt x="3207987" y="1207975"/>
                  </a:lnTo>
                  <a:lnTo>
                    <a:pt x="3219825" y="1210334"/>
                  </a:lnTo>
                  <a:lnTo>
                    <a:pt x="3231662" y="1212352"/>
                  </a:lnTo>
                  <a:lnTo>
                    <a:pt x="3243500" y="1214079"/>
                  </a:lnTo>
                  <a:lnTo>
                    <a:pt x="3255337" y="1215554"/>
                  </a:lnTo>
                  <a:lnTo>
                    <a:pt x="3267175" y="1216814"/>
                  </a:lnTo>
                  <a:lnTo>
                    <a:pt x="3279013" y="1217889"/>
                  </a:lnTo>
                  <a:lnTo>
                    <a:pt x="3290850" y="1218806"/>
                  </a:lnTo>
                  <a:lnTo>
                    <a:pt x="3302688" y="1219588"/>
                  </a:lnTo>
                  <a:lnTo>
                    <a:pt x="3314525" y="1220255"/>
                  </a:lnTo>
                  <a:lnTo>
                    <a:pt x="3326363" y="1220823"/>
                  </a:lnTo>
                  <a:lnTo>
                    <a:pt x="3338201" y="1221308"/>
                  </a:lnTo>
                  <a:lnTo>
                    <a:pt x="3350038" y="1221720"/>
                  </a:lnTo>
                  <a:lnTo>
                    <a:pt x="3361876" y="1222071"/>
                  </a:lnTo>
                  <a:lnTo>
                    <a:pt x="3373713" y="1222370"/>
                  </a:lnTo>
                  <a:lnTo>
                    <a:pt x="3385551" y="1222625"/>
                  </a:lnTo>
                  <a:lnTo>
                    <a:pt x="3397389" y="1222842"/>
                  </a:lnTo>
                  <a:lnTo>
                    <a:pt x="3409226" y="1223026"/>
                  </a:lnTo>
                  <a:lnTo>
                    <a:pt x="3421064" y="1223183"/>
                  </a:lnTo>
                  <a:lnTo>
                    <a:pt x="3432901" y="1223317"/>
                  </a:lnTo>
                  <a:lnTo>
                    <a:pt x="3444739" y="1223431"/>
                  </a:lnTo>
                  <a:lnTo>
                    <a:pt x="3456576" y="1223528"/>
                  </a:lnTo>
                  <a:lnTo>
                    <a:pt x="3468414" y="1223610"/>
                  </a:lnTo>
                  <a:lnTo>
                    <a:pt x="3480252" y="1223680"/>
                  </a:lnTo>
                  <a:lnTo>
                    <a:pt x="3492089" y="1223740"/>
                  </a:lnTo>
                  <a:lnTo>
                    <a:pt x="3503927" y="1223790"/>
                  </a:lnTo>
                  <a:lnTo>
                    <a:pt x="3515764" y="1223834"/>
                  </a:lnTo>
                  <a:lnTo>
                    <a:pt x="3515764" y="1223916"/>
                  </a:lnTo>
                  <a:lnTo>
                    <a:pt x="3527602" y="1223887"/>
                  </a:lnTo>
                  <a:lnTo>
                    <a:pt x="3539440" y="1223853"/>
                  </a:lnTo>
                  <a:lnTo>
                    <a:pt x="3551277" y="1223813"/>
                  </a:lnTo>
                  <a:lnTo>
                    <a:pt x="3563115" y="1223767"/>
                  </a:lnTo>
                  <a:lnTo>
                    <a:pt x="3574952" y="1223712"/>
                  </a:lnTo>
                  <a:lnTo>
                    <a:pt x="3586790" y="1223647"/>
                  </a:lnTo>
                  <a:lnTo>
                    <a:pt x="3598628" y="1223571"/>
                  </a:lnTo>
                  <a:lnTo>
                    <a:pt x="3610465" y="1223482"/>
                  </a:lnTo>
                  <a:lnTo>
                    <a:pt x="3622303" y="1223377"/>
                  </a:lnTo>
                  <a:lnTo>
                    <a:pt x="3634140" y="1223254"/>
                  </a:lnTo>
                  <a:lnTo>
                    <a:pt x="3645978" y="1223110"/>
                  </a:lnTo>
                  <a:lnTo>
                    <a:pt x="3657816" y="1222940"/>
                  </a:lnTo>
                  <a:lnTo>
                    <a:pt x="3669653" y="1222741"/>
                  </a:lnTo>
                  <a:lnTo>
                    <a:pt x="3681491" y="1222507"/>
                  </a:lnTo>
                  <a:lnTo>
                    <a:pt x="3693328" y="1222232"/>
                  </a:lnTo>
                  <a:lnTo>
                    <a:pt x="3705166" y="1221909"/>
                  </a:lnTo>
                  <a:lnTo>
                    <a:pt x="3717004" y="1221530"/>
                  </a:lnTo>
                  <a:lnTo>
                    <a:pt x="3728841" y="1221086"/>
                  </a:lnTo>
                  <a:lnTo>
                    <a:pt x="3740679" y="1220564"/>
                  </a:lnTo>
                  <a:lnTo>
                    <a:pt x="3752516" y="1219953"/>
                  </a:lnTo>
                  <a:lnTo>
                    <a:pt x="3764354" y="1219236"/>
                  </a:lnTo>
                  <a:lnTo>
                    <a:pt x="3776191" y="1218396"/>
                  </a:lnTo>
                  <a:lnTo>
                    <a:pt x="3788029" y="1217412"/>
                  </a:lnTo>
                  <a:lnTo>
                    <a:pt x="3799867" y="1216262"/>
                  </a:lnTo>
                  <a:lnTo>
                    <a:pt x="3811704" y="1214916"/>
                  </a:lnTo>
                  <a:lnTo>
                    <a:pt x="3823542" y="1213344"/>
                  </a:lnTo>
                  <a:lnTo>
                    <a:pt x="3835379" y="1211509"/>
                  </a:lnTo>
                  <a:lnTo>
                    <a:pt x="3847217" y="1209370"/>
                  </a:lnTo>
                  <a:lnTo>
                    <a:pt x="3859055" y="1206880"/>
                  </a:lnTo>
                  <a:lnTo>
                    <a:pt x="3870892" y="1203987"/>
                  </a:lnTo>
                  <a:lnTo>
                    <a:pt x="3882730" y="1200631"/>
                  </a:lnTo>
                  <a:lnTo>
                    <a:pt x="3894567" y="1196748"/>
                  </a:lnTo>
                  <a:lnTo>
                    <a:pt x="3906405" y="1192265"/>
                  </a:lnTo>
                  <a:lnTo>
                    <a:pt x="3918243" y="1187105"/>
                  </a:lnTo>
                  <a:lnTo>
                    <a:pt x="3930080" y="1181188"/>
                  </a:lnTo>
                  <a:lnTo>
                    <a:pt x="3941918" y="1174427"/>
                  </a:lnTo>
                  <a:lnTo>
                    <a:pt x="3953755" y="1166737"/>
                  </a:lnTo>
                  <a:lnTo>
                    <a:pt x="3965593" y="1158035"/>
                  </a:lnTo>
                  <a:lnTo>
                    <a:pt x="3977431" y="1148245"/>
                  </a:lnTo>
                  <a:lnTo>
                    <a:pt x="3989268" y="1137300"/>
                  </a:lnTo>
                  <a:lnTo>
                    <a:pt x="4001106" y="1125153"/>
                  </a:lnTo>
                  <a:lnTo>
                    <a:pt x="4012943" y="1111780"/>
                  </a:lnTo>
                  <a:lnTo>
                    <a:pt x="4024781" y="1097185"/>
                  </a:lnTo>
                  <a:lnTo>
                    <a:pt x="4036619" y="1081412"/>
                  </a:lnTo>
                  <a:lnTo>
                    <a:pt x="4048456" y="1064540"/>
                  </a:lnTo>
                  <a:lnTo>
                    <a:pt x="4060294" y="1046692"/>
                  </a:lnTo>
                  <a:lnTo>
                    <a:pt x="4072131" y="1028033"/>
                  </a:lnTo>
                  <a:lnTo>
                    <a:pt x="4083969" y="1008765"/>
                  </a:lnTo>
                  <a:lnTo>
                    <a:pt x="4095806" y="989119"/>
                  </a:lnTo>
                  <a:lnTo>
                    <a:pt x="4107644" y="969344"/>
                  </a:lnTo>
                  <a:lnTo>
                    <a:pt x="4119482" y="949697"/>
                  </a:lnTo>
                  <a:lnTo>
                    <a:pt x="4131319" y="930429"/>
                  </a:lnTo>
                  <a:lnTo>
                    <a:pt x="4143157" y="911770"/>
                  </a:lnTo>
                  <a:lnTo>
                    <a:pt x="4154994" y="893922"/>
                  </a:lnTo>
                  <a:lnTo>
                    <a:pt x="4166832" y="877050"/>
                  </a:lnTo>
                  <a:lnTo>
                    <a:pt x="4178670" y="861277"/>
                  </a:lnTo>
                  <a:lnTo>
                    <a:pt x="4190507" y="846683"/>
                  </a:lnTo>
                  <a:lnTo>
                    <a:pt x="4202345" y="833309"/>
                  </a:lnTo>
                  <a:lnTo>
                    <a:pt x="4214182" y="821162"/>
                  </a:lnTo>
                  <a:lnTo>
                    <a:pt x="4226020" y="810217"/>
                  </a:lnTo>
                  <a:lnTo>
                    <a:pt x="4237858" y="800427"/>
                  </a:lnTo>
                  <a:lnTo>
                    <a:pt x="4249695" y="791725"/>
                  </a:lnTo>
                  <a:lnTo>
                    <a:pt x="4261533" y="784035"/>
                  </a:lnTo>
                  <a:lnTo>
                    <a:pt x="4273370" y="777274"/>
                  </a:lnTo>
                  <a:lnTo>
                    <a:pt x="4285208" y="771357"/>
                  </a:lnTo>
                  <a:lnTo>
                    <a:pt x="4297046" y="766197"/>
                  </a:lnTo>
                  <a:lnTo>
                    <a:pt x="4308883" y="761714"/>
                  </a:lnTo>
                  <a:lnTo>
                    <a:pt x="4320721" y="757831"/>
                  </a:lnTo>
                  <a:lnTo>
                    <a:pt x="4332558" y="754475"/>
                  </a:lnTo>
                  <a:lnTo>
                    <a:pt x="4344396" y="751582"/>
                  </a:lnTo>
                  <a:lnTo>
                    <a:pt x="4356234" y="749092"/>
                  </a:lnTo>
                  <a:lnTo>
                    <a:pt x="4368071" y="746953"/>
                  </a:lnTo>
                  <a:lnTo>
                    <a:pt x="4379909" y="745118"/>
                  </a:lnTo>
                  <a:lnTo>
                    <a:pt x="4391746" y="743546"/>
                  </a:lnTo>
                  <a:lnTo>
                    <a:pt x="4403584" y="742200"/>
                  </a:lnTo>
                  <a:lnTo>
                    <a:pt x="4415421" y="741050"/>
                  </a:lnTo>
                  <a:lnTo>
                    <a:pt x="4427259" y="740066"/>
                  </a:lnTo>
                  <a:lnTo>
                    <a:pt x="4439097" y="739226"/>
                  </a:lnTo>
                  <a:lnTo>
                    <a:pt x="4450934" y="738509"/>
                  </a:lnTo>
                  <a:lnTo>
                    <a:pt x="4462772" y="737898"/>
                  </a:lnTo>
                  <a:lnTo>
                    <a:pt x="4474609" y="737376"/>
                  </a:lnTo>
                  <a:lnTo>
                    <a:pt x="4486447" y="736932"/>
                  </a:lnTo>
                  <a:lnTo>
                    <a:pt x="4498285" y="736553"/>
                  </a:lnTo>
                  <a:lnTo>
                    <a:pt x="4510122" y="736230"/>
                  </a:lnTo>
                  <a:lnTo>
                    <a:pt x="4521960" y="735955"/>
                  </a:lnTo>
                  <a:lnTo>
                    <a:pt x="4533797" y="735721"/>
                  </a:lnTo>
                  <a:lnTo>
                    <a:pt x="4545635" y="735522"/>
                  </a:lnTo>
                  <a:lnTo>
                    <a:pt x="4557473" y="735352"/>
                  </a:lnTo>
                  <a:lnTo>
                    <a:pt x="4569310" y="735208"/>
                  </a:lnTo>
                  <a:lnTo>
                    <a:pt x="4581148" y="735085"/>
                  </a:lnTo>
                  <a:lnTo>
                    <a:pt x="4592985" y="734980"/>
                  </a:lnTo>
                  <a:lnTo>
                    <a:pt x="4604823" y="734891"/>
                  </a:lnTo>
                  <a:lnTo>
                    <a:pt x="4616661" y="734815"/>
                  </a:lnTo>
                  <a:lnTo>
                    <a:pt x="4628498" y="734750"/>
                  </a:lnTo>
                  <a:lnTo>
                    <a:pt x="4640336" y="734695"/>
                  </a:lnTo>
                  <a:lnTo>
                    <a:pt x="4652173" y="734649"/>
                  </a:lnTo>
                  <a:lnTo>
                    <a:pt x="4664011" y="734609"/>
                  </a:lnTo>
                  <a:lnTo>
                    <a:pt x="4675849" y="734575"/>
                  </a:lnTo>
                  <a:lnTo>
                    <a:pt x="4687686" y="734546"/>
                  </a:lnTo>
                </a:path>
              </a:pathLst>
            </a:custGeom>
            <a:ln w="40651" cap="flat">
              <a:solidFill>
                <a:srgbClr val="E8E8E8">
                  <a:alpha val="100000"/>
                </a:srgbClr>
              </a:solidFill>
              <a:prstDash val="solid"/>
              <a:round/>
            </a:ln>
          </p:spPr>
          <p:txBody>
            <a:bodyPr/>
            <a:lstStyle/>
            <a:p/>
          </p:txBody>
        </p:sp>
        <p:sp>
          <p:nvSpPr>
            <p:cNvPr id="39" name="pl39"/>
            <p:cNvSpPr/>
            <p:nvPr/>
          </p:nvSpPr>
          <p:spPr>
            <a:xfrm>
              <a:off x="2482351" y="1884438"/>
              <a:ext cx="4687686" cy="244766"/>
            </a:xfrm>
            <a:custGeom>
              <a:avLst/>
              <a:pathLst>
                <a:path w="4687686" h="244766">
                  <a:moveTo>
                    <a:pt x="0" y="0"/>
                  </a:moveTo>
                  <a:lnTo>
                    <a:pt x="11837" y="14"/>
                  </a:lnTo>
                  <a:lnTo>
                    <a:pt x="23675" y="31"/>
                  </a:lnTo>
                  <a:lnTo>
                    <a:pt x="35512" y="51"/>
                  </a:lnTo>
                  <a:lnTo>
                    <a:pt x="47350" y="74"/>
                  </a:lnTo>
                  <a:lnTo>
                    <a:pt x="59187" y="102"/>
                  </a:lnTo>
                  <a:lnTo>
                    <a:pt x="71025" y="134"/>
                  </a:lnTo>
                  <a:lnTo>
                    <a:pt x="82863" y="172"/>
                  </a:lnTo>
                  <a:lnTo>
                    <a:pt x="94700" y="216"/>
                  </a:lnTo>
                  <a:lnTo>
                    <a:pt x="106538" y="269"/>
                  </a:lnTo>
                  <a:lnTo>
                    <a:pt x="118375" y="330"/>
                  </a:lnTo>
                  <a:lnTo>
                    <a:pt x="130213" y="402"/>
                  </a:lnTo>
                  <a:lnTo>
                    <a:pt x="142051" y="487"/>
                  </a:lnTo>
                  <a:lnTo>
                    <a:pt x="153888" y="587"/>
                  </a:lnTo>
                  <a:lnTo>
                    <a:pt x="165726" y="704"/>
                  </a:lnTo>
                  <a:lnTo>
                    <a:pt x="177563" y="842"/>
                  </a:lnTo>
                  <a:lnTo>
                    <a:pt x="189401" y="1003"/>
                  </a:lnTo>
                  <a:lnTo>
                    <a:pt x="201239" y="1192"/>
                  </a:lnTo>
                  <a:lnTo>
                    <a:pt x="213076" y="1415"/>
                  </a:lnTo>
                  <a:lnTo>
                    <a:pt x="224914" y="1675"/>
                  </a:lnTo>
                  <a:lnTo>
                    <a:pt x="236751" y="1981"/>
                  </a:lnTo>
                  <a:lnTo>
                    <a:pt x="248589" y="2340"/>
                  </a:lnTo>
                  <a:lnTo>
                    <a:pt x="260427" y="2759"/>
                  </a:lnTo>
                  <a:lnTo>
                    <a:pt x="272264" y="3251"/>
                  </a:lnTo>
                  <a:lnTo>
                    <a:pt x="284102" y="3827"/>
                  </a:lnTo>
                  <a:lnTo>
                    <a:pt x="295939" y="4499"/>
                  </a:lnTo>
                  <a:lnTo>
                    <a:pt x="307777" y="5286"/>
                  </a:lnTo>
                  <a:lnTo>
                    <a:pt x="319614" y="6203"/>
                  </a:lnTo>
                  <a:lnTo>
                    <a:pt x="331452" y="7272"/>
                  </a:lnTo>
                  <a:lnTo>
                    <a:pt x="343290" y="8517"/>
                  </a:lnTo>
                  <a:lnTo>
                    <a:pt x="355127" y="9964"/>
                  </a:lnTo>
                  <a:lnTo>
                    <a:pt x="366965" y="11642"/>
                  </a:lnTo>
                  <a:lnTo>
                    <a:pt x="378802" y="13584"/>
                  </a:lnTo>
                  <a:lnTo>
                    <a:pt x="390640" y="15825"/>
                  </a:lnTo>
                  <a:lnTo>
                    <a:pt x="402478" y="18405"/>
                  </a:lnTo>
                  <a:lnTo>
                    <a:pt x="414315" y="21363"/>
                  </a:lnTo>
                  <a:lnTo>
                    <a:pt x="426153" y="24744"/>
                  </a:lnTo>
                  <a:lnTo>
                    <a:pt x="437990" y="28589"/>
                  </a:lnTo>
                  <a:lnTo>
                    <a:pt x="449828" y="32940"/>
                  </a:lnTo>
                  <a:lnTo>
                    <a:pt x="461666" y="37835"/>
                  </a:lnTo>
                  <a:lnTo>
                    <a:pt x="473503" y="43307"/>
                  </a:lnTo>
                  <a:lnTo>
                    <a:pt x="485341" y="49381"/>
                  </a:lnTo>
                  <a:lnTo>
                    <a:pt x="497178" y="56068"/>
                  </a:lnTo>
                  <a:lnTo>
                    <a:pt x="509016" y="63365"/>
                  </a:lnTo>
                  <a:lnTo>
                    <a:pt x="520854" y="71251"/>
                  </a:lnTo>
                  <a:lnTo>
                    <a:pt x="532691" y="79688"/>
                  </a:lnTo>
                  <a:lnTo>
                    <a:pt x="544529" y="88611"/>
                  </a:lnTo>
                  <a:lnTo>
                    <a:pt x="556366" y="97941"/>
                  </a:lnTo>
                  <a:lnTo>
                    <a:pt x="568204" y="107575"/>
                  </a:lnTo>
                  <a:lnTo>
                    <a:pt x="580042" y="117398"/>
                  </a:lnTo>
                  <a:lnTo>
                    <a:pt x="591879" y="127286"/>
                  </a:lnTo>
                  <a:lnTo>
                    <a:pt x="603717" y="137109"/>
                  </a:lnTo>
                  <a:lnTo>
                    <a:pt x="615554" y="146743"/>
                  </a:lnTo>
                  <a:lnTo>
                    <a:pt x="627392" y="156072"/>
                  </a:lnTo>
                  <a:lnTo>
                    <a:pt x="639229" y="164996"/>
                  </a:lnTo>
                  <a:lnTo>
                    <a:pt x="651067" y="173432"/>
                  </a:lnTo>
                  <a:lnTo>
                    <a:pt x="662905" y="181319"/>
                  </a:lnTo>
                  <a:lnTo>
                    <a:pt x="674742" y="188616"/>
                  </a:lnTo>
                  <a:lnTo>
                    <a:pt x="686580" y="195303"/>
                  </a:lnTo>
                  <a:lnTo>
                    <a:pt x="698417" y="201376"/>
                  </a:lnTo>
                  <a:lnTo>
                    <a:pt x="710255" y="206849"/>
                  </a:lnTo>
                  <a:lnTo>
                    <a:pt x="722093" y="211744"/>
                  </a:lnTo>
                  <a:lnTo>
                    <a:pt x="733930" y="216095"/>
                  </a:lnTo>
                  <a:lnTo>
                    <a:pt x="745768" y="219940"/>
                  </a:lnTo>
                  <a:lnTo>
                    <a:pt x="757605" y="223320"/>
                  </a:lnTo>
                  <a:lnTo>
                    <a:pt x="769443" y="226279"/>
                  </a:lnTo>
                  <a:lnTo>
                    <a:pt x="781281" y="228859"/>
                  </a:lnTo>
                  <a:lnTo>
                    <a:pt x="793118" y="231100"/>
                  </a:lnTo>
                  <a:lnTo>
                    <a:pt x="804956" y="233042"/>
                  </a:lnTo>
                  <a:lnTo>
                    <a:pt x="816793" y="234720"/>
                  </a:lnTo>
                  <a:lnTo>
                    <a:pt x="828631" y="236166"/>
                  </a:lnTo>
                  <a:lnTo>
                    <a:pt x="840469" y="237411"/>
                  </a:lnTo>
                  <a:lnTo>
                    <a:pt x="852306" y="238481"/>
                  </a:lnTo>
                  <a:lnTo>
                    <a:pt x="864144" y="239398"/>
                  </a:lnTo>
                  <a:lnTo>
                    <a:pt x="875981" y="240184"/>
                  </a:lnTo>
                  <a:lnTo>
                    <a:pt x="887819" y="240857"/>
                  </a:lnTo>
                  <a:lnTo>
                    <a:pt x="899657" y="241433"/>
                  </a:lnTo>
                  <a:lnTo>
                    <a:pt x="911494" y="241924"/>
                  </a:lnTo>
                  <a:lnTo>
                    <a:pt x="923332" y="242344"/>
                  </a:lnTo>
                  <a:lnTo>
                    <a:pt x="935169" y="242703"/>
                  </a:lnTo>
                  <a:lnTo>
                    <a:pt x="947007" y="243008"/>
                  </a:lnTo>
                  <a:lnTo>
                    <a:pt x="958844" y="243269"/>
                  </a:lnTo>
                  <a:lnTo>
                    <a:pt x="970682" y="243491"/>
                  </a:lnTo>
                  <a:lnTo>
                    <a:pt x="982520" y="243681"/>
                  </a:lnTo>
                  <a:lnTo>
                    <a:pt x="994357" y="243842"/>
                  </a:lnTo>
                  <a:lnTo>
                    <a:pt x="1006195" y="243980"/>
                  </a:lnTo>
                  <a:lnTo>
                    <a:pt x="1018032" y="244097"/>
                  </a:lnTo>
                  <a:lnTo>
                    <a:pt x="1029870" y="244196"/>
                  </a:lnTo>
                  <a:lnTo>
                    <a:pt x="1041708" y="244281"/>
                  </a:lnTo>
                  <a:lnTo>
                    <a:pt x="1053545" y="244354"/>
                  </a:lnTo>
                  <a:lnTo>
                    <a:pt x="1065383" y="244415"/>
                  </a:lnTo>
                  <a:lnTo>
                    <a:pt x="1077220" y="244467"/>
                  </a:lnTo>
                  <a:lnTo>
                    <a:pt x="1089058" y="244512"/>
                  </a:lnTo>
                  <a:lnTo>
                    <a:pt x="1100896" y="244550"/>
                  </a:lnTo>
                  <a:lnTo>
                    <a:pt x="1112733" y="244582"/>
                  </a:lnTo>
                  <a:lnTo>
                    <a:pt x="1124571" y="244610"/>
                  </a:lnTo>
                  <a:lnTo>
                    <a:pt x="1136408" y="244633"/>
                  </a:lnTo>
                  <a:lnTo>
                    <a:pt x="1148246" y="244653"/>
                  </a:lnTo>
                  <a:lnTo>
                    <a:pt x="1160084" y="244670"/>
                  </a:lnTo>
                  <a:lnTo>
                    <a:pt x="1171921" y="244684"/>
                  </a:lnTo>
                  <a:lnTo>
                    <a:pt x="1171921" y="244766"/>
                  </a:lnTo>
                  <a:lnTo>
                    <a:pt x="1183759" y="244766"/>
                  </a:lnTo>
                  <a:lnTo>
                    <a:pt x="1195596" y="244766"/>
                  </a:lnTo>
                  <a:lnTo>
                    <a:pt x="1207434" y="244766"/>
                  </a:lnTo>
                  <a:lnTo>
                    <a:pt x="1219272" y="244766"/>
                  </a:lnTo>
                  <a:lnTo>
                    <a:pt x="1231109" y="244766"/>
                  </a:lnTo>
                  <a:lnTo>
                    <a:pt x="1242947" y="244766"/>
                  </a:lnTo>
                  <a:lnTo>
                    <a:pt x="1254784" y="244766"/>
                  </a:lnTo>
                  <a:lnTo>
                    <a:pt x="1266622" y="244766"/>
                  </a:lnTo>
                  <a:lnTo>
                    <a:pt x="1278459" y="244766"/>
                  </a:lnTo>
                  <a:lnTo>
                    <a:pt x="1290297" y="244766"/>
                  </a:lnTo>
                  <a:lnTo>
                    <a:pt x="1302135" y="244766"/>
                  </a:lnTo>
                  <a:lnTo>
                    <a:pt x="1313972" y="244766"/>
                  </a:lnTo>
                  <a:lnTo>
                    <a:pt x="1325810" y="244766"/>
                  </a:lnTo>
                  <a:lnTo>
                    <a:pt x="1337647" y="244766"/>
                  </a:lnTo>
                  <a:lnTo>
                    <a:pt x="1349485" y="244766"/>
                  </a:lnTo>
                  <a:lnTo>
                    <a:pt x="1361323" y="244766"/>
                  </a:lnTo>
                  <a:lnTo>
                    <a:pt x="1373160" y="244766"/>
                  </a:lnTo>
                  <a:lnTo>
                    <a:pt x="1384998" y="244766"/>
                  </a:lnTo>
                  <a:lnTo>
                    <a:pt x="1396835" y="244766"/>
                  </a:lnTo>
                  <a:lnTo>
                    <a:pt x="1408673" y="244766"/>
                  </a:lnTo>
                  <a:lnTo>
                    <a:pt x="1420511" y="244766"/>
                  </a:lnTo>
                  <a:lnTo>
                    <a:pt x="1432348" y="244766"/>
                  </a:lnTo>
                  <a:lnTo>
                    <a:pt x="1444186" y="244766"/>
                  </a:lnTo>
                  <a:lnTo>
                    <a:pt x="1456023" y="244766"/>
                  </a:lnTo>
                  <a:lnTo>
                    <a:pt x="1467861" y="244766"/>
                  </a:lnTo>
                  <a:lnTo>
                    <a:pt x="1479699" y="244766"/>
                  </a:lnTo>
                  <a:lnTo>
                    <a:pt x="1491536" y="244766"/>
                  </a:lnTo>
                  <a:lnTo>
                    <a:pt x="1503374" y="244766"/>
                  </a:lnTo>
                  <a:lnTo>
                    <a:pt x="1515211" y="244766"/>
                  </a:lnTo>
                  <a:lnTo>
                    <a:pt x="1527049" y="244766"/>
                  </a:lnTo>
                  <a:lnTo>
                    <a:pt x="1538887" y="244766"/>
                  </a:lnTo>
                  <a:lnTo>
                    <a:pt x="1550724" y="244766"/>
                  </a:lnTo>
                  <a:lnTo>
                    <a:pt x="1562562" y="244766"/>
                  </a:lnTo>
                  <a:lnTo>
                    <a:pt x="1574399" y="244766"/>
                  </a:lnTo>
                  <a:lnTo>
                    <a:pt x="1586237" y="244766"/>
                  </a:lnTo>
                  <a:lnTo>
                    <a:pt x="1598074" y="244766"/>
                  </a:lnTo>
                  <a:lnTo>
                    <a:pt x="1609912" y="244766"/>
                  </a:lnTo>
                  <a:lnTo>
                    <a:pt x="1621750" y="244766"/>
                  </a:lnTo>
                  <a:lnTo>
                    <a:pt x="1633587" y="244766"/>
                  </a:lnTo>
                  <a:lnTo>
                    <a:pt x="1645425" y="244766"/>
                  </a:lnTo>
                  <a:lnTo>
                    <a:pt x="1657262" y="244766"/>
                  </a:lnTo>
                  <a:lnTo>
                    <a:pt x="1669100" y="244766"/>
                  </a:lnTo>
                  <a:lnTo>
                    <a:pt x="1680938" y="244766"/>
                  </a:lnTo>
                  <a:lnTo>
                    <a:pt x="1692775" y="244766"/>
                  </a:lnTo>
                  <a:lnTo>
                    <a:pt x="1704613" y="244766"/>
                  </a:lnTo>
                  <a:lnTo>
                    <a:pt x="1716450" y="244766"/>
                  </a:lnTo>
                  <a:lnTo>
                    <a:pt x="1728288" y="244766"/>
                  </a:lnTo>
                  <a:lnTo>
                    <a:pt x="1740126" y="244766"/>
                  </a:lnTo>
                  <a:lnTo>
                    <a:pt x="1751963" y="244766"/>
                  </a:lnTo>
                  <a:lnTo>
                    <a:pt x="1763801" y="244766"/>
                  </a:lnTo>
                  <a:lnTo>
                    <a:pt x="1775638" y="244766"/>
                  </a:lnTo>
                  <a:lnTo>
                    <a:pt x="1787476" y="244766"/>
                  </a:lnTo>
                  <a:lnTo>
                    <a:pt x="1799314" y="244766"/>
                  </a:lnTo>
                  <a:lnTo>
                    <a:pt x="1811151" y="244766"/>
                  </a:lnTo>
                  <a:lnTo>
                    <a:pt x="1822989" y="244766"/>
                  </a:lnTo>
                  <a:lnTo>
                    <a:pt x="1834826" y="244766"/>
                  </a:lnTo>
                  <a:lnTo>
                    <a:pt x="1846664" y="244766"/>
                  </a:lnTo>
                  <a:lnTo>
                    <a:pt x="1858502" y="244766"/>
                  </a:lnTo>
                  <a:lnTo>
                    <a:pt x="1870339" y="244766"/>
                  </a:lnTo>
                  <a:lnTo>
                    <a:pt x="1882177" y="244766"/>
                  </a:lnTo>
                  <a:lnTo>
                    <a:pt x="1894014" y="244766"/>
                  </a:lnTo>
                  <a:lnTo>
                    <a:pt x="1905852" y="244766"/>
                  </a:lnTo>
                  <a:lnTo>
                    <a:pt x="1917689" y="244766"/>
                  </a:lnTo>
                  <a:lnTo>
                    <a:pt x="1929527" y="244766"/>
                  </a:lnTo>
                  <a:lnTo>
                    <a:pt x="1941365" y="244766"/>
                  </a:lnTo>
                  <a:lnTo>
                    <a:pt x="1953202" y="244766"/>
                  </a:lnTo>
                  <a:lnTo>
                    <a:pt x="1965040" y="244766"/>
                  </a:lnTo>
                  <a:lnTo>
                    <a:pt x="1976877" y="244766"/>
                  </a:lnTo>
                  <a:lnTo>
                    <a:pt x="1988715" y="244766"/>
                  </a:lnTo>
                  <a:lnTo>
                    <a:pt x="2000553" y="244766"/>
                  </a:lnTo>
                  <a:lnTo>
                    <a:pt x="2012390" y="244766"/>
                  </a:lnTo>
                  <a:lnTo>
                    <a:pt x="2024228" y="244766"/>
                  </a:lnTo>
                  <a:lnTo>
                    <a:pt x="2036065" y="244766"/>
                  </a:lnTo>
                  <a:lnTo>
                    <a:pt x="2047903" y="244766"/>
                  </a:lnTo>
                  <a:lnTo>
                    <a:pt x="2059741" y="244766"/>
                  </a:lnTo>
                  <a:lnTo>
                    <a:pt x="2071578" y="244766"/>
                  </a:lnTo>
                  <a:lnTo>
                    <a:pt x="2083416" y="244766"/>
                  </a:lnTo>
                  <a:lnTo>
                    <a:pt x="2095253" y="244766"/>
                  </a:lnTo>
                  <a:lnTo>
                    <a:pt x="2107091" y="244766"/>
                  </a:lnTo>
                  <a:lnTo>
                    <a:pt x="2118929" y="244766"/>
                  </a:lnTo>
                  <a:lnTo>
                    <a:pt x="2130766" y="244766"/>
                  </a:lnTo>
                  <a:lnTo>
                    <a:pt x="2142604" y="244766"/>
                  </a:lnTo>
                  <a:lnTo>
                    <a:pt x="2154441" y="244766"/>
                  </a:lnTo>
                  <a:lnTo>
                    <a:pt x="2166279" y="244766"/>
                  </a:lnTo>
                  <a:lnTo>
                    <a:pt x="2178117" y="244766"/>
                  </a:lnTo>
                  <a:lnTo>
                    <a:pt x="2189954" y="244766"/>
                  </a:lnTo>
                  <a:lnTo>
                    <a:pt x="2201792" y="244766"/>
                  </a:lnTo>
                  <a:lnTo>
                    <a:pt x="2213629" y="244766"/>
                  </a:lnTo>
                  <a:lnTo>
                    <a:pt x="2225467" y="244766"/>
                  </a:lnTo>
                  <a:lnTo>
                    <a:pt x="2237304" y="244766"/>
                  </a:lnTo>
                  <a:lnTo>
                    <a:pt x="2249142" y="244766"/>
                  </a:lnTo>
                  <a:lnTo>
                    <a:pt x="2260980" y="244766"/>
                  </a:lnTo>
                  <a:lnTo>
                    <a:pt x="2272817" y="244766"/>
                  </a:lnTo>
                  <a:lnTo>
                    <a:pt x="2284655" y="244766"/>
                  </a:lnTo>
                  <a:lnTo>
                    <a:pt x="2296492" y="244766"/>
                  </a:lnTo>
                  <a:lnTo>
                    <a:pt x="2308330" y="244766"/>
                  </a:lnTo>
                  <a:lnTo>
                    <a:pt x="2320168" y="244766"/>
                  </a:lnTo>
                  <a:lnTo>
                    <a:pt x="2332005" y="244766"/>
                  </a:lnTo>
                  <a:lnTo>
                    <a:pt x="2343843" y="244766"/>
                  </a:lnTo>
                  <a:lnTo>
                    <a:pt x="2343843" y="244766"/>
                  </a:lnTo>
                  <a:lnTo>
                    <a:pt x="2355680" y="244766"/>
                  </a:lnTo>
                  <a:lnTo>
                    <a:pt x="2367518" y="244766"/>
                  </a:lnTo>
                  <a:lnTo>
                    <a:pt x="2379356" y="244766"/>
                  </a:lnTo>
                  <a:lnTo>
                    <a:pt x="2391193" y="244766"/>
                  </a:lnTo>
                  <a:lnTo>
                    <a:pt x="2403031" y="244766"/>
                  </a:lnTo>
                  <a:lnTo>
                    <a:pt x="2414868" y="244766"/>
                  </a:lnTo>
                  <a:lnTo>
                    <a:pt x="2426706" y="244766"/>
                  </a:lnTo>
                  <a:lnTo>
                    <a:pt x="2438544" y="244766"/>
                  </a:lnTo>
                  <a:lnTo>
                    <a:pt x="2450381" y="244766"/>
                  </a:lnTo>
                  <a:lnTo>
                    <a:pt x="2462219" y="244766"/>
                  </a:lnTo>
                  <a:lnTo>
                    <a:pt x="2474056" y="244766"/>
                  </a:lnTo>
                  <a:lnTo>
                    <a:pt x="2485894" y="244766"/>
                  </a:lnTo>
                  <a:lnTo>
                    <a:pt x="2497732" y="244766"/>
                  </a:lnTo>
                  <a:lnTo>
                    <a:pt x="2509569" y="244766"/>
                  </a:lnTo>
                  <a:lnTo>
                    <a:pt x="2521407" y="244766"/>
                  </a:lnTo>
                  <a:lnTo>
                    <a:pt x="2533244" y="244766"/>
                  </a:lnTo>
                  <a:lnTo>
                    <a:pt x="2545082" y="244766"/>
                  </a:lnTo>
                  <a:lnTo>
                    <a:pt x="2556919" y="244766"/>
                  </a:lnTo>
                  <a:lnTo>
                    <a:pt x="2568757" y="244766"/>
                  </a:lnTo>
                  <a:lnTo>
                    <a:pt x="2580595" y="244766"/>
                  </a:lnTo>
                  <a:lnTo>
                    <a:pt x="2592432" y="244766"/>
                  </a:lnTo>
                  <a:lnTo>
                    <a:pt x="2604270" y="244766"/>
                  </a:lnTo>
                  <a:lnTo>
                    <a:pt x="2616107" y="244766"/>
                  </a:lnTo>
                  <a:lnTo>
                    <a:pt x="2627945" y="244766"/>
                  </a:lnTo>
                  <a:lnTo>
                    <a:pt x="2639783" y="244766"/>
                  </a:lnTo>
                  <a:lnTo>
                    <a:pt x="2651620" y="244766"/>
                  </a:lnTo>
                  <a:lnTo>
                    <a:pt x="2663458" y="244766"/>
                  </a:lnTo>
                  <a:lnTo>
                    <a:pt x="2675295" y="244766"/>
                  </a:lnTo>
                  <a:lnTo>
                    <a:pt x="2687133" y="244766"/>
                  </a:lnTo>
                  <a:lnTo>
                    <a:pt x="2698971" y="244766"/>
                  </a:lnTo>
                  <a:lnTo>
                    <a:pt x="2710808" y="244766"/>
                  </a:lnTo>
                  <a:lnTo>
                    <a:pt x="2722646" y="244766"/>
                  </a:lnTo>
                  <a:lnTo>
                    <a:pt x="2734483" y="244766"/>
                  </a:lnTo>
                  <a:lnTo>
                    <a:pt x="2746321" y="244766"/>
                  </a:lnTo>
                  <a:lnTo>
                    <a:pt x="2758159" y="244766"/>
                  </a:lnTo>
                  <a:lnTo>
                    <a:pt x="2769996" y="244766"/>
                  </a:lnTo>
                  <a:lnTo>
                    <a:pt x="2781834" y="244766"/>
                  </a:lnTo>
                  <a:lnTo>
                    <a:pt x="2793671" y="244766"/>
                  </a:lnTo>
                  <a:lnTo>
                    <a:pt x="2805509" y="244766"/>
                  </a:lnTo>
                  <a:lnTo>
                    <a:pt x="2817347" y="244766"/>
                  </a:lnTo>
                  <a:lnTo>
                    <a:pt x="2829184" y="244766"/>
                  </a:lnTo>
                  <a:lnTo>
                    <a:pt x="2841022" y="244766"/>
                  </a:lnTo>
                  <a:lnTo>
                    <a:pt x="2852859" y="244766"/>
                  </a:lnTo>
                  <a:lnTo>
                    <a:pt x="2864697" y="244766"/>
                  </a:lnTo>
                  <a:lnTo>
                    <a:pt x="2876534" y="244766"/>
                  </a:lnTo>
                  <a:lnTo>
                    <a:pt x="2888372" y="244766"/>
                  </a:lnTo>
                  <a:lnTo>
                    <a:pt x="2900210" y="244766"/>
                  </a:lnTo>
                  <a:lnTo>
                    <a:pt x="2912047" y="244766"/>
                  </a:lnTo>
                  <a:lnTo>
                    <a:pt x="2923885" y="244766"/>
                  </a:lnTo>
                  <a:lnTo>
                    <a:pt x="2935722" y="244766"/>
                  </a:lnTo>
                  <a:lnTo>
                    <a:pt x="2947560" y="244766"/>
                  </a:lnTo>
                  <a:lnTo>
                    <a:pt x="2959398" y="244766"/>
                  </a:lnTo>
                  <a:lnTo>
                    <a:pt x="2971235" y="244766"/>
                  </a:lnTo>
                  <a:lnTo>
                    <a:pt x="2983073" y="244766"/>
                  </a:lnTo>
                  <a:lnTo>
                    <a:pt x="2994910" y="244766"/>
                  </a:lnTo>
                  <a:lnTo>
                    <a:pt x="3006748" y="244766"/>
                  </a:lnTo>
                  <a:lnTo>
                    <a:pt x="3018586" y="244766"/>
                  </a:lnTo>
                  <a:lnTo>
                    <a:pt x="3030423" y="244766"/>
                  </a:lnTo>
                  <a:lnTo>
                    <a:pt x="3042261" y="244766"/>
                  </a:lnTo>
                  <a:lnTo>
                    <a:pt x="3054098" y="244766"/>
                  </a:lnTo>
                  <a:lnTo>
                    <a:pt x="3065936" y="244766"/>
                  </a:lnTo>
                  <a:lnTo>
                    <a:pt x="3077774" y="244766"/>
                  </a:lnTo>
                  <a:lnTo>
                    <a:pt x="3089611" y="244766"/>
                  </a:lnTo>
                  <a:lnTo>
                    <a:pt x="3101449" y="244766"/>
                  </a:lnTo>
                  <a:lnTo>
                    <a:pt x="3113286" y="244766"/>
                  </a:lnTo>
                  <a:lnTo>
                    <a:pt x="3125124" y="244766"/>
                  </a:lnTo>
                  <a:lnTo>
                    <a:pt x="3136962" y="244766"/>
                  </a:lnTo>
                  <a:lnTo>
                    <a:pt x="3148799" y="244766"/>
                  </a:lnTo>
                  <a:lnTo>
                    <a:pt x="3160637" y="244766"/>
                  </a:lnTo>
                  <a:lnTo>
                    <a:pt x="3172474" y="244766"/>
                  </a:lnTo>
                  <a:lnTo>
                    <a:pt x="3184312" y="244766"/>
                  </a:lnTo>
                  <a:lnTo>
                    <a:pt x="3196149" y="244766"/>
                  </a:lnTo>
                  <a:lnTo>
                    <a:pt x="3207987" y="244766"/>
                  </a:lnTo>
                  <a:lnTo>
                    <a:pt x="3219825" y="244766"/>
                  </a:lnTo>
                  <a:lnTo>
                    <a:pt x="3231662" y="244766"/>
                  </a:lnTo>
                  <a:lnTo>
                    <a:pt x="3243500" y="244766"/>
                  </a:lnTo>
                  <a:lnTo>
                    <a:pt x="3255337" y="244766"/>
                  </a:lnTo>
                  <a:lnTo>
                    <a:pt x="3267175" y="244766"/>
                  </a:lnTo>
                  <a:lnTo>
                    <a:pt x="3279013" y="244766"/>
                  </a:lnTo>
                  <a:lnTo>
                    <a:pt x="3290850" y="244766"/>
                  </a:lnTo>
                  <a:lnTo>
                    <a:pt x="3302688" y="244766"/>
                  </a:lnTo>
                  <a:lnTo>
                    <a:pt x="3314525" y="244766"/>
                  </a:lnTo>
                  <a:lnTo>
                    <a:pt x="3326363" y="244766"/>
                  </a:lnTo>
                  <a:lnTo>
                    <a:pt x="3338201" y="244766"/>
                  </a:lnTo>
                  <a:lnTo>
                    <a:pt x="3350038" y="244766"/>
                  </a:lnTo>
                  <a:lnTo>
                    <a:pt x="3361876" y="244766"/>
                  </a:lnTo>
                  <a:lnTo>
                    <a:pt x="3373713" y="244766"/>
                  </a:lnTo>
                  <a:lnTo>
                    <a:pt x="3385551" y="244766"/>
                  </a:lnTo>
                  <a:lnTo>
                    <a:pt x="3397389" y="244766"/>
                  </a:lnTo>
                  <a:lnTo>
                    <a:pt x="3409226" y="244766"/>
                  </a:lnTo>
                  <a:lnTo>
                    <a:pt x="3421064" y="244766"/>
                  </a:lnTo>
                  <a:lnTo>
                    <a:pt x="3432901" y="244766"/>
                  </a:lnTo>
                  <a:lnTo>
                    <a:pt x="3444739" y="244766"/>
                  </a:lnTo>
                  <a:lnTo>
                    <a:pt x="3456576" y="244766"/>
                  </a:lnTo>
                  <a:lnTo>
                    <a:pt x="3468414" y="244766"/>
                  </a:lnTo>
                  <a:lnTo>
                    <a:pt x="3480252" y="244766"/>
                  </a:lnTo>
                  <a:lnTo>
                    <a:pt x="3492089" y="244766"/>
                  </a:lnTo>
                  <a:lnTo>
                    <a:pt x="3503927" y="244766"/>
                  </a:lnTo>
                  <a:lnTo>
                    <a:pt x="3515764" y="244766"/>
                  </a:lnTo>
                  <a:lnTo>
                    <a:pt x="3515764" y="244766"/>
                  </a:lnTo>
                  <a:lnTo>
                    <a:pt x="3527602" y="244766"/>
                  </a:lnTo>
                  <a:lnTo>
                    <a:pt x="3539440" y="244766"/>
                  </a:lnTo>
                  <a:lnTo>
                    <a:pt x="3551277" y="244766"/>
                  </a:lnTo>
                  <a:lnTo>
                    <a:pt x="3563115" y="244766"/>
                  </a:lnTo>
                  <a:lnTo>
                    <a:pt x="3574952" y="244766"/>
                  </a:lnTo>
                  <a:lnTo>
                    <a:pt x="3586790" y="244766"/>
                  </a:lnTo>
                  <a:lnTo>
                    <a:pt x="3598628" y="244766"/>
                  </a:lnTo>
                  <a:lnTo>
                    <a:pt x="3610465" y="244766"/>
                  </a:lnTo>
                  <a:lnTo>
                    <a:pt x="3622303" y="244766"/>
                  </a:lnTo>
                  <a:lnTo>
                    <a:pt x="3634140" y="244766"/>
                  </a:lnTo>
                  <a:lnTo>
                    <a:pt x="3645978" y="244766"/>
                  </a:lnTo>
                  <a:lnTo>
                    <a:pt x="3657816" y="244766"/>
                  </a:lnTo>
                  <a:lnTo>
                    <a:pt x="3669653" y="244766"/>
                  </a:lnTo>
                  <a:lnTo>
                    <a:pt x="3681491" y="244766"/>
                  </a:lnTo>
                  <a:lnTo>
                    <a:pt x="3693328" y="244766"/>
                  </a:lnTo>
                  <a:lnTo>
                    <a:pt x="3705166" y="244766"/>
                  </a:lnTo>
                  <a:lnTo>
                    <a:pt x="3717004" y="244766"/>
                  </a:lnTo>
                  <a:lnTo>
                    <a:pt x="3728841" y="244766"/>
                  </a:lnTo>
                  <a:lnTo>
                    <a:pt x="3740679" y="244766"/>
                  </a:lnTo>
                  <a:lnTo>
                    <a:pt x="3752516" y="244766"/>
                  </a:lnTo>
                  <a:lnTo>
                    <a:pt x="3764354" y="244766"/>
                  </a:lnTo>
                  <a:lnTo>
                    <a:pt x="3776191" y="244766"/>
                  </a:lnTo>
                  <a:lnTo>
                    <a:pt x="3788029" y="244766"/>
                  </a:lnTo>
                  <a:lnTo>
                    <a:pt x="3799867" y="244766"/>
                  </a:lnTo>
                  <a:lnTo>
                    <a:pt x="3811704" y="244766"/>
                  </a:lnTo>
                  <a:lnTo>
                    <a:pt x="3823542" y="244766"/>
                  </a:lnTo>
                  <a:lnTo>
                    <a:pt x="3835379" y="244766"/>
                  </a:lnTo>
                  <a:lnTo>
                    <a:pt x="3847217" y="244766"/>
                  </a:lnTo>
                  <a:lnTo>
                    <a:pt x="3859055" y="244766"/>
                  </a:lnTo>
                  <a:lnTo>
                    <a:pt x="3870892" y="244766"/>
                  </a:lnTo>
                  <a:lnTo>
                    <a:pt x="3882730" y="244766"/>
                  </a:lnTo>
                  <a:lnTo>
                    <a:pt x="3894567" y="244766"/>
                  </a:lnTo>
                  <a:lnTo>
                    <a:pt x="3906405" y="244766"/>
                  </a:lnTo>
                  <a:lnTo>
                    <a:pt x="3918243" y="244766"/>
                  </a:lnTo>
                  <a:lnTo>
                    <a:pt x="3930080" y="244766"/>
                  </a:lnTo>
                  <a:lnTo>
                    <a:pt x="3941918" y="244766"/>
                  </a:lnTo>
                  <a:lnTo>
                    <a:pt x="3953755" y="244766"/>
                  </a:lnTo>
                  <a:lnTo>
                    <a:pt x="3965593" y="244766"/>
                  </a:lnTo>
                  <a:lnTo>
                    <a:pt x="3977431" y="244766"/>
                  </a:lnTo>
                  <a:lnTo>
                    <a:pt x="3989268" y="244766"/>
                  </a:lnTo>
                  <a:lnTo>
                    <a:pt x="4001106" y="244766"/>
                  </a:lnTo>
                  <a:lnTo>
                    <a:pt x="4012943" y="244766"/>
                  </a:lnTo>
                  <a:lnTo>
                    <a:pt x="4024781" y="244766"/>
                  </a:lnTo>
                  <a:lnTo>
                    <a:pt x="4036619" y="244766"/>
                  </a:lnTo>
                  <a:lnTo>
                    <a:pt x="4048456" y="244766"/>
                  </a:lnTo>
                  <a:lnTo>
                    <a:pt x="4060294" y="244766"/>
                  </a:lnTo>
                  <a:lnTo>
                    <a:pt x="4072131" y="244766"/>
                  </a:lnTo>
                  <a:lnTo>
                    <a:pt x="4083969" y="244766"/>
                  </a:lnTo>
                  <a:lnTo>
                    <a:pt x="4095806" y="244766"/>
                  </a:lnTo>
                  <a:lnTo>
                    <a:pt x="4107644" y="244766"/>
                  </a:lnTo>
                  <a:lnTo>
                    <a:pt x="4119482" y="244766"/>
                  </a:lnTo>
                  <a:lnTo>
                    <a:pt x="4131319" y="244766"/>
                  </a:lnTo>
                  <a:lnTo>
                    <a:pt x="4143157" y="244766"/>
                  </a:lnTo>
                  <a:lnTo>
                    <a:pt x="4154994" y="244766"/>
                  </a:lnTo>
                  <a:lnTo>
                    <a:pt x="4166832" y="244766"/>
                  </a:lnTo>
                  <a:lnTo>
                    <a:pt x="4178670" y="244766"/>
                  </a:lnTo>
                  <a:lnTo>
                    <a:pt x="4190507" y="244766"/>
                  </a:lnTo>
                  <a:lnTo>
                    <a:pt x="4202345" y="244766"/>
                  </a:lnTo>
                  <a:lnTo>
                    <a:pt x="4214182" y="244766"/>
                  </a:lnTo>
                  <a:lnTo>
                    <a:pt x="4226020" y="244766"/>
                  </a:lnTo>
                  <a:lnTo>
                    <a:pt x="4237858" y="244766"/>
                  </a:lnTo>
                  <a:lnTo>
                    <a:pt x="4249695" y="244766"/>
                  </a:lnTo>
                  <a:lnTo>
                    <a:pt x="4261533" y="244766"/>
                  </a:lnTo>
                  <a:lnTo>
                    <a:pt x="4273370" y="244766"/>
                  </a:lnTo>
                  <a:lnTo>
                    <a:pt x="4285208" y="244766"/>
                  </a:lnTo>
                  <a:lnTo>
                    <a:pt x="4297046" y="244766"/>
                  </a:lnTo>
                  <a:lnTo>
                    <a:pt x="4308883" y="244766"/>
                  </a:lnTo>
                  <a:lnTo>
                    <a:pt x="4320721" y="244766"/>
                  </a:lnTo>
                  <a:lnTo>
                    <a:pt x="4332558" y="244766"/>
                  </a:lnTo>
                  <a:lnTo>
                    <a:pt x="4344396" y="244766"/>
                  </a:lnTo>
                  <a:lnTo>
                    <a:pt x="4356234" y="244766"/>
                  </a:lnTo>
                  <a:lnTo>
                    <a:pt x="4368071" y="244766"/>
                  </a:lnTo>
                  <a:lnTo>
                    <a:pt x="4379909" y="244766"/>
                  </a:lnTo>
                  <a:lnTo>
                    <a:pt x="4391746" y="244766"/>
                  </a:lnTo>
                  <a:lnTo>
                    <a:pt x="4403584" y="244766"/>
                  </a:lnTo>
                  <a:lnTo>
                    <a:pt x="4415421" y="244766"/>
                  </a:lnTo>
                  <a:lnTo>
                    <a:pt x="4427259" y="244766"/>
                  </a:lnTo>
                  <a:lnTo>
                    <a:pt x="4439097" y="244766"/>
                  </a:lnTo>
                  <a:lnTo>
                    <a:pt x="4450934" y="244766"/>
                  </a:lnTo>
                  <a:lnTo>
                    <a:pt x="4462772" y="244766"/>
                  </a:lnTo>
                  <a:lnTo>
                    <a:pt x="4474609" y="244766"/>
                  </a:lnTo>
                  <a:lnTo>
                    <a:pt x="4486447" y="244766"/>
                  </a:lnTo>
                  <a:lnTo>
                    <a:pt x="4498285" y="244766"/>
                  </a:lnTo>
                  <a:lnTo>
                    <a:pt x="4510122" y="244766"/>
                  </a:lnTo>
                  <a:lnTo>
                    <a:pt x="4521960" y="244766"/>
                  </a:lnTo>
                  <a:lnTo>
                    <a:pt x="4533797" y="244766"/>
                  </a:lnTo>
                  <a:lnTo>
                    <a:pt x="4545635" y="244766"/>
                  </a:lnTo>
                  <a:lnTo>
                    <a:pt x="4557473" y="244766"/>
                  </a:lnTo>
                  <a:lnTo>
                    <a:pt x="4569310" y="244766"/>
                  </a:lnTo>
                  <a:lnTo>
                    <a:pt x="4581148" y="244766"/>
                  </a:lnTo>
                  <a:lnTo>
                    <a:pt x="4592985" y="244766"/>
                  </a:lnTo>
                  <a:lnTo>
                    <a:pt x="4604823" y="244766"/>
                  </a:lnTo>
                  <a:lnTo>
                    <a:pt x="4616661" y="244766"/>
                  </a:lnTo>
                  <a:lnTo>
                    <a:pt x="4628498" y="244766"/>
                  </a:lnTo>
                  <a:lnTo>
                    <a:pt x="4640336" y="244766"/>
                  </a:lnTo>
                  <a:lnTo>
                    <a:pt x="4652173" y="244766"/>
                  </a:lnTo>
                  <a:lnTo>
                    <a:pt x="4664011" y="244766"/>
                  </a:lnTo>
                  <a:lnTo>
                    <a:pt x="4675849" y="244766"/>
                  </a:lnTo>
                  <a:lnTo>
                    <a:pt x="4687686" y="244766"/>
                  </a:lnTo>
                </a:path>
              </a:pathLst>
            </a:custGeom>
            <a:ln w="40651" cap="flat">
              <a:solidFill>
                <a:srgbClr val="E8E8E8">
                  <a:alpha val="100000"/>
                </a:srgbClr>
              </a:solidFill>
              <a:prstDash val="solid"/>
              <a:round/>
            </a:ln>
          </p:spPr>
          <p:txBody>
            <a:bodyPr/>
            <a:lstStyle/>
            <a:p/>
          </p:txBody>
        </p:sp>
        <p:sp>
          <p:nvSpPr>
            <p:cNvPr id="40" name="pl40"/>
            <p:cNvSpPr/>
            <p:nvPr/>
          </p:nvSpPr>
          <p:spPr>
            <a:xfrm>
              <a:off x="2482351" y="1394822"/>
              <a:ext cx="4687686" cy="979231"/>
            </a:xfrm>
            <a:custGeom>
              <a:avLst/>
              <a:pathLst>
                <a:path w="4687686" h="979231">
                  <a:moveTo>
                    <a:pt x="0" y="979231"/>
                  </a:moveTo>
                  <a:lnTo>
                    <a:pt x="11837" y="979231"/>
                  </a:lnTo>
                  <a:lnTo>
                    <a:pt x="23675" y="979231"/>
                  </a:lnTo>
                  <a:lnTo>
                    <a:pt x="35512" y="979231"/>
                  </a:lnTo>
                  <a:lnTo>
                    <a:pt x="47350" y="979231"/>
                  </a:lnTo>
                  <a:lnTo>
                    <a:pt x="59187" y="979231"/>
                  </a:lnTo>
                  <a:lnTo>
                    <a:pt x="71025" y="979231"/>
                  </a:lnTo>
                  <a:lnTo>
                    <a:pt x="82863" y="979231"/>
                  </a:lnTo>
                  <a:lnTo>
                    <a:pt x="94700" y="979231"/>
                  </a:lnTo>
                  <a:lnTo>
                    <a:pt x="106538" y="979231"/>
                  </a:lnTo>
                  <a:lnTo>
                    <a:pt x="118375" y="979231"/>
                  </a:lnTo>
                  <a:lnTo>
                    <a:pt x="130213" y="979231"/>
                  </a:lnTo>
                  <a:lnTo>
                    <a:pt x="142051" y="979231"/>
                  </a:lnTo>
                  <a:lnTo>
                    <a:pt x="153888" y="979231"/>
                  </a:lnTo>
                  <a:lnTo>
                    <a:pt x="165726" y="979231"/>
                  </a:lnTo>
                  <a:lnTo>
                    <a:pt x="177563" y="979231"/>
                  </a:lnTo>
                  <a:lnTo>
                    <a:pt x="189401" y="979231"/>
                  </a:lnTo>
                  <a:lnTo>
                    <a:pt x="201239" y="979231"/>
                  </a:lnTo>
                  <a:lnTo>
                    <a:pt x="213076" y="979231"/>
                  </a:lnTo>
                  <a:lnTo>
                    <a:pt x="224914" y="979231"/>
                  </a:lnTo>
                  <a:lnTo>
                    <a:pt x="236751" y="979231"/>
                  </a:lnTo>
                  <a:lnTo>
                    <a:pt x="248589" y="979231"/>
                  </a:lnTo>
                  <a:lnTo>
                    <a:pt x="260427" y="979231"/>
                  </a:lnTo>
                  <a:lnTo>
                    <a:pt x="272264" y="979231"/>
                  </a:lnTo>
                  <a:lnTo>
                    <a:pt x="284102" y="979231"/>
                  </a:lnTo>
                  <a:lnTo>
                    <a:pt x="295939" y="979231"/>
                  </a:lnTo>
                  <a:lnTo>
                    <a:pt x="307777" y="979231"/>
                  </a:lnTo>
                  <a:lnTo>
                    <a:pt x="319614" y="979231"/>
                  </a:lnTo>
                  <a:lnTo>
                    <a:pt x="331452" y="979231"/>
                  </a:lnTo>
                  <a:lnTo>
                    <a:pt x="343290" y="979231"/>
                  </a:lnTo>
                  <a:lnTo>
                    <a:pt x="355127" y="979231"/>
                  </a:lnTo>
                  <a:lnTo>
                    <a:pt x="366965" y="979231"/>
                  </a:lnTo>
                  <a:lnTo>
                    <a:pt x="378802" y="979231"/>
                  </a:lnTo>
                  <a:lnTo>
                    <a:pt x="390640" y="979231"/>
                  </a:lnTo>
                  <a:lnTo>
                    <a:pt x="402478" y="979231"/>
                  </a:lnTo>
                  <a:lnTo>
                    <a:pt x="414315" y="979231"/>
                  </a:lnTo>
                  <a:lnTo>
                    <a:pt x="426153" y="979231"/>
                  </a:lnTo>
                  <a:lnTo>
                    <a:pt x="437990" y="979231"/>
                  </a:lnTo>
                  <a:lnTo>
                    <a:pt x="449828" y="979231"/>
                  </a:lnTo>
                  <a:lnTo>
                    <a:pt x="461666" y="979231"/>
                  </a:lnTo>
                  <a:lnTo>
                    <a:pt x="473503" y="979231"/>
                  </a:lnTo>
                  <a:lnTo>
                    <a:pt x="485341" y="979231"/>
                  </a:lnTo>
                  <a:lnTo>
                    <a:pt x="497178" y="979231"/>
                  </a:lnTo>
                  <a:lnTo>
                    <a:pt x="509016" y="979231"/>
                  </a:lnTo>
                  <a:lnTo>
                    <a:pt x="520854" y="979231"/>
                  </a:lnTo>
                  <a:lnTo>
                    <a:pt x="532691" y="979231"/>
                  </a:lnTo>
                  <a:lnTo>
                    <a:pt x="544529" y="979231"/>
                  </a:lnTo>
                  <a:lnTo>
                    <a:pt x="556366" y="979231"/>
                  </a:lnTo>
                  <a:lnTo>
                    <a:pt x="568204" y="979231"/>
                  </a:lnTo>
                  <a:lnTo>
                    <a:pt x="580042" y="979231"/>
                  </a:lnTo>
                  <a:lnTo>
                    <a:pt x="591879" y="979231"/>
                  </a:lnTo>
                  <a:lnTo>
                    <a:pt x="603717" y="979231"/>
                  </a:lnTo>
                  <a:lnTo>
                    <a:pt x="615554" y="979231"/>
                  </a:lnTo>
                  <a:lnTo>
                    <a:pt x="627392" y="979231"/>
                  </a:lnTo>
                  <a:lnTo>
                    <a:pt x="639229" y="979231"/>
                  </a:lnTo>
                  <a:lnTo>
                    <a:pt x="651067" y="979231"/>
                  </a:lnTo>
                  <a:lnTo>
                    <a:pt x="662905" y="979231"/>
                  </a:lnTo>
                  <a:lnTo>
                    <a:pt x="674742" y="979231"/>
                  </a:lnTo>
                  <a:lnTo>
                    <a:pt x="686580" y="979231"/>
                  </a:lnTo>
                  <a:lnTo>
                    <a:pt x="698417" y="979231"/>
                  </a:lnTo>
                  <a:lnTo>
                    <a:pt x="710255" y="979231"/>
                  </a:lnTo>
                  <a:lnTo>
                    <a:pt x="722093" y="979231"/>
                  </a:lnTo>
                  <a:lnTo>
                    <a:pt x="733930" y="979231"/>
                  </a:lnTo>
                  <a:lnTo>
                    <a:pt x="745768" y="979231"/>
                  </a:lnTo>
                  <a:lnTo>
                    <a:pt x="757605" y="979231"/>
                  </a:lnTo>
                  <a:lnTo>
                    <a:pt x="769443" y="979231"/>
                  </a:lnTo>
                  <a:lnTo>
                    <a:pt x="781281" y="979231"/>
                  </a:lnTo>
                  <a:lnTo>
                    <a:pt x="793118" y="979231"/>
                  </a:lnTo>
                  <a:lnTo>
                    <a:pt x="804956" y="979231"/>
                  </a:lnTo>
                  <a:lnTo>
                    <a:pt x="816793" y="979231"/>
                  </a:lnTo>
                  <a:lnTo>
                    <a:pt x="828631" y="979231"/>
                  </a:lnTo>
                  <a:lnTo>
                    <a:pt x="840469" y="979231"/>
                  </a:lnTo>
                  <a:lnTo>
                    <a:pt x="852306" y="979231"/>
                  </a:lnTo>
                  <a:lnTo>
                    <a:pt x="864144" y="979231"/>
                  </a:lnTo>
                  <a:lnTo>
                    <a:pt x="875981" y="979231"/>
                  </a:lnTo>
                  <a:lnTo>
                    <a:pt x="887819" y="979231"/>
                  </a:lnTo>
                  <a:lnTo>
                    <a:pt x="899657" y="979231"/>
                  </a:lnTo>
                  <a:lnTo>
                    <a:pt x="911494" y="979231"/>
                  </a:lnTo>
                  <a:lnTo>
                    <a:pt x="923332" y="979231"/>
                  </a:lnTo>
                  <a:lnTo>
                    <a:pt x="935169" y="979231"/>
                  </a:lnTo>
                  <a:lnTo>
                    <a:pt x="947007" y="979231"/>
                  </a:lnTo>
                  <a:lnTo>
                    <a:pt x="958844" y="979231"/>
                  </a:lnTo>
                  <a:lnTo>
                    <a:pt x="970682" y="979231"/>
                  </a:lnTo>
                  <a:lnTo>
                    <a:pt x="982520" y="979231"/>
                  </a:lnTo>
                  <a:lnTo>
                    <a:pt x="994357" y="979231"/>
                  </a:lnTo>
                  <a:lnTo>
                    <a:pt x="1006195" y="979231"/>
                  </a:lnTo>
                  <a:lnTo>
                    <a:pt x="1018032" y="979231"/>
                  </a:lnTo>
                  <a:lnTo>
                    <a:pt x="1029870" y="979231"/>
                  </a:lnTo>
                  <a:lnTo>
                    <a:pt x="1041708" y="979231"/>
                  </a:lnTo>
                  <a:lnTo>
                    <a:pt x="1053545" y="979231"/>
                  </a:lnTo>
                  <a:lnTo>
                    <a:pt x="1065383" y="979231"/>
                  </a:lnTo>
                  <a:lnTo>
                    <a:pt x="1077220" y="979231"/>
                  </a:lnTo>
                  <a:lnTo>
                    <a:pt x="1089058" y="979231"/>
                  </a:lnTo>
                  <a:lnTo>
                    <a:pt x="1100896" y="979231"/>
                  </a:lnTo>
                  <a:lnTo>
                    <a:pt x="1112733" y="979231"/>
                  </a:lnTo>
                  <a:lnTo>
                    <a:pt x="1124571" y="979231"/>
                  </a:lnTo>
                  <a:lnTo>
                    <a:pt x="1136408" y="979231"/>
                  </a:lnTo>
                  <a:lnTo>
                    <a:pt x="1148246" y="979231"/>
                  </a:lnTo>
                  <a:lnTo>
                    <a:pt x="1160084" y="979231"/>
                  </a:lnTo>
                  <a:lnTo>
                    <a:pt x="1171921" y="979231"/>
                  </a:lnTo>
                  <a:lnTo>
                    <a:pt x="1171921" y="979067"/>
                  </a:lnTo>
                  <a:lnTo>
                    <a:pt x="1183759" y="979038"/>
                  </a:lnTo>
                  <a:lnTo>
                    <a:pt x="1195596" y="979004"/>
                  </a:lnTo>
                  <a:lnTo>
                    <a:pt x="1207434" y="978964"/>
                  </a:lnTo>
                  <a:lnTo>
                    <a:pt x="1219272" y="978918"/>
                  </a:lnTo>
                  <a:lnTo>
                    <a:pt x="1231109" y="978863"/>
                  </a:lnTo>
                  <a:lnTo>
                    <a:pt x="1242947" y="978798"/>
                  </a:lnTo>
                  <a:lnTo>
                    <a:pt x="1254784" y="978722"/>
                  </a:lnTo>
                  <a:lnTo>
                    <a:pt x="1266622" y="978633"/>
                  </a:lnTo>
                  <a:lnTo>
                    <a:pt x="1278459" y="978529"/>
                  </a:lnTo>
                  <a:lnTo>
                    <a:pt x="1290297" y="978405"/>
                  </a:lnTo>
                  <a:lnTo>
                    <a:pt x="1302135" y="978261"/>
                  </a:lnTo>
                  <a:lnTo>
                    <a:pt x="1313972" y="978091"/>
                  </a:lnTo>
                  <a:lnTo>
                    <a:pt x="1325810" y="977892"/>
                  </a:lnTo>
                  <a:lnTo>
                    <a:pt x="1337647" y="977658"/>
                  </a:lnTo>
                  <a:lnTo>
                    <a:pt x="1349485" y="977383"/>
                  </a:lnTo>
                  <a:lnTo>
                    <a:pt x="1361323" y="977060"/>
                  </a:lnTo>
                  <a:lnTo>
                    <a:pt x="1373160" y="976681"/>
                  </a:lnTo>
                  <a:lnTo>
                    <a:pt x="1384998" y="976237"/>
                  </a:lnTo>
                  <a:lnTo>
                    <a:pt x="1396835" y="975715"/>
                  </a:lnTo>
                  <a:lnTo>
                    <a:pt x="1408673" y="975104"/>
                  </a:lnTo>
                  <a:lnTo>
                    <a:pt x="1420511" y="974387"/>
                  </a:lnTo>
                  <a:lnTo>
                    <a:pt x="1432348" y="973547"/>
                  </a:lnTo>
                  <a:lnTo>
                    <a:pt x="1444186" y="972563"/>
                  </a:lnTo>
                  <a:lnTo>
                    <a:pt x="1456023" y="971413"/>
                  </a:lnTo>
                  <a:lnTo>
                    <a:pt x="1467861" y="970067"/>
                  </a:lnTo>
                  <a:lnTo>
                    <a:pt x="1479699" y="968495"/>
                  </a:lnTo>
                  <a:lnTo>
                    <a:pt x="1491536" y="966660"/>
                  </a:lnTo>
                  <a:lnTo>
                    <a:pt x="1503374" y="964521"/>
                  </a:lnTo>
                  <a:lnTo>
                    <a:pt x="1515211" y="962031"/>
                  </a:lnTo>
                  <a:lnTo>
                    <a:pt x="1527049" y="959138"/>
                  </a:lnTo>
                  <a:lnTo>
                    <a:pt x="1538887" y="955782"/>
                  </a:lnTo>
                  <a:lnTo>
                    <a:pt x="1550724" y="951899"/>
                  </a:lnTo>
                  <a:lnTo>
                    <a:pt x="1562562" y="947416"/>
                  </a:lnTo>
                  <a:lnTo>
                    <a:pt x="1574399" y="942256"/>
                  </a:lnTo>
                  <a:lnTo>
                    <a:pt x="1586237" y="936339"/>
                  </a:lnTo>
                  <a:lnTo>
                    <a:pt x="1598074" y="929578"/>
                  </a:lnTo>
                  <a:lnTo>
                    <a:pt x="1609912" y="921888"/>
                  </a:lnTo>
                  <a:lnTo>
                    <a:pt x="1621750" y="913186"/>
                  </a:lnTo>
                  <a:lnTo>
                    <a:pt x="1633587" y="903396"/>
                  </a:lnTo>
                  <a:lnTo>
                    <a:pt x="1645425" y="892451"/>
                  </a:lnTo>
                  <a:lnTo>
                    <a:pt x="1657262" y="880304"/>
                  </a:lnTo>
                  <a:lnTo>
                    <a:pt x="1669100" y="866931"/>
                  </a:lnTo>
                  <a:lnTo>
                    <a:pt x="1680938" y="852337"/>
                  </a:lnTo>
                  <a:lnTo>
                    <a:pt x="1692775" y="836563"/>
                  </a:lnTo>
                  <a:lnTo>
                    <a:pt x="1704613" y="819691"/>
                  </a:lnTo>
                  <a:lnTo>
                    <a:pt x="1716450" y="801843"/>
                  </a:lnTo>
                  <a:lnTo>
                    <a:pt x="1728288" y="783184"/>
                  </a:lnTo>
                  <a:lnTo>
                    <a:pt x="1740126" y="763916"/>
                  </a:lnTo>
                  <a:lnTo>
                    <a:pt x="1751963" y="744270"/>
                  </a:lnTo>
                  <a:lnTo>
                    <a:pt x="1763801" y="724495"/>
                  </a:lnTo>
                  <a:lnTo>
                    <a:pt x="1775638" y="704848"/>
                  </a:lnTo>
                  <a:lnTo>
                    <a:pt x="1787476" y="685580"/>
                  </a:lnTo>
                  <a:lnTo>
                    <a:pt x="1799314" y="666921"/>
                  </a:lnTo>
                  <a:lnTo>
                    <a:pt x="1811151" y="649074"/>
                  </a:lnTo>
                  <a:lnTo>
                    <a:pt x="1822989" y="632201"/>
                  </a:lnTo>
                  <a:lnTo>
                    <a:pt x="1834826" y="616428"/>
                  </a:lnTo>
                  <a:lnTo>
                    <a:pt x="1846664" y="601834"/>
                  </a:lnTo>
                  <a:lnTo>
                    <a:pt x="1858502" y="588460"/>
                  </a:lnTo>
                  <a:lnTo>
                    <a:pt x="1870339" y="576313"/>
                  </a:lnTo>
                  <a:lnTo>
                    <a:pt x="1882177" y="565368"/>
                  </a:lnTo>
                  <a:lnTo>
                    <a:pt x="1894014" y="555578"/>
                  </a:lnTo>
                  <a:lnTo>
                    <a:pt x="1905852" y="546876"/>
                  </a:lnTo>
                  <a:lnTo>
                    <a:pt x="1917689" y="539186"/>
                  </a:lnTo>
                  <a:lnTo>
                    <a:pt x="1929527" y="532425"/>
                  </a:lnTo>
                  <a:lnTo>
                    <a:pt x="1941365" y="526508"/>
                  </a:lnTo>
                  <a:lnTo>
                    <a:pt x="1953202" y="521348"/>
                  </a:lnTo>
                  <a:lnTo>
                    <a:pt x="1965040" y="516866"/>
                  </a:lnTo>
                  <a:lnTo>
                    <a:pt x="1976877" y="512982"/>
                  </a:lnTo>
                  <a:lnTo>
                    <a:pt x="1988715" y="509626"/>
                  </a:lnTo>
                  <a:lnTo>
                    <a:pt x="2000553" y="506733"/>
                  </a:lnTo>
                  <a:lnTo>
                    <a:pt x="2012390" y="504243"/>
                  </a:lnTo>
                  <a:lnTo>
                    <a:pt x="2024228" y="502104"/>
                  </a:lnTo>
                  <a:lnTo>
                    <a:pt x="2036065" y="500270"/>
                  </a:lnTo>
                  <a:lnTo>
                    <a:pt x="2047903" y="498697"/>
                  </a:lnTo>
                  <a:lnTo>
                    <a:pt x="2059741" y="497352"/>
                  </a:lnTo>
                  <a:lnTo>
                    <a:pt x="2071578" y="496201"/>
                  </a:lnTo>
                  <a:lnTo>
                    <a:pt x="2083416" y="495217"/>
                  </a:lnTo>
                  <a:lnTo>
                    <a:pt x="2095253" y="494377"/>
                  </a:lnTo>
                  <a:lnTo>
                    <a:pt x="2107091" y="493661"/>
                  </a:lnTo>
                  <a:lnTo>
                    <a:pt x="2118929" y="493049"/>
                  </a:lnTo>
                  <a:lnTo>
                    <a:pt x="2130766" y="492528"/>
                  </a:lnTo>
                  <a:lnTo>
                    <a:pt x="2142604" y="492083"/>
                  </a:lnTo>
                  <a:lnTo>
                    <a:pt x="2154441" y="491704"/>
                  </a:lnTo>
                  <a:lnTo>
                    <a:pt x="2166279" y="491381"/>
                  </a:lnTo>
                  <a:lnTo>
                    <a:pt x="2178117" y="491106"/>
                  </a:lnTo>
                  <a:lnTo>
                    <a:pt x="2189954" y="490872"/>
                  </a:lnTo>
                  <a:lnTo>
                    <a:pt x="2201792" y="490673"/>
                  </a:lnTo>
                  <a:lnTo>
                    <a:pt x="2213629" y="490503"/>
                  </a:lnTo>
                  <a:lnTo>
                    <a:pt x="2225467" y="490359"/>
                  </a:lnTo>
                  <a:lnTo>
                    <a:pt x="2237304" y="490236"/>
                  </a:lnTo>
                  <a:lnTo>
                    <a:pt x="2249142" y="490131"/>
                  </a:lnTo>
                  <a:lnTo>
                    <a:pt x="2260980" y="490042"/>
                  </a:lnTo>
                  <a:lnTo>
                    <a:pt x="2272817" y="489966"/>
                  </a:lnTo>
                  <a:lnTo>
                    <a:pt x="2284655" y="489901"/>
                  </a:lnTo>
                  <a:lnTo>
                    <a:pt x="2296492" y="489847"/>
                  </a:lnTo>
                  <a:lnTo>
                    <a:pt x="2308330" y="489800"/>
                  </a:lnTo>
                  <a:lnTo>
                    <a:pt x="2320168" y="489760"/>
                  </a:lnTo>
                  <a:lnTo>
                    <a:pt x="2332005" y="489726"/>
                  </a:lnTo>
                  <a:lnTo>
                    <a:pt x="2343843" y="489697"/>
                  </a:lnTo>
                  <a:lnTo>
                    <a:pt x="2343843" y="489533"/>
                  </a:lnTo>
                  <a:lnTo>
                    <a:pt x="2355680" y="489533"/>
                  </a:lnTo>
                  <a:lnTo>
                    <a:pt x="2367518" y="489533"/>
                  </a:lnTo>
                  <a:lnTo>
                    <a:pt x="2379356" y="489533"/>
                  </a:lnTo>
                  <a:lnTo>
                    <a:pt x="2391193" y="489533"/>
                  </a:lnTo>
                  <a:lnTo>
                    <a:pt x="2403031" y="489533"/>
                  </a:lnTo>
                  <a:lnTo>
                    <a:pt x="2414868" y="489533"/>
                  </a:lnTo>
                  <a:lnTo>
                    <a:pt x="2426706" y="489533"/>
                  </a:lnTo>
                  <a:lnTo>
                    <a:pt x="2438544" y="489533"/>
                  </a:lnTo>
                  <a:lnTo>
                    <a:pt x="2450381" y="489533"/>
                  </a:lnTo>
                  <a:lnTo>
                    <a:pt x="2462219" y="489533"/>
                  </a:lnTo>
                  <a:lnTo>
                    <a:pt x="2474056" y="489533"/>
                  </a:lnTo>
                  <a:lnTo>
                    <a:pt x="2485894" y="489533"/>
                  </a:lnTo>
                  <a:lnTo>
                    <a:pt x="2497732" y="489533"/>
                  </a:lnTo>
                  <a:lnTo>
                    <a:pt x="2509569" y="489533"/>
                  </a:lnTo>
                  <a:lnTo>
                    <a:pt x="2521407" y="489533"/>
                  </a:lnTo>
                  <a:lnTo>
                    <a:pt x="2533244" y="489533"/>
                  </a:lnTo>
                  <a:lnTo>
                    <a:pt x="2545082" y="489533"/>
                  </a:lnTo>
                  <a:lnTo>
                    <a:pt x="2556919" y="489533"/>
                  </a:lnTo>
                  <a:lnTo>
                    <a:pt x="2568757" y="489533"/>
                  </a:lnTo>
                  <a:lnTo>
                    <a:pt x="2580595" y="489533"/>
                  </a:lnTo>
                  <a:lnTo>
                    <a:pt x="2592432" y="489533"/>
                  </a:lnTo>
                  <a:lnTo>
                    <a:pt x="2604270" y="489533"/>
                  </a:lnTo>
                  <a:lnTo>
                    <a:pt x="2616107" y="489533"/>
                  </a:lnTo>
                  <a:lnTo>
                    <a:pt x="2627945" y="489533"/>
                  </a:lnTo>
                  <a:lnTo>
                    <a:pt x="2639783" y="489533"/>
                  </a:lnTo>
                  <a:lnTo>
                    <a:pt x="2651620" y="489533"/>
                  </a:lnTo>
                  <a:lnTo>
                    <a:pt x="2663458" y="489533"/>
                  </a:lnTo>
                  <a:lnTo>
                    <a:pt x="2675295" y="489533"/>
                  </a:lnTo>
                  <a:lnTo>
                    <a:pt x="2687133" y="489533"/>
                  </a:lnTo>
                  <a:lnTo>
                    <a:pt x="2698971" y="489533"/>
                  </a:lnTo>
                  <a:lnTo>
                    <a:pt x="2710808" y="489533"/>
                  </a:lnTo>
                  <a:lnTo>
                    <a:pt x="2722646" y="489533"/>
                  </a:lnTo>
                  <a:lnTo>
                    <a:pt x="2734483" y="489533"/>
                  </a:lnTo>
                  <a:lnTo>
                    <a:pt x="2746321" y="489533"/>
                  </a:lnTo>
                  <a:lnTo>
                    <a:pt x="2758159" y="489533"/>
                  </a:lnTo>
                  <a:lnTo>
                    <a:pt x="2769996" y="489533"/>
                  </a:lnTo>
                  <a:lnTo>
                    <a:pt x="2781834" y="489533"/>
                  </a:lnTo>
                  <a:lnTo>
                    <a:pt x="2793671" y="489533"/>
                  </a:lnTo>
                  <a:lnTo>
                    <a:pt x="2805509" y="489533"/>
                  </a:lnTo>
                  <a:lnTo>
                    <a:pt x="2817347" y="489533"/>
                  </a:lnTo>
                  <a:lnTo>
                    <a:pt x="2829184" y="489533"/>
                  </a:lnTo>
                  <a:lnTo>
                    <a:pt x="2841022" y="489533"/>
                  </a:lnTo>
                  <a:lnTo>
                    <a:pt x="2852859" y="489533"/>
                  </a:lnTo>
                  <a:lnTo>
                    <a:pt x="2864697" y="489533"/>
                  </a:lnTo>
                  <a:lnTo>
                    <a:pt x="2876534" y="489533"/>
                  </a:lnTo>
                  <a:lnTo>
                    <a:pt x="2888372" y="489533"/>
                  </a:lnTo>
                  <a:lnTo>
                    <a:pt x="2900210" y="489533"/>
                  </a:lnTo>
                  <a:lnTo>
                    <a:pt x="2912047" y="489533"/>
                  </a:lnTo>
                  <a:lnTo>
                    <a:pt x="2923885" y="489533"/>
                  </a:lnTo>
                  <a:lnTo>
                    <a:pt x="2935722" y="489533"/>
                  </a:lnTo>
                  <a:lnTo>
                    <a:pt x="2947560" y="489533"/>
                  </a:lnTo>
                  <a:lnTo>
                    <a:pt x="2959398" y="489533"/>
                  </a:lnTo>
                  <a:lnTo>
                    <a:pt x="2971235" y="489533"/>
                  </a:lnTo>
                  <a:lnTo>
                    <a:pt x="2983073" y="489533"/>
                  </a:lnTo>
                  <a:lnTo>
                    <a:pt x="2994910" y="489533"/>
                  </a:lnTo>
                  <a:lnTo>
                    <a:pt x="3006748" y="489533"/>
                  </a:lnTo>
                  <a:lnTo>
                    <a:pt x="3018586" y="489533"/>
                  </a:lnTo>
                  <a:lnTo>
                    <a:pt x="3030423" y="489533"/>
                  </a:lnTo>
                  <a:lnTo>
                    <a:pt x="3042261" y="489533"/>
                  </a:lnTo>
                  <a:lnTo>
                    <a:pt x="3054098" y="489533"/>
                  </a:lnTo>
                  <a:lnTo>
                    <a:pt x="3065936" y="489533"/>
                  </a:lnTo>
                  <a:lnTo>
                    <a:pt x="3077774" y="489533"/>
                  </a:lnTo>
                  <a:lnTo>
                    <a:pt x="3089611" y="489533"/>
                  </a:lnTo>
                  <a:lnTo>
                    <a:pt x="3101449" y="489533"/>
                  </a:lnTo>
                  <a:lnTo>
                    <a:pt x="3113286" y="489533"/>
                  </a:lnTo>
                  <a:lnTo>
                    <a:pt x="3125124" y="489533"/>
                  </a:lnTo>
                  <a:lnTo>
                    <a:pt x="3136962" y="489533"/>
                  </a:lnTo>
                  <a:lnTo>
                    <a:pt x="3148799" y="489533"/>
                  </a:lnTo>
                  <a:lnTo>
                    <a:pt x="3160637" y="489533"/>
                  </a:lnTo>
                  <a:lnTo>
                    <a:pt x="3172474" y="489533"/>
                  </a:lnTo>
                  <a:lnTo>
                    <a:pt x="3184312" y="489533"/>
                  </a:lnTo>
                  <a:lnTo>
                    <a:pt x="3196149" y="489533"/>
                  </a:lnTo>
                  <a:lnTo>
                    <a:pt x="3207987" y="489533"/>
                  </a:lnTo>
                  <a:lnTo>
                    <a:pt x="3219825" y="489533"/>
                  </a:lnTo>
                  <a:lnTo>
                    <a:pt x="3231662" y="489533"/>
                  </a:lnTo>
                  <a:lnTo>
                    <a:pt x="3243500" y="489533"/>
                  </a:lnTo>
                  <a:lnTo>
                    <a:pt x="3255337" y="489533"/>
                  </a:lnTo>
                  <a:lnTo>
                    <a:pt x="3267175" y="489533"/>
                  </a:lnTo>
                  <a:lnTo>
                    <a:pt x="3279013" y="489533"/>
                  </a:lnTo>
                  <a:lnTo>
                    <a:pt x="3290850" y="489533"/>
                  </a:lnTo>
                  <a:lnTo>
                    <a:pt x="3302688" y="489533"/>
                  </a:lnTo>
                  <a:lnTo>
                    <a:pt x="3314525" y="489533"/>
                  </a:lnTo>
                  <a:lnTo>
                    <a:pt x="3326363" y="489533"/>
                  </a:lnTo>
                  <a:lnTo>
                    <a:pt x="3338201" y="489533"/>
                  </a:lnTo>
                  <a:lnTo>
                    <a:pt x="3350038" y="489533"/>
                  </a:lnTo>
                  <a:lnTo>
                    <a:pt x="3361876" y="489533"/>
                  </a:lnTo>
                  <a:lnTo>
                    <a:pt x="3373713" y="489533"/>
                  </a:lnTo>
                  <a:lnTo>
                    <a:pt x="3385551" y="489533"/>
                  </a:lnTo>
                  <a:lnTo>
                    <a:pt x="3397389" y="489533"/>
                  </a:lnTo>
                  <a:lnTo>
                    <a:pt x="3409226" y="489533"/>
                  </a:lnTo>
                  <a:lnTo>
                    <a:pt x="3421064" y="489533"/>
                  </a:lnTo>
                  <a:lnTo>
                    <a:pt x="3432901" y="489533"/>
                  </a:lnTo>
                  <a:lnTo>
                    <a:pt x="3444739" y="489533"/>
                  </a:lnTo>
                  <a:lnTo>
                    <a:pt x="3456576" y="489533"/>
                  </a:lnTo>
                  <a:lnTo>
                    <a:pt x="3468414" y="489533"/>
                  </a:lnTo>
                  <a:lnTo>
                    <a:pt x="3480252" y="489533"/>
                  </a:lnTo>
                  <a:lnTo>
                    <a:pt x="3492089" y="489533"/>
                  </a:lnTo>
                  <a:lnTo>
                    <a:pt x="3503927" y="489533"/>
                  </a:lnTo>
                  <a:lnTo>
                    <a:pt x="3515764" y="489533"/>
                  </a:lnTo>
                  <a:lnTo>
                    <a:pt x="3515764" y="489369"/>
                  </a:lnTo>
                  <a:lnTo>
                    <a:pt x="3527602" y="489340"/>
                  </a:lnTo>
                  <a:lnTo>
                    <a:pt x="3539440" y="489306"/>
                  </a:lnTo>
                  <a:lnTo>
                    <a:pt x="3551277" y="489267"/>
                  </a:lnTo>
                  <a:lnTo>
                    <a:pt x="3563115" y="489220"/>
                  </a:lnTo>
                  <a:lnTo>
                    <a:pt x="3574952" y="489165"/>
                  </a:lnTo>
                  <a:lnTo>
                    <a:pt x="3586790" y="489100"/>
                  </a:lnTo>
                  <a:lnTo>
                    <a:pt x="3598628" y="489024"/>
                  </a:lnTo>
                  <a:lnTo>
                    <a:pt x="3610465" y="488935"/>
                  </a:lnTo>
                  <a:lnTo>
                    <a:pt x="3622303" y="488831"/>
                  </a:lnTo>
                  <a:lnTo>
                    <a:pt x="3634140" y="488708"/>
                  </a:lnTo>
                  <a:lnTo>
                    <a:pt x="3645978" y="488563"/>
                  </a:lnTo>
                  <a:lnTo>
                    <a:pt x="3657816" y="488393"/>
                  </a:lnTo>
                  <a:lnTo>
                    <a:pt x="3669653" y="488194"/>
                  </a:lnTo>
                  <a:lnTo>
                    <a:pt x="3681491" y="487960"/>
                  </a:lnTo>
                  <a:lnTo>
                    <a:pt x="3693328" y="487685"/>
                  </a:lnTo>
                  <a:lnTo>
                    <a:pt x="3705166" y="487362"/>
                  </a:lnTo>
                  <a:lnTo>
                    <a:pt x="3717004" y="486983"/>
                  </a:lnTo>
                  <a:lnTo>
                    <a:pt x="3728841" y="486539"/>
                  </a:lnTo>
                  <a:lnTo>
                    <a:pt x="3740679" y="486017"/>
                  </a:lnTo>
                  <a:lnTo>
                    <a:pt x="3752516" y="485406"/>
                  </a:lnTo>
                  <a:lnTo>
                    <a:pt x="3764354" y="484689"/>
                  </a:lnTo>
                  <a:lnTo>
                    <a:pt x="3776191" y="483849"/>
                  </a:lnTo>
                  <a:lnTo>
                    <a:pt x="3788029" y="482866"/>
                  </a:lnTo>
                  <a:lnTo>
                    <a:pt x="3799867" y="481715"/>
                  </a:lnTo>
                  <a:lnTo>
                    <a:pt x="3811704" y="480369"/>
                  </a:lnTo>
                  <a:lnTo>
                    <a:pt x="3823542" y="478797"/>
                  </a:lnTo>
                  <a:lnTo>
                    <a:pt x="3835379" y="476962"/>
                  </a:lnTo>
                  <a:lnTo>
                    <a:pt x="3847217" y="474823"/>
                  </a:lnTo>
                  <a:lnTo>
                    <a:pt x="3859055" y="472333"/>
                  </a:lnTo>
                  <a:lnTo>
                    <a:pt x="3870892" y="469440"/>
                  </a:lnTo>
                  <a:lnTo>
                    <a:pt x="3882730" y="466084"/>
                  </a:lnTo>
                  <a:lnTo>
                    <a:pt x="3894567" y="462201"/>
                  </a:lnTo>
                  <a:lnTo>
                    <a:pt x="3906405" y="457718"/>
                  </a:lnTo>
                  <a:lnTo>
                    <a:pt x="3918243" y="452559"/>
                  </a:lnTo>
                  <a:lnTo>
                    <a:pt x="3930080" y="446641"/>
                  </a:lnTo>
                  <a:lnTo>
                    <a:pt x="3941918" y="439880"/>
                  </a:lnTo>
                  <a:lnTo>
                    <a:pt x="3953755" y="432190"/>
                  </a:lnTo>
                  <a:lnTo>
                    <a:pt x="3965593" y="423489"/>
                  </a:lnTo>
                  <a:lnTo>
                    <a:pt x="3977431" y="413698"/>
                  </a:lnTo>
                  <a:lnTo>
                    <a:pt x="3989268" y="402753"/>
                  </a:lnTo>
                  <a:lnTo>
                    <a:pt x="4001106" y="390606"/>
                  </a:lnTo>
                  <a:lnTo>
                    <a:pt x="4012943" y="377233"/>
                  </a:lnTo>
                  <a:lnTo>
                    <a:pt x="4024781" y="362639"/>
                  </a:lnTo>
                  <a:lnTo>
                    <a:pt x="4036619" y="346865"/>
                  </a:lnTo>
                  <a:lnTo>
                    <a:pt x="4048456" y="329993"/>
                  </a:lnTo>
                  <a:lnTo>
                    <a:pt x="4060294" y="312145"/>
                  </a:lnTo>
                  <a:lnTo>
                    <a:pt x="4072131" y="293487"/>
                  </a:lnTo>
                  <a:lnTo>
                    <a:pt x="4083969" y="274218"/>
                  </a:lnTo>
                  <a:lnTo>
                    <a:pt x="4095806" y="254572"/>
                  </a:lnTo>
                  <a:lnTo>
                    <a:pt x="4107644" y="234797"/>
                  </a:lnTo>
                  <a:lnTo>
                    <a:pt x="4119482" y="215150"/>
                  </a:lnTo>
                  <a:lnTo>
                    <a:pt x="4131319" y="195882"/>
                  </a:lnTo>
                  <a:lnTo>
                    <a:pt x="4143157" y="177223"/>
                  </a:lnTo>
                  <a:lnTo>
                    <a:pt x="4154994" y="159376"/>
                  </a:lnTo>
                  <a:lnTo>
                    <a:pt x="4166832" y="142503"/>
                  </a:lnTo>
                  <a:lnTo>
                    <a:pt x="4178670" y="126730"/>
                  </a:lnTo>
                  <a:lnTo>
                    <a:pt x="4190507" y="112136"/>
                  </a:lnTo>
                  <a:lnTo>
                    <a:pt x="4202345" y="98762"/>
                  </a:lnTo>
                  <a:lnTo>
                    <a:pt x="4214182" y="86615"/>
                  </a:lnTo>
                  <a:lnTo>
                    <a:pt x="4226020" y="75671"/>
                  </a:lnTo>
                  <a:lnTo>
                    <a:pt x="4237858" y="65880"/>
                  </a:lnTo>
                  <a:lnTo>
                    <a:pt x="4249695" y="57178"/>
                  </a:lnTo>
                  <a:lnTo>
                    <a:pt x="4261533" y="49488"/>
                  </a:lnTo>
                  <a:lnTo>
                    <a:pt x="4273370" y="42727"/>
                  </a:lnTo>
                  <a:lnTo>
                    <a:pt x="4285208" y="36810"/>
                  </a:lnTo>
                  <a:lnTo>
                    <a:pt x="4297046" y="31651"/>
                  </a:lnTo>
                  <a:lnTo>
                    <a:pt x="4308883" y="27168"/>
                  </a:lnTo>
                  <a:lnTo>
                    <a:pt x="4320721" y="23284"/>
                  </a:lnTo>
                  <a:lnTo>
                    <a:pt x="4332558" y="19928"/>
                  </a:lnTo>
                  <a:lnTo>
                    <a:pt x="4344396" y="17035"/>
                  </a:lnTo>
                  <a:lnTo>
                    <a:pt x="4356234" y="14545"/>
                  </a:lnTo>
                  <a:lnTo>
                    <a:pt x="4368071" y="12407"/>
                  </a:lnTo>
                  <a:lnTo>
                    <a:pt x="4379909" y="10572"/>
                  </a:lnTo>
                  <a:lnTo>
                    <a:pt x="4391746" y="8999"/>
                  </a:lnTo>
                  <a:lnTo>
                    <a:pt x="4403584" y="7654"/>
                  </a:lnTo>
                  <a:lnTo>
                    <a:pt x="4415421" y="6503"/>
                  </a:lnTo>
                  <a:lnTo>
                    <a:pt x="4427259" y="5519"/>
                  </a:lnTo>
                  <a:lnTo>
                    <a:pt x="4439097" y="4680"/>
                  </a:lnTo>
                  <a:lnTo>
                    <a:pt x="4450934" y="3963"/>
                  </a:lnTo>
                  <a:lnTo>
                    <a:pt x="4462772" y="3351"/>
                  </a:lnTo>
                  <a:lnTo>
                    <a:pt x="4474609" y="2830"/>
                  </a:lnTo>
                  <a:lnTo>
                    <a:pt x="4486447" y="2385"/>
                  </a:lnTo>
                  <a:lnTo>
                    <a:pt x="4498285" y="2006"/>
                  </a:lnTo>
                  <a:lnTo>
                    <a:pt x="4510122" y="1684"/>
                  </a:lnTo>
                  <a:lnTo>
                    <a:pt x="4521960" y="1409"/>
                  </a:lnTo>
                  <a:lnTo>
                    <a:pt x="4533797" y="1174"/>
                  </a:lnTo>
                  <a:lnTo>
                    <a:pt x="4545635" y="975"/>
                  </a:lnTo>
                  <a:lnTo>
                    <a:pt x="4557473" y="805"/>
                  </a:lnTo>
                  <a:lnTo>
                    <a:pt x="4569310" y="661"/>
                  </a:lnTo>
                  <a:lnTo>
                    <a:pt x="4581148" y="538"/>
                  </a:lnTo>
                  <a:lnTo>
                    <a:pt x="4592985" y="433"/>
                  </a:lnTo>
                  <a:lnTo>
                    <a:pt x="4604823" y="344"/>
                  </a:lnTo>
                  <a:lnTo>
                    <a:pt x="4616661" y="268"/>
                  </a:lnTo>
                  <a:lnTo>
                    <a:pt x="4628498" y="204"/>
                  </a:lnTo>
                  <a:lnTo>
                    <a:pt x="4640336" y="149"/>
                  </a:lnTo>
                  <a:lnTo>
                    <a:pt x="4652173" y="102"/>
                  </a:lnTo>
                  <a:lnTo>
                    <a:pt x="4664011" y="62"/>
                  </a:lnTo>
                  <a:lnTo>
                    <a:pt x="4675849" y="28"/>
                  </a:lnTo>
                  <a:lnTo>
                    <a:pt x="4687686" y="0"/>
                  </a:lnTo>
                </a:path>
              </a:pathLst>
            </a:custGeom>
            <a:ln w="40651" cap="flat">
              <a:solidFill>
                <a:srgbClr val="E8E8E8">
                  <a:alpha val="100000"/>
                </a:srgbClr>
              </a:solidFill>
              <a:prstDash val="solid"/>
              <a:round/>
            </a:ln>
          </p:spPr>
          <p:txBody>
            <a:bodyPr/>
            <a:lstStyle/>
            <a:p/>
          </p:txBody>
        </p:sp>
        <p:sp>
          <p:nvSpPr>
            <p:cNvPr id="41" name="pl41"/>
            <p:cNvSpPr/>
            <p:nvPr/>
          </p:nvSpPr>
          <p:spPr>
            <a:xfrm>
              <a:off x="2482351" y="2618985"/>
              <a:ext cx="4687686" cy="244766"/>
            </a:xfrm>
            <a:custGeom>
              <a:avLst/>
              <a:pathLst>
                <a:path w="4687686" h="244766">
                  <a:moveTo>
                    <a:pt x="0" y="0"/>
                  </a:moveTo>
                  <a:lnTo>
                    <a:pt x="11837" y="14"/>
                  </a:lnTo>
                  <a:lnTo>
                    <a:pt x="23675" y="31"/>
                  </a:lnTo>
                  <a:lnTo>
                    <a:pt x="35512" y="51"/>
                  </a:lnTo>
                  <a:lnTo>
                    <a:pt x="47350" y="74"/>
                  </a:lnTo>
                  <a:lnTo>
                    <a:pt x="59187" y="102"/>
                  </a:lnTo>
                  <a:lnTo>
                    <a:pt x="71025" y="134"/>
                  </a:lnTo>
                  <a:lnTo>
                    <a:pt x="82863" y="172"/>
                  </a:lnTo>
                  <a:lnTo>
                    <a:pt x="94700" y="216"/>
                  </a:lnTo>
                  <a:lnTo>
                    <a:pt x="106538" y="269"/>
                  </a:lnTo>
                  <a:lnTo>
                    <a:pt x="118375" y="330"/>
                  </a:lnTo>
                  <a:lnTo>
                    <a:pt x="130213" y="402"/>
                  </a:lnTo>
                  <a:lnTo>
                    <a:pt x="142051" y="487"/>
                  </a:lnTo>
                  <a:lnTo>
                    <a:pt x="153888" y="587"/>
                  </a:lnTo>
                  <a:lnTo>
                    <a:pt x="165726" y="704"/>
                  </a:lnTo>
                  <a:lnTo>
                    <a:pt x="177563" y="842"/>
                  </a:lnTo>
                  <a:lnTo>
                    <a:pt x="189401" y="1003"/>
                  </a:lnTo>
                  <a:lnTo>
                    <a:pt x="201239" y="1192"/>
                  </a:lnTo>
                  <a:lnTo>
                    <a:pt x="213076" y="1415"/>
                  </a:lnTo>
                  <a:lnTo>
                    <a:pt x="224914" y="1675"/>
                  </a:lnTo>
                  <a:lnTo>
                    <a:pt x="236751" y="1981"/>
                  </a:lnTo>
                  <a:lnTo>
                    <a:pt x="248589" y="2340"/>
                  </a:lnTo>
                  <a:lnTo>
                    <a:pt x="260427" y="2759"/>
                  </a:lnTo>
                  <a:lnTo>
                    <a:pt x="272264" y="3251"/>
                  </a:lnTo>
                  <a:lnTo>
                    <a:pt x="284102" y="3827"/>
                  </a:lnTo>
                  <a:lnTo>
                    <a:pt x="295939" y="4499"/>
                  </a:lnTo>
                  <a:lnTo>
                    <a:pt x="307777" y="5286"/>
                  </a:lnTo>
                  <a:lnTo>
                    <a:pt x="319614" y="6203"/>
                  </a:lnTo>
                  <a:lnTo>
                    <a:pt x="331452" y="7272"/>
                  </a:lnTo>
                  <a:lnTo>
                    <a:pt x="343290" y="8517"/>
                  </a:lnTo>
                  <a:lnTo>
                    <a:pt x="355127" y="9964"/>
                  </a:lnTo>
                  <a:lnTo>
                    <a:pt x="366965" y="11642"/>
                  </a:lnTo>
                  <a:lnTo>
                    <a:pt x="378802" y="13584"/>
                  </a:lnTo>
                  <a:lnTo>
                    <a:pt x="390640" y="15825"/>
                  </a:lnTo>
                  <a:lnTo>
                    <a:pt x="402478" y="18405"/>
                  </a:lnTo>
                  <a:lnTo>
                    <a:pt x="414315" y="21363"/>
                  </a:lnTo>
                  <a:lnTo>
                    <a:pt x="426153" y="24744"/>
                  </a:lnTo>
                  <a:lnTo>
                    <a:pt x="437990" y="28589"/>
                  </a:lnTo>
                  <a:lnTo>
                    <a:pt x="449828" y="32940"/>
                  </a:lnTo>
                  <a:lnTo>
                    <a:pt x="461666" y="37835"/>
                  </a:lnTo>
                  <a:lnTo>
                    <a:pt x="473503" y="43307"/>
                  </a:lnTo>
                  <a:lnTo>
                    <a:pt x="485341" y="49381"/>
                  </a:lnTo>
                  <a:lnTo>
                    <a:pt x="497178" y="56068"/>
                  </a:lnTo>
                  <a:lnTo>
                    <a:pt x="509016" y="63365"/>
                  </a:lnTo>
                  <a:lnTo>
                    <a:pt x="520854" y="71251"/>
                  </a:lnTo>
                  <a:lnTo>
                    <a:pt x="532691" y="79688"/>
                  </a:lnTo>
                  <a:lnTo>
                    <a:pt x="544529" y="88611"/>
                  </a:lnTo>
                  <a:lnTo>
                    <a:pt x="556366" y="97941"/>
                  </a:lnTo>
                  <a:lnTo>
                    <a:pt x="568204" y="107575"/>
                  </a:lnTo>
                  <a:lnTo>
                    <a:pt x="580042" y="117398"/>
                  </a:lnTo>
                  <a:lnTo>
                    <a:pt x="591879" y="127286"/>
                  </a:lnTo>
                  <a:lnTo>
                    <a:pt x="603717" y="137109"/>
                  </a:lnTo>
                  <a:lnTo>
                    <a:pt x="615554" y="146743"/>
                  </a:lnTo>
                  <a:lnTo>
                    <a:pt x="627392" y="156072"/>
                  </a:lnTo>
                  <a:lnTo>
                    <a:pt x="639229" y="164996"/>
                  </a:lnTo>
                  <a:lnTo>
                    <a:pt x="651067" y="173432"/>
                  </a:lnTo>
                  <a:lnTo>
                    <a:pt x="662905" y="181319"/>
                  </a:lnTo>
                  <a:lnTo>
                    <a:pt x="674742" y="188616"/>
                  </a:lnTo>
                  <a:lnTo>
                    <a:pt x="686580" y="195303"/>
                  </a:lnTo>
                  <a:lnTo>
                    <a:pt x="698417" y="201376"/>
                  </a:lnTo>
                  <a:lnTo>
                    <a:pt x="710255" y="206849"/>
                  </a:lnTo>
                  <a:lnTo>
                    <a:pt x="722093" y="211744"/>
                  </a:lnTo>
                  <a:lnTo>
                    <a:pt x="733930" y="216095"/>
                  </a:lnTo>
                  <a:lnTo>
                    <a:pt x="745768" y="219940"/>
                  </a:lnTo>
                  <a:lnTo>
                    <a:pt x="757605" y="223320"/>
                  </a:lnTo>
                  <a:lnTo>
                    <a:pt x="769443" y="226279"/>
                  </a:lnTo>
                  <a:lnTo>
                    <a:pt x="781281" y="228859"/>
                  </a:lnTo>
                  <a:lnTo>
                    <a:pt x="793118" y="231100"/>
                  </a:lnTo>
                  <a:lnTo>
                    <a:pt x="804956" y="233042"/>
                  </a:lnTo>
                  <a:lnTo>
                    <a:pt x="816793" y="234720"/>
                  </a:lnTo>
                  <a:lnTo>
                    <a:pt x="828631" y="236166"/>
                  </a:lnTo>
                  <a:lnTo>
                    <a:pt x="840469" y="237411"/>
                  </a:lnTo>
                  <a:lnTo>
                    <a:pt x="852306" y="238481"/>
                  </a:lnTo>
                  <a:lnTo>
                    <a:pt x="864144" y="239398"/>
                  </a:lnTo>
                  <a:lnTo>
                    <a:pt x="875981" y="240184"/>
                  </a:lnTo>
                  <a:lnTo>
                    <a:pt x="887819" y="240857"/>
                  </a:lnTo>
                  <a:lnTo>
                    <a:pt x="899657" y="241433"/>
                  </a:lnTo>
                  <a:lnTo>
                    <a:pt x="911494" y="241924"/>
                  </a:lnTo>
                  <a:lnTo>
                    <a:pt x="923332" y="242344"/>
                  </a:lnTo>
                  <a:lnTo>
                    <a:pt x="935169" y="242703"/>
                  </a:lnTo>
                  <a:lnTo>
                    <a:pt x="947007" y="243008"/>
                  </a:lnTo>
                  <a:lnTo>
                    <a:pt x="958844" y="243269"/>
                  </a:lnTo>
                  <a:lnTo>
                    <a:pt x="970682" y="243491"/>
                  </a:lnTo>
                  <a:lnTo>
                    <a:pt x="982520" y="243681"/>
                  </a:lnTo>
                  <a:lnTo>
                    <a:pt x="994357" y="243842"/>
                  </a:lnTo>
                  <a:lnTo>
                    <a:pt x="1006195" y="243980"/>
                  </a:lnTo>
                  <a:lnTo>
                    <a:pt x="1018032" y="244097"/>
                  </a:lnTo>
                  <a:lnTo>
                    <a:pt x="1029870" y="244196"/>
                  </a:lnTo>
                  <a:lnTo>
                    <a:pt x="1041708" y="244281"/>
                  </a:lnTo>
                  <a:lnTo>
                    <a:pt x="1053545" y="244354"/>
                  </a:lnTo>
                  <a:lnTo>
                    <a:pt x="1065383" y="244415"/>
                  </a:lnTo>
                  <a:lnTo>
                    <a:pt x="1077220" y="244467"/>
                  </a:lnTo>
                  <a:lnTo>
                    <a:pt x="1089058" y="244512"/>
                  </a:lnTo>
                  <a:lnTo>
                    <a:pt x="1100896" y="244550"/>
                  </a:lnTo>
                  <a:lnTo>
                    <a:pt x="1112733" y="244582"/>
                  </a:lnTo>
                  <a:lnTo>
                    <a:pt x="1124571" y="244610"/>
                  </a:lnTo>
                  <a:lnTo>
                    <a:pt x="1136408" y="244633"/>
                  </a:lnTo>
                  <a:lnTo>
                    <a:pt x="1148246" y="244653"/>
                  </a:lnTo>
                  <a:lnTo>
                    <a:pt x="1160084" y="244670"/>
                  </a:lnTo>
                  <a:lnTo>
                    <a:pt x="1171921" y="244684"/>
                  </a:lnTo>
                  <a:lnTo>
                    <a:pt x="1171921" y="244766"/>
                  </a:lnTo>
                  <a:lnTo>
                    <a:pt x="1183759" y="244766"/>
                  </a:lnTo>
                  <a:lnTo>
                    <a:pt x="1195596" y="244766"/>
                  </a:lnTo>
                  <a:lnTo>
                    <a:pt x="1207434" y="244766"/>
                  </a:lnTo>
                  <a:lnTo>
                    <a:pt x="1219272" y="244766"/>
                  </a:lnTo>
                  <a:lnTo>
                    <a:pt x="1231109" y="244766"/>
                  </a:lnTo>
                  <a:lnTo>
                    <a:pt x="1242947" y="244766"/>
                  </a:lnTo>
                  <a:lnTo>
                    <a:pt x="1254784" y="244766"/>
                  </a:lnTo>
                  <a:lnTo>
                    <a:pt x="1266622" y="244766"/>
                  </a:lnTo>
                  <a:lnTo>
                    <a:pt x="1278459" y="244766"/>
                  </a:lnTo>
                  <a:lnTo>
                    <a:pt x="1290297" y="244766"/>
                  </a:lnTo>
                  <a:lnTo>
                    <a:pt x="1302135" y="244766"/>
                  </a:lnTo>
                  <a:lnTo>
                    <a:pt x="1313972" y="244766"/>
                  </a:lnTo>
                  <a:lnTo>
                    <a:pt x="1325810" y="244766"/>
                  </a:lnTo>
                  <a:lnTo>
                    <a:pt x="1337647" y="244766"/>
                  </a:lnTo>
                  <a:lnTo>
                    <a:pt x="1349485" y="244766"/>
                  </a:lnTo>
                  <a:lnTo>
                    <a:pt x="1361323" y="244766"/>
                  </a:lnTo>
                  <a:lnTo>
                    <a:pt x="1373160" y="244766"/>
                  </a:lnTo>
                  <a:lnTo>
                    <a:pt x="1384998" y="244766"/>
                  </a:lnTo>
                  <a:lnTo>
                    <a:pt x="1396835" y="244766"/>
                  </a:lnTo>
                  <a:lnTo>
                    <a:pt x="1408673" y="244766"/>
                  </a:lnTo>
                  <a:lnTo>
                    <a:pt x="1420511" y="244766"/>
                  </a:lnTo>
                  <a:lnTo>
                    <a:pt x="1432348" y="244766"/>
                  </a:lnTo>
                  <a:lnTo>
                    <a:pt x="1444186" y="244766"/>
                  </a:lnTo>
                  <a:lnTo>
                    <a:pt x="1456023" y="244766"/>
                  </a:lnTo>
                  <a:lnTo>
                    <a:pt x="1467861" y="244766"/>
                  </a:lnTo>
                  <a:lnTo>
                    <a:pt x="1479699" y="244766"/>
                  </a:lnTo>
                  <a:lnTo>
                    <a:pt x="1491536" y="244766"/>
                  </a:lnTo>
                  <a:lnTo>
                    <a:pt x="1503374" y="244766"/>
                  </a:lnTo>
                  <a:lnTo>
                    <a:pt x="1515211" y="244766"/>
                  </a:lnTo>
                  <a:lnTo>
                    <a:pt x="1527049" y="244766"/>
                  </a:lnTo>
                  <a:lnTo>
                    <a:pt x="1538887" y="244766"/>
                  </a:lnTo>
                  <a:lnTo>
                    <a:pt x="1550724" y="244766"/>
                  </a:lnTo>
                  <a:lnTo>
                    <a:pt x="1562562" y="244766"/>
                  </a:lnTo>
                  <a:lnTo>
                    <a:pt x="1574399" y="244766"/>
                  </a:lnTo>
                  <a:lnTo>
                    <a:pt x="1586237" y="244766"/>
                  </a:lnTo>
                  <a:lnTo>
                    <a:pt x="1598074" y="244766"/>
                  </a:lnTo>
                  <a:lnTo>
                    <a:pt x="1609912" y="244766"/>
                  </a:lnTo>
                  <a:lnTo>
                    <a:pt x="1621750" y="244766"/>
                  </a:lnTo>
                  <a:lnTo>
                    <a:pt x="1633587" y="244766"/>
                  </a:lnTo>
                  <a:lnTo>
                    <a:pt x="1645425" y="244766"/>
                  </a:lnTo>
                  <a:lnTo>
                    <a:pt x="1657262" y="244766"/>
                  </a:lnTo>
                  <a:lnTo>
                    <a:pt x="1669100" y="244766"/>
                  </a:lnTo>
                  <a:lnTo>
                    <a:pt x="1680938" y="244766"/>
                  </a:lnTo>
                  <a:lnTo>
                    <a:pt x="1692775" y="244766"/>
                  </a:lnTo>
                  <a:lnTo>
                    <a:pt x="1704613" y="244766"/>
                  </a:lnTo>
                  <a:lnTo>
                    <a:pt x="1716450" y="244766"/>
                  </a:lnTo>
                  <a:lnTo>
                    <a:pt x="1728288" y="244766"/>
                  </a:lnTo>
                  <a:lnTo>
                    <a:pt x="1740126" y="244766"/>
                  </a:lnTo>
                  <a:lnTo>
                    <a:pt x="1751963" y="244766"/>
                  </a:lnTo>
                  <a:lnTo>
                    <a:pt x="1763801" y="244766"/>
                  </a:lnTo>
                  <a:lnTo>
                    <a:pt x="1775638" y="244766"/>
                  </a:lnTo>
                  <a:lnTo>
                    <a:pt x="1787476" y="244766"/>
                  </a:lnTo>
                  <a:lnTo>
                    <a:pt x="1799314" y="244766"/>
                  </a:lnTo>
                  <a:lnTo>
                    <a:pt x="1811151" y="244766"/>
                  </a:lnTo>
                  <a:lnTo>
                    <a:pt x="1822989" y="244766"/>
                  </a:lnTo>
                  <a:lnTo>
                    <a:pt x="1834826" y="244766"/>
                  </a:lnTo>
                  <a:lnTo>
                    <a:pt x="1846664" y="244766"/>
                  </a:lnTo>
                  <a:lnTo>
                    <a:pt x="1858502" y="244766"/>
                  </a:lnTo>
                  <a:lnTo>
                    <a:pt x="1870339" y="244766"/>
                  </a:lnTo>
                  <a:lnTo>
                    <a:pt x="1882177" y="244766"/>
                  </a:lnTo>
                  <a:lnTo>
                    <a:pt x="1894014" y="244766"/>
                  </a:lnTo>
                  <a:lnTo>
                    <a:pt x="1905852" y="244766"/>
                  </a:lnTo>
                  <a:lnTo>
                    <a:pt x="1917689" y="244766"/>
                  </a:lnTo>
                  <a:lnTo>
                    <a:pt x="1929527" y="244766"/>
                  </a:lnTo>
                  <a:lnTo>
                    <a:pt x="1941365" y="244766"/>
                  </a:lnTo>
                  <a:lnTo>
                    <a:pt x="1953202" y="244766"/>
                  </a:lnTo>
                  <a:lnTo>
                    <a:pt x="1965040" y="244766"/>
                  </a:lnTo>
                  <a:lnTo>
                    <a:pt x="1976877" y="244766"/>
                  </a:lnTo>
                  <a:lnTo>
                    <a:pt x="1988715" y="244766"/>
                  </a:lnTo>
                  <a:lnTo>
                    <a:pt x="2000553" y="244766"/>
                  </a:lnTo>
                  <a:lnTo>
                    <a:pt x="2012390" y="244766"/>
                  </a:lnTo>
                  <a:lnTo>
                    <a:pt x="2024228" y="244766"/>
                  </a:lnTo>
                  <a:lnTo>
                    <a:pt x="2036065" y="244766"/>
                  </a:lnTo>
                  <a:lnTo>
                    <a:pt x="2047903" y="244766"/>
                  </a:lnTo>
                  <a:lnTo>
                    <a:pt x="2059741" y="244766"/>
                  </a:lnTo>
                  <a:lnTo>
                    <a:pt x="2071578" y="244766"/>
                  </a:lnTo>
                  <a:lnTo>
                    <a:pt x="2083416" y="244766"/>
                  </a:lnTo>
                  <a:lnTo>
                    <a:pt x="2095253" y="244766"/>
                  </a:lnTo>
                  <a:lnTo>
                    <a:pt x="2107091" y="244766"/>
                  </a:lnTo>
                  <a:lnTo>
                    <a:pt x="2118929" y="244766"/>
                  </a:lnTo>
                  <a:lnTo>
                    <a:pt x="2130766" y="244766"/>
                  </a:lnTo>
                  <a:lnTo>
                    <a:pt x="2142604" y="244766"/>
                  </a:lnTo>
                  <a:lnTo>
                    <a:pt x="2154441" y="244766"/>
                  </a:lnTo>
                  <a:lnTo>
                    <a:pt x="2166279" y="244766"/>
                  </a:lnTo>
                  <a:lnTo>
                    <a:pt x="2178117" y="244766"/>
                  </a:lnTo>
                  <a:lnTo>
                    <a:pt x="2189954" y="244766"/>
                  </a:lnTo>
                  <a:lnTo>
                    <a:pt x="2201792" y="244766"/>
                  </a:lnTo>
                  <a:lnTo>
                    <a:pt x="2213629" y="244766"/>
                  </a:lnTo>
                  <a:lnTo>
                    <a:pt x="2225467" y="244766"/>
                  </a:lnTo>
                  <a:lnTo>
                    <a:pt x="2237304" y="244766"/>
                  </a:lnTo>
                  <a:lnTo>
                    <a:pt x="2249142" y="244766"/>
                  </a:lnTo>
                  <a:lnTo>
                    <a:pt x="2260980" y="244766"/>
                  </a:lnTo>
                  <a:lnTo>
                    <a:pt x="2272817" y="244766"/>
                  </a:lnTo>
                  <a:lnTo>
                    <a:pt x="2284655" y="244766"/>
                  </a:lnTo>
                  <a:lnTo>
                    <a:pt x="2296492" y="244766"/>
                  </a:lnTo>
                  <a:lnTo>
                    <a:pt x="2308330" y="244766"/>
                  </a:lnTo>
                  <a:lnTo>
                    <a:pt x="2320168" y="244766"/>
                  </a:lnTo>
                  <a:lnTo>
                    <a:pt x="2332005" y="244766"/>
                  </a:lnTo>
                  <a:lnTo>
                    <a:pt x="2343843" y="244766"/>
                  </a:lnTo>
                  <a:lnTo>
                    <a:pt x="2343843" y="244766"/>
                  </a:lnTo>
                  <a:lnTo>
                    <a:pt x="2355680" y="244766"/>
                  </a:lnTo>
                  <a:lnTo>
                    <a:pt x="2367518" y="244766"/>
                  </a:lnTo>
                  <a:lnTo>
                    <a:pt x="2379356" y="244766"/>
                  </a:lnTo>
                  <a:lnTo>
                    <a:pt x="2391193" y="244766"/>
                  </a:lnTo>
                  <a:lnTo>
                    <a:pt x="2403031" y="244766"/>
                  </a:lnTo>
                  <a:lnTo>
                    <a:pt x="2414868" y="244766"/>
                  </a:lnTo>
                  <a:lnTo>
                    <a:pt x="2426706" y="244766"/>
                  </a:lnTo>
                  <a:lnTo>
                    <a:pt x="2438544" y="244766"/>
                  </a:lnTo>
                  <a:lnTo>
                    <a:pt x="2450381" y="244766"/>
                  </a:lnTo>
                  <a:lnTo>
                    <a:pt x="2462219" y="244766"/>
                  </a:lnTo>
                  <a:lnTo>
                    <a:pt x="2474056" y="244766"/>
                  </a:lnTo>
                  <a:lnTo>
                    <a:pt x="2485894" y="244766"/>
                  </a:lnTo>
                  <a:lnTo>
                    <a:pt x="2497732" y="244766"/>
                  </a:lnTo>
                  <a:lnTo>
                    <a:pt x="2509569" y="244766"/>
                  </a:lnTo>
                  <a:lnTo>
                    <a:pt x="2521407" y="244766"/>
                  </a:lnTo>
                  <a:lnTo>
                    <a:pt x="2533244" y="244766"/>
                  </a:lnTo>
                  <a:lnTo>
                    <a:pt x="2545082" y="244766"/>
                  </a:lnTo>
                  <a:lnTo>
                    <a:pt x="2556919" y="244766"/>
                  </a:lnTo>
                  <a:lnTo>
                    <a:pt x="2568757" y="244766"/>
                  </a:lnTo>
                  <a:lnTo>
                    <a:pt x="2580595" y="244766"/>
                  </a:lnTo>
                  <a:lnTo>
                    <a:pt x="2592432" y="244766"/>
                  </a:lnTo>
                  <a:lnTo>
                    <a:pt x="2604270" y="244766"/>
                  </a:lnTo>
                  <a:lnTo>
                    <a:pt x="2616107" y="244766"/>
                  </a:lnTo>
                  <a:lnTo>
                    <a:pt x="2627945" y="244766"/>
                  </a:lnTo>
                  <a:lnTo>
                    <a:pt x="2639783" y="244766"/>
                  </a:lnTo>
                  <a:lnTo>
                    <a:pt x="2651620" y="244766"/>
                  </a:lnTo>
                  <a:lnTo>
                    <a:pt x="2663458" y="244766"/>
                  </a:lnTo>
                  <a:lnTo>
                    <a:pt x="2675295" y="244766"/>
                  </a:lnTo>
                  <a:lnTo>
                    <a:pt x="2687133" y="244766"/>
                  </a:lnTo>
                  <a:lnTo>
                    <a:pt x="2698971" y="244766"/>
                  </a:lnTo>
                  <a:lnTo>
                    <a:pt x="2710808" y="244766"/>
                  </a:lnTo>
                  <a:lnTo>
                    <a:pt x="2722646" y="244766"/>
                  </a:lnTo>
                  <a:lnTo>
                    <a:pt x="2734483" y="244766"/>
                  </a:lnTo>
                  <a:lnTo>
                    <a:pt x="2746321" y="244766"/>
                  </a:lnTo>
                  <a:lnTo>
                    <a:pt x="2758159" y="244766"/>
                  </a:lnTo>
                  <a:lnTo>
                    <a:pt x="2769996" y="244766"/>
                  </a:lnTo>
                  <a:lnTo>
                    <a:pt x="2781834" y="244766"/>
                  </a:lnTo>
                  <a:lnTo>
                    <a:pt x="2793671" y="244766"/>
                  </a:lnTo>
                  <a:lnTo>
                    <a:pt x="2805509" y="244766"/>
                  </a:lnTo>
                  <a:lnTo>
                    <a:pt x="2817347" y="244766"/>
                  </a:lnTo>
                  <a:lnTo>
                    <a:pt x="2829184" y="244766"/>
                  </a:lnTo>
                  <a:lnTo>
                    <a:pt x="2841022" y="244766"/>
                  </a:lnTo>
                  <a:lnTo>
                    <a:pt x="2852859" y="244766"/>
                  </a:lnTo>
                  <a:lnTo>
                    <a:pt x="2864697" y="244766"/>
                  </a:lnTo>
                  <a:lnTo>
                    <a:pt x="2876534" y="244766"/>
                  </a:lnTo>
                  <a:lnTo>
                    <a:pt x="2888372" y="244766"/>
                  </a:lnTo>
                  <a:lnTo>
                    <a:pt x="2900210" y="244766"/>
                  </a:lnTo>
                  <a:lnTo>
                    <a:pt x="2912047" y="244766"/>
                  </a:lnTo>
                  <a:lnTo>
                    <a:pt x="2923885" y="244766"/>
                  </a:lnTo>
                  <a:lnTo>
                    <a:pt x="2935722" y="244766"/>
                  </a:lnTo>
                  <a:lnTo>
                    <a:pt x="2947560" y="244766"/>
                  </a:lnTo>
                  <a:lnTo>
                    <a:pt x="2959398" y="244766"/>
                  </a:lnTo>
                  <a:lnTo>
                    <a:pt x="2971235" y="244766"/>
                  </a:lnTo>
                  <a:lnTo>
                    <a:pt x="2983073" y="244766"/>
                  </a:lnTo>
                  <a:lnTo>
                    <a:pt x="2994910" y="244766"/>
                  </a:lnTo>
                  <a:lnTo>
                    <a:pt x="3006748" y="244766"/>
                  </a:lnTo>
                  <a:lnTo>
                    <a:pt x="3018586" y="244766"/>
                  </a:lnTo>
                  <a:lnTo>
                    <a:pt x="3030423" y="244766"/>
                  </a:lnTo>
                  <a:lnTo>
                    <a:pt x="3042261" y="244766"/>
                  </a:lnTo>
                  <a:lnTo>
                    <a:pt x="3054098" y="244766"/>
                  </a:lnTo>
                  <a:lnTo>
                    <a:pt x="3065936" y="244766"/>
                  </a:lnTo>
                  <a:lnTo>
                    <a:pt x="3077774" y="244766"/>
                  </a:lnTo>
                  <a:lnTo>
                    <a:pt x="3089611" y="244766"/>
                  </a:lnTo>
                  <a:lnTo>
                    <a:pt x="3101449" y="244766"/>
                  </a:lnTo>
                  <a:lnTo>
                    <a:pt x="3113286" y="244766"/>
                  </a:lnTo>
                  <a:lnTo>
                    <a:pt x="3125124" y="244766"/>
                  </a:lnTo>
                  <a:lnTo>
                    <a:pt x="3136962" y="244766"/>
                  </a:lnTo>
                  <a:lnTo>
                    <a:pt x="3148799" y="244766"/>
                  </a:lnTo>
                  <a:lnTo>
                    <a:pt x="3160637" y="244766"/>
                  </a:lnTo>
                  <a:lnTo>
                    <a:pt x="3172474" y="244766"/>
                  </a:lnTo>
                  <a:lnTo>
                    <a:pt x="3184312" y="244766"/>
                  </a:lnTo>
                  <a:lnTo>
                    <a:pt x="3196149" y="244766"/>
                  </a:lnTo>
                  <a:lnTo>
                    <a:pt x="3207987" y="244766"/>
                  </a:lnTo>
                  <a:lnTo>
                    <a:pt x="3219825" y="244766"/>
                  </a:lnTo>
                  <a:lnTo>
                    <a:pt x="3231662" y="244766"/>
                  </a:lnTo>
                  <a:lnTo>
                    <a:pt x="3243500" y="244766"/>
                  </a:lnTo>
                  <a:lnTo>
                    <a:pt x="3255337" y="244766"/>
                  </a:lnTo>
                  <a:lnTo>
                    <a:pt x="3267175" y="244766"/>
                  </a:lnTo>
                  <a:lnTo>
                    <a:pt x="3279013" y="244766"/>
                  </a:lnTo>
                  <a:lnTo>
                    <a:pt x="3290850" y="244766"/>
                  </a:lnTo>
                  <a:lnTo>
                    <a:pt x="3302688" y="244766"/>
                  </a:lnTo>
                  <a:lnTo>
                    <a:pt x="3314525" y="244766"/>
                  </a:lnTo>
                  <a:lnTo>
                    <a:pt x="3326363" y="244766"/>
                  </a:lnTo>
                  <a:lnTo>
                    <a:pt x="3338201" y="244766"/>
                  </a:lnTo>
                  <a:lnTo>
                    <a:pt x="3350038" y="244766"/>
                  </a:lnTo>
                  <a:lnTo>
                    <a:pt x="3361876" y="244766"/>
                  </a:lnTo>
                  <a:lnTo>
                    <a:pt x="3373713" y="244766"/>
                  </a:lnTo>
                  <a:lnTo>
                    <a:pt x="3385551" y="244766"/>
                  </a:lnTo>
                  <a:lnTo>
                    <a:pt x="3397389" y="244766"/>
                  </a:lnTo>
                  <a:lnTo>
                    <a:pt x="3409226" y="244766"/>
                  </a:lnTo>
                  <a:lnTo>
                    <a:pt x="3421064" y="244766"/>
                  </a:lnTo>
                  <a:lnTo>
                    <a:pt x="3432901" y="244766"/>
                  </a:lnTo>
                  <a:lnTo>
                    <a:pt x="3444739" y="244766"/>
                  </a:lnTo>
                  <a:lnTo>
                    <a:pt x="3456576" y="244766"/>
                  </a:lnTo>
                  <a:lnTo>
                    <a:pt x="3468414" y="244766"/>
                  </a:lnTo>
                  <a:lnTo>
                    <a:pt x="3480252" y="244766"/>
                  </a:lnTo>
                  <a:lnTo>
                    <a:pt x="3492089" y="244766"/>
                  </a:lnTo>
                  <a:lnTo>
                    <a:pt x="3503927" y="244766"/>
                  </a:lnTo>
                  <a:lnTo>
                    <a:pt x="3515764" y="244766"/>
                  </a:lnTo>
                  <a:lnTo>
                    <a:pt x="3515764" y="244766"/>
                  </a:lnTo>
                  <a:lnTo>
                    <a:pt x="3527602" y="244766"/>
                  </a:lnTo>
                  <a:lnTo>
                    <a:pt x="3539440" y="244766"/>
                  </a:lnTo>
                  <a:lnTo>
                    <a:pt x="3551277" y="244766"/>
                  </a:lnTo>
                  <a:lnTo>
                    <a:pt x="3563115" y="244766"/>
                  </a:lnTo>
                  <a:lnTo>
                    <a:pt x="3574952" y="244766"/>
                  </a:lnTo>
                  <a:lnTo>
                    <a:pt x="3586790" y="244766"/>
                  </a:lnTo>
                  <a:lnTo>
                    <a:pt x="3598628" y="244766"/>
                  </a:lnTo>
                  <a:lnTo>
                    <a:pt x="3610465" y="244766"/>
                  </a:lnTo>
                  <a:lnTo>
                    <a:pt x="3622303" y="244766"/>
                  </a:lnTo>
                  <a:lnTo>
                    <a:pt x="3634140" y="244766"/>
                  </a:lnTo>
                  <a:lnTo>
                    <a:pt x="3645978" y="244766"/>
                  </a:lnTo>
                  <a:lnTo>
                    <a:pt x="3657816" y="244766"/>
                  </a:lnTo>
                  <a:lnTo>
                    <a:pt x="3669653" y="244766"/>
                  </a:lnTo>
                  <a:lnTo>
                    <a:pt x="3681491" y="244766"/>
                  </a:lnTo>
                  <a:lnTo>
                    <a:pt x="3693328" y="244766"/>
                  </a:lnTo>
                  <a:lnTo>
                    <a:pt x="3705166" y="244766"/>
                  </a:lnTo>
                  <a:lnTo>
                    <a:pt x="3717004" y="244766"/>
                  </a:lnTo>
                  <a:lnTo>
                    <a:pt x="3728841" y="244766"/>
                  </a:lnTo>
                  <a:lnTo>
                    <a:pt x="3740679" y="244766"/>
                  </a:lnTo>
                  <a:lnTo>
                    <a:pt x="3752516" y="244766"/>
                  </a:lnTo>
                  <a:lnTo>
                    <a:pt x="3764354" y="244766"/>
                  </a:lnTo>
                  <a:lnTo>
                    <a:pt x="3776191" y="244766"/>
                  </a:lnTo>
                  <a:lnTo>
                    <a:pt x="3788029" y="244766"/>
                  </a:lnTo>
                  <a:lnTo>
                    <a:pt x="3799867" y="244766"/>
                  </a:lnTo>
                  <a:lnTo>
                    <a:pt x="3811704" y="244766"/>
                  </a:lnTo>
                  <a:lnTo>
                    <a:pt x="3823542" y="244766"/>
                  </a:lnTo>
                  <a:lnTo>
                    <a:pt x="3835379" y="244766"/>
                  </a:lnTo>
                  <a:lnTo>
                    <a:pt x="3847217" y="244766"/>
                  </a:lnTo>
                  <a:lnTo>
                    <a:pt x="3859055" y="244766"/>
                  </a:lnTo>
                  <a:lnTo>
                    <a:pt x="3870892" y="244766"/>
                  </a:lnTo>
                  <a:lnTo>
                    <a:pt x="3882730" y="244766"/>
                  </a:lnTo>
                  <a:lnTo>
                    <a:pt x="3894567" y="244766"/>
                  </a:lnTo>
                  <a:lnTo>
                    <a:pt x="3906405" y="244766"/>
                  </a:lnTo>
                  <a:lnTo>
                    <a:pt x="3918243" y="244766"/>
                  </a:lnTo>
                  <a:lnTo>
                    <a:pt x="3930080" y="244766"/>
                  </a:lnTo>
                  <a:lnTo>
                    <a:pt x="3941918" y="244766"/>
                  </a:lnTo>
                  <a:lnTo>
                    <a:pt x="3953755" y="244766"/>
                  </a:lnTo>
                  <a:lnTo>
                    <a:pt x="3965593" y="244766"/>
                  </a:lnTo>
                  <a:lnTo>
                    <a:pt x="3977431" y="244766"/>
                  </a:lnTo>
                  <a:lnTo>
                    <a:pt x="3989268" y="244766"/>
                  </a:lnTo>
                  <a:lnTo>
                    <a:pt x="4001106" y="244766"/>
                  </a:lnTo>
                  <a:lnTo>
                    <a:pt x="4012943" y="244766"/>
                  </a:lnTo>
                  <a:lnTo>
                    <a:pt x="4024781" y="244766"/>
                  </a:lnTo>
                  <a:lnTo>
                    <a:pt x="4036619" y="244766"/>
                  </a:lnTo>
                  <a:lnTo>
                    <a:pt x="4048456" y="244766"/>
                  </a:lnTo>
                  <a:lnTo>
                    <a:pt x="4060294" y="244766"/>
                  </a:lnTo>
                  <a:lnTo>
                    <a:pt x="4072131" y="244766"/>
                  </a:lnTo>
                  <a:lnTo>
                    <a:pt x="4083969" y="244766"/>
                  </a:lnTo>
                  <a:lnTo>
                    <a:pt x="4095806" y="244766"/>
                  </a:lnTo>
                  <a:lnTo>
                    <a:pt x="4107644" y="244766"/>
                  </a:lnTo>
                  <a:lnTo>
                    <a:pt x="4119482" y="244766"/>
                  </a:lnTo>
                  <a:lnTo>
                    <a:pt x="4131319" y="244766"/>
                  </a:lnTo>
                  <a:lnTo>
                    <a:pt x="4143157" y="244766"/>
                  </a:lnTo>
                  <a:lnTo>
                    <a:pt x="4154994" y="244766"/>
                  </a:lnTo>
                  <a:lnTo>
                    <a:pt x="4166832" y="244766"/>
                  </a:lnTo>
                  <a:lnTo>
                    <a:pt x="4178670" y="244766"/>
                  </a:lnTo>
                  <a:lnTo>
                    <a:pt x="4190507" y="244766"/>
                  </a:lnTo>
                  <a:lnTo>
                    <a:pt x="4202345" y="244766"/>
                  </a:lnTo>
                  <a:lnTo>
                    <a:pt x="4214182" y="244766"/>
                  </a:lnTo>
                  <a:lnTo>
                    <a:pt x="4226020" y="244766"/>
                  </a:lnTo>
                  <a:lnTo>
                    <a:pt x="4237858" y="244766"/>
                  </a:lnTo>
                  <a:lnTo>
                    <a:pt x="4249695" y="244766"/>
                  </a:lnTo>
                  <a:lnTo>
                    <a:pt x="4261533" y="244766"/>
                  </a:lnTo>
                  <a:lnTo>
                    <a:pt x="4273370" y="244766"/>
                  </a:lnTo>
                  <a:lnTo>
                    <a:pt x="4285208" y="244766"/>
                  </a:lnTo>
                  <a:lnTo>
                    <a:pt x="4297046" y="244766"/>
                  </a:lnTo>
                  <a:lnTo>
                    <a:pt x="4308883" y="244766"/>
                  </a:lnTo>
                  <a:lnTo>
                    <a:pt x="4320721" y="244766"/>
                  </a:lnTo>
                  <a:lnTo>
                    <a:pt x="4332558" y="244766"/>
                  </a:lnTo>
                  <a:lnTo>
                    <a:pt x="4344396" y="244766"/>
                  </a:lnTo>
                  <a:lnTo>
                    <a:pt x="4356234" y="244766"/>
                  </a:lnTo>
                  <a:lnTo>
                    <a:pt x="4368071" y="244766"/>
                  </a:lnTo>
                  <a:lnTo>
                    <a:pt x="4379909" y="244766"/>
                  </a:lnTo>
                  <a:lnTo>
                    <a:pt x="4391746" y="244766"/>
                  </a:lnTo>
                  <a:lnTo>
                    <a:pt x="4403584" y="244766"/>
                  </a:lnTo>
                  <a:lnTo>
                    <a:pt x="4415421" y="244766"/>
                  </a:lnTo>
                  <a:lnTo>
                    <a:pt x="4427259" y="244766"/>
                  </a:lnTo>
                  <a:lnTo>
                    <a:pt x="4439097" y="244766"/>
                  </a:lnTo>
                  <a:lnTo>
                    <a:pt x="4450934" y="244766"/>
                  </a:lnTo>
                  <a:lnTo>
                    <a:pt x="4462772" y="244766"/>
                  </a:lnTo>
                  <a:lnTo>
                    <a:pt x="4474609" y="244766"/>
                  </a:lnTo>
                  <a:lnTo>
                    <a:pt x="4486447" y="244766"/>
                  </a:lnTo>
                  <a:lnTo>
                    <a:pt x="4498285" y="244766"/>
                  </a:lnTo>
                  <a:lnTo>
                    <a:pt x="4510122" y="244766"/>
                  </a:lnTo>
                  <a:lnTo>
                    <a:pt x="4521960" y="244766"/>
                  </a:lnTo>
                  <a:lnTo>
                    <a:pt x="4533797" y="244766"/>
                  </a:lnTo>
                  <a:lnTo>
                    <a:pt x="4545635" y="244766"/>
                  </a:lnTo>
                  <a:lnTo>
                    <a:pt x="4557473" y="244766"/>
                  </a:lnTo>
                  <a:lnTo>
                    <a:pt x="4569310" y="244766"/>
                  </a:lnTo>
                  <a:lnTo>
                    <a:pt x="4581148" y="244766"/>
                  </a:lnTo>
                  <a:lnTo>
                    <a:pt x="4592985" y="244766"/>
                  </a:lnTo>
                  <a:lnTo>
                    <a:pt x="4604823" y="244766"/>
                  </a:lnTo>
                  <a:lnTo>
                    <a:pt x="4616661" y="244766"/>
                  </a:lnTo>
                  <a:lnTo>
                    <a:pt x="4628498" y="244766"/>
                  </a:lnTo>
                  <a:lnTo>
                    <a:pt x="4640336" y="244766"/>
                  </a:lnTo>
                  <a:lnTo>
                    <a:pt x="4652173" y="244766"/>
                  </a:lnTo>
                  <a:lnTo>
                    <a:pt x="4664011" y="244766"/>
                  </a:lnTo>
                  <a:lnTo>
                    <a:pt x="4675849" y="244766"/>
                  </a:lnTo>
                  <a:lnTo>
                    <a:pt x="4687686" y="244766"/>
                  </a:lnTo>
                </a:path>
              </a:pathLst>
            </a:custGeom>
            <a:ln w="40651" cap="flat">
              <a:solidFill>
                <a:srgbClr val="E8E8E8">
                  <a:alpha val="100000"/>
                </a:srgbClr>
              </a:solidFill>
              <a:prstDash val="solid"/>
              <a:round/>
            </a:ln>
          </p:spPr>
          <p:txBody>
            <a:bodyPr/>
            <a:lstStyle/>
            <a:p/>
          </p:txBody>
        </p:sp>
        <p:sp>
          <p:nvSpPr>
            <p:cNvPr id="42" name="pl42"/>
            <p:cNvSpPr/>
            <p:nvPr/>
          </p:nvSpPr>
          <p:spPr>
            <a:xfrm>
              <a:off x="2482351" y="1149891"/>
              <a:ext cx="4687686" cy="979231"/>
            </a:xfrm>
            <a:custGeom>
              <a:avLst/>
              <a:pathLst>
                <a:path w="4687686" h="979231">
                  <a:moveTo>
                    <a:pt x="0" y="979231"/>
                  </a:moveTo>
                  <a:lnTo>
                    <a:pt x="11837" y="979217"/>
                  </a:lnTo>
                  <a:lnTo>
                    <a:pt x="23675" y="979200"/>
                  </a:lnTo>
                  <a:lnTo>
                    <a:pt x="35512" y="979180"/>
                  </a:lnTo>
                  <a:lnTo>
                    <a:pt x="47350" y="979156"/>
                  </a:lnTo>
                  <a:lnTo>
                    <a:pt x="59187" y="979129"/>
                  </a:lnTo>
                  <a:lnTo>
                    <a:pt x="71025" y="979097"/>
                  </a:lnTo>
                  <a:lnTo>
                    <a:pt x="82863" y="979059"/>
                  </a:lnTo>
                  <a:lnTo>
                    <a:pt x="94700" y="979014"/>
                  </a:lnTo>
                  <a:lnTo>
                    <a:pt x="106538" y="978962"/>
                  </a:lnTo>
                  <a:lnTo>
                    <a:pt x="118375" y="978900"/>
                  </a:lnTo>
                  <a:lnTo>
                    <a:pt x="130213" y="978828"/>
                  </a:lnTo>
                  <a:lnTo>
                    <a:pt x="142051" y="978743"/>
                  </a:lnTo>
                  <a:lnTo>
                    <a:pt x="153888" y="978644"/>
                  </a:lnTo>
                  <a:lnTo>
                    <a:pt x="165726" y="978526"/>
                  </a:lnTo>
                  <a:lnTo>
                    <a:pt x="177563" y="978389"/>
                  </a:lnTo>
                  <a:lnTo>
                    <a:pt x="189401" y="978228"/>
                  </a:lnTo>
                  <a:lnTo>
                    <a:pt x="201239" y="978038"/>
                  </a:lnTo>
                  <a:lnTo>
                    <a:pt x="213076" y="977816"/>
                  </a:lnTo>
                  <a:lnTo>
                    <a:pt x="224914" y="977555"/>
                  </a:lnTo>
                  <a:lnTo>
                    <a:pt x="236751" y="977249"/>
                  </a:lnTo>
                  <a:lnTo>
                    <a:pt x="248589" y="976891"/>
                  </a:lnTo>
                  <a:lnTo>
                    <a:pt x="260427" y="976471"/>
                  </a:lnTo>
                  <a:lnTo>
                    <a:pt x="272264" y="975979"/>
                  </a:lnTo>
                  <a:lnTo>
                    <a:pt x="284102" y="975404"/>
                  </a:lnTo>
                  <a:lnTo>
                    <a:pt x="295939" y="974731"/>
                  </a:lnTo>
                  <a:lnTo>
                    <a:pt x="307777" y="973945"/>
                  </a:lnTo>
                  <a:lnTo>
                    <a:pt x="319614" y="973027"/>
                  </a:lnTo>
                  <a:lnTo>
                    <a:pt x="331452" y="971958"/>
                  </a:lnTo>
                  <a:lnTo>
                    <a:pt x="343290" y="970713"/>
                  </a:lnTo>
                  <a:lnTo>
                    <a:pt x="355127" y="969267"/>
                  </a:lnTo>
                  <a:lnTo>
                    <a:pt x="366965" y="967589"/>
                  </a:lnTo>
                  <a:lnTo>
                    <a:pt x="378802" y="965647"/>
                  </a:lnTo>
                  <a:lnTo>
                    <a:pt x="390640" y="963405"/>
                  </a:lnTo>
                  <a:lnTo>
                    <a:pt x="402478" y="960826"/>
                  </a:lnTo>
                  <a:lnTo>
                    <a:pt x="414315" y="957867"/>
                  </a:lnTo>
                  <a:lnTo>
                    <a:pt x="426153" y="954487"/>
                  </a:lnTo>
                  <a:lnTo>
                    <a:pt x="437990" y="950642"/>
                  </a:lnTo>
                  <a:lnTo>
                    <a:pt x="449828" y="946291"/>
                  </a:lnTo>
                  <a:lnTo>
                    <a:pt x="461666" y="941395"/>
                  </a:lnTo>
                  <a:lnTo>
                    <a:pt x="473503" y="935923"/>
                  </a:lnTo>
                  <a:lnTo>
                    <a:pt x="485341" y="929850"/>
                  </a:lnTo>
                  <a:lnTo>
                    <a:pt x="497178" y="923163"/>
                  </a:lnTo>
                  <a:lnTo>
                    <a:pt x="509016" y="915866"/>
                  </a:lnTo>
                  <a:lnTo>
                    <a:pt x="520854" y="907979"/>
                  </a:lnTo>
                  <a:lnTo>
                    <a:pt x="532691" y="899543"/>
                  </a:lnTo>
                  <a:lnTo>
                    <a:pt x="544529" y="890619"/>
                  </a:lnTo>
                  <a:lnTo>
                    <a:pt x="556366" y="881290"/>
                  </a:lnTo>
                  <a:lnTo>
                    <a:pt x="568204" y="871656"/>
                  </a:lnTo>
                  <a:lnTo>
                    <a:pt x="580042" y="861832"/>
                  </a:lnTo>
                  <a:lnTo>
                    <a:pt x="591879" y="851945"/>
                  </a:lnTo>
                  <a:lnTo>
                    <a:pt x="603717" y="842122"/>
                  </a:lnTo>
                  <a:lnTo>
                    <a:pt x="615554" y="832487"/>
                  </a:lnTo>
                  <a:lnTo>
                    <a:pt x="627392" y="823158"/>
                  </a:lnTo>
                  <a:lnTo>
                    <a:pt x="639229" y="814234"/>
                  </a:lnTo>
                  <a:lnTo>
                    <a:pt x="651067" y="805798"/>
                  </a:lnTo>
                  <a:lnTo>
                    <a:pt x="662905" y="797911"/>
                  </a:lnTo>
                  <a:lnTo>
                    <a:pt x="674742" y="790614"/>
                  </a:lnTo>
                  <a:lnTo>
                    <a:pt x="686580" y="783928"/>
                  </a:lnTo>
                  <a:lnTo>
                    <a:pt x="698417" y="777854"/>
                  </a:lnTo>
                  <a:lnTo>
                    <a:pt x="710255" y="772382"/>
                  </a:lnTo>
                  <a:lnTo>
                    <a:pt x="722093" y="767486"/>
                  </a:lnTo>
                  <a:lnTo>
                    <a:pt x="733930" y="763136"/>
                  </a:lnTo>
                  <a:lnTo>
                    <a:pt x="745768" y="759291"/>
                  </a:lnTo>
                  <a:lnTo>
                    <a:pt x="757605" y="755910"/>
                  </a:lnTo>
                  <a:lnTo>
                    <a:pt x="769443" y="752951"/>
                  </a:lnTo>
                  <a:lnTo>
                    <a:pt x="781281" y="750372"/>
                  </a:lnTo>
                  <a:lnTo>
                    <a:pt x="793118" y="748130"/>
                  </a:lnTo>
                  <a:lnTo>
                    <a:pt x="804956" y="746189"/>
                  </a:lnTo>
                  <a:lnTo>
                    <a:pt x="816793" y="744511"/>
                  </a:lnTo>
                  <a:lnTo>
                    <a:pt x="828631" y="743064"/>
                  </a:lnTo>
                  <a:lnTo>
                    <a:pt x="840469" y="741819"/>
                  </a:lnTo>
                  <a:lnTo>
                    <a:pt x="852306" y="740750"/>
                  </a:lnTo>
                  <a:lnTo>
                    <a:pt x="864144" y="739832"/>
                  </a:lnTo>
                  <a:lnTo>
                    <a:pt x="875981" y="739046"/>
                  </a:lnTo>
                  <a:lnTo>
                    <a:pt x="887819" y="738373"/>
                  </a:lnTo>
                  <a:lnTo>
                    <a:pt x="899657" y="737798"/>
                  </a:lnTo>
                  <a:lnTo>
                    <a:pt x="911494" y="737306"/>
                  </a:lnTo>
                  <a:lnTo>
                    <a:pt x="923332" y="736886"/>
                  </a:lnTo>
                  <a:lnTo>
                    <a:pt x="935169" y="736528"/>
                  </a:lnTo>
                  <a:lnTo>
                    <a:pt x="947007" y="736222"/>
                  </a:lnTo>
                  <a:lnTo>
                    <a:pt x="958844" y="735961"/>
                  </a:lnTo>
                  <a:lnTo>
                    <a:pt x="970682" y="735739"/>
                  </a:lnTo>
                  <a:lnTo>
                    <a:pt x="982520" y="735550"/>
                  </a:lnTo>
                  <a:lnTo>
                    <a:pt x="994357" y="735388"/>
                  </a:lnTo>
                  <a:lnTo>
                    <a:pt x="1006195" y="735251"/>
                  </a:lnTo>
                  <a:lnTo>
                    <a:pt x="1018032" y="735134"/>
                  </a:lnTo>
                  <a:lnTo>
                    <a:pt x="1029870" y="735034"/>
                  </a:lnTo>
                  <a:lnTo>
                    <a:pt x="1041708" y="734949"/>
                  </a:lnTo>
                  <a:lnTo>
                    <a:pt x="1053545" y="734877"/>
                  </a:lnTo>
                  <a:lnTo>
                    <a:pt x="1065383" y="734815"/>
                  </a:lnTo>
                  <a:lnTo>
                    <a:pt x="1077220" y="734763"/>
                  </a:lnTo>
                  <a:lnTo>
                    <a:pt x="1089058" y="734719"/>
                  </a:lnTo>
                  <a:lnTo>
                    <a:pt x="1100896" y="734681"/>
                  </a:lnTo>
                  <a:lnTo>
                    <a:pt x="1112733" y="734648"/>
                  </a:lnTo>
                  <a:lnTo>
                    <a:pt x="1124571" y="734621"/>
                  </a:lnTo>
                  <a:lnTo>
                    <a:pt x="1136408" y="734598"/>
                  </a:lnTo>
                  <a:lnTo>
                    <a:pt x="1148246" y="734578"/>
                  </a:lnTo>
                  <a:lnTo>
                    <a:pt x="1160084" y="734561"/>
                  </a:lnTo>
                  <a:lnTo>
                    <a:pt x="1171921" y="734546"/>
                  </a:lnTo>
                  <a:lnTo>
                    <a:pt x="1171921" y="734218"/>
                  </a:lnTo>
                  <a:lnTo>
                    <a:pt x="1183759" y="734175"/>
                  </a:lnTo>
                  <a:lnTo>
                    <a:pt x="1195596" y="734124"/>
                  </a:lnTo>
                  <a:lnTo>
                    <a:pt x="1207434" y="734064"/>
                  </a:lnTo>
                  <a:lnTo>
                    <a:pt x="1219272" y="733994"/>
                  </a:lnTo>
                  <a:lnTo>
                    <a:pt x="1231109" y="733912"/>
                  </a:lnTo>
                  <a:lnTo>
                    <a:pt x="1242947" y="733815"/>
                  </a:lnTo>
                  <a:lnTo>
                    <a:pt x="1254784" y="733701"/>
                  </a:lnTo>
                  <a:lnTo>
                    <a:pt x="1266622" y="733567"/>
                  </a:lnTo>
                  <a:lnTo>
                    <a:pt x="1278459" y="733410"/>
                  </a:lnTo>
                  <a:lnTo>
                    <a:pt x="1290297" y="733226"/>
                  </a:lnTo>
                  <a:lnTo>
                    <a:pt x="1302135" y="733009"/>
                  </a:lnTo>
                  <a:lnTo>
                    <a:pt x="1313972" y="732754"/>
                  </a:lnTo>
                  <a:lnTo>
                    <a:pt x="1325810" y="732455"/>
                  </a:lnTo>
                  <a:lnTo>
                    <a:pt x="1337647" y="732104"/>
                  </a:lnTo>
                  <a:lnTo>
                    <a:pt x="1349485" y="731692"/>
                  </a:lnTo>
                  <a:lnTo>
                    <a:pt x="1361323" y="731208"/>
                  </a:lnTo>
                  <a:lnTo>
                    <a:pt x="1373160" y="730639"/>
                  </a:lnTo>
                  <a:lnTo>
                    <a:pt x="1384998" y="729973"/>
                  </a:lnTo>
                  <a:lnTo>
                    <a:pt x="1396835" y="729190"/>
                  </a:lnTo>
                  <a:lnTo>
                    <a:pt x="1408673" y="728273"/>
                  </a:lnTo>
                  <a:lnTo>
                    <a:pt x="1420511" y="727198"/>
                  </a:lnTo>
                  <a:lnTo>
                    <a:pt x="1432348" y="725938"/>
                  </a:lnTo>
                  <a:lnTo>
                    <a:pt x="1444186" y="724463"/>
                  </a:lnTo>
                  <a:lnTo>
                    <a:pt x="1456023" y="722737"/>
                  </a:lnTo>
                  <a:lnTo>
                    <a:pt x="1467861" y="720718"/>
                  </a:lnTo>
                  <a:lnTo>
                    <a:pt x="1479699" y="718360"/>
                  </a:lnTo>
                  <a:lnTo>
                    <a:pt x="1491536" y="715607"/>
                  </a:lnTo>
                  <a:lnTo>
                    <a:pt x="1503374" y="712399"/>
                  </a:lnTo>
                  <a:lnTo>
                    <a:pt x="1515211" y="708664"/>
                  </a:lnTo>
                  <a:lnTo>
                    <a:pt x="1527049" y="704325"/>
                  </a:lnTo>
                  <a:lnTo>
                    <a:pt x="1538887" y="699291"/>
                  </a:lnTo>
                  <a:lnTo>
                    <a:pt x="1550724" y="693466"/>
                  </a:lnTo>
                  <a:lnTo>
                    <a:pt x="1562562" y="686741"/>
                  </a:lnTo>
                  <a:lnTo>
                    <a:pt x="1574399" y="679002"/>
                  </a:lnTo>
                  <a:lnTo>
                    <a:pt x="1586237" y="670126"/>
                  </a:lnTo>
                  <a:lnTo>
                    <a:pt x="1598074" y="659985"/>
                  </a:lnTo>
                  <a:lnTo>
                    <a:pt x="1609912" y="648450"/>
                  </a:lnTo>
                  <a:lnTo>
                    <a:pt x="1621750" y="635397"/>
                  </a:lnTo>
                  <a:lnTo>
                    <a:pt x="1633587" y="620711"/>
                  </a:lnTo>
                  <a:lnTo>
                    <a:pt x="1645425" y="604294"/>
                  </a:lnTo>
                  <a:lnTo>
                    <a:pt x="1657262" y="586073"/>
                  </a:lnTo>
                  <a:lnTo>
                    <a:pt x="1669100" y="566014"/>
                  </a:lnTo>
                  <a:lnTo>
                    <a:pt x="1680938" y="544122"/>
                  </a:lnTo>
                  <a:lnTo>
                    <a:pt x="1692775" y="520462"/>
                  </a:lnTo>
                  <a:lnTo>
                    <a:pt x="1704613" y="495154"/>
                  </a:lnTo>
                  <a:lnTo>
                    <a:pt x="1716450" y="468382"/>
                  </a:lnTo>
                  <a:lnTo>
                    <a:pt x="1728288" y="440394"/>
                  </a:lnTo>
                  <a:lnTo>
                    <a:pt x="1740126" y="411492"/>
                  </a:lnTo>
                  <a:lnTo>
                    <a:pt x="1751963" y="382022"/>
                  </a:lnTo>
                  <a:lnTo>
                    <a:pt x="1763801" y="352360"/>
                  </a:lnTo>
                  <a:lnTo>
                    <a:pt x="1775638" y="322890"/>
                  </a:lnTo>
                  <a:lnTo>
                    <a:pt x="1787476" y="293987"/>
                  </a:lnTo>
                  <a:lnTo>
                    <a:pt x="1799314" y="265999"/>
                  </a:lnTo>
                  <a:lnTo>
                    <a:pt x="1811151" y="239228"/>
                  </a:lnTo>
                  <a:lnTo>
                    <a:pt x="1822989" y="213920"/>
                  </a:lnTo>
                  <a:lnTo>
                    <a:pt x="1834826" y="190259"/>
                  </a:lnTo>
                  <a:lnTo>
                    <a:pt x="1846664" y="168368"/>
                  </a:lnTo>
                  <a:lnTo>
                    <a:pt x="1858502" y="148308"/>
                  </a:lnTo>
                  <a:lnTo>
                    <a:pt x="1870339" y="130088"/>
                  </a:lnTo>
                  <a:lnTo>
                    <a:pt x="1882177" y="113670"/>
                  </a:lnTo>
                  <a:lnTo>
                    <a:pt x="1894014" y="98984"/>
                  </a:lnTo>
                  <a:lnTo>
                    <a:pt x="1905852" y="85931"/>
                  </a:lnTo>
                  <a:lnTo>
                    <a:pt x="1917689" y="74397"/>
                  </a:lnTo>
                  <a:lnTo>
                    <a:pt x="1929527" y="64256"/>
                  </a:lnTo>
                  <a:lnTo>
                    <a:pt x="1941365" y="55379"/>
                  </a:lnTo>
                  <a:lnTo>
                    <a:pt x="1953202" y="47640"/>
                  </a:lnTo>
                  <a:lnTo>
                    <a:pt x="1965040" y="40916"/>
                  </a:lnTo>
                  <a:lnTo>
                    <a:pt x="1976877" y="35091"/>
                  </a:lnTo>
                  <a:lnTo>
                    <a:pt x="1988715" y="30057"/>
                  </a:lnTo>
                  <a:lnTo>
                    <a:pt x="2000553" y="25717"/>
                  </a:lnTo>
                  <a:lnTo>
                    <a:pt x="2012390" y="21983"/>
                  </a:lnTo>
                  <a:lnTo>
                    <a:pt x="2024228" y="18774"/>
                  </a:lnTo>
                  <a:lnTo>
                    <a:pt x="2036065" y="16022"/>
                  </a:lnTo>
                  <a:lnTo>
                    <a:pt x="2047903" y="13664"/>
                  </a:lnTo>
                  <a:lnTo>
                    <a:pt x="2059741" y="11645"/>
                  </a:lnTo>
                  <a:lnTo>
                    <a:pt x="2071578" y="9919"/>
                  </a:lnTo>
                  <a:lnTo>
                    <a:pt x="2083416" y="8444"/>
                  </a:lnTo>
                  <a:lnTo>
                    <a:pt x="2095253" y="7184"/>
                  </a:lnTo>
                  <a:lnTo>
                    <a:pt x="2107091" y="6108"/>
                  </a:lnTo>
                  <a:lnTo>
                    <a:pt x="2118929" y="5191"/>
                  </a:lnTo>
                  <a:lnTo>
                    <a:pt x="2130766" y="4409"/>
                  </a:lnTo>
                  <a:lnTo>
                    <a:pt x="2142604" y="3742"/>
                  </a:lnTo>
                  <a:lnTo>
                    <a:pt x="2154441" y="3174"/>
                  </a:lnTo>
                  <a:lnTo>
                    <a:pt x="2166279" y="2690"/>
                  </a:lnTo>
                  <a:lnTo>
                    <a:pt x="2178117" y="2277"/>
                  </a:lnTo>
                  <a:lnTo>
                    <a:pt x="2189954" y="1926"/>
                  </a:lnTo>
                  <a:lnTo>
                    <a:pt x="2201792" y="1627"/>
                  </a:lnTo>
                  <a:lnTo>
                    <a:pt x="2213629" y="1372"/>
                  </a:lnTo>
                  <a:lnTo>
                    <a:pt x="2225467" y="1156"/>
                  </a:lnTo>
                  <a:lnTo>
                    <a:pt x="2237304" y="971"/>
                  </a:lnTo>
                  <a:lnTo>
                    <a:pt x="2249142" y="814"/>
                  </a:lnTo>
                  <a:lnTo>
                    <a:pt x="2260980" y="680"/>
                  </a:lnTo>
                  <a:lnTo>
                    <a:pt x="2272817" y="567"/>
                  </a:lnTo>
                  <a:lnTo>
                    <a:pt x="2284655" y="470"/>
                  </a:lnTo>
                  <a:lnTo>
                    <a:pt x="2296492" y="387"/>
                  </a:lnTo>
                  <a:lnTo>
                    <a:pt x="2308330" y="317"/>
                  </a:lnTo>
                  <a:lnTo>
                    <a:pt x="2320168" y="258"/>
                  </a:lnTo>
                  <a:lnTo>
                    <a:pt x="2332005" y="207"/>
                  </a:lnTo>
                  <a:lnTo>
                    <a:pt x="2343843" y="164"/>
                  </a:lnTo>
                  <a:lnTo>
                    <a:pt x="2343843" y="0"/>
                  </a:lnTo>
                  <a:lnTo>
                    <a:pt x="2355680" y="14"/>
                  </a:lnTo>
                  <a:lnTo>
                    <a:pt x="2367518" y="31"/>
                  </a:lnTo>
                  <a:lnTo>
                    <a:pt x="2379356" y="51"/>
                  </a:lnTo>
                  <a:lnTo>
                    <a:pt x="2391193" y="74"/>
                  </a:lnTo>
                  <a:lnTo>
                    <a:pt x="2403031" y="102"/>
                  </a:lnTo>
                  <a:lnTo>
                    <a:pt x="2414868" y="134"/>
                  </a:lnTo>
                  <a:lnTo>
                    <a:pt x="2426706" y="172"/>
                  </a:lnTo>
                  <a:lnTo>
                    <a:pt x="2438544" y="216"/>
                  </a:lnTo>
                  <a:lnTo>
                    <a:pt x="2450381" y="269"/>
                  </a:lnTo>
                  <a:lnTo>
                    <a:pt x="2462219" y="330"/>
                  </a:lnTo>
                  <a:lnTo>
                    <a:pt x="2474056" y="402"/>
                  </a:lnTo>
                  <a:lnTo>
                    <a:pt x="2485894" y="487"/>
                  </a:lnTo>
                  <a:lnTo>
                    <a:pt x="2497732" y="587"/>
                  </a:lnTo>
                  <a:lnTo>
                    <a:pt x="2509569" y="704"/>
                  </a:lnTo>
                  <a:lnTo>
                    <a:pt x="2521407" y="842"/>
                  </a:lnTo>
                  <a:lnTo>
                    <a:pt x="2533244" y="1003"/>
                  </a:lnTo>
                  <a:lnTo>
                    <a:pt x="2545082" y="1192"/>
                  </a:lnTo>
                  <a:lnTo>
                    <a:pt x="2556919" y="1415"/>
                  </a:lnTo>
                  <a:lnTo>
                    <a:pt x="2568757" y="1675"/>
                  </a:lnTo>
                  <a:lnTo>
                    <a:pt x="2580595" y="1981"/>
                  </a:lnTo>
                  <a:lnTo>
                    <a:pt x="2592432" y="2340"/>
                  </a:lnTo>
                  <a:lnTo>
                    <a:pt x="2604270" y="2759"/>
                  </a:lnTo>
                  <a:lnTo>
                    <a:pt x="2616107" y="3251"/>
                  </a:lnTo>
                  <a:lnTo>
                    <a:pt x="2627945" y="3827"/>
                  </a:lnTo>
                  <a:lnTo>
                    <a:pt x="2639783" y="4499"/>
                  </a:lnTo>
                  <a:lnTo>
                    <a:pt x="2651620" y="5286"/>
                  </a:lnTo>
                  <a:lnTo>
                    <a:pt x="2663458" y="6203"/>
                  </a:lnTo>
                  <a:lnTo>
                    <a:pt x="2675295" y="7272"/>
                  </a:lnTo>
                  <a:lnTo>
                    <a:pt x="2687133" y="8517"/>
                  </a:lnTo>
                  <a:lnTo>
                    <a:pt x="2698971" y="9964"/>
                  </a:lnTo>
                  <a:lnTo>
                    <a:pt x="2710808" y="11642"/>
                  </a:lnTo>
                  <a:lnTo>
                    <a:pt x="2722646" y="13584"/>
                  </a:lnTo>
                  <a:lnTo>
                    <a:pt x="2734483" y="15825"/>
                  </a:lnTo>
                  <a:lnTo>
                    <a:pt x="2746321" y="18405"/>
                  </a:lnTo>
                  <a:lnTo>
                    <a:pt x="2758159" y="21363"/>
                  </a:lnTo>
                  <a:lnTo>
                    <a:pt x="2769996" y="24744"/>
                  </a:lnTo>
                  <a:lnTo>
                    <a:pt x="2781834" y="28589"/>
                  </a:lnTo>
                  <a:lnTo>
                    <a:pt x="2793671" y="32940"/>
                  </a:lnTo>
                  <a:lnTo>
                    <a:pt x="2805509" y="37835"/>
                  </a:lnTo>
                  <a:lnTo>
                    <a:pt x="2817347" y="43307"/>
                  </a:lnTo>
                  <a:lnTo>
                    <a:pt x="2829184" y="49381"/>
                  </a:lnTo>
                  <a:lnTo>
                    <a:pt x="2841022" y="56068"/>
                  </a:lnTo>
                  <a:lnTo>
                    <a:pt x="2852859" y="63365"/>
                  </a:lnTo>
                  <a:lnTo>
                    <a:pt x="2864697" y="71251"/>
                  </a:lnTo>
                  <a:lnTo>
                    <a:pt x="2876534" y="79688"/>
                  </a:lnTo>
                  <a:lnTo>
                    <a:pt x="2888372" y="88611"/>
                  </a:lnTo>
                  <a:lnTo>
                    <a:pt x="2900210" y="97941"/>
                  </a:lnTo>
                  <a:lnTo>
                    <a:pt x="2912047" y="107575"/>
                  </a:lnTo>
                  <a:lnTo>
                    <a:pt x="2923885" y="117398"/>
                  </a:lnTo>
                  <a:lnTo>
                    <a:pt x="2935722" y="127286"/>
                  </a:lnTo>
                  <a:lnTo>
                    <a:pt x="2947560" y="137109"/>
                  </a:lnTo>
                  <a:lnTo>
                    <a:pt x="2959398" y="146743"/>
                  </a:lnTo>
                  <a:lnTo>
                    <a:pt x="2971235" y="156072"/>
                  </a:lnTo>
                  <a:lnTo>
                    <a:pt x="2983073" y="164996"/>
                  </a:lnTo>
                  <a:lnTo>
                    <a:pt x="2994910" y="173432"/>
                  </a:lnTo>
                  <a:lnTo>
                    <a:pt x="3006748" y="181319"/>
                  </a:lnTo>
                  <a:lnTo>
                    <a:pt x="3018586" y="188616"/>
                  </a:lnTo>
                  <a:lnTo>
                    <a:pt x="3030423" y="195303"/>
                  </a:lnTo>
                  <a:lnTo>
                    <a:pt x="3042261" y="201376"/>
                  </a:lnTo>
                  <a:lnTo>
                    <a:pt x="3054098" y="206849"/>
                  </a:lnTo>
                  <a:lnTo>
                    <a:pt x="3065936" y="211744"/>
                  </a:lnTo>
                  <a:lnTo>
                    <a:pt x="3077774" y="216095"/>
                  </a:lnTo>
                  <a:lnTo>
                    <a:pt x="3089611" y="219940"/>
                  </a:lnTo>
                  <a:lnTo>
                    <a:pt x="3101449" y="223320"/>
                  </a:lnTo>
                  <a:lnTo>
                    <a:pt x="3113286" y="226279"/>
                  </a:lnTo>
                  <a:lnTo>
                    <a:pt x="3125124" y="228859"/>
                  </a:lnTo>
                  <a:lnTo>
                    <a:pt x="3136962" y="231100"/>
                  </a:lnTo>
                  <a:lnTo>
                    <a:pt x="3148799" y="233042"/>
                  </a:lnTo>
                  <a:lnTo>
                    <a:pt x="3160637" y="234720"/>
                  </a:lnTo>
                  <a:lnTo>
                    <a:pt x="3172474" y="236166"/>
                  </a:lnTo>
                  <a:lnTo>
                    <a:pt x="3184312" y="237411"/>
                  </a:lnTo>
                  <a:lnTo>
                    <a:pt x="3196149" y="238481"/>
                  </a:lnTo>
                  <a:lnTo>
                    <a:pt x="3207987" y="239398"/>
                  </a:lnTo>
                  <a:lnTo>
                    <a:pt x="3219825" y="240184"/>
                  </a:lnTo>
                  <a:lnTo>
                    <a:pt x="3231662" y="240857"/>
                  </a:lnTo>
                  <a:lnTo>
                    <a:pt x="3243500" y="241433"/>
                  </a:lnTo>
                  <a:lnTo>
                    <a:pt x="3255337" y="241924"/>
                  </a:lnTo>
                  <a:lnTo>
                    <a:pt x="3267175" y="242344"/>
                  </a:lnTo>
                  <a:lnTo>
                    <a:pt x="3279013" y="242703"/>
                  </a:lnTo>
                  <a:lnTo>
                    <a:pt x="3290850" y="243008"/>
                  </a:lnTo>
                  <a:lnTo>
                    <a:pt x="3302688" y="243269"/>
                  </a:lnTo>
                  <a:lnTo>
                    <a:pt x="3314525" y="243491"/>
                  </a:lnTo>
                  <a:lnTo>
                    <a:pt x="3326363" y="243681"/>
                  </a:lnTo>
                  <a:lnTo>
                    <a:pt x="3338201" y="243842"/>
                  </a:lnTo>
                  <a:lnTo>
                    <a:pt x="3350038" y="243980"/>
                  </a:lnTo>
                  <a:lnTo>
                    <a:pt x="3361876" y="244097"/>
                  </a:lnTo>
                  <a:lnTo>
                    <a:pt x="3373713" y="244196"/>
                  </a:lnTo>
                  <a:lnTo>
                    <a:pt x="3385551" y="244281"/>
                  </a:lnTo>
                  <a:lnTo>
                    <a:pt x="3397389" y="244354"/>
                  </a:lnTo>
                  <a:lnTo>
                    <a:pt x="3409226" y="244415"/>
                  </a:lnTo>
                  <a:lnTo>
                    <a:pt x="3421064" y="244467"/>
                  </a:lnTo>
                  <a:lnTo>
                    <a:pt x="3432901" y="244512"/>
                  </a:lnTo>
                  <a:lnTo>
                    <a:pt x="3444739" y="244550"/>
                  </a:lnTo>
                  <a:lnTo>
                    <a:pt x="3456576" y="244582"/>
                  </a:lnTo>
                  <a:lnTo>
                    <a:pt x="3468414" y="244610"/>
                  </a:lnTo>
                  <a:lnTo>
                    <a:pt x="3480252" y="244633"/>
                  </a:lnTo>
                  <a:lnTo>
                    <a:pt x="3492089" y="244653"/>
                  </a:lnTo>
                  <a:lnTo>
                    <a:pt x="3503927" y="244670"/>
                  </a:lnTo>
                  <a:lnTo>
                    <a:pt x="3515764" y="244684"/>
                  </a:lnTo>
                  <a:lnTo>
                    <a:pt x="3515764" y="244848"/>
                  </a:lnTo>
                  <a:lnTo>
                    <a:pt x="3527602" y="244863"/>
                  </a:lnTo>
                  <a:lnTo>
                    <a:pt x="3539440" y="244880"/>
                  </a:lnTo>
                  <a:lnTo>
                    <a:pt x="3551277" y="244900"/>
                  </a:lnTo>
                  <a:lnTo>
                    <a:pt x="3563115" y="244923"/>
                  </a:lnTo>
                  <a:lnTo>
                    <a:pt x="3574952" y="244950"/>
                  </a:lnTo>
                  <a:lnTo>
                    <a:pt x="3586790" y="244983"/>
                  </a:lnTo>
                  <a:lnTo>
                    <a:pt x="3598628" y="245021"/>
                  </a:lnTo>
                  <a:lnTo>
                    <a:pt x="3610465" y="245065"/>
                  </a:lnTo>
                  <a:lnTo>
                    <a:pt x="3622303" y="245118"/>
                  </a:lnTo>
                  <a:lnTo>
                    <a:pt x="3634140" y="245179"/>
                  </a:lnTo>
                  <a:lnTo>
                    <a:pt x="3645978" y="245251"/>
                  </a:lnTo>
                  <a:lnTo>
                    <a:pt x="3657816" y="245336"/>
                  </a:lnTo>
                  <a:lnTo>
                    <a:pt x="3669653" y="245436"/>
                  </a:lnTo>
                  <a:lnTo>
                    <a:pt x="3681491" y="245553"/>
                  </a:lnTo>
                  <a:lnTo>
                    <a:pt x="3693328" y="245690"/>
                  </a:lnTo>
                  <a:lnTo>
                    <a:pt x="3705166" y="245852"/>
                  </a:lnTo>
                  <a:lnTo>
                    <a:pt x="3717004" y="246041"/>
                  </a:lnTo>
                  <a:lnTo>
                    <a:pt x="3728841" y="246264"/>
                  </a:lnTo>
                  <a:lnTo>
                    <a:pt x="3740679" y="246524"/>
                  </a:lnTo>
                  <a:lnTo>
                    <a:pt x="3752516" y="246830"/>
                  </a:lnTo>
                  <a:lnTo>
                    <a:pt x="3764354" y="247188"/>
                  </a:lnTo>
                  <a:lnTo>
                    <a:pt x="3776191" y="247608"/>
                  </a:lnTo>
                  <a:lnTo>
                    <a:pt x="3788029" y="248100"/>
                  </a:lnTo>
                  <a:lnTo>
                    <a:pt x="3799867" y="248676"/>
                  </a:lnTo>
                  <a:lnTo>
                    <a:pt x="3811704" y="249348"/>
                  </a:lnTo>
                  <a:lnTo>
                    <a:pt x="3823542" y="250135"/>
                  </a:lnTo>
                  <a:lnTo>
                    <a:pt x="3835379" y="251052"/>
                  </a:lnTo>
                  <a:lnTo>
                    <a:pt x="3847217" y="252121"/>
                  </a:lnTo>
                  <a:lnTo>
                    <a:pt x="3859055" y="253366"/>
                  </a:lnTo>
                  <a:lnTo>
                    <a:pt x="3870892" y="254813"/>
                  </a:lnTo>
                  <a:lnTo>
                    <a:pt x="3882730" y="256491"/>
                  </a:lnTo>
                  <a:lnTo>
                    <a:pt x="3894567" y="258433"/>
                  </a:lnTo>
                  <a:lnTo>
                    <a:pt x="3906405" y="260674"/>
                  </a:lnTo>
                  <a:lnTo>
                    <a:pt x="3918243" y="263254"/>
                  </a:lnTo>
                  <a:lnTo>
                    <a:pt x="3930080" y="266212"/>
                  </a:lnTo>
                  <a:lnTo>
                    <a:pt x="3941918" y="269593"/>
                  </a:lnTo>
                  <a:lnTo>
                    <a:pt x="3953755" y="273438"/>
                  </a:lnTo>
                  <a:lnTo>
                    <a:pt x="3965593" y="277789"/>
                  </a:lnTo>
                  <a:lnTo>
                    <a:pt x="3977431" y="282684"/>
                  </a:lnTo>
                  <a:lnTo>
                    <a:pt x="3989268" y="288156"/>
                  </a:lnTo>
                  <a:lnTo>
                    <a:pt x="4001106" y="294230"/>
                  </a:lnTo>
                  <a:lnTo>
                    <a:pt x="4012943" y="300917"/>
                  </a:lnTo>
                  <a:lnTo>
                    <a:pt x="4024781" y="308214"/>
                  </a:lnTo>
                  <a:lnTo>
                    <a:pt x="4036619" y="316100"/>
                  </a:lnTo>
                  <a:lnTo>
                    <a:pt x="4048456" y="324537"/>
                  </a:lnTo>
                  <a:lnTo>
                    <a:pt x="4060294" y="333460"/>
                  </a:lnTo>
                  <a:lnTo>
                    <a:pt x="4072131" y="342790"/>
                  </a:lnTo>
                  <a:lnTo>
                    <a:pt x="4083969" y="352424"/>
                  </a:lnTo>
                  <a:lnTo>
                    <a:pt x="4095806" y="362247"/>
                  </a:lnTo>
                  <a:lnTo>
                    <a:pt x="4107644" y="372135"/>
                  </a:lnTo>
                  <a:lnTo>
                    <a:pt x="4119482" y="381958"/>
                  </a:lnTo>
                  <a:lnTo>
                    <a:pt x="4131319" y="391592"/>
                  </a:lnTo>
                  <a:lnTo>
                    <a:pt x="4143157" y="400921"/>
                  </a:lnTo>
                  <a:lnTo>
                    <a:pt x="4154994" y="409845"/>
                  </a:lnTo>
                  <a:lnTo>
                    <a:pt x="4166832" y="418281"/>
                  </a:lnTo>
                  <a:lnTo>
                    <a:pt x="4178670" y="426168"/>
                  </a:lnTo>
                  <a:lnTo>
                    <a:pt x="4190507" y="433465"/>
                  </a:lnTo>
                  <a:lnTo>
                    <a:pt x="4202345" y="440152"/>
                  </a:lnTo>
                  <a:lnTo>
                    <a:pt x="4214182" y="446225"/>
                  </a:lnTo>
                  <a:lnTo>
                    <a:pt x="4226020" y="451698"/>
                  </a:lnTo>
                  <a:lnTo>
                    <a:pt x="4237858" y="456593"/>
                  </a:lnTo>
                  <a:lnTo>
                    <a:pt x="4249695" y="460944"/>
                  </a:lnTo>
                  <a:lnTo>
                    <a:pt x="4261533" y="464789"/>
                  </a:lnTo>
                  <a:lnTo>
                    <a:pt x="4273370" y="468169"/>
                  </a:lnTo>
                  <a:lnTo>
                    <a:pt x="4285208" y="471128"/>
                  </a:lnTo>
                  <a:lnTo>
                    <a:pt x="4297046" y="473708"/>
                  </a:lnTo>
                  <a:lnTo>
                    <a:pt x="4308883" y="475949"/>
                  </a:lnTo>
                  <a:lnTo>
                    <a:pt x="4320721" y="477891"/>
                  </a:lnTo>
                  <a:lnTo>
                    <a:pt x="4332558" y="479569"/>
                  </a:lnTo>
                  <a:lnTo>
                    <a:pt x="4344396" y="481015"/>
                  </a:lnTo>
                  <a:lnTo>
                    <a:pt x="4356234" y="482260"/>
                  </a:lnTo>
                  <a:lnTo>
                    <a:pt x="4368071" y="483330"/>
                  </a:lnTo>
                  <a:lnTo>
                    <a:pt x="4379909" y="484247"/>
                  </a:lnTo>
                  <a:lnTo>
                    <a:pt x="4391746" y="485033"/>
                  </a:lnTo>
                  <a:lnTo>
                    <a:pt x="4403584" y="485706"/>
                  </a:lnTo>
                  <a:lnTo>
                    <a:pt x="4415421" y="486281"/>
                  </a:lnTo>
                  <a:lnTo>
                    <a:pt x="4427259" y="486773"/>
                  </a:lnTo>
                  <a:lnTo>
                    <a:pt x="4439097" y="487193"/>
                  </a:lnTo>
                  <a:lnTo>
                    <a:pt x="4450934" y="487552"/>
                  </a:lnTo>
                  <a:lnTo>
                    <a:pt x="4462772" y="487857"/>
                  </a:lnTo>
                  <a:lnTo>
                    <a:pt x="4474609" y="488118"/>
                  </a:lnTo>
                  <a:lnTo>
                    <a:pt x="4486447" y="488340"/>
                  </a:lnTo>
                  <a:lnTo>
                    <a:pt x="4498285" y="488530"/>
                  </a:lnTo>
                  <a:lnTo>
                    <a:pt x="4510122" y="488691"/>
                  </a:lnTo>
                  <a:lnTo>
                    <a:pt x="4521960" y="488829"/>
                  </a:lnTo>
                  <a:lnTo>
                    <a:pt x="4533797" y="488946"/>
                  </a:lnTo>
                  <a:lnTo>
                    <a:pt x="4545635" y="489045"/>
                  </a:lnTo>
                  <a:lnTo>
                    <a:pt x="4557473" y="489130"/>
                  </a:lnTo>
                  <a:lnTo>
                    <a:pt x="4569310" y="489202"/>
                  </a:lnTo>
                  <a:lnTo>
                    <a:pt x="4581148" y="489264"/>
                  </a:lnTo>
                  <a:lnTo>
                    <a:pt x="4592985" y="489316"/>
                  </a:lnTo>
                  <a:lnTo>
                    <a:pt x="4604823" y="489361"/>
                  </a:lnTo>
                  <a:lnTo>
                    <a:pt x="4616661" y="489399"/>
                  </a:lnTo>
                  <a:lnTo>
                    <a:pt x="4628498" y="489431"/>
                  </a:lnTo>
                  <a:lnTo>
                    <a:pt x="4640336" y="489459"/>
                  </a:lnTo>
                  <a:lnTo>
                    <a:pt x="4652173" y="489482"/>
                  </a:lnTo>
                  <a:lnTo>
                    <a:pt x="4664011" y="489502"/>
                  </a:lnTo>
                  <a:lnTo>
                    <a:pt x="4675849" y="489519"/>
                  </a:lnTo>
                  <a:lnTo>
                    <a:pt x="4687686" y="489533"/>
                  </a:lnTo>
                </a:path>
              </a:pathLst>
            </a:custGeom>
            <a:ln w="40651" cap="flat">
              <a:solidFill>
                <a:srgbClr val="E8E8E8">
                  <a:alpha val="100000"/>
                </a:srgbClr>
              </a:solidFill>
              <a:prstDash val="solid"/>
              <a:round/>
            </a:ln>
          </p:spPr>
          <p:txBody>
            <a:bodyPr/>
            <a:lstStyle/>
            <a:p/>
          </p:txBody>
        </p:sp>
        <p:sp>
          <p:nvSpPr>
            <p:cNvPr id="43" name="pl43"/>
            <p:cNvSpPr/>
            <p:nvPr/>
          </p:nvSpPr>
          <p:spPr>
            <a:xfrm>
              <a:off x="2482351" y="2618903"/>
              <a:ext cx="4687686" cy="1223998"/>
            </a:xfrm>
            <a:custGeom>
              <a:avLst/>
              <a:pathLst>
                <a:path w="4687686" h="1223998">
                  <a:moveTo>
                    <a:pt x="0" y="244766"/>
                  </a:moveTo>
                  <a:lnTo>
                    <a:pt x="11837" y="244752"/>
                  </a:lnTo>
                  <a:lnTo>
                    <a:pt x="23675" y="244735"/>
                  </a:lnTo>
                  <a:lnTo>
                    <a:pt x="35512" y="244715"/>
                  </a:lnTo>
                  <a:lnTo>
                    <a:pt x="47350" y="244692"/>
                  </a:lnTo>
                  <a:lnTo>
                    <a:pt x="59187" y="244664"/>
                  </a:lnTo>
                  <a:lnTo>
                    <a:pt x="71025" y="244632"/>
                  </a:lnTo>
                  <a:lnTo>
                    <a:pt x="82863" y="244594"/>
                  </a:lnTo>
                  <a:lnTo>
                    <a:pt x="94700" y="244550"/>
                  </a:lnTo>
                  <a:lnTo>
                    <a:pt x="106538" y="244497"/>
                  </a:lnTo>
                  <a:lnTo>
                    <a:pt x="118375" y="244436"/>
                  </a:lnTo>
                  <a:lnTo>
                    <a:pt x="130213" y="244363"/>
                  </a:lnTo>
                  <a:lnTo>
                    <a:pt x="142051" y="244279"/>
                  </a:lnTo>
                  <a:lnTo>
                    <a:pt x="153888" y="244179"/>
                  </a:lnTo>
                  <a:lnTo>
                    <a:pt x="165726" y="244062"/>
                  </a:lnTo>
                  <a:lnTo>
                    <a:pt x="177563" y="243924"/>
                  </a:lnTo>
                  <a:lnTo>
                    <a:pt x="189401" y="243763"/>
                  </a:lnTo>
                  <a:lnTo>
                    <a:pt x="201239" y="243573"/>
                  </a:lnTo>
                  <a:lnTo>
                    <a:pt x="213076" y="243351"/>
                  </a:lnTo>
                  <a:lnTo>
                    <a:pt x="224914" y="243090"/>
                  </a:lnTo>
                  <a:lnTo>
                    <a:pt x="236751" y="242785"/>
                  </a:lnTo>
                  <a:lnTo>
                    <a:pt x="248589" y="242426"/>
                  </a:lnTo>
                  <a:lnTo>
                    <a:pt x="260427" y="242006"/>
                  </a:lnTo>
                  <a:lnTo>
                    <a:pt x="272264" y="241515"/>
                  </a:lnTo>
                  <a:lnTo>
                    <a:pt x="284102" y="240939"/>
                  </a:lnTo>
                  <a:lnTo>
                    <a:pt x="295939" y="240266"/>
                  </a:lnTo>
                  <a:lnTo>
                    <a:pt x="307777" y="239480"/>
                  </a:lnTo>
                  <a:lnTo>
                    <a:pt x="319614" y="238563"/>
                  </a:lnTo>
                  <a:lnTo>
                    <a:pt x="331452" y="237493"/>
                  </a:lnTo>
                  <a:lnTo>
                    <a:pt x="343290" y="236248"/>
                  </a:lnTo>
                  <a:lnTo>
                    <a:pt x="355127" y="234802"/>
                  </a:lnTo>
                  <a:lnTo>
                    <a:pt x="366965" y="233124"/>
                  </a:lnTo>
                  <a:lnTo>
                    <a:pt x="378802" y="231182"/>
                  </a:lnTo>
                  <a:lnTo>
                    <a:pt x="390640" y="228941"/>
                  </a:lnTo>
                  <a:lnTo>
                    <a:pt x="402478" y="226361"/>
                  </a:lnTo>
                  <a:lnTo>
                    <a:pt x="414315" y="223402"/>
                  </a:lnTo>
                  <a:lnTo>
                    <a:pt x="426153" y="220022"/>
                  </a:lnTo>
                  <a:lnTo>
                    <a:pt x="437990" y="216177"/>
                  </a:lnTo>
                  <a:lnTo>
                    <a:pt x="449828" y="211826"/>
                  </a:lnTo>
                  <a:lnTo>
                    <a:pt x="461666" y="206931"/>
                  </a:lnTo>
                  <a:lnTo>
                    <a:pt x="473503" y="201458"/>
                  </a:lnTo>
                  <a:lnTo>
                    <a:pt x="485341" y="195385"/>
                  </a:lnTo>
                  <a:lnTo>
                    <a:pt x="497178" y="188698"/>
                  </a:lnTo>
                  <a:lnTo>
                    <a:pt x="509016" y="181401"/>
                  </a:lnTo>
                  <a:lnTo>
                    <a:pt x="520854" y="173514"/>
                  </a:lnTo>
                  <a:lnTo>
                    <a:pt x="532691" y="165078"/>
                  </a:lnTo>
                  <a:lnTo>
                    <a:pt x="544529" y="156154"/>
                  </a:lnTo>
                  <a:lnTo>
                    <a:pt x="556366" y="146825"/>
                  </a:lnTo>
                  <a:lnTo>
                    <a:pt x="568204" y="137191"/>
                  </a:lnTo>
                  <a:lnTo>
                    <a:pt x="580042" y="127368"/>
                  </a:lnTo>
                  <a:lnTo>
                    <a:pt x="591879" y="117480"/>
                  </a:lnTo>
                  <a:lnTo>
                    <a:pt x="603717" y="107657"/>
                  </a:lnTo>
                  <a:lnTo>
                    <a:pt x="615554" y="98023"/>
                  </a:lnTo>
                  <a:lnTo>
                    <a:pt x="627392" y="88693"/>
                  </a:lnTo>
                  <a:lnTo>
                    <a:pt x="639229" y="79770"/>
                  </a:lnTo>
                  <a:lnTo>
                    <a:pt x="651067" y="71334"/>
                  </a:lnTo>
                  <a:lnTo>
                    <a:pt x="662905" y="63447"/>
                  </a:lnTo>
                  <a:lnTo>
                    <a:pt x="674742" y="56150"/>
                  </a:lnTo>
                  <a:lnTo>
                    <a:pt x="686580" y="49463"/>
                  </a:lnTo>
                  <a:lnTo>
                    <a:pt x="698417" y="43390"/>
                  </a:lnTo>
                  <a:lnTo>
                    <a:pt x="710255" y="37917"/>
                  </a:lnTo>
                  <a:lnTo>
                    <a:pt x="722093" y="33022"/>
                  </a:lnTo>
                  <a:lnTo>
                    <a:pt x="733930" y="28671"/>
                  </a:lnTo>
                  <a:lnTo>
                    <a:pt x="745768" y="24826"/>
                  </a:lnTo>
                  <a:lnTo>
                    <a:pt x="757605" y="21446"/>
                  </a:lnTo>
                  <a:lnTo>
                    <a:pt x="769443" y="18487"/>
                  </a:lnTo>
                  <a:lnTo>
                    <a:pt x="781281" y="15907"/>
                  </a:lnTo>
                  <a:lnTo>
                    <a:pt x="793118" y="13666"/>
                  </a:lnTo>
                  <a:lnTo>
                    <a:pt x="804956" y="11724"/>
                  </a:lnTo>
                  <a:lnTo>
                    <a:pt x="816793" y="10046"/>
                  </a:lnTo>
                  <a:lnTo>
                    <a:pt x="828631" y="8599"/>
                  </a:lnTo>
                  <a:lnTo>
                    <a:pt x="840469" y="7355"/>
                  </a:lnTo>
                  <a:lnTo>
                    <a:pt x="852306" y="6285"/>
                  </a:lnTo>
                  <a:lnTo>
                    <a:pt x="864144" y="5368"/>
                  </a:lnTo>
                  <a:lnTo>
                    <a:pt x="875981" y="4582"/>
                  </a:lnTo>
                  <a:lnTo>
                    <a:pt x="887819" y="3909"/>
                  </a:lnTo>
                  <a:lnTo>
                    <a:pt x="899657" y="3333"/>
                  </a:lnTo>
                  <a:lnTo>
                    <a:pt x="911494" y="2842"/>
                  </a:lnTo>
                  <a:lnTo>
                    <a:pt x="923332" y="2422"/>
                  </a:lnTo>
                  <a:lnTo>
                    <a:pt x="935169" y="2063"/>
                  </a:lnTo>
                  <a:lnTo>
                    <a:pt x="947007" y="1757"/>
                  </a:lnTo>
                  <a:lnTo>
                    <a:pt x="958844" y="1497"/>
                  </a:lnTo>
                  <a:lnTo>
                    <a:pt x="970682" y="1274"/>
                  </a:lnTo>
                  <a:lnTo>
                    <a:pt x="982520" y="1085"/>
                  </a:lnTo>
                  <a:lnTo>
                    <a:pt x="994357" y="924"/>
                  </a:lnTo>
                  <a:lnTo>
                    <a:pt x="1006195" y="786"/>
                  </a:lnTo>
                  <a:lnTo>
                    <a:pt x="1018032" y="669"/>
                  </a:lnTo>
                  <a:lnTo>
                    <a:pt x="1029870" y="569"/>
                  </a:lnTo>
                  <a:lnTo>
                    <a:pt x="1041708" y="485"/>
                  </a:lnTo>
                  <a:lnTo>
                    <a:pt x="1053545" y="412"/>
                  </a:lnTo>
                  <a:lnTo>
                    <a:pt x="1065383" y="351"/>
                  </a:lnTo>
                  <a:lnTo>
                    <a:pt x="1077220" y="298"/>
                  </a:lnTo>
                  <a:lnTo>
                    <a:pt x="1089058" y="254"/>
                  </a:lnTo>
                  <a:lnTo>
                    <a:pt x="1100896" y="216"/>
                  </a:lnTo>
                  <a:lnTo>
                    <a:pt x="1112733" y="184"/>
                  </a:lnTo>
                  <a:lnTo>
                    <a:pt x="1124571" y="156"/>
                  </a:lnTo>
                  <a:lnTo>
                    <a:pt x="1136408" y="133"/>
                  </a:lnTo>
                  <a:lnTo>
                    <a:pt x="1148246" y="113"/>
                  </a:lnTo>
                  <a:lnTo>
                    <a:pt x="1160084" y="96"/>
                  </a:lnTo>
                  <a:lnTo>
                    <a:pt x="1171921" y="82"/>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164"/>
                  </a:lnTo>
                  <a:lnTo>
                    <a:pt x="2355680" y="193"/>
                  </a:lnTo>
                  <a:lnTo>
                    <a:pt x="2367518" y="226"/>
                  </a:lnTo>
                  <a:lnTo>
                    <a:pt x="2379356" y="266"/>
                  </a:lnTo>
                  <a:lnTo>
                    <a:pt x="2391193" y="313"/>
                  </a:lnTo>
                  <a:lnTo>
                    <a:pt x="2403031" y="368"/>
                  </a:lnTo>
                  <a:lnTo>
                    <a:pt x="2414868" y="432"/>
                  </a:lnTo>
                  <a:lnTo>
                    <a:pt x="2426706" y="508"/>
                  </a:lnTo>
                  <a:lnTo>
                    <a:pt x="2438544" y="597"/>
                  </a:lnTo>
                  <a:lnTo>
                    <a:pt x="2450381" y="702"/>
                  </a:lnTo>
                  <a:lnTo>
                    <a:pt x="2462219" y="825"/>
                  </a:lnTo>
                  <a:lnTo>
                    <a:pt x="2474056" y="970"/>
                  </a:lnTo>
                  <a:lnTo>
                    <a:pt x="2485894" y="1139"/>
                  </a:lnTo>
                  <a:lnTo>
                    <a:pt x="2497732" y="1339"/>
                  </a:lnTo>
                  <a:lnTo>
                    <a:pt x="2509569" y="1573"/>
                  </a:lnTo>
                  <a:lnTo>
                    <a:pt x="2521407" y="1848"/>
                  </a:lnTo>
                  <a:lnTo>
                    <a:pt x="2533244" y="2171"/>
                  </a:lnTo>
                  <a:lnTo>
                    <a:pt x="2545082" y="2549"/>
                  </a:lnTo>
                  <a:lnTo>
                    <a:pt x="2556919" y="2994"/>
                  </a:lnTo>
                  <a:lnTo>
                    <a:pt x="2568757" y="3515"/>
                  </a:lnTo>
                  <a:lnTo>
                    <a:pt x="2580595" y="4127"/>
                  </a:lnTo>
                  <a:lnTo>
                    <a:pt x="2592432" y="4844"/>
                  </a:lnTo>
                  <a:lnTo>
                    <a:pt x="2604270" y="5684"/>
                  </a:lnTo>
                  <a:lnTo>
                    <a:pt x="2616107" y="6667"/>
                  </a:lnTo>
                  <a:lnTo>
                    <a:pt x="2627945" y="7818"/>
                  </a:lnTo>
                  <a:lnTo>
                    <a:pt x="2639783" y="9164"/>
                  </a:lnTo>
                  <a:lnTo>
                    <a:pt x="2651620" y="10736"/>
                  </a:lnTo>
                  <a:lnTo>
                    <a:pt x="2663458" y="12571"/>
                  </a:lnTo>
                  <a:lnTo>
                    <a:pt x="2675295" y="14710"/>
                  </a:lnTo>
                  <a:lnTo>
                    <a:pt x="2687133" y="17199"/>
                  </a:lnTo>
                  <a:lnTo>
                    <a:pt x="2698971" y="20093"/>
                  </a:lnTo>
                  <a:lnTo>
                    <a:pt x="2710808" y="23448"/>
                  </a:lnTo>
                  <a:lnTo>
                    <a:pt x="2722646" y="27332"/>
                  </a:lnTo>
                  <a:lnTo>
                    <a:pt x="2734483" y="31815"/>
                  </a:lnTo>
                  <a:lnTo>
                    <a:pt x="2746321" y="36974"/>
                  </a:lnTo>
                  <a:lnTo>
                    <a:pt x="2758159" y="42892"/>
                  </a:lnTo>
                  <a:lnTo>
                    <a:pt x="2769996" y="49652"/>
                  </a:lnTo>
                  <a:lnTo>
                    <a:pt x="2781834" y="57342"/>
                  </a:lnTo>
                  <a:lnTo>
                    <a:pt x="2793671" y="66044"/>
                  </a:lnTo>
                  <a:lnTo>
                    <a:pt x="2805509" y="75835"/>
                  </a:lnTo>
                  <a:lnTo>
                    <a:pt x="2817347" y="86780"/>
                  </a:lnTo>
                  <a:lnTo>
                    <a:pt x="2829184" y="98927"/>
                  </a:lnTo>
                  <a:lnTo>
                    <a:pt x="2841022" y="112300"/>
                  </a:lnTo>
                  <a:lnTo>
                    <a:pt x="2852859" y="126894"/>
                  </a:lnTo>
                  <a:lnTo>
                    <a:pt x="2864697" y="142668"/>
                  </a:lnTo>
                  <a:lnTo>
                    <a:pt x="2876534" y="159540"/>
                  </a:lnTo>
                  <a:lnTo>
                    <a:pt x="2888372" y="177387"/>
                  </a:lnTo>
                  <a:lnTo>
                    <a:pt x="2900210" y="196046"/>
                  </a:lnTo>
                  <a:lnTo>
                    <a:pt x="2912047" y="215314"/>
                  </a:lnTo>
                  <a:lnTo>
                    <a:pt x="2923885" y="234961"/>
                  </a:lnTo>
                  <a:lnTo>
                    <a:pt x="2935722" y="254736"/>
                  </a:lnTo>
                  <a:lnTo>
                    <a:pt x="2947560" y="274383"/>
                  </a:lnTo>
                  <a:lnTo>
                    <a:pt x="2959398" y="293651"/>
                  </a:lnTo>
                  <a:lnTo>
                    <a:pt x="2971235" y="312309"/>
                  </a:lnTo>
                  <a:lnTo>
                    <a:pt x="2983073" y="330157"/>
                  </a:lnTo>
                  <a:lnTo>
                    <a:pt x="2994910" y="347029"/>
                  </a:lnTo>
                  <a:lnTo>
                    <a:pt x="3006748" y="362803"/>
                  </a:lnTo>
                  <a:lnTo>
                    <a:pt x="3018586" y="377397"/>
                  </a:lnTo>
                  <a:lnTo>
                    <a:pt x="3030423" y="390770"/>
                  </a:lnTo>
                  <a:lnTo>
                    <a:pt x="3042261" y="402917"/>
                  </a:lnTo>
                  <a:lnTo>
                    <a:pt x="3054098" y="413862"/>
                  </a:lnTo>
                  <a:lnTo>
                    <a:pt x="3065936" y="423653"/>
                  </a:lnTo>
                  <a:lnTo>
                    <a:pt x="3077774" y="432355"/>
                  </a:lnTo>
                  <a:lnTo>
                    <a:pt x="3089611" y="440044"/>
                  </a:lnTo>
                  <a:lnTo>
                    <a:pt x="3101449" y="446805"/>
                  </a:lnTo>
                  <a:lnTo>
                    <a:pt x="3113286" y="452723"/>
                  </a:lnTo>
                  <a:lnTo>
                    <a:pt x="3125124" y="457882"/>
                  </a:lnTo>
                  <a:lnTo>
                    <a:pt x="3136962" y="462365"/>
                  </a:lnTo>
                  <a:lnTo>
                    <a:pt x="3148799" y="466249"/>
                  </a:lnTo>
                  <a:lnTo>
                    <a:pt x="3160637" y="469604"/>
                  </a:lnTo>
                  <a:lnTo>
                    <a:pt x="3172474" y="472497"/>
                  </a:lnTo>
                  <a:lnTo>
                    <a:pt x="3184312" y="474987"/>
                  </a:lnTo>
                  <a:lnTo>
                    <a:pt x="3196149" y="477126"/>
                  </a:lnTo>
                  <a:lnTo>
                    <a:pt x="3207987" y="478961"/>
                  </a:lnTo>
                  <a:lnTo>
                    <a:pt x="3219825" y="480533"/>
                  </a:lnTo>
                  <a:lnTo>
                    <a:pt x="3231662" y="481879"/>
                  </a:lnTo>
                  <a:lnTo>
                    <a:pt x="3243500" y="483030"/>
                  </a:lnTo>
                  <a:lnTo>
                    <a:pt x="3255337" y="484013"/>
                  </a:lnTo>
                  <a:lnTo>
                    <a:pt x="3267175" y="484853"/>
                  </a:lnTo>
                  <a:lnTo>
                    <a:pt x="3279013" y="485570"/>
                  </a:lnTo>
                  <a:lnTo>
                    <a:pt x="3290850" y="486181"/>
                  </a:lnTo>
                  <a:lnTo>
                    <a:pt x="3302688" y="486703"/>
                  </a:lnTo>
                  <a:lnTo>
                    <a:pt x="3314525" y="487147"/>
                  </a:lnTo>
                  <a:lnTo>
                    <a:pt x="3326363" y="487526"/>
                  </a:lnTo>
                  <a:lnTo>
                    <a:pt x="3338201" y="487849"/>
                  </a:lnTo>
                  <a:lnTo>
                    <a:pt x="3350038" y="488124"/>
                  </a:lnTo>
                  <a:lnTo>
                    <a:pt x="3361876" y="488358"/>
                  </a:lnTo>
                  <a:lnTo>
                    <a:pt x="3373713" y="488558"/>
                  </a:lnTo>
                  <a:lnTo>
                    <a:pt x="3385551" y="488727"/>
                  </a:lnTo>
                  <a:lnTo>
                    <a:pt x="3397389" y="488872"/>
                  </a:lnTo>
                  <a:lnTo>
                    <a:pt x="3409226" y="488995"/>
                  </a:lnTo>
                  <a:lnTo>
                    <a:pt x="3421064" y="489100"/>
                  </a:lnTo>
                  <a:lnTo>
                    <a:pt x="3432901" y="489189"/>
                  </a:lnTo>
                  <a:lnTo>
                    <a:pt x="3444739" y="489265"/>
                  </a:lnTo>
                  <a:lnTo>
                    <a:pt x="3456576" y="489329"/>
                  </a:lnTo>
                  <a:lnTo>
                    <a:pt x="3468414" y="489384"/>
                  </a:lnTo>
                  <a:lnTo>
                    <a:pt x="3480252" y="489431"/>
                  </a:lnTo>
                  <a:lnTo>
                    <a:pt x="3492089" y="489471"/>
                  </a:lnTo>
                  <a:lnTo>
                    <a:pt x="3503927" y="489504"/>
                  </a:lnTo>
                  <a:lnTo>
                    <a:pt x="3515764" y="489533"/>
                  </a:lnTo>
                  <a:lnTo>
                    <a:pt x="3515764" y="489944"/>
                  </a:lnTo>
                  <a:lnTo>
                    <a:pt x="3527602" y="489987"/>
                  </a:lnTo>
                  <a:lnTo>
                    <a:pt x="3539440" y="490038"/>
                  </a:lnTo>
                  <a:lnTo>
                    <a:pt x="3551277" y="490097"/>
                  </a:lnTo>
                  <a:lnTo>
                    <a:pt x="3563115" y="490167"/>
                  </a:lnTo>
                  <a:lnTo>
                    <a:pt x="3574952" y="490250"/>
                  </a:lnTo>
                  <a:lnTo>
                    <a:pt x="3586790" y="490347"/>
                  </a:lnTo>
                  <a:lnTo>
                    <a:pt x="3598628" y="490460"/>
                  </a:lnTo>
                  <a:lnTo>
                    <a:pt x="3610465" y="490594"/>
                  </a:lnTo>
                  <a:lnTo>
                    <a:pt x="3622303" y="490751"/>
                  </a:lnTo>
                  <a:lnTo>
                    <a:pt x="3634140" y="490936"/>
                  </a:lnTo>
                  <a:lnTo>
                    <a:pt x="3645978" y="491152"/>
                  </a:lnTo>
                  <a:lnTo>
                    <a:pt x="3657816" y="491407"/>
                  </a:lnTo>
                  <a:lnTo>
                    <a:pt x="3669653" y="491706"/>
                  </a:lnTo>
                  <a:lnTo>
                    <a:pt x="3681491" y="492057"/>
                  </a:lnTo>
                  <a:lnTo>
                    <a:pt x="3693328" y="492470"/>
                  </a:lnTo>
                  <a:lnTo>
                    <a:pt x="3705166" y="492954"/>
                  </a:lnTo>
                  <a:lnTo>
                    <a:pt x="3717004" y="493522"/>
                  </a:lnTo>
                  <a:lnTo>
                    <a:pt x="3728841" y="494189"/>
                  </a:lnTo>
                  <a:lnTo>
                    <a:pt x="3740679" y="494971"/>
                  </a:lnTo>
                  <a:lnTo>
                    <a:pt x="3752516" y="495888"/>
                  </a:lnTo>
                  <a:lnTo>
                    <a:pt x="3764354" y="496964"/>
                  </a:lnTo>
                  <a:lnTo>
                    <a:pt x="3776191" y="498223"/>
                  </a:lnTo>
                  <a:lnTo>
                    <a:pt x="3788029" y="499699"/>
                  </a:lnTo>
                  <a:lnTo>
                    <a:pt x="3799867" y="501425"/>
                  </a:lnTo>
                  <a:lnTo>
                    <a:pt x="3811704" y="503444"/>
                  </a:lnTo>
                  <a:lnTo>
                    <a:pt x="3823542" y="505802"/>
                  </a:lnTo>
                  <a:lnTo>
                    <a:pt x="3835379" y="508554"/>
                  </a:lnTo>
                  <a:lnTo>
                    <a:pt x="3847217" y="511763"/>
                  </a:lnTo>
                  <a:lnTo>
                    <a:pt x="3859055" y="515497"/>
                  </a:lnTo>
                  <a:lnTo>
                    <a:pt x="3870892" y="519837"/>
                  </a:lnTo>
                  <a:lnTo>
                    <a:pt x="3882730" y="524871"/>
                  </a:lnTo>
                  <a:lnTo>
                    <a:pt x="3894567" y="530696"/>
                  </a:lnTo>
                  <a:lnTo>
                    <a:pt x="3906405" y="537420"/>
                  </a:lnTo>
                  <a:lnTo>
                    <a:pt x="3918243" y="545159"/>
                  </a:lnTo>
                  <a:lnTo>
                    <a:pt x="3930080" y="554036"/>
                  </a:lnTo>
                  <a:lnTo>
                    <a:pt x="3941918" y="564177"/>
                  </a:lnTo>
                  <a:lnTo>
                    <a:pt x="3953755" y="575711"/>
                  </a:lnTo>
                  <a:lnTo>
                    <a:pt x="3965593" y="588764"/>
                  </a:lnTo>
                  <a:lnTo>
                    <a:pt x="3977431" y="603450"/>
                  </a:lnTo>
                  <a:lnTo>
                    <a:pt x="3989268" y="619868"/>
                  </a:lnTo>
                  <a:lnTo>
                    <a:pt x="4001106" y="638088"/>
                  </a:lnTo>
                  <a:lnTo>
                    <a:pt x="4012943" y="658148"/>
                  </a:lnTo>
                  <a:lnTo>
                    <a:pt x="4024781" y="680039"/>
                  </a:lnTo>
                  <a:lnTo>
                    <a:pt x="4036619" y="703700"/>
                  </a:lnTo>
                  <a:lnTo>
                    <a:pt x="4048456" y="729008"/>
                  </a:lnTo>
                  <a:lnTo>
                    <a:pt x="4060294" y="755779"/>
                  </a:lnTo>
                  <a:lnTo>
                    <a:pt x="4072131" y="783767"/>
                  </a:lnTo>
                  <a:lnTo>
                    <a:pt x="4083969" y="812670"/>
                  </a:lnTo>
                  <a:lnTo>
                    <a:pt x="4095806" y="842140"/>
                  </a:lnTo>
                  <a:lnTo>
                    <a:pt x="4107644" y="871802"/>
                  </a:lnTo>
                  <a:lnTo>
                    <a:pt x="4119482" y="901272"/>
                  </a:lnTo>
                  <a:lnTo>
                    <a:pt x="4131319" y="930174"/>
                  </a:lnTo>
                  <a:lnTo>
                    <a:pt x="4143157" y="958162"/>
                  </a:lnTo>
                  <a:lnTo>
                    <a:pt x="4154994" y="984934"/>
                  </a:lnTo>
                  <a:lnTo>
                    <a:pt x="4166832" y="1010242"/>
                  </a:lnTo>
                  <a:lnTo>
                    <a:pt x="4178670" y="1033902"/>
                  </a:lnTo>
                  <a:lnTo>
                    <a:pt x="4190507" y="1055794"/>
                  </a:lnTo>
                  <a:lnTo>
                    <a:pt x="4202345" y="1075853"/>
                  </a:lnTo>
                  <a:lnTo>
                    <a:pt x="4214182" y="1094074"/>
                  </a:lnTo>
                  <a:lnTo>
                    <a:pt x="4226020" y="1110491"/>
                  </a:lnTo>
                  <a:lnTo>
                    <a:pt x="4237858" y="1125177"/>
                  </a:lnTo>
                  <a:lnTo>
                    <a:pt x="4249695" y="1138230"/>
                  </a:lnTo>
                  <a:lnTo>
                    <a:pt x="4261533" y="1149765"/>
                  </a:lnTo>
                  <a:lnTo>
                    <a:pt x="4273370" y="1159906"/>
                  </a:lnTo>
                  <a:lnTo>
                    <a:pt x="4285208" y="1168782"/>
                  </a:lnTo>
                  <a:lnTo>
                    <a:pt x="4297046" y="1176521"/>
                  </a:lnTo>
                  <a:lnTo>
                    <a:pt x="4308883" y="1183246"/>
                  </a:lnTo>
                  <a:lnTo>
                    <a:pt x="4320721" y="1189071"/>
                  </a:lnTo>
                  <a:lnTo>
                    <a:pt x="4332558" y="1194105"/>
                  </a:lnTo>
                  <a:lnTo>
                    <a:pt x="4344396" y="1198444"/>
                  </a:lnTo>
                  <a:lnTo>
                    <a:pt x="4356234" y="1202179"/>
                  </a:lnTo>
                  <a:lnTo>
                    <a:pt x="4368071" y="1205387"/>
                  </a:lnTo>
                  <a:lnTo>
                    <a:pt x="4379909" y="1208140"/>
                  </a:lnTo>
                  <a:lnTo>
                    <a:pt x="4391746" y="1210498"/>
                  </a:lnTo>
                  <a:lnTo>
                    <a:pt x="4403584" y="1212517"/>
                  </a:lnTo>
                  <a:lnTo>
                    <a:pt x="4415421" y="1214243"/>
                  </a:lnTo>
                  <a:lnTo>
                    <a:pt x="4427259" y="1215718"/>
                  </a:lnTo>
                  <a:lnTo>
                    <a:pt x="4439097" y="1216978"/>
                  </a:lnTo>
                  <a:lnTo>
                    <a:pt x="4450934" y="1218053"/>
                  </a:lnTo>
                  <a:lnTo>
                    <a:pt x="4462772" y="1218970"/>
                  </a:lnTo>
                  <a:lnTo>
                    <a:pt x="4474609" y="1219753"/>
                  </a:lnTo>
                  <a:lnTo>
                    <a:pt x="4486447" y="1220419"/>
                  </a:lnTo>
                  <a:lnTo>
                    <a:pt x="4498285" y="1220988"/>
                  </a:lnTo>
                  <a:lnTo>
                    <a:pt x="4510122" y="1221472"/>
                  </a:lnTo>
                  <a:lnTo>
                    <a:pt x="4521960" y="1221884"/>
                  </a:lnTo>
                  <a:lnTo>
                    <a:pt x="4533797" y="1222235"/>
                  </a:lnTo>
                  <a:lnTo>
                    <a:pt x="4545635" y="1222534"/>
                  </a:lnTo>
                  <a:lnTo>
                    <a:pt x="4557473" y="1222789"/>
                  </a:lnTo>
                  <a:lnTo>
                    <a:pt x="4569310" y="1223006"/>
                  </a:lnTo>
                  <a:lnTo>
                    <a:pt x="4581148" y="1223190"/>
                  </a:lnTo>
                  <a:lnTo>
                    <a:pt x="4592985" y="1223347"/>
                  </a:lnTo>
                  <a:lnTo>
                    <a:pt x="4604823" y="1223481"/>
                  </a:lnTo>
                  <a:lnTo>
                    <a:pt x="4616661" y="1223595"/>
                  </a:lnTo>
                  <a:lnTo>
                    <a:pt x="4628498" y="1223692"/>
                  </a:lnTo>
                  <a:lnTo>
                    <a:pt x="4640336" y="1223774"/>
                  </a:lnTo>
                  <a:lnTo>
                    <a:pt x="4652173" y="1223844"/>
                  </a:lnTo>
                  <a:lnTo>
                    <a:pt x="4664011" y="1223904"/>
                  </a:lnTo>
                  <a:lnTo>
                    <a:pt x="4675849" y="1223955"/>
                  </a:lnTo>
                  <a:lnTo>
                    <a:pt x="4687686" y="1223998"/>
                  </a:lnTo>
                </a:path>
              </a:pathLst>
            </a:custGeom>
            <a:ln w="40651" cap="flat">
              <a:solidFill>
                <a:srgbClr val="E8E8E8">
                  <a:alpha val="100000"/>
                </a:srgbClr>
              </a:solidFill>
              <a:prstDash val="solid"/>
              <a:round/>
            </a:ln>
          </p:spPr>
          <p:txBody>
            <a:bodyPr/>
            <a:lstStyle/>
            <a:p/>
          </p:txBody>
        </p:sp>
        <p:sp>
          <p:nvSpPr>
            <p:cNvPr id="44" name="pl44"/>
            <p:cNvSpPr/>
            <p:nvPr/>
          </p:nvSpPr>
          <p:spPr>
            <a:xfrm>
              <a:off x="2482351" y="3108929"/>
              <a:ext cx="4687686" cy="978903"/>
            </a:xfrm>
            <a:custGeom>
              <a:avLst/>
              <a:pathLst>
                <a:path w="4687686" h="978903">
                  <a:moveTo>
                    <a:pt x="0" y="0"/>
                  </a:moveTo>
                  <a:lnTo>
                    <a:pt x="11837" y="57"/>
                  </a:lnTo>
                  <a:lnTo>
                    <a:pt x="23675" y="125"/>
                  </a:lnTo>
                  <a:lnTo>
                    <a:pt x="35512" y="204"/>
                  </a:lnTo>
                  <a:lnTo>
                    <a:pt x="47350" y="298"/>
                  </a:lnTo>
                  <a:lnTo>
                    <a:pt x="59187" y="408"/>
                  </a:lnTo>
                  <a:lnTo>
                    <a:pt x="71025" y="537"/>
                  </a:lnTo>
                  <a:lnTo>
                    <a:pt x="82863" y="688"/>
                  </a:lnTo>
                  <a:lnTo>
                    <a:pt x="94700" y="867"/>
                  </a:lnTo>
                  <a:lnTo>
                    <a:pt x="106538" y="1076"/>
                  </a:lnTo>
                  <a:lnTo>
                    <a:pt x="118375" y="1322"/>
                  </a:lnTo>
                  <a:lnTo>
                    <a:pt x="130213" y="1611"/>
                  </a:lnTo>
                  <a:lnTo>
                    <a:pt x="142051" y="1951"/>
                  </a:lnTo>
                  <a:lnTo>
                    <a:pt x="153888" y="2349"/>
                  </a:lnTo>
                  <a:lnTo>
                    <a:pt x="165726" y="2818"/>
                  </a:lnTo>
                  <a:lnTo>
                    <a:pt x="177563" y="3368"/>
                  </a:lnTo>
                  <a:lnTo>
                    <a:pt x="189401" y="4013"/>
                  </a:lnTo>
                  <a:lnTo>
                    <a:pt x="201239" y="4771"/>
                  </a:lnTo>
                  <a:lnTo>
                    <a:pt x="213076" y="5660"/>
                  </a:lnTo>
                  <a:lnTo>
                    <a:pt x="224914" y="6703"/>
                  </a:lnTo>
                  <a:lnTo>
                    <a:pt x="236751" y="7926"/>
                  </a:lnTo>
                  <a:lnTo>
                    <a:pt x="248589" y="9360"/>
                  </a:lnTo>
                  <a:lnTo>
                    <a:pt x="260427" y="11039"/>
                  </a:lnTo>
                  <a:lnTo>
                    <a:pt x="272264" y="13006"/>
                  </a:lnTo>
                  <a:lnTo>
                    <a:pt x="284102" y="15308"/>
                  </a:lnTo>
                  <a:lnTo>
                    <a:pt x="295939" y="17999"/>
                  </a:lnTo>
                  <a:lnTo>
                    <a:pt x="307777" y="21144"/>
                  </a:lnTo>
                  <a:lnTo>
                    <a:pt x="319614" y="24814"/>
                  </a:lnTo>
                  <a:lnTo>
                    <a:pt x="331452" y="29091"/>
                  </a:lnTo>
                  <a:lnTo>
                    <a:pt x="343290" y="34071"/>
                  </a:lnTo>
                  <a:lnTo>
                    <a:pt x="355127" y="39857"/>
                  </a:lnTo>
                  <a:lnTo>
                    <a:pt x="366965" y="46569"/>
                  </a:lnTo>
                  <a:lnTo>
                    <a:pt x="378802" y="54336"/>
                  </a:lnTo>
                  <a:lnTo>
                    <a:pt x="390640" y="63302"/>
                  </a:lnTo>
                  <a:lnTo>
                    <a:pt x="402478" y="73620"/>
                  </a:lnTo>
                  <a:lnTo>
                    <a:pt x="414315" y="85455"/>
                  </a:lnTo>
                  <a:lnTo>
                    <a:pt x="426153" y="98977"/>
                  </a:lnTo>
                  <a:lnTo>
                    <a:pt x="437990" y="114356"/>
                  </a:lnTo>
                  <a:lnTo>
                    <a:pt x="449828" y="131760"/>
                  </a:lnTo>
                  <a:lnTo>
                    <a:pt x="461666" y="151342"/>
                  </a:lnTo>
                  <a:lnTo>
                    <a:pt x="473503" y="173231"/>
                  </a:lnTo>
                  <a:lnTo>
                    <a:pt x="485341" y="197525"/>
                  </a:lnTo>
                  <a:lnTo>
                    <a:pt x="497178" y="224272"/>
                  </a:lnTo>
                  <a:lnTo>
                    <a:pt x="509016" y="253460"/>
                  </a:lnTo>
                  <a:lnTo>
                    <a:pt x="520854" y="285007"/>
                  </a:lnTo>
                  <a:lnTo>
                    <a:pt x="532691" y="318752"/>
                  </a:lnTo>
                  <a:lnTo>
                    <a:pt x="544529" y="354447"/>
                  </a:lnTo>
                  <a:lnTo>
                    <a:pt x="556366" y="391764"/>
                  </a:lnTo>
                  <a:lnTo>
                    <a:pt x="568204" y="430301"/>
                  </a:lnTo>
                  <a:lnTo>
                    <a:pt x="580042" y="469594"/>
                  </a:lnTo>
                  <a:lnTo>
                    <a:pt x="591879" y="509144"/>
                  </a:lnTo>
                  <a:lnTo>
                    <a:pt x="603717" y="548437"/>
                  </a:lnTo>
                  <a:lnTo>
                    <a:pt x="615554" y="586974"/>
                  </a:lnTo>
                  <a:lnTo>
                    <a:pt x="627392" y="624291"/>
                  </a:lnTo>
                  <a:lnTo>
                    <a:pt x="639229" y="659986"/>
                  </a:lnTo>
                  <a:lnTo>
                    <a:pt x="651067" y="693730"/>
                  </a:lnTo>
                  <a:lnTo>
                    <a:pt x="662905" y="725278"/>
                  </a:lnTo>
                  <a:lnTo>
                    <a:pt x="674742" y="754466"/>
                  </a:lnTo>
                  <a:lnTo>
                    <a:pt x="686580" y="781213"/>
                  </a:lnTo>
                  <a:lnTo>
                    <a:pt x="698417" y="805506"/>
                  </a:lnTo>
                  <a:lnTo>
                    <a:pt x="710255" y="827396"/>
                  </a:lnTo>
                  <a:lnTo>
                    <a:pt x="722093" y="846978"/>
                  </a:lnTo>
                  <a:lnTo>
                    <a:pt x="733930" y="864381"/>
                  </a:lnTo>
                  <a:lnTo>
                    <a:pt x="745768" y="879761"/>
                  </a:lnTo>
                  <a:lnTo>
                    <a:pt x="757605" y="893282"/>
                  </a:lnTo>
                  <a:lnTo>
                    <a:pt x="769443" y="905118"/>
                  </a:lnTo>
                  <a:lnTo>
                    <a:pt x="781281" y="915436"/>
                  </a:lnTo>
                  <a:lnTo>
                    <a:pt x="793118" y="924402"/>
                  </a:lnTo>
                  <a:lnTo>
                    <a:pt x="804956" y="932169"/>
                  </a:lnTo>
                  <a:lnTo>
                    <a:pt x="816793" y="938881"/>
                  </a:lnTo>
                  <a:lnTo>
                    <a:pt x="828631" y="944667"/>
                  </a:lnTo>
                  <a:lnTo>
                    <a:pt x="840469" y="949646"/>
                  </a:lnTo>
                  <a:lnTo>
                    <a:pt x="852306" y="953924"/>
                  </a:lnTo>
                  <a:lnTo>
                    <a:pt x="864144" y="957594"/>
                  </a:lnTo>
                  <a:lnTo>
                    <a:pt x="875981" y="960738"/>
                  </a:lnTo>
                  <a:lnTo>
                    <a:pt x="887819" y="963430"/>
                  </a:lnTo>
                  <a:lnTo>
                    <a:pt x="899657" y="965732"/>
                  </a:lnTo>
                  <a:lnTo>
                    <a:pt x="911494" y="967699"/>
                  </a:lnTo>
                  <a:lnTo>
                    <a:pt x="923332" y="969378"/>
                  </a:lnTo>
                  <a:lnTo>
                    <a:pt x="935169" y="970812"/>
                  </a:lnTo>
                  <a:lnTo>
                    <a:pt x="947007" y="972035"/>
                  </a:lnTo>
                  <a:lnTo>
                    <a:pt x="958844" y="973078"/>
                  </a:lnTo>
                  <a:lnTo>
                    <a:pt x="970682" y="973967"/>
                  </a:lnTo>
                  <a:lnTo>
                    <a:pt x="982520" y="974725"/>
                  </a:lnTo>
                  <a:lnTo>
                    <a:pt x="994357" y="975370"/>
                  </a:lnTo>
                  <a:lnTo>
                    <a:pt x="1006195" y="975920"/>
                  </a:lnTo>
                  <a:lnTo>
                    <a:pt x="1018032" y="976388"/>
                  </a:lnTo>
                  <a:lnTo>
                    <a:pt x="1029870" y="976787"/>
                  </a:lnTo>
                  <a:lnTo>
                    <a:pt x="1041708" y="977127"/>
                  </a:lnTo>
                  <a:lnTo>
                    <a:pt x="1053545" y="977416"/>
                  </a:lnTo>
                  <a:lnTo>
                    <a:pt x="1065383" y="977662"/>
                  </a:lnTo>
                  <a:lnTo>
                    <a:pt x="1077220" y="977871"/>
                  </a:lnTo>
                  <a:lnTo>
                    <a:pt x="1089058" y="978049"/>
                  </a:lnTo>
                  <a:lnTo>
                    <a:pt x="1100896" y="978201"/>
                  </a:lnTo>
                  <a:lnTo>
                    <a:pt x="1112733" y="978330"/>
                  </a:lnTo>
                  <a:lnTo>
                    <a:pt x="1124571" y="978440"/>
                  </a:lnTo>
                  <a:lnTo>
                    <a:pt x="1136408" y="978534"/>
                  </a:lnTo>
                  <a:lnTo>
                    <a:pt x="1148246" y="978613"/>
                  </a:lnTo>
                  <a:lnTo>
                    <a:pt x="1160084" y="978681"/>
                  </a:lnTo>
                  <a:lnTo>
                    <a:pt x="1171921" y="978738"/>
                  </a:lnTo>
                  <a:lnTo>
                    <a:pt x="1171921" y="978903"/>
                  </a:lnTo>
                  <a:lnTo>
                    <a:pt x="1183759" y="978874"/>
                  </a:lnTo>
                  <a:lnTo>
                    <a:pt x="1195596" y="978840"/>
                  </a:lnTo>
                  <a:lnTo>
                    <a:pt x="1207434" y="978800"/>
                  </a:lnTo>
                  <a:lnTo>
                    <a:pt x="1219272" y="978753"/>
                  </a:lnTo>
                  <a:lnTo>
                    <a:pt x="1231109" y="978699"/>
                  </a:lnTo>
                  <a:lnTo>
                    <a:pt x="1242947" y="978634"/>
                  </a:lnTo>
                  <a:lnTo>
                    <a:pt x="1254784" y="978558"/>
                  </a:lnTo>
                  <a:lnTo>
                    <a:pt x="1266622" y="978469"/>
                  </a:lnTo>
                  <a:lnTo>
                    <a:pt x="1278459" y="978364"/>
                  </a:lnTo>
                  <a:lnTo>
                    <a:pt x="1290297" y="978241"/>
                  </a:lnTo>
                  <a:lnTo>
                    <a:pt x="1302135" y="978097"/>
                  </a:lnTo>
                  <a:lnTo>
                    <a:pt x="1313972" y="977927"/>
                  </a:lnTo>
                  <a:lnTo>
                    <a:pt x="1325810" y="977728"/>
                  </a:lnTo>
                  <a:lnTo>
                    <a:pt x="1337647" y="977493"/>
                  </a:lnTo>
                  <a:lnTo>
                    <a:pt x="1349485" y="977219"/>
                  </a:lnTo>
                  <a:lnTo>
                    <a:pt x="1361323" y="976896"/>
                  </a:lnTo>
                  <a:lnTo>
                    <a:pt x="1373160" y="976517"/>
                  </a:lnTo>
                  <a:lnTo>
                    <a:pt x="1384998" y="976072"/>
                  </a:lnTo>
                  <a:lnTo>
                    <a:pt x="1396835" y="975551"/>
                  </a:lnTo>
                  <a:lnTo>
                    <a:pt x="1408673" y="974939"/>
                  </a:lnTo>
                  <a:lnTo>
                    <a:pt x="1420511" y="974223"/>
                  </a:lnTo>
                  <a:lnTo>
                    <a:pt x="1432348" y="973383"/>
                  </a:lnTo>
                  <a:lnTo>
                    <a:pt x="1444186" y="972399"/>
                  </a:lnTo>
                  <a:lnTo>
                    <a:pt x="1456023" y="971248"/>
                  </a:lnTo>
                  <a:lnTo>
                    <a:pt x="1467861" y="969903"/>
                  </a:lnTo>
                  <a:lnTo>
                    <a:pt x="1479699" y="968330"/>
                  </a:lnTo>
                  <a:lnTo>
                    <a:pt x="1491536" y="966495"/>
                  </a:lnTo>
                  <a:lnTo>
                    <a:pt x="1503374" y="964357"/>
                  </a:lnTo>
                  <a:lnTo>
                    <a:pt x="1515211" y="961867"/>
                  </a:lnTo>
                  <a:lnTo>
                    <a:pt x="1527049" y="958974"/>
                  </a:lnTo>
                  <a:lnTo>
                    <a:pt x="1538887" y="955618"/>
                  </a:lnTo>
                  <a:lnTo>
                    <a:pt x="1550724" y="951734"/>
                  </a:lnTo>
                  <a:lnTo>
                    <a:pt x="1562562" y="947252"/>
                  </a:lnTo>
                  <a:lnTo>
                    <a:pt x="1574399" y="942092"/>
                  </a:lnTo>
                  <a:lnTo>
                    <a:pt x="1586237" y="936175"/>
                  </a:lnTo>
                  <a:lnTo>
                    <a:pt x="1598074" y="929414"/>
                  </a:lnTo>
                  <a:lnTo>
                    <a:pt x="1609912" y="921724"/>
                  </a:lnTo>
                  <a:lnTo>
                    <a:pt x="1621750" y="913022"/>
                  </a:lnTo>
                  <a:lnTo>
                    <a:pt x="1633587" y="903231"/>
                  </a:lnTo>
                  <a:lnTo>
                    <a:pt x="1645425" y="892287"/>
                  </a:lnTo>
                  <a:lnTo>
                    <a:pt x="1657262" y="880140"/>
                  </a:lnTo>
                  <a:lnTo>
                    <a:pt x="1669100" y="866766"/>
                  </a:lnTo>
                  <a:lnTo>
                    <a:pt x="1680938" y="852172"/>
                  </a:lnTo>
                  <a:lnTo>
                    <a:pt x="1692775" y="836399"/>
                  </a:lnTo>
                  <a:lnTo>
                    <a:pt x="1704613" y="819526"/>
                  </a:lnTo>
                  <a:lnTo>
                    <a:pt x="1716450" y="801679"/>
                  </a:lnTo>
                  <a:lnTo>
                    <a:pt x="1728288" y="783020"/>
                  </a:lnTo>
                  <a:lnTo>
                    <a:pt x="1740126" y="763752"/>
                  </a:lnTo>
                  <a:lnTo>
                    <a:pt x="1751963" y="744105"/>
                  </a:lnTo>
                  <a:lnTo>
                    <a:pt x="1763801" y="724330"/>
                  </a:lnTo>
                  <a:lnTo>
                    <a:pt x="1775638" y="704684"/>
                  </a:lnTo>
                  <a:lnTo>
                    <a:pt x="1787476" y="685416"/>
                  </a:lnTo>
                  <a:lnTo>
                    <a:pt x="1799314" y="666757"/>
                  </a:lnTo>
                  <a:lnTo>
                    <a:pt x="1811151" y="648909"/>
                  </a:lnTo>
                  <a:lnTo>
                    <a:pt x="1822989" y="632037"/>
                  </a:lnTo>
                  <a:lnTo>
                    <a:pt x="1834826" y="616263"/>
                  </a:lnTo>
                  <a:lnTo>
                    <a:pt x="1846664" y="601669"/>
                  </a:lnTo>
                  <a:lnTo>
                    <a:pt x="1858502" y="588296"/>
                  </a:lnTo>
                  <a:lnTo>
                    <a:pt x="1870339" y="576149"/>
                  </a:lnTo>
                  <a:lnTo>
                    <a:pt x="1882177" y="565204"/>
                  </a:lnTo>
                  <a:lnTo>
                    <a:pt x="1894014" y="555413"/>
                  </a:lnTo>
                  <a:lnTo>
                    <a:pt x="1905852" y="546712"/>
                  </a:lnTo>
                  <a:lnTo>
                    <a:pt x="1917689" y="539022"/>
                  </a:lnTo>
                  <a:lnTo>
                    <a:pt x="1929527" y="532261"/>
                  </a:lnTo>
                  <a:lnTo>
                    <a:pt x="1941365" y="526344"/>
                  </a:lnTo>
                  <a:lnTo>
                    <a:pt x="1953202" y="521184"/>
                  </a:lnTo>
                  <a:lnTo>
                    <a:pt x="1965040" y="516701"/>
                  </a:lnTo>
                  <a:lnTo>
                    <a:pt x="1976877" y="512818"/>
                  </a:lnTo>
                  <a:lnTo>
                    <a:pt x="1988715" y="509462"/>
                  </a:lnTo>
                  <a:lnTo>
                    <a:pt x="2000553" y="506569"/>
                  </a:lnTo>
                  <a:lnTo>
                    <a:pt x="2012390" y="504079"/>
                  </a:lnTo>
                  <a:lnTo>
                    <a:pt x="2024228" y="501940"/>
                  </a:lnTo>
                  <a:lnTo>
                    <a:pt x="2036065" y="500105"/>
                  </a:lnTo>
                  <a:lnTo>
                    <a:pt x="2047903" y="498533"/>
                  </a:lnTo>
                  <a:lnTo>
                    <a:pt x="2059741" y="497187"/>
                  </a:lnTo>
                  <a:lnTo>
                    <a:pt x="2071578" y="496036"/>
                  </a:lnTo>
                  <a:lnTo>
                    <a:pt x="2083416" y="495053"/>
                  </a:lnTo>
                  <a:lnTo>
                    <a:pt x="2095253" y="494213"/>
                  </a:lnTo>
                  <a:lnTo>
                    <a:pt x="2107091" y="493496"/>
                  </a:lnTo>
                  <a:lnTo>
                    <a:pt x="2118929" y="492885"/>
                  </a:lnTo>
                  <a:lnTo>
                    <a:pt x="2130766" y="492363"/>
                  </a:lnTo>
                  <a:lnTo>
                    <a:pt x="2142604" y="491919"/>
                  </a:lnTo>
                  <a:lnTo>
                    <a:pt x="2154441" y="491540"/>
                  </a:lnTo>
                  <a:lnTo>
                    <a:pt x="2166279" y="491217"/>
                  </a:lnTo>
                  <a:lnTo>
                    <a:pt x="2178117" y="490942"/>
                  </a:lnTo>
                  <a:lnTo>
                    <a:pt x="2189954" y="490708"/>
                  </a:lnTo>
                  <a:lnTo>
                    <a:pt x="2201792" y="490509"/>
                  </a:lnTo>
                  <a:lnTo>
                    <a:pt x="2213629" y="490339"/>
                  </a:lnTo>
                  <a:lnTo>
                    <a:pt x="2225467" y="490194"/>
                  </a:lnTo>
                  <a:lnTo>
                    <a:pt x="2237304" y="490071"/>
                  </a:lnTo>
                  <a:lnTo>
                    <a:pt x="2249142" y="489967"/>
                  </a:lnTo>
                  <a:lnTo>
                    <a:pt x="2260980" y="489878"/>
                  </a:lnTo>
                  <a:lnTo>
                    <a:pt x="2272817" y="489802"/>
                  </a:lnTo>
                  <a:lnTo>
                    <a:pt x="2284655" y="489737"/>
                  </a:lnTo>
                  <a:lnTo>
                    <a:pt x="2296492" y="489682"/>
                  </a:lnTo>
                  <a:lnTo>
                    <a:pt x="2308330" y="489636"/>
                  </a:lnTo>
                  <a:lnTo>
                    <a:pt x="2320168" y="489596"/>
                  </a:lnTo>
                  <a:lnTo>
                    <a:pt x="2332005" y="489562"/>
                  </a:lnTo>
                  <a:lnTo>
                    <a:pt x="2343843" y="489533"/>
                  </a:lnTo>
                  <a:lnTo>
                    <a:pt x="2343843" y="489369"/>
                  </a:lnTo>
                  <a:lnTo>
                    <a:pt x="2355680" y="489369"/>
                  </a:lnTo>
                  <a:lnTo>
                    <a:pt x="2367518" y="489369"/>
                  </a:lnTo>
                  <a:lnTo>
                    <a:pt x="2379356" y="489369"/>
                  </a:lnTo>
                  <a:lnTo>
                    <a:pt x="2391193" y="489369"/>
                  </a:lnTo>
                  <a:lnTo>
                    <a:pt x="2403031" y="489369"/>
                  </a:lnTo>
                  <a:lnTo>
                    <a:pt x="2414868" y="489369"/>
                  </a:lnTo>
                  <a:lnTo>
                    <a:pt x="2426706" y="489369"/>
                  </a:lnTo>
                  <a:lnTo>
                    <a:pt x="2438544" y="489369"/>
                  </a:lnTo>
                  <a:lnTo>
                    <a:pt x="2450381" y="489369"/>
                  </a:lnTo>
                  <a:lnTo>
                    <a:pt x="2462219" y="489369"/>
                  </a:lnTo>
                  <a:lnTo>
                    <a:pt x="2474056" y="489369"/>
                  </a:lnTo>
                  <a:lnTo>
                    <a:pt x="2485894" y="489369"/>
                  </a:lnTo>
                  <a:lnTo>
                    <a:pt x="2497732" y="489369"/>
                  </a:lnTo>
                  <a:lnTo>
                    <a:pt x="2509569" y="489369"/>
                  </a:lnTo>
                  <a:lnTo>
                    <a:pt x="2521407" y="489369"/>
                  </a:lnTo>
                  <a:lnTo>
                    <a:pt x="2533244" y="489369"/>
                  </a:lnTo>
                  <a:lnTo>
                    <a:pt x="2545082" y="489369"/>
                  </a:lnTo>
                  <a:lnTo>
                    <a:pt x="2556919" y="489369"/>
                  </a:lnTo>
                  <a:lnTo>
                    <a:pt x="2568757" y="489369"/>
                  </a:lnTo>
                  <a:lnTo>
                    <a:pt x="2580595" y="489369"/>
                  </a:lnTo>
                  <a:lnTo>
                    <a:pt x="2592432" y="489369"/>
                  </a:lnTo>
                  <a:lnTo>
                    <a:pt x="2604270" y="489369"/>
                  </a:lnTo>
                  <a:lnTo>
                    <a:pt x="2616107" y="489369"/>
                  </a:lnTo>
                  <a:lnTo>
                    <a:pt x="2627945" y="489369"/>
                  </a:lnTo>
                  <a:lnTo>
                    <a:pt x="2639783" y="489369"/>
                  </a:lnTo>
                  <a:lnTo>
                    <a:pt x="2651620" y="489369"/>
                  </a:lnTo>
                  <a:lnTo>
                    <a:pt x="2663458" y="489369"/>
                  </a:lnTo>
                  <a:lnTo>
                    <a:pt x="2675295" y="489369"/>
                  </a:lnTo>
                  <a:lnTo>
                    <a:pt x="2687133" y="489369"/>
                  </a:lnTo>
                  <a:lnTo>
                    <a:pt x="2698971" y="489369"/>
                  </a:lnTo>
                  <a:lnTo>
                    <a:pt x="2710808" y="489369"/>
                  </a:lnTo>
                  <a:lnTo>
                    <a:pt x="2722646" y="489369"/>
                  </a:lnTo>
                  <a:lnTo>
                    <a:pt x="2734483" y="489369"/>
                  </a:lnTo>
                  <a:lnTo>
                    <a:pt x="2746321" y="489369"/>
                  </a:lnTo>
                  <a:lnTo>
                    <a:pt x="2758159" y="489369"/>
                  </a:lnTo>
                  <a:lnTo>
                    <a:pt x="2769996" y="489369"/>
                  </a:lnTo>
                  <a:lnTo>
                    <a:pt x="2781834" y="489369"/>
                  </a:lnTo>
                  <a:lnTo>
                    <a:pt x="2793671" y="489369"/>
                  </a:lnTo>
                  <a:lnTo>
                    <a:pt x="2805509" y="489369"/>
                  </a:lnTo>
                  <a:lnTo>
                    <a:pt x="2817347" y="489369"/>
                  </a:lnTo>
                  <a:lnTo>
                    <a:pt x="2829184" y="489369"/>
                  </a:lnTo>
                  <a:lnTo>
                    <a:pt x="2841022" y="489369"/>
                  </a:lnTo>
                  <a:lnTo>
                    <a:pt x="2852859" y="489369"/>
                  </a:lnTo>
                  <a:lnTo>
                    <a:pt x="2864697" y="489369"/>
                  </a:lnTo>
                  <a:lnTo>
                    <a:pt x="2876534" y="489369"/>
                  </a:lnTo>
                  <a:lnTo>
                    <a:pt x="2888372" y="489369"/>
                  </a:lnTo>
                  <a:lnTo>
                    <a:pt x="2900210" y="489369"/>
                  </a:lnTo>
                  <a:lnTo>
                    <a:pt x="2912047" y="489369"/>
                  </a:lnTo>
                  <a:lnTo>
                    <a:pt x="2923885" y="489369"/>
                  </a:lnTo>
                  <a:lnTo>
                    <a:pt x="2935722" y="489369"/>
                  </a:lnTo>
                  <a:lnTo>
                    <a:pt x="2947560" y="489369"/>
                  </a:lnTo>
                  <a:lnTo>
                    <a:pt x="2959398" y="489369"/>
                  </a:lnTo>
                  <a:lnTo>
                    <a:pt x="2971235" y="489369"/>
                  </a:lnTo>
                  <a:lnTo>
                    <a:pt x="2983073" y="489369"/>
                  </a:lnTo>
                  <a:lnTo>
                    <a:pt x="2994910" y="489369"/>
                  </a:lnTo>
                  <a:lnTo>
                    <a:pt x="3006748" y="489369"/>
                  </a:lnTo>
                  <a:lnTo>
                    <a:pt x="3018586" y="489369"/>
                  </a:lnTo>
                  <a:lnTo>
                    <a:pt x="3030423" y="489369"/>
                  </a:lnTo>
                  <a:lnTo>
                    <a:pt x="3042261" y="489369"/>
                  </a:lnTo>
                  <a:lnTo>
                    <a:pt x="3054098" y="489369"/>
                  </a:lnTo>
                  <a:lnTo>
                    <a:pt x="3065936" y="489369"/>
                  </a:lnTo>
                  <a:lnTo>
                    <a:pt x="3077774" y="489369"/>
                  </a:lnTo>
                  <a:lnTo>
                    <a:pt x="3089611" y="489369"/>
                  </a:lnTo>
                  <a:lnTo>
                    <a:pt x="3101449" y="489369"/>
                  </a:lnTo>
                  <a:lnTo>
                    <a:pt x="3113286" y="489369"/>
                  </a:lnTo>
                  <a:lnTo>
                    <a:pt x="3125124" y="489369"/>
                  </a:lnTo>
                  <a:lnTo>
                    <a:pt x="3136962" y="489369"/>
                  </a:lnTo>
                  <a:lnTo>
                    <a:pt x="3148799" y="489369"/>
                  </a:lnTo>
                  <a:lnTo>
                    <a:pt x="3160637" y="489369"/>
                  </a:lnTo>
                  <a:lnTo>
                    <a:pt x="3172474" y="489369"/>
                  </a:lnTo>
                  <a:lnTo>
                    <a:pt x="3184312" y="489369"/>
                  </a:lnTo>
                  <a:lnTo>
                    <a:pt x="3196149" y="489369"/>
                  </a:lnTo>
                  <a:lnTo>
                    <a:pt x="3207987" y="489369"/>
                  </a:lnTo>
                  <a:lnTo>
                    <a:pt x="3219825" y="489369"/>
                  </a:lnTo>
                  <a:lnTo>
                    <a:pt x="3231662" y="489369"/>
                  </a:lnTo>
                  <a:lnTo>
                    <a:pt x="3243500" y="489369"/>
                  </a:lnTo>
                  <a:lnTo>
                    <a:pt x="3255337" y="489369"/>
                  </a:lnTo>
                  <a:lnTo>
                    <a:pt x="3267175" y="489369"/>
                  </a:lnTo>
                  <a:lnTo>
                    <a:pt x="3279013" y="489369"/>
                  </a:lnTo>
                  <a:lnTo>
                    <a:pt x="3290850" y="489369"/>
                  </a:lnTo>
                  <a:lnTo>
                    <a:pt x="3302688" y="489369"/>
                  </a:lnTo>
                  <a:lnTo>
                    <a:pt x="3314525" y="489369"/>
                  </a:lnTo>
                  <a:lnTo>
                    <a:pt x="3326363" y="489369"/>
                  </a:lnTo>
                  <a:lnTo>
                    <a:pt x="3338201" y="489369"/>
                  </a:lnTo>
                  <a:lnTo>
                    <a:pt x="3350038" y="489369"/>
                  </a:lnTo>
                  <a:lnTo>
                    <a:pt x="3361876" y="489369"/>
                  </a:lnTo>
                  <a:lnTo>
                    <a:pt x="3373713" y="489369"/>
                  </a:lnTo>
                  <a:lnTo>
                    <a:pt x="3385551" y="489369"/>
                  </a:lnTo>
                  <a:lnTo>
                    <a:pt x="3397389" y="489369"/>
                  </a:lnTo>
                  <a:lnTo>
                    <a:pt x="3409226" y="489369"/>
                  </a:lnTo>
                  <a:lnTo>
                    <a:pt x="3421064" y="489369"/>
                  </a:lnTo>
                  <a:lnTo>
                    <a:pt x="3432901" y="489369"/>
                  </a:lnTo>
                  <a:lnTo>
                    <a:pt x="3444739" y="489369"/>
                  </a:lnTo>
                  <a:lnTo>
                    <a:pt x="3456576" y="489369"/>
                  </a:lnTo>
                  <a:lnTo>
                    <a:pt x="3468414" y="489369"/>
                  </a:lnTo>
                  <a:lnTo>
                    <a:pt x="3480252" y="489369"/>
                  </a:lnTo>
                  <a:lnTo>
                    <a:pt x="3492089" y="489369"/>
                  </a:lnTo>
                  <a:lnTo>
                    <a:pt x="3503927" y="489369"/>
                  </a:lnTo>
                  <a:lnTo>
                    <a:pt x="3515764" y="489369"/>
                  </a:lnTo>
                  <a:lnTo>
                    <a:pt x="3515764" y="489533"/>
                  </a:lnTo>
                  <a:lnTo>
                    <a:pt x="3527602" y="489562"/>
                  </a:lnTo>
                  <a:lnTo>
                    <a:pt x="3539440" y="489596"/>
                  </a:lnTo>
                  <a:lnTo>
                    <a:pt x="3551277" y="489636"/>
                  </a:lnTo>
                  <a:lnTo>
                    <a:pt x="3563115" y="489682"/>
                  </a:lnTo>
                  <a:lnTo>
                    <a:pt x="3574952" y="489737"/>
                  </a:lnTo>
                  <a:lnTo>
                    <a:pt x="3586790" y="489802"/>
                  </a:lnTo>
                  <a:lnTo>
                    <a:pt x="3598628" y="489878"/>
                  </a:lnTo>
                  <a:lnTo>
                    <a:pt x="3610465" y="489967"/>
                  </a:lnTo>
                  <a:lnTo>
                    <a:pt x="3622303" y="490071"/>
                  </a:lnTo>
                  <a:lnTo>
                    <a:pt x="3634140" y="490194"/>
                  </a:lnTo>
                  <a:lnTo>
                    <a:pt x="3645978" y="490339"/>
                  </a:lnTo>
                  <a:lnTo>
                    <a:pt x="3657816" y="490509"/>
                  </a:lnTo>
                  <a:lnTo>
                    <a:pt x="3669653" y="490708"/>
                  </a:lnTo>
                  <a:lnTo>
                    <a:pt x="3681491" y="490942"/>
                  </a:lnTo>
                  <a:lnTo>
                    <a:pt x="3693328" y="491217"/>
                  </a:lnTo>
                  <a:lnTo>
                    <a:pt x="3705166" y="491540"/>
                  </a:lnTo>
                  <a:lnTo>
                    <a:pt x="3717004" y="491919"/>
                  </a:lnTo>
                  <a:lnTo>
                    <a:pt x="3728841" y="492363"/>
                  </a:lnTo>
                  <a:lnTo>
                    <a:pt x="3740679" y="492885"/>
                  </a:lnTo>
                  <a:lnTo>
                    <a:pt x="3752516" y="493496"/>
                  </a:lnTo>
                  <a:lnTo>
                    <a:pt x="3764354" y="494213"/>
                  </a:lnTo>
                  <a:lnTo>
                    <a:pt x="3776191" y="495053"/>
                  </a:lnTo>
                  <a:lnTo>
                    <a:pt x="3788029" y="496036"/>
                  </a:lnTo>
                  <a:lnTo>
                    <a:pt x="3799867" y="497187"/>
                  </a:lnTo>
                  <a:lnTo>
                    <a:pt x="3811704" y="498533"/>
                  </a:lnTo>
                  <a:lnTo>
                    <a:pt x="3823542" y="500105"/>
                  </a:lnTo>
                  <a:lnTo>
                    <a:pt x="3835379" y="501940"/>
                  </a:lnTo>
                  <a:lnTo>
                    <a:pt x="3847217" y="504079"/>
                  </a:lnTo>
                  <a:lnTo>
                    <a:pt x="3859055" y="506569"/>
                  </a:lnTo>
                  <a:lnTo>
                    <a:pt x="3870892" y="509462"/>
                  </a:lnTo>
                  <a:lnTo>
                    <a:pt x="3882730" y="512818"/>
                  </a:lnTo>
                  <a:lnTo>
                    <a:pt x="3894567" y="516701"/>
                  </a:lnTo>
                  <a:lnTo>
                    <a:pt x="3906405" y="521184"/>
                  </a:lnTo>
                  <a:lnTo>
                    <a:pt x="3918243" y="526344"/>
                  </a:lnTo>
                  <a:lnTo>
                    <a:pt x="3930080" y="532261"/>
                  </a:lnTo>
                  <a:lnTo>
                    <a:pt x="3941918" y="539022"/>
                  </a:lnTo>
                  <a:lnTo>
                    <a:pt x="3953755" y="546712"/>
                  </a:lnTo>
                  <a:lnTo>
                    <a:pt x="3965593" y="555413"/>
                  </a:lnTo>
                  <a:lnTo>
                    <a:pt x="3977431" y="565204"/>
                  </a:lnTo>
                  <a:lnTo>
                    <a:pt x="3989268" y="576149"/>
                  </a:lnTo>
                  <a:lnTo>
                    <a:pt x="4001106" y="588296"/>
                  </a:lnTo>
                  <a:lnTo>
                    <a:pt x="4012943" y="601669"/>
                  </a:lnTo>
                  <a:lnTo>
                    <a:pt x="4024781" y="616263"/>
                  </a:lnTo>
                  <a:lnTo>
                    <a:pt x="4036619" y="632037"/>
                  </a:lnTo>
                  <a:lnTo>
                    <a:pt x="4048456" y="648909"/>
                  </a:lnTo>
                  <a:lnTo>
                    <a:pt x="4060294" y="666757"/>
                  </a:lnTo>
                  <a:lnTo>
                    <a:pt x="4072131" y="685416"/>
                  </a:lnTo>
                  <a:lnTo>
                    <a:pt x="4083969" y="704684"/>
                  </a:lnTo>
                  <a:lnTo>
                    <a:pt x="4095806" y="724330"/>
                  </a:lnTo>
                  <a:lnTo>
                    <a:pt x="4107644" y="744105"/>
                  </a:lnTo>
                  <a:lnTo>
                    <a:pt x="4119482" y="763752"/>
                  </a:lnTo>
                  <a:lnTo>
                    <a:pt x="4131319" y="783020"/>
                  </a:lnTo>
                  <a:lnTo>
                    <a:pt x="4143157" y="801679"/>
                  </a:lnTo>
                  <a:lnTo>
                    <a:pt x="4154994" y="819526"/>
                  </a:lnTo>
                  <a:lnTo>
                    <a:pt x="4166832" y="836399"/>
                  </a:lnTo>
                  <a:lnTo>
                    <a:pt x="4178670" y="852172"/>
                  </a:lnTo>
                  <a:lnTo>
                    <a:pt x="4190507" y="866766"/>
                  </a:lnTo>
                  <a:lnTo>
                    <a:pt x="4202345" y="880140"/>
                  </a:lnTo>
                  <a:lnTo>
                    <a:pt x="4214182" y="892287"/>
                  </a:lnTo>
                  <a:lnTo>
                    <a:pt x="4226020" y="903231"/>
                  </a:lnTo>
                  <a:lnTo>
                    <a:pt x="4237858" y="913022"/>
                  </a:lnTo>
                  <a:lnTo>
                    <a:pt x="4249695" y="921724"/>
                  </a:lnTo>
                  <a:lnTo>
                    <a:pt x="4261533" y="929414"/>
                  </a:lnTo>
                  <a:lnTo>
                    <a:pt x="4273370" y="936175"/>
                  </a:lnTo>
                  <a:lnTo>
                    <a:pt x="4285208" y="942092"/>
                  </a:lnTo>
                  <a:lnTo>
                    <a:pt x="4297046" y="947252"/>
                  </a:lnTo>
                  <a:lnTo>
                    <a:pt x="4308883" y="951734"/>
                  </a:lnTo>
                  <a:lnTo>
                    <a:pt x="4320721" y="955618"/>
                  </a:lnTo>
                  <a:lnTo>
                    <a:pt x="4332558" y="958974"/>
                  </a:lnTo>
                  <a:lnTo>
                    <a:pt x="4344396" y="961867"/>
                  </a:lnTo>
                  <a:lnTo>
                    <a:pt x="4356234" y="964357"/>
                  </a:lnTo>
                  <a:lnTo>
                    <a:pt x="4368071" y="966495"/>
                  </a:lnTo>
                  <a:lnTo>
                    <a:pt x="4379909" y="968330"/>
                  </a:lnTo>
                  <a:lnTo>
                    <a:pt x="4391746" y="969903"/>
                  </a:lnTo>
                  <a:lnTo>
                    <a:pt x="4403584" y="971248"/>
                  </a:lnTo>
                  <a:lnTo>
                    <a:pt x="4415421" y="972399"/>
                  </a:lnTo>
                  <a:lnTo>
                    <a:pt x="4427259" y="973383"/>
                  </a:lnTo>
                  <a:lnTo>
                    <a:pt x="4439097" y="974223"/>
                  </a:lnTo>
                  <a:lnTo>
                    <a:pt x="4450934" y="974939"/>
                  </a:lnTo>
                  <a:lnTo>
                    <a:pt x="4462772" y="975551"/>
                  </a:lnTo>
                  <a:lnTo>
                    <a:pt x="4474609" y="976072"/>
                  </a:lnTo>
                  <a:lnTo>
                    <a:pt x="4486447" y="976517"/>
                  </a:lnTo>
                  <a:lnTo>
                    <a:pt x="4498285" y="976896"/>
                  </a:lnTo>
                  <a:lnTo>
                    <a:pt x="4510122" y="977219"/>
                  </a:lnTo>
                  <a:lnTo>
                    <a:pt x="4521960" y="977493"/>
                  </a:lnTo>
                  <a:lnTo>
                    <a:pt x="4533797" y="977728"/>
                  </a:lnTo>
                  <a:lnTo>
                    <a:pt x="4545635" y="977927"/>
                  </a:lnTo>
                  <a:lnTo>
                    <a:pt x="4557473" y="978097"/>
                  </a:lnTo>
                  <a:lnTo>
                    <a:pt x="4569310" y="978241"/>
                  </a:lnTo>
                  <a:lnTo>
                    <a:pt x="4581148" y="978364"/>
                  </a:lnTo>
                  <a:lnTo>
                    <a:pt x="4592985" y="978469"/>
                  </a:lnTo>
                  <a:lnTo>
                    <a:pt x="4604823" y="978558"/>
                  </a:lnTo>
                  <a:lnTo>
                    <a:pt x="4616661" y="978634"/>
                  </a:lnTo>
                  <a:lnTo>
                    <a:pt x="4628498" y="978699"/>
                  </a:lnTo>
                  <a:lnTo>
                    <a:pt x="4640336" y="978753"/>
                  </a:lnTo>
                  <a:lnTo>
                    <a:pt x="4652173" y="978800"/>
                  </a:lnTo>
                  <a:lnTo>
                    <a:pt x="4664011" y="978840"/>
                  </a:lnTo>
                  <a:lnTo>
                    <a:pt x="4675849" y="978874"/>
                  </a:lnTo>
                  <a:lnTo>
                    <a:pt x="4687686" y="978903"/>
                  </a:lnTo>
                </a:path>
              </a:pathLst>
            </a:custGeom>
            <a:ln w="40651" cap="flat">
              <a:solidFill>
                <a:srgbClr val="E8E8E8">
                  <a:alpha val="100000"/>
                </a:srgbClr>
              </a:solidFill>
              <a:prstDash val="solid"/>
              <a:round/>
            </a:ln>
          </p:spPr>
          <p:txBody>
            <a:bodyPr/>
            <a:lstStyle/>
            <a:p/>
          </p:txBody>
        </p:sp>
        <p:sp>
          <p:nvSpPr>
            <p:cNvPr id="45" name="pl45"/>
            <p:cNvSpPr/>
            <p:nvPr/>
          </p:nvSpPr>
          <p:spPr>
            <a:xfrm>
              <a:off x="2482351" y="3353450"/>
              <a:ext cx="4687686" cy="734464"/>
            </a:xfrm>
            <a:custGeom>
              <a:avLst/>
              <a:pathLst>
                <a:path w="4687686" h="734464">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64"/>
                  </a:lnTo>
                  <a:lnTo>
                    <a:pt x="1183759" y="193"/>
                  </a:lnTo>
                  <a:lnTo>
                    <a:pt x="1195596" y="226"/>
                  </a:lnTo>
                  <a:lnTo>
                    <a:pt x="1207434" y="266"/>
                  </a:lnTo>
                  <a:lnTo>
                    <a:pt x="1219272" y="313"/>
                  </a:lnTo>
                  <a:lnTo>
                    <a:pt x="1231109" y="368"/>
                  </a:lnTo>
                  <a:lnTo>
                    <a:pt x="1242947" y="432"/>
                  </a:lnTo>
                  <a:lnTo>
                    <a:pt x="1254784" y="508"/>
                  </a:lnTo>
                  <a:lnTo>
                    <a:pt x="1266622" y="597"/>
                  </a:lnTo>
                  <a:lnTo>
                    <a:pt x="1278459" y="702"/>
                  </a:lnTo>
                  <a:lnTo>
                    <a:pt x="1290297" y="825"/>
                  </a:lnTo>
                  <a:lnTo>
                    <a:pt x="1302135" y="970"/>
                  </a:lnTo>
                  <a:lnTo>
                    <a:pt x="1313972" y="1139"/>
                  </a:lnTo>
                  <a:lnTo>
                    <a:pt x="1325810" y="1339"/>
                  </a:lnTo>
                  <a:lnTo>
                    <a:pt x="1337647" y="1573"/>
                  </a:lnTo>
                  <a:lnTo>
                    <a:pt x="1349485" y="1848"/>
                  </a:lnTo>
                  <a:lnTo>
                    <a:pt x="1361323" y="2171"/>
                  </a:lnTo>
                  <a:lnTo>
                    <a:pt x="1373160" y="2549"/>
                  </a:lnTo>
                  <a:lnTo>
                    <a:pt x="1384998" y="2994"/>
                  </a:lnTo>
                  <a:lnTo>
                    <a:pt x="1396835" y="3515"/>
                  </a:lnTo>
                  <a:lnTo>
                    <a:pt x="1408673" y="4127"/>
                  </a:lnTo>
                  <a:lnTo>
                    <a:pt x="1420511" y="4844"/>
                  </a:lnTo>
                  <a:lnTo>
                    <a:pt x="1432348" y="5684"/>
                  </a:lnTo>
                  <a:lnTo>
                    <a:pt x="1444186" y="6667"/>
                  </a:lnTo>
                  <a:lnTo>
                    <a:pt x="1456023" y="7818"/>
                  </a:lnTo>
                  <a:lnTo>
                    <a:pt x="1467861" y="9164"/>
                  </a:lnTo>
                  <a:lnTo>
                    <a:pt x="1479699" y="10736"/>
                  </a:lnTo>
                  <a:lnTo>
                    <a:pt x="1491536" y="12571"/>
                  </a:lnTo>
                  <a:lnTo>
                    <a:pt x="1503374" y="14710"/>
                  </a:lnTo>
                  <a:lnTo>
                    <a:pt x="1515211" y="17199"/>
                  </a:lnTo>
                  <a:lnTo>
                    <a:pt x="1527049" y="20093"/>
                  </a:lnTo>
                  <a:lnTo>
                    <a:pt x="1538887" y="23448"/>
                  </a:lnTo>
                  <a:lnTo>
                    <a:pt x="1550724" y="27332"/>
                  </a:lnTo>
                  <a:lnTo>
                    <a:pt x="1562562" y="31815"/>
                  </a:lnTo>
                  <a:lnTo>
                    <a:pt x="1574399" y="36974"/>
                  </a:lnTo>
                  <a:lnTo>
                    <a:pt x="1586237" y="42892"/>
                  </a:lnTo>
                  <a:lnTo>
                    <a:pt x="1598074" y="49652"/>
                  </a:lnTo>
                  <a:lnTo>
                    <a:pt x="1609912" y="57342"/>
                  </a:lnTo>
                  <a:lnTo>
                    <a:pt x="1621750" y="66044"/>
                  </a:lnTo>
                  <a:lnTo>
                    <a:pt x="1633587" y="75835"/>
                  </a:lnTo>
                  <a:lnTo>
                    <a:pt x="1645425" y="86780"/>
                  </a:lnTo>
                  <a:lnTo>
                    <a:pt x="1657262" y="98927"/>
                  </a:lnTo>
                  <a:lnTo>
                    <a:pt x="1669100" y="112300"/>
                  </a:lnTo>
                  <a:lnTo>
                    <a:pt x="1680938" y="126894"/>
                  </a:lnTo>
                  <a:lnTo>
                    <a:pt x="1692775" y="142668"/>
                  </a:lnTo>
                  <a:lnTo>
                    <a:pt x="1704613" y="159540"/>
                  </a:lnTo>
                  <a:lnTo>
                    <a:pt x="1716450" y="177387"/>
                  </a:lnTo>
                  <a:lnTo>
                    <a:pt x="1728288" y="196046"/>
                  </a:lnTo>
                  <a:lnTo>
                    <a:pt x="1740126" y="215314"/>
                  </a:lnTo>
                  <a:lnTo>
                    <a:pt x="1751963" y="234961"/>
                  </a:lnTo>
                  <a:lnTo>
                    <a:pt x="1763801" y="254736"/>
                  </a:lnTo>
                  <a:lnTo>
                    <a:pt x="1775638" y="274383"/>
                  </a:lnTo>
                  <a:lnTo>
                    <a:pt x="1787476" y="293651"/>
                  </a:lnTo>
                  <a:lnTo>
                    <a:pt x="1799314" y="312309"/>
                  </a:lnTo>
                  <a:lnTo>
                    <a:pt x="1811151" y="330157"/>
                  </a:lnTo>
                  <a:lnTo>
                    <a:pt x="1822989" y="347029"/>
                  </a:lnTo>
                  <a:lnTo>
                    <a:pt x="1834826" y="362803"/>
                  </a:lnTo>
                  <a:lnTo>
                    <a:pt x="1846664" y="377397"/>
                  </a:lnTo>
                  <a:lnTo>
                    <a:pt x="1858502" y="390770"/>
                  </a:lnTo>
                  <a:lnTo>
                    <a:pt x="1870339" y="402917"/>
                  </a:lnTo>
                  <a:lnTo>
                    <a:pt x="1882177" y="413862"/>
                  </a:lnTo>
                  <a:lnTo>
                    <a:pt x="1894014" y="423653"/>
                  </a:lnTo>
                  <a:lnTo>
                    <a:pt x="1905852" y="432355"/>
                  </a:lnTo>
                  <a:lnTo>
                    <a:pt x="1917689" y="440044"/>
                  </a:lnTo>
                  <a:lnTo>
                    <a:pt x="1929527" y="446805"/>
                  </a:lnTo>
                  <a:lnTo>
                    <a:pt x="1941365" y="452723"/>
                  </a:lnTo>
                  <a:lnTo>
                    <a:pt x="1953202" y="457882"/>
                  </a:lnTo>
                  <a:lnTo>
                    <a:pt x="1965040" y="462365"/>
                  </a:lnTo>
                  <a:lnTo>
                    <a:pt x="1976877" y="466249"/>
                  </a:lnTo>
                  <a:lnTo>
                    <a:pt x="1988715" y="469604"/>
                  </a:lnTo>
                  <a:lnTo>
                    <a:pt x="2000553" y="472497"/>
                  </a:lnTo>
                  <a:lnTo>
                    <a:pt x="2012390" y="474987"/>
                  </a:lnTo>
                  <a:lnTo>
                    <a:pt x="2024228" y="477126"/>
                  </a:lnTo>
                  <a:lnTo>
                    <a:pt x="2036065" y="478961"/>
                  </a:lnTo>
                  <a:lnTo>
                    <a:pt x="2047903" y="480533"/>
                  </a:lnTo>
                  <a:lnTo>
                    <a:pt x="2059741" y="481879"/>
                  </a:lnTo>
                  <a:lnTo>
                    <a:pt x="2071578" y="483030"/>
                  </a:lnTo>
                  <a:lnTo>
                    <a:pt x="2083416" y="484013"/>
                  </a:lnTo>
                  <a:lnTo>
                    <a:pt x="2095253" y="484853"/>
                  </a:lnTo>
                  <a:lnTo>
                    <a:pt x="2107091" y="485570"/>
                  </a:lnTo>
                  <a:lnTo>
                    <a:pt x="2118929" y="486181"/>
                  </a:lnTo>
                  <a:lnTo>
                    <a:pt x="2130766" y="486703"/>
                  </a:lnTo>
                  <a:lnTo>
                    <a:pt x="2142604" y="487147"/>
                  </a:lnTo>
                  <a:lnTo>
                    <a:pt x="2154441" y="487526"/>
                  </a:lnTo>
                  <a:lnTo>
                    <a:pt x="2166279" y="487849"/>
                  </a:lnTo>
                  <a:lnTo>
                    <a:pt x="2178117" y="488124"/>
                  </a:lnTo>
                  <a:lnTo>
                    <a:pt x="2189954" y="488358"/>
                  </a:lnTo>
                  <a:lnTo>
                    <a:pt x="2201792" y="488558"/>
                  </a:lnTo>
                  <a:lnTo>
                    <a:pt x="2213629" y="488727"/>
                  </a:lnTo>
                  <a:lnTo>
                    <a:pt x="2225467" y="488872"/>
                  </a:lnTo>
                  <a:lnTo>
                    <a:pt x="2237304" y="488995"/>
                  </a:lnTo>
                  <a:lnTo>
                    <a:pt x="2249142" y="489100"/>
                  </a:lnTo>
                  <a:lnTo>
                    <a:pt x="2260980" y="489189"/>
                  </a:lnTo>
                  <a:lnTo>
                    <a:pt x="2272817" y="489265"/>
                  </a:lnTo>
                  <a:lnTo>
                    <a:pt x="2284655" y="489329"/>
                  </a:lnTo>
                  <a:lnTo>
                    <a:pt x="2296492" y="489384"/>
                  </a:lnTo>
                  <a:lnTo>
                    <a:pt x="2308330" y="489431"/>
                  </a:lnTo>
                  <a:lnTo>
                    <a:pt x="2320168" y="489471"/>
                  </a:lnTo>
                  <a:lnTo>
                    <a:pt x="2332005" y="489504"/>
                  </a:lnTo>
                  <a:lnTo>
                    <a:pt x="2343843" y="489533"/>
                  </a:lnTo>
                  <a:lnTo>
                    <a:pt x="2343843" y="489779"/>
                  </a:lnTo>
                  <a:lnTo>
                    <a:pt x="2355680" y="489794"/>
                  </a:lnTo>
                  <a:lnTo>
                    <a:pt x="2367518" y="489811"/>
                  </a:lnTo>
                  <a:lnTo>
                    <a:pt x="2379356" y="489831"/>
                  </a:lnTo>
                  <a:lnTo>
                    <a:pt x="2391193" y="489854"/>
                  </a:lnTo>
                  <a:lnTo>
                    <a:pt x="2403031" y="489882"/>
                  </a:lnTo>
                  <a:lnTo>
                    <a:pt x="2414868" y="489914"/>
                  </a:lnTo>
                  <a:lnTo>
                    <a:pt x="2426706" y="489952"/>
                  </a:lnTo>
                  <a:lnTo>
                    <a:pt x="2438544" y="489996"/>
                  </a:lnTo>
                  <a:lnTo>
                    <a:pt x="2450381" y="490049"/>
                  </a:lnTo>
                  <a:lnTo>
                    <a:pt x="2462219" y="490110"/>
                  </a:lnTo>
                  <a:lnTo>
                    <a:pt x="2474056" y="490182"/>
                  </a:lnTo>
                  <a:lnTo>
                    <a:pt x="2485894" y="490267"/>
                  </a:lnTo>
                  <a:lnTo>
                    <a:pt x="2497732" y="490367"/>
                  </a:lnTo>
                  <a:lnTo>
                    <a:pt x="2509569" y="490484"/>
                  </a:lnTo>
                  <a:lnTo>
                    <a:pt x="2521407" y="490622"/>
                  </a:lnTo>
                  <a:lnTo>
                    <a:pt x="2533244" y="490783"/>
                  </a:lnTo>
                  <a:lnTo>
                    <a:pt x="2545082" y="490972"/>
                  </a:lnTo>
                  <a:lnTo>
                    <a:pt x="2556919" y="491195"/>
                  </a:lnTo>
                  <a:lnTo>
                    <a:pt x="2568757" y="491455"/>
                  </a:lnTo>
                  <a:lnTo>
                    <a:pt x="2580595" y="491761"/>
                  </a:lnTo>
                  <a:lnTo>
                    <a:pt x="2592432" y="492119"/>
                  </a:lnTo>
                  <a:lnTo>
                    <a:pt x="2604270" y="492539"/>
                  </a:lnTo>
                  <a:lnTo>
                    <a:pt x="2616107" y="493031"/>
                  </a:lnTo>
                  <a:lnTo>
                    <a:pt x="2627945" y="493607"/>
                  </a:lnTo>
                  <a:lnTo>
                    <a:pt x="2639783" y="494279"/>
                  </a:lnTo>
                  <a:lnTo>
                    <a:pt x="2651620" y="495066"/>
                  </a:lnTo>
                  <a:lnTo>
                    <a:pt x="2663458" y="495983"/>
                  </a:lnTo>
                  <a:lnTo>
                    <a:pt x="2675295" y="497052"/>
                  </a:lnTo>
                  <a:lnTo>
                    <a:pt x="2687133" y="498297"/>
                  </a:lnTo>
                  <a:lnTo>
                    <a:pt x="2698971" y="499744"/>
                  </a:lnTo>
                  <a:lnTo>
                    <a:pt x="2710808" y="501422"/>
                  </a:lnTo>
                  <a:lnTo>
                    <a:pt x="2722646" y="503364"/>
                  </a:lnTo>
                  <a:lnTo>
                    <a:pt x="2734483" y="505605"/>
                  </a:lnTo>
                  <a:lnTo>
                    <a:pt x="2746321" y="508185"/>
                  </a:lnTo>
                  <a:lnTo>
                    <a:pt x="2758159" y="511143"/>
                  </a:lnTo>
                  <a:lnTo>
                    <a:pt x="2769996" y="514524"/>
                  </a:lnTo>
                  <a:lnTo>
                    <a:pt x="2781834" y="518369"/>
                  </a:lnTo>
                  <a:lnTo>
                    <a:pt x="2793671" y="522720"/>
                  </a:lnTo>
                  <a:lnTo>
                    <a:pt x="2805509" y="527615"/>
                  </a:lnTo>
                  <a:lnTo>
                    <a:pt x="2817347" y="533087"/>
                  </a:lnTo>
                  <a:lnTo>
                    <a:pt x="2829184" y="539161"/>
                  </a:lnTo>
                  <a:lnTo>
                    <a:pt x="2841022" y="545848"/>
                  </a:lnTo>
                  <a:lnTo>
                    <a:pt x="2852859" y="553145"/>
                  </a:lnTo>
                  <a:lnTo>
                    <a:pt x="2864697" y="561031"/>
                  </a:lnTo>
                  <a:lnTo>
                    <a:pt x="2876534" y="569468"/>
                  </a:lnTo>
                  <a:lnTo>
                    <a:pt x="2888372" y="578391"/>
                  </a:lnTo>
                  <a:lnTo>
                    <a:pt x="2900210" y="587721"/>
                  </a:lnTo>
                  <a:lnTo>
                    <a:pt x="2912047" y="597355"/>
                  </a:lnTo>
                  <a:lnTo>
                    <a:pt x="2923885" y="607178"/>
                  </a:lnTo>
                  <a:lnTo>
                    <a:pt x="2935722" y="617066"/>
                  </a:lnTo>
                  <a:lnTo>
                    <a:pt x="2947560" y="626889"/>
                  </a:lnTo>
                  <a:lnTo>
                    <a:pt x="2959398" y="636523"/>
                  </a:lnTo>
                  <a:lnTo>
                    <a:pt x="2971235" y="645852"/>
                  </a:lnTo>
                  <a:lnTo>
                    <a:pt x="2983073" y="654776"/>
                  </a:lnTo>
                  <a:lnTo>
                    <a:pt x="2994910" y="663212"/>
                  </a:lnTo>
                  <a:lnTo>
                    <a:pt x="3006748" y="671099"/>
                  </a:lnTo>
                  <a:lnTo>
                    <a:pt x="3018586" y="678396"/>
                  </a:lnTo>
                  <a:lnTo>
                    <a:pt x="3030423" y="685083"/>
                  </a:lnTo>
                  <a:lnTo>
                    <a:pt x="3042261" y="691156"/>
                  </a:lnTo>
                  <a:lnTo>
                    <a:pt x="3054098" y="696629"/>
                  </a:lnTo>
                  <a:lnTo>
                    <a:pt x="3065936" y="701524"/>
                  </a:lnTo>
                  <a:lnTo>
                    <a:pt x="3077774" y="705875"/>
                  </a:lnTo>
                  <a:lnTo>
                    <a:pt x="3089611" y="709720"/>
                  </a:lnTo>
                  <a:lnTo>
                    <a:pt x="3101449" y="713100"/>
                  </a:lnTo>
                  <a:lnTo>
                    <a:pt x="3113286" y="716059"/>
                  </a:lnTo>
                  <a:lnTo>
                    <a:pt x="3125124" y="718639"/>
                  </a:lnTo>
                  <a:lnTo>
                    <a:pt x="3136962" y="720880"/>
                  </a:lnTo>
                  <a:lnTo>
                    <a:pt x="3148799" y="722822"/>
                  </a:lnTo>
                  <a:lnTo>
                    <a:pt x="3160637" y="724500"/>
                  </a:lnTo>
                  <a:lnTo>
                    <a:pt x="3172474" y="725946"/>
                  </a:lnTo>
                  <a:lnTo>
                    <a:pt x="3184312" y="727191"/>
                  </a:lnTo>
                  <a:lnTo>
                    <a:pt x="3196149" y="728261"/>
                  </a:lnTo>
                  <a:lnTo>
                    <a:pt x="3207987" y="729178"/>
                  </a:lnTo>
                  <a:lnTo>
                    <a:pt x="3219825" y="729964"/>
                  </a:lnTo>
                  <a:lnTo>
                    <a:pt x="3231662" y="730637"/>
                  </a:lnTo>
                  <a:lnTo>
                    <a:pt x="3243500" y="731213"/>
                  </a:lnTo>
                  <a:lnTo>
                    <a:pt x="3255337" y="731704"/>
                  </a:lnTo>
                  <a:lnTo>
                    <a:pt x="3267175" y="732124"/>
                  </a:lnTo>
                  <a:lnTo>
                    <a:pt x="3279013" y="732483"/>
                  </a:lnTo>
                  <a:lnTo>
                    <a:pt x="3290850" y="732788"/>
                  </a:lnTo>
                  <a:lnTo>
                    <a:pt x="3302688" y="733049"/>
                  </a:lnTo>
                  <a:lnTo>
                    <a:pt x="3314525" y="733271"/>
                  </a:lnTo>
                  <a:lnTo>
                    <a:pt x="3326363" y="733461"/>
                  </a:lnTo>
                  <a:lnTo>
                    <a:pt x="3338201" y="733622"/>
                  </a:lnTo>
                  <a:lnTo>
                    <a:pt x="3350038" y="733760"/>
                  </a:lnTo>
                  <a:lnTo>
                    <a:pt x="3361876" y="733877"/>
                  </a:lnTo>
                  <a:lnTo>
                    <a:pt x="3373713" y="733976"/>
                  </a:lnTo>
                  <a:lnTo>
                    <a:pt x="3385551" y="734061"/>
                  </a:lnTo>
                  <a:lnTo>
                    <a:pt x="3397389" y="734134"/>
                  </a:lnTo>
                  <a:lnTo>
                    <a:pt x="3409226" y="734195"/>
                  </a:lnTo>
                  <a:lnTo>
                    <a:pt x="3421064" y="734247"/>
                  </a:lnTo>
                  <a:lnTo>
                    <a:pt x="3432901" y="734292"/>
                  </a:lnTo>
                  <a:lnTo>
                    <a:pt x="3444739" y="734330"/>
                  </a:lnTo>
                  <a:lnTo>
                    <a:pt x="3456576" y="734362"/>
                  </a:lnTo>
                  <a:lnTo>
                    <a:pt x="3468414" y="734390"/>
                  </a:lnTo>
                  <a:lnTo>
                    <a:pt x="3480252" y="734413"/>
                  </a:lnTo>
                  <a:lnTo>
                    <a:pt x="3492089" y="734433"/>
                  </a:lnTo>
                  <a:lnTo>
                    <a:pt x="3503927" y="734450"/>
                  </a:lnTo>
                  <a:lnTo>
                    <a:pt x="3515764" y="734464"/>
                  </a:lnTo>
                  <a:lnTo>
                    <a:pt x="3515764" y="734382"/>
                  </a:lnTo>
                  <a:lnTo>
                    <a:pt x="3527602" y="734353"/>
                  </a:lnTo>
                  <a:lnTo>
                    <a:pt x="3539440" y="734319"/>
                  </a:lnTo>
                  <a:lnTo>
                    <a:pt x="3551277" y="734280"/>
                  </a:lnTo>
                  <a:lnTo>
                    <a:pt x="3563115" y="734233"/>
                  </a:lnTo>
                  <a:lnTo>
                    <a:pt x="3574952" y="734178"/>
                  </a:lnTo>
                  <a:lnTo>
                    <a:pt x="3586790" y="734113"/>
                  </a:lnTo>
                  <a:lnTo>
                    <a:pt x="3598628" y="734038"/>
                  </a:lnTo>
                  <a:lnTo>
                    <a:pt x="3610465" y="733949"/>
                  </a:lnTo>
                  <a:lnTo>
                    <a:pt x="3622303" y="733844"/>
                  </a:lnTo>
                  <a:lnTo>
                    <a:pt x="3634140" y="733721"/>
                  </a:lnTo>
                  <a:lnTo>
                    <a:pt x="3645978" y="733576"/>
                  </a:lnTo>
                  <a:lnTo>
                    <a:pt x="3657816" y="733407"/>
                  </a:lnTo>
                  <a:lnTo>
                    <a:pt x="3669653" y="733207"/>
                  </a:lnTo>
                  <a:lnTo>
                    <a:pt x="3681491" y="732973"/>
                  </a:lnTo>
                  <a:lnTo>
                    <a:pt x="3693328" y="732698"/>
                  </a:lnTo>
                  <a:lnTo>
                    <a:pt x="3705166" y="732375"/>
                  </a:lnTo>
                  <a:lnTo>
                    <a:pt x="3717004" y="731996"/>
                  </a:lnTo>
                  <a:lnTo>
                    <a:pt x="3728841" y="731552"/>
                  </a:lnTo>
                  <a:lnTo>
                    <a:pt x="3740679" y="731030"/>
                  </a:lnTo>
                  <a:lnTo>
                    <a:pt x="3752516" y="730419"/>
                  </a:lnTo>
                  <a:lnTo>
                    <a:pt x="3764354" y="729702"/>
                  </a:lnTo>
                  <a:lnTo>
                    <a:pt x="3776191" y="728862"/>
                  </a:lnTo>
                  <a:lnTo>
                    <a:pt x="3788029" y="727879"/>
                  </a:lnTo>
                  <a:lnTo>
                    <a:pt x="3799867" y="726728"/>
                  </a:lnTo>
                  <a:lnTo>
                    <a:pt x="3811704" y="725382"/>
                  </a:lnTo>
                  <a:lnTo>
                    <a:pt x="3823542" y="723810"/>
                  </a:lnTo>
                  <a:lnTo>
                    <a:pt x="3835379" y="721975"/>
                  </a:lnTo>
                  <a:lnTo>
                    <a:pt x="3847217" y="719836"/>
                  </a:lnTo>
                  <a:lnTo>
                    <a:pt x="3859055" y="717346"/>
                  </a:lnTo>
                  <a:lnTo>
                    <a:pt x="3870892" y="714453"/>
                  </a:lnTo>
                  <a:lnTo>
                    <a:pt x="3882730" y="711097"/>
                  </a:lnTo>
                  <a:lnTo>
                    <a:pt x="3894567" y="707214"/>
                  </a:lnTo>
                  <a:lnTo>
                    <a:pt x="3906405" y="702731"/>
                  </a:lnTo>
                  <a:lnTo>
                    <a:pt x="3918243" y="697572"/>
                  </a:lnTo>
                  <a:lnTo>
                    <a:pt x="3930080" y="691654"/>
                  </a:lnTo>
                  <a:lnTo>
                    <a:pt x="3941918" y="684893"/>
                  </a:lnTo>
                  <a:lnTo>
                    <a:pt x="3953755" y="677204"/>
                  </a:lnTo>
                  <a:lnTo>
                    <a:pt x="3965593" y="668502"/>
                  </a:lnTo>
                  <a:lnTo>
                    <a:pt x="3977431" y="658711"/>
                  </a:lnTo>
                  <a:lnTo>
                    <a:pt x="3989268" y="647766"/>
                  </a:lnTo>
                  <a:lnTo>
                    <a:pt x="4001106" y="635619"/>
                  </a:lnTo>
                  <a:lnTo>
                    <a:pt x="4012943" y="622246"/>
                  </a:lnTo>
                  <a:lnTo>
                    <a:pt x="4024781" y="607652"/>
                  </a:lnTo>
                  <a:lnTo>
                    <a:pt x="4036619" y="591878"/>
                  </a:lnTo>
                  <a:lnTo>
                    <a:pt x="4048456" y="575006"/>
                  </a:lnTo>
                  <a:lnTo>
                    <a:pt x="4060294" y="557158"/>
                  </a:lnTo>
                  <a:lnTo>
                    <a:pt x="4072131" y="538500"/>
                  </a:lnTo>
                  <a:lnTo>
                    <a:pt x="4083969" y="519232"/>
                  </a:lnTo>
                  <a:lnTo>
                    <a:pt x="4095806" y="499585"/>
                  </a:lnTo>
                  <a:lnTo>
                    <a:pt x="4107644" y="479810"/>
                  </a:lnTo>
                  <a:lnTo>
                    <a:pt x="4119482" y="460163"/>
                  </a:lnTo>
                  <a:lnTo>
                    <a:pt x="4131319" y="440895"/>
                  </a:lnTo>
                  <a:lnTo>
                    <a:pt x="4143157" y="422236"/>
                  </a:lnTo>
                  <a:lnTo>
                    <a:pt x="4154994" y="404389"/>
                  </a:lnTo>
                  <a:lnTo>
                    <a:pt x="4166832" y="387517"/>
                  </a:lnTo>
                  <a:lnTo>
                    <a:pt x="4178670" y="371743"/>
                  </a:lnTo>
                  <a:lnTo>
                    <a:pt x="4190507" y="357149"/>
                  </a:lnTo>
                  <a:lnTo>
                    <a:pt x="4202345" y="343776"/>
                  </a:lnTo>
                  <a:lnTo>
                    <a:pt x="4214182" y="331629"/>
                  </a:lnTo>
                  <a:lnTo>
                    <a:pt x="4226020" y="320684"/>
                  </a:lnTo>
                  <a:lnTo>
                    <a:pt x="4237858" y="310893"/>
                  </a:lnTo>
                  <a:lnTo>
                    <a:pt x="4249695" y="302191"/>
                  </a:lnTo>
                  <a:lnTo>
                    <a:pt x="4261533" y="294501"/>
                  </a:lnTo>
                  <a:lnTo>
                    <a:pt x="4273370" y="287741"/>
                  </a:lnTo>
                  <a:lnTo>
                    <a:pt x="4285208" y="281823"/>
                  </a:lnTo>
                  <a:lnTo>
                    <a:pt x="4297046" y="276664"/>
                  </a:lnTo>
                  <a:lnTo>
                    <a:pt x="4308883" y="272181"/>
                  </a:lnTo>
                  <a:lnTo>
                    <a:pt x="4320721" y="268297"/>
                  </a:lnTo>
                  <a:lnTo>
                    <a:pt x="4332558" y="264942"/>
                  </a:lnTo>
                  <a:lnTo>
                    <a:pt x="4344396" y="262048"/>
                  </a:lnTo>
                  <a:lnTo>
                    <a:pt x="4356234" y="259559"/>
                  </a:lnTo>
                  <a:lnTo>
                    <a:pt x="4368071" y="257420"/>
                  </a:lnTo>
                  <a:lnTo>
                    <a:pt x="4379909" y="255585"/>
                  </a:lnTo>
                  <a:lnTo>
                    <a:pt x="4391746" y="254013"/>
                  </a:lnTo>
                  <a:lnTo>
                    <a:pt x="4403584" y="252667"/>
                  </a:lnTo>
                  <a:lnTo>
                    <a:pt x="4415421" y="251516"/>
                  </a:lnTo>
                  <a:lnTo>
                    <a:pt x="4427259" y="250533"/>
                  </a:lnTo>
                  <a:lnTo>
                    <a:pt x="4439097" y="249693"/>
                  </a:lnTo>
                  <a:lnTo>
                    <a:pt x="4450934" y="248976"/>
                  </a:lnTo>
                  <a:lnTo>
                    <a:pt x="4462772" y="248364"/>
                  </a:lnTo>
                  <a:lnTo>
                    <a:pt x="4474609" y="247843"/>
                  </a:lnTo>
                  <a:lnTo>
                    <a:pt x="4486447" y="247398"/>
                  </a:lnTo>
                  <a:lnTo>
                    <a:pt x="4498285" y="247019"/>
                  </a:lnTo>
                  <a:lnTo>
                    <a:pt x="4510122" y="246697"/>
                  </a:lnTo>
                  <a:lnTo>
                    <a:pt x="4521960" y="246422"/>
                  </a:lnTo>
                  <a:lnTo>
                    <a:pt x="4533797" y="246188"/>
                  </a:lnTo>
                  <a:lnTo>
                    <a:pt x="4545635" y="245988"/>
                  </a:lnTo>
                  <a:lnTo>
                    <a:pt x="4557473" y="245818"/>
                  </a:lnTo>
                  <a:lnTo>
                    <a:pt x="4569310" y="245674"/>
                  </a:lnTo>
                  <a:lnTo>
                    <a:pt x="4581148" y="245551"/>
                  </a:lnTo>
                  <a:lnTo>
                    <a:pt x="4592985" y="245446"/>
                  </a:lnTo>
                  <a:lnTo>
                    <a:pt x="4604823" y="245357"/>
                  </a:lnTo>
                  <a:lnTo>
                    <a:pt x="4616661" y="245281"/>
                  </a:lnTo>
                  <a:lnTo>
                    <a:pt x="4628498" y="245217"/>
                  </a:lnTo>
                  <a:lnTo>
                    <a:pt x="4640336" y="245162"/>
                  </a:lnTo>
                  <a:lnTo>
                    <a:pt x="4652173" y="245115"/>
                  </a:lnTo>
                  <a:lnTo>
                    <a:pt x="4664011" y="245075"/>
                  </a:lnTo>
                  <a:lnTo>
                    <a:pt x="4675849" y="245041"/>
                  </a:lnTo>
                  <a:lnTo>
                    <a:pt x="4687686" y="245013"/>
                  </a:lnTo>
                </a:path>
              </a:pathLst>
            </a:custGeom>
            <a:ln w="40651" cap="flat">
              <a:solidFill>
                <a:srgbClr val="E8E8E8">
                  <a:alpha val="100000"/>
                </a:srgbClr>
              </a:solidFill>
              <a:prstDash val="solid"/>
              <a:round/>
            </a:ln>
          </p:spPr>
          <p:txBody>
            <a:bodyPr/>
            <a:lstStyle/>
            <a:p/>
          </p:txBody>
        </p:sp>
        <p:sp>
          <p:nvSpPr>
            <p:cNvPr id="46" name="pt46"/>
            <p:cNvSpPr/>
            <p:nvPr/>
          </p:nvSpPr>
          <p:spPr>
            <a:xfrm>
              <a:off x="2423649" y="8462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3595570" y="8462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5939414" y="8462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4767492" y="8462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0" name="pt50"/>
            <p:cNvSpPr/>
            <p:nvPr/>
          </p:nvSpPr>
          <p:spPr>
            <a:xfrm>
              <a:off x="7111335" y="8462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3595570" y="1091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35" y="1091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649" y="1091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414" y="1091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35" y="13359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649" y="13359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570" y="13359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35" y="1580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414" y="13359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92" y="1091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414" y="1580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649" y="1580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92" y="13359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414" y="18256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35" y="18256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92" y="1580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649" y="18256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570" y="1580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649"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92" y="18256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570" y="18256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35"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92"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414"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570"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570" y="2315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35" y="2315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35" y="25602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414" y="2315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92" y="2315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649" y="2315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414" y="25602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570" y="25602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92" y="25602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649" y="25602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35" y="28050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414" y="28050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92" y="28050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570" y="28050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570" y="30498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414" y="30498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35" y="30498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414"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92" y="30498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649" y="28050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92"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414" y="35395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35"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92" y="35395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414" y="37844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649" y="30498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35" y="35395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35" y="37844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414" y="40292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92" y="37844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570"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649"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92" y="40292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649" y="35395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570" y="35395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35" y="40292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92" y="4274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649" y="37844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649" y="40292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414" y="4274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570" y="37844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649" y="4274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570" y="40292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35" y="4274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92"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35"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570" y="4274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414"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570"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35" y="4763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92" y="4763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35" y="50086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414" y="4763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92" y="50086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649"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35" y="5253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649" y="4763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649" y="50086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414" y="50086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570" y="4763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570" y="50086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92" y="5253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414" y="5253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92" y="54983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570" y="5253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649" y="5253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649" y="54983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414" y="54983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35" y="54983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570" y="54983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414"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92"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35"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649"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570"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640" y="859697"/>
              <a:ext cx="113851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Ethiopia (1,013,000)</a:t>
              </a:r>
            </a:p>
          </p:txBody>
        </p:sp>
        <p:sp>
          <p:nvSpPr>
            <p:cNvPr id="152" name="tx152"/>
            <p:cNvSpPr/>
            <p:nvPr/>
          </p:nvSpPr>
          <p:spPr>
            <a:xfrm>
              <a:off x="1395255" y="1104546"/>
              <a:ext cx="9699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Angola (448,000)</a:t>
              </a:r>
            </a:p>
          </p:txBody>
        </p:sp>
        <p:sp>
          <p:nvSpPr>
            <p:cNvPr id="153" name="tx153"/>
            <p:cNvSpPr/>
            <p:nvPr/>
          </p:nvSpPr>
          <p:spPr>
            <a:xfrm>
              <a:off x="1093320" y="1349395"/>
              <a:ext cx="127183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Madagascar (339,000)</a:t>
              </a:r>
            </a:p>
          </p:txBody>
        </p:sp>
        <p:sp>
          <p:nvSpPr>
            <p:cNvPr id="154" name="tx154"/>
            <p:cNvSpPr/>
            <p:nvPr/>
          </p:nvSpPr>
          <p:spPr>
            <a:xfrm>
              <a:off x="1065248" y="1594244"/>
              <a:ext cx="129991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Mozambique (280,000)</a:t>
              </a:r>
            </a:p>
          </p:txBody>
        </p:sp>
        <p:sp>
          <p:nvSpPr>
            <p:cNvPr id="155" name="tx155"/>
            <p:cNvSpPr/>
            <p:nvPr/>
          </p:nvSpPr>
          <p:spPr>
            <a:xfrm>
              <a:off x="1332253" y="1839093"/>
              <a:ext cx="103290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Somalia (231,000)</a:t>
              </a:r>
            </a:p>
          </p:txBody>
        </p:sp>
        <p:sp>
          <p:nvSpPr>
            <p:cNvPr id="156" name="tx156"/>
            <p:cNvSpPr/>
            <p:nvPr/>
          </p:nvSpPr>
          <p:spPr>
            <a:xfrm>
              <a:off x="1282875" y="2083942"/>
              <a:ext cx="108228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Tanzania (220,000)</a:t>
              </a:r>
            </a:p>
          </p:txBody>
        </p:sp>
        <p:sp>
          <p:nvSpPr>
            <p:cNvPr id="157" name="tx157"/>
            <p:cNvSpPr/>
            <p:nvPr/>
          </p:nvSpPr>
          <p:spPr>
            <a:xfrm>
              <a:off x="1107310" y="2328791"/>
              <a:ext cx="125784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South Africa (105,000)</a:t>
              </a:r>
            </a:p>
          </p:txBody>
        </p:sp>
        <p:sp>
          <p:nvSpPr>
            <p:cNvPr id="158" name="tx158"/>
            <p:cNvSpPr/>
            <p:nvPr/>
          </p:nvSpPr>
          <p:spPr>
            <a:xfrm>
              <a:off x="1128159" y="2573640"/>
              <a:ext cx="123700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South Sudan (83,000)</a:t>
              </a:r>
            </a:p>
          </p:txBody>
        </p:sp>
        <p:sp>
          <p:nvSpPr>
            <p:cNvPr id="159" name="tx159"/>
            <p:cNvSpPr/>
            <p:nvPr/>
          </p:nvSpPr>
          <p:spPr>
            <a:xfrm>
              <a:off x="1416378" y="2818489"/>
              <a:ext cx="94878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Uganda (49,000)</a:t>
              </a:r>
            </a:p>
          </p:txBody>
        </p:sp>
        <p:sp>
          <p:nvSpPr>
            <p:cNvPr id="160" name="tx160"/>
            <p:cNvSpPr/>
            <p:nvPr/>
          </p:nvSpPr>
          <p:spPr>
            <a:xfrm>
              <a:off x="1437775" y="3063338"/>
              <a:ext cx="92738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Zambia (39,000)</a:t>
              </a:r>
            </a:p>
          </p:txBody>
        </p:sp>
        <p:sp>
          <p:nvSpPr>
            <p:cNvPr id="161" name="tx161"/>
            <p:cNvSpPr/>
            <p:nvPr/>
          </p:nvSpPr>
          <p:spPr>
            <a:xfrm>
              <a:off x="1276200" y="3308187"/>
              <a:ext cx="108895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Zimbabwe (33,000)</a:t>
              </a:r>
            </a:p>
          </p:txBody>
        </p:sp>
        <p:sp>
          <p:nvSpPr>
            <p:cNvPr id="162" name="tx162"/>
            <p:cNvSpPr/>
            <p:nvPr/>
          </p:nvSpPr>
          <p:spPr>
            <a:xfrm>
              <a:off x="1465938" y="3553036"/>
              <a:ext cx="89922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Malawi (31,000)</a:t>
              </a:r>
            </a:p>
          </p:txBody>
        </p:sp>
        <p:sp>
          <p:nvSpPr>
            <p:cNvPr id="163" name="tx163"/>
            <p:cNvSpPr/>
            <p:nvPr/>
          </p:nvSpPr>
          <p:spPr>
            <a:xfrm>
              <a:off x="1395438" y="3797885"/>
              <a:ext cx="96972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Rwanda (23,000)</a:t>
              </a:r>
            </a:p>
          </p:txBody>
        </p:sp>
        <p:sp>
          <p:nvSpPr>
            <p:cNvPr id="164" name="tx164"/>
            <p:cNvSpPr/>
            <p:nvPr/>
          </p:nvSpPr>
          <p:spPr>
            <a:xfrm>
              <a:off x="1423510" y="4042734"/>
              <a:ext cx="94164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Burundi (18,000)</a:t>
              </a:r>
            </a:p>
          </p:txBody>
        </p:sp>
        <p:sp>
          <p:nvSpPr>
            <p:cNvPr id="165" name="tx165"/>
            <p:cNvSpPr/>
            <p:nvPr/>
          </p:nvSpPr>
          <p:spPr>
            <a:xfrm>
              <a:off x="1500777" y="4287582"/>
              <a:ext cx="864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Kenya (14,000)</a:t>
              </a:r>
            </a:p>
          </p:txBody>
        </p:sp>
        <p:sp>
          <p:nvSpPr>
            <p:cNvPr id="166" name="tx166"/>
            <p:cNvSpPr/>
            <p:nvPr/>
          </p:nvSpPr>
          <p:spPr>
            <a:xfrm>
              <a:off x="1416835" y="4532431"/>
              <a:ext cx="94832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Comoros (5,000)</a:t>
              </a:r>
            </a:p>
          </p:txBody>
        </p:sp>
        <p:sp>
          <p:nvSpPr>
            <p:cNvPr id="167" name="tx167"/>
            <p:cNvSpPr/>
            <p:nvPr/>
          </p:nvSpPr>
          <p:spPr>
            <a:xfrm>
              <a:off x="1465938" y="4777280"/>
              <a:ext cx="89922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Namibia (4,000)</a:t>
              </a:r>
            </a:p>
          </p:txBody>
        </p:sp>
        <p:sp>
          <p:nvSpPr>
            <p:cNvPr id="168" name="tx168"/>
            <p:cNvSpPr/>
            <p:nvPr/>
          </p:nvSpPr>
          <p:spPr>
            <a:xfrm>
              <a:off x="1458897" y="5022129"/>
              <a:ext cx="90626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Eswatini (4,000)</a:t>
              </a:r>
            </a:p>
          </p:txBody>
        </p:sp>
        <p:sp>
          <p:nvSpPr>
            <p:cNvPr id="169" name="tx169"/>
            <p:cNvSpPr/>
            <p:nvPr/>
          </p:nvSpPr>
          <p:spPr>
            <a:xfrm>
              <a:off x="1557287" y="5266978"/>
              <a:ext cx="80787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Eritrea (3,000)</a:t>
              </a:r>
            </a:p>
          </p:txBody>
        </p:sp>
        <p:sp>
          <p:nvSpPr>
            <p:cNvPr id="170" name="tx170"/>
            <p:cNvSpPr/>
            <p:nvPr/>
          </p:nvSpPr>
          <p:spPr>
            <a:xfrm>
              <a:off x="1479654" y="5511827"/>
              <a:ext cx="8855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Lesotho (3,000)</a:t>
              </a:r>
            </a:p>
          </p:txBody>
        </p:sp>
        <p:sp>
          <p:nvSpPr>
            <p:cNvPr id="171" name="tx171"/>
            <p:cNvSpPr/>
            <p:nvPr/>
          </p:nvSpPr>
          <p:spPr>
            <a:xfrm>
              <a:off x="1374407" y="5756676"/>
              <a:ext cx="99075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Botswana (1,000)</a:t>
              </a:r>
            </a:p>
          </p:txBody>
        </p:sp>
        <p:sp>
          <p:nvSpPr>
            <p:cNvPr id="172" name="tx172"/>
            <p:cNvSpPr/>
            <p:nvPr/>
          </p:nvSpPr>
          <p:spPr>
            <a:xfrm>
              <a:off x="7287230" y="859697"/>
              <a:ext cx="103308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Ethiopia (650,000)</a:t>
              </a:r>
            </a:p>
          </p:txBody>
        </p:sp>
        <p:sp>
          <p:nvSpPr>
            <p:cNvPr id="173" name="tx173"/>
            <p:cNvSpPr/>
            <p:nvPr/>
          </p:nvSpPr>
          <p:spPr>
            <a:xfrm>
              <a:off x="7287230" y="1104546"/>
              <a:ext cx="9699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Angola (454,000)</a:t>
              </a:r>
            </a:p>
          </p:txBody>
        </p:sp>
        <p:sp>
          <p:nvSpPr>
            <p:cNvPr id="174" name="tx174"/>
            <p:cNvSpPr/>
            <p:nvPr/>
          </p:nvSpPr>
          <p:spPr>
            <a:xfrm>
              <a:off x="7287230" y="1349395"/>
              <a:ext cx="125784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South Africa (380,000)</a:t>
              </a:r>
            </a:p>
          </p:txBody>
        </p:sp>
        <p:sp>
          <p:nvSpPr>
            <p:cNvPr id="175" name="tx175"/>
            <p:cNvSpPr/>
            <p:nvPr/>
          </p:nvSpPr>
          <p:spPr>
            <a:xfrm>
              <a:off x="7287230" y="1594244"/>
              <a:ext cx="108228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Tanzania (307,000)</a:t>
              </a:r>
            </a:p>
          </p:txBody>
        </p:sp>
        <p:sp>
          <p:nvSpPr>
            <p:cNvPr id="176" name="tx176"/>
            <p:cNvSpPr/>
            <p:nvPr/>
          </p:nvSpPr>
          <p:spPr>
            <a:xfrm>
              <a:off x="7287230" y="1839093"/>
              <a:ext cx="127183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Madagascar (256,000)</a:t>
              </a:r>
            </a:p>
          </p:txBody>
        </p:sp>
        <p:sp>
          <p:nvSpPr>
            <p:cNvPr id="177" name="tx177"/>
            <p:cNvSpPr/>
            <p:nvPr/>
          </p:nvSpPr>
          <p:spPr>
            <a:xfrm>
              <a:off x="7287230" y="2083942"/>
              <a:ext cx="103290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Somalia (180,000)</a:t>
              </a:r>
            </a:p>
          </p:txBody>
        </p:sp>
        <p:sp>
          <p:nvSpPr>
            <p:cNvPr id="178" name="tx178"/>
            <p:cNvSpPr/>
            <p:nvPr/>
          </p:nvSpPr>
          <p:spPr>
            <a:xfrm>
              <a:off x="7287230" y="2328791"/>
              <a:ext cx="93469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Kenya (135,000)</a:t>
              </a:r>
            </a:p>
          </p:txBody>
        </p:sp>
        <p:sp>
          <p:nvSpPr>
            <p:cNvPr id="179" name="tx179"/>
            <p:cNvSpPr/>
            <p:nvPr/>
          </p:nvSpPr>
          <p:spPr>
            <a:xfrm>
              <a:off x="7287230" y="2573640"/>
              <a:ext cx="129991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Mozambique (125,000)</a:t>
              </a:r>
            </a:p>
          </p:txBody>
        </p:sp>
        <p:sp>
          <p:nvSpPr>
            <p:cNvPr id="180" name="tx180"/>
            <p:cNvSpPr/>
            <p:nvPr/>
          </p:nvSpPr>
          <p:spPr>
            <a:xfrm>
              <a:off x="7287230" y="2818489"/>
              <a:ext cx="123700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South Sudan (82,000)</a:t>
              </a:r>
            </a:p>
          </p:txBody>
        </p:sp>
        <p:sp>
          <p:nvSpPr>
            <p:cNvPr id="181" name="tx181"/>
            <p:cNvSpPr/>
            <p:nvPr/>
          </p:nvSpPr>
          <p:spPr>
            <a:xfrm>
              <a:off x="7287230" y="3063338"/>
              <a:ext cx="94164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Burundi (50,000)</a:t>
              </a:r>
            </a:p>
          </p:txBody>
        </p:sp>
        <p:sp>
          <p:nvSpPr>
            <p:cNvPr id="182" name="tx182"/>
            <p:cNvSpPr/>
            <p:nvPr/>
          </p:nvSpPr>
          <p:spPr>
            <a:xfrm>
              <a:off x="7287230" y="3308187"/>
              <a:ext cx="89922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Malawi (40,000)</a:t>
              </a:r>
            </a:p>
          </p:txBody>
        </p:sp>
        <p:sp>
          <p:nvSpPr>
            <p:cNvPr id="183" name="tx183"/>
            <p:cNvSpPr/>
            <p:nvPr/>
          </p:nvSpPr>
          <p:spPr>
            <a:xfrm>
              <a:off x="7287230" y="3553036"/>
              <a:ext cx="108895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Zimbabwe (34,000)</a:t>
              </a:r>
            </a:p>
          </p:txBody>
        </p:sp>
        <p:sp>
          <p:nvSpPr>
            <p:cNvPr id="184" name="tx184"/>
            <p:cNvSpPr/>
            <p:nvPr/>
          </p:nvSpPr>
          <p:spPr>
            <a:xfrm>
              <a:off x="7287230" y="3797885"/>
              <a:ext cx="94878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Uganda (34,000)</a:t>
              </a:r>
            </a:p>
          </p:txBody>
        </p:sp>
        <p:sp>
          <p:nvSpPr>
            <p:cNvPr id="185" name="tx185"/>
            <p:cNvSpPr/>
            <p:nvPr/>
          </p:nvSpPr>
          <p:spPr>
            <a:xfrm>
              <a:off x="7287230" y="4042734"/>
              <a:ext cx="92738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Zambia (27,000)</a:t>
              </a:r>
            </a:p>
          </p:txBody>
        </p:sp>
        <p:sp>
          <p:nvSpPr>
            <p:cNvPr id="186" name="tx186"/>
            <p:cNvSpPr/>
            <p:nvPr/>
          </p:nvSpPr>
          <p:spPr>
            <a:xfrm>
              <a:off x="7287230" y="4287582"/>
              <a:ext cx="96011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Namibia (11,000)</a:t>
              </a:r>
            </a:p>
          </p:txBody>
        </p:sp>
        <p:sp>
          <p:nvSpPr>
            <p:cNvPr id="187" name="tx187"/>
            <p:cNvSpPr/>
            <p:nvPr/>
          </p:nvSpPr>
          <p:spPr>
            <a:xfrm>
              <a:off x="7287230" y="4532431"/>
              <a:ext cx="89940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Rwanda (8,000)</a:t>
              </a:r>
            </a:p>
          </p:txBody>
        </p:sp>
        <p:sp>
          <p:nvSpPr>
            <p:cNvPr id="188" name="tx188"/>
            <p:cNvSpPr/>
            <p:nvPr/>
          </p:nvSpPr>
          <p:spPr>
            <a:xfrm>
              <a:off x="7287230" y="4777280"/>
              <a:ext cx="8855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Lesotho (6,000)</a:t>
              </a:r>
            </a:p>
          </p:txBody>
        </p:sp>
        <p:sp>
          <p:nvSpPr>
            <p:cNvPr id="189" name="tx189"/>
            <p:cNvSpPr/>
            <p:nvPr/>
          </p:nvSpPr>
          <p:spPr>
            <a:xfrm>
              <a:off x="7287230" y="5022129"/>
              <a:ext cx="94832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Comoros (5,000)</a:t>
              </a:r>
            </a:p>
          </p:txBody>
        </p:sp>
        <p:sp>
          <p:nvSpPr>
            <p:cNvPr id="190" name="tx190"/>
            <p:cNvSpPr/>
            <p:nvPr/>
          </p:nvSpPr>
          <p:spPr>
            <a:xfrm>
              <a:off x="7287230" y="5266978"/>
              <a:ext cx="90626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Eswatini (5,000)</a:t>
              </a:r>
            </a:p>
          </p:txBody>
        </p:sp>
        <p:sp>
          <p:nvSpPr>
            <p:cNvPr id="191" name="tx191"/>
            <p:cNvSpPr/>
            <p:nvPr/>
          </p:nvSpPr>
          <p:spPr>
            <a:xfrm>
              <a:off x="7287230" y="5511827"/>
              <a:ext cx="80787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Eritrea (2,000)</a:t>
              </a:r>
            </a:p>
          </p:txBody>
        </p:sp>
        <p:sp>
          <p:nvSpPr>
            <p:cNvPr id="192" name="tx192"/>
            <p:cNvSpPr/>
            <p:nvPr/>
          </p:nvSpPr>
          <p:spPr>
            <a:xfrm>
              <a:off x="7287230" y="5756676"/>
              <a:ext cx="99075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Botswana (1,000)</a:t>
              </a:r>
            </a:p>
          </p:txBody>
        </p:sp>
        <p:sp>
          <p:nvSpPr>
            <p:cNvPr id="193" name="tx193"/>
            <p:cNvSpPr/>
            <p:nvPr/>
          </p:nvSpPr>
          <p:spPr>
            <a:xfrm>
              <a:off x="570361" y="86495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194" name="tx194"/>
            <p:cNvSpPr/>
            <p:nvPr/>
          </p:nvSpPr>
          <p:spPr>
            <a:xfrm>
              <a:off x="570361" y="110980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195" name="tx195"/>
            <p:cNvSpPr/>
            <p:nvPr/>
          </p:nvSpPr>
          <p:spPr>
            <a:xfrm>
              <a:off x="570361" y="135465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196" name="tx196"/>
            <p:cNvSpPr/>
            <p:nvPr/>
          </p:nvSpPr>
          <p:spPr>
            <a:xfrm>
              <a:off x="570361" y="159950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197" name="tx197"/>
            <p:cNvSpPr/>
            <p:nvPr/>
          </p:nvSpPr>
          <p:spPr>
            <a:xfrm>
              <a:off x="570361" y="184435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98" name="tx198"/>
            <p:cNvSpPr/>
            <p:nvPr/>
          </p:nvSpPr>
          <p:spPr>
            <a:xfrm>
              <a:off x="570361" y="208920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199" name="tx199"/>
            <p:cNvSpPr/>
            <p:nvPr/>
          </p:nvSpPr>
          <p:spPr>
            <a:xfrm>
              <a:off x="570361" y="233404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200" name="tx200"/>
            <p:cNvSpPr/>
            <p:nvPr/>
          </p:nvSpPr>
          <p:spPr>
            <a:xfrm>
              <a:off x="570361" y="25788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201" name="tx201"/>
            <p:cNvSpPr/>
            <p:nvPr/>
          </p:nvSpPr>
          <p:spPr>
            <a:xfrm>
              <a:off x="570361" y="282374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202" name="tx202"/>
            <p:cNvSpPr/>
            <p:nvPr/>
          </p:nvSpPr>
          <p:spPr>
            <a:xfrm>
              <a:off x="508182" y="30685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03" name="tx203"/>
            <p:cNvSpPr/>
            <p:nvPr/>
          </p:nvSpPr>
          <p:spPr>
            <a:xfrm>
              <a:off x="516503" y="3313445"/>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204" name="tx204"/>
            <p:cNvSpPr/>
            <p:nvPr/>
          </p:nvSpPr>
          <p:spPr>
            <a:xfrm>
              <a:off x="508182" y="355829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205" name="tx205"/>
            <p:cNvSpPr/>
            <p:nvPr/>
          </p:nvSpPr>
          <p:spPr>
            <a:xfrm>
              <a:off x="508182" y="38031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206" name="tx206"/>
            <p:cNvSpPr/>
            <p:nvPr/>
          </p:nvSpPr>
          <p:spPr>
            <a:xfrm>
              <a:off x="508182" y="40479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207" name="tx207"/>
            <p:cNvSpPr/>
            <p:nvPr/>
          </p:nvSpPr>
          <p:spPr>
            <a:xfrm>
              <a:off x="508182" y="42928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08" name="tx208"/>
            <p:cNvSpPr/>
            <p:nvPr/>
          </p:nvSpPr>
          <p:spPr>
            <a:xfrm>
              <a:off x="508182" y="45376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209" name="tx209"/>
            <p:cNvSpPr/>
            <p:nvPr/>
          </p:nvSpPr>
          <p:spPr>
            <a:xfrm>
              <a:off x="508182" y="47825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210" name="tx210"/>
            <p:cNvSpPr/>
            <p:nvPr/>
          </p:nvSpPr>
          <p:spPr>
            <a:xfrm>
              <a:off x="508182" y="50273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211" name="tx211"/>
            <p:cNvSpPr/>
            <p:nvPr/>
          </p:nvSpPr>
          <p:spPr>
            <a:xfrm>
              <a:off x="508182" y="52722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212" name="tx212"/>
            <p:cNvSpPr/>
            <p:nvPr/>
          </p:nvSpPr>
          <p:spPr>
            <a:xfrm>
              <a:off x="508182" y="55170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508182" y="576193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214" name="tx214"/>
            <p:cNvSpPr/>
            <p:nvPr/>
          </p:nvSpPr>
          <p:spPr>
            <a:xfrm>
              <a:off x="2326903"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15" name="tx215"/>
            <p:cNvSpPr/>
            <p:nvPr/>
          </p:nvSpPr>
          <p:spPr>
            <a:xfrm>
              <a:off x="3498825"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16" name="tx216"/>
            <p:cNvSpPr/>
            <p:nvPr/>
          </p:nvSpPr>
          <p:spPr>
            <a:xfrm>
              <a:off x="4670746"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17" name="tx217"/>
            <p:cNvSpPr/>
            <p:nvPr/>
          </p:nvSpPr>
          <p:spPr>
            <a:xfrm>
              <a:off x="5842668"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18" name="tx218"/>
            <p:cNvSpPr/>
            <p:nvPr/>
          </p:nvSpPr>
          <p:spPr>
            <a:xfrm>
              <a:off x="7014590"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19" name="tx219"/>
            <p:cNvSpPr/>
            <p:nvPr/>
          </p:nvSpPr>
          <p:spPr>
            <a:xfrm>
              <a:off x="695171" y="435349"/>
              <a:ext cx="516837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ESAR, 2021-2025</a:t>
              </a:r>
            </a:p>
          </p:txBody>
        </p:sp>
        <p:sp>
          <p:nvSpPr>
            <p:cNvPr id="220" name="tx22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799761" y="65934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Ethiopia ranked number 1 out of 21 countries with 1,013,000 zero-dose children.
In 2025, Ethiopia ranked number 1 out of 21 countries with 650,000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127" y="4333959"/>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5" name="pl5"/>
            <p:cNvSpPr/>
            <p:nvPr/>
          </p:nvSpPr>
          <p:spPr>
            <a:xfrm>
              <a:off x="1079127" y="3631112"/>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6" name="pl6"/>
            <p:cNvSpPr/>
            <p:nvPr/>
          </p:nvSpPr>
          <p:spPr>
            <a:xfrm>
              <a:off x="1079127" y="2928265"/>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7" name="pl7"/>
            <p:cNvSpPr/>
            <p:nvPr/>
          </p:nvSpPr>
          <p:spPr>
            <a:xfrm>
              <a:off x="1079127" y="2225419"/>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8" name="pl8"/>
            <p:cNvSpPr/>
            <p:nvPr/>
          </p:nvSpPr>
          <p:spPr>
            <a:xfrm>
              <a:off x="1079127" y="4685382"/>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9" name="pl9"/>
            <p:cNvSpPr/>
            <p:nvPr/>
          </p:nvSpPr>
          <p:spPr>
            <a:xfrm>
              <a:off x="1079127" y="3982535"/>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0" name="pl10"/>
            <p:cNvSpPr/>
            <p:nvPr/>
          </p:nvSpPr>
          <p:spPr>
            <a:xfrm>
              <a:off x="1079127" y="3279689"/>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1" name="pl11"/>
            <p:cNvSpPr/>
            <p:nvPr/>
          </p:nvSpPr>
          <p:spPr>
            <a:xfrm>
              <a:off x="1079127" y="2576842"/>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2" name="pl12"/>
            <p:cNvSpPr/>
            <p:nvPr/>
          </p:nvSpPr>
          <p:spPr>
            <a:xfrm>
              <a:off x="1079127" y="1873995"/>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3" name="pl13"/>
            <p:cNvSpPr/>
            <p:nvPr/>
          </p:nvSpPr>
          <p:spPr>
            <a:xfrm>
              <a:off x="1523892"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592"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291"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7991"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69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39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089"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75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69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3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57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1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5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39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569" y="4381349"/>
              <a:ext cx="200645" cy="304032"/>
            </a:xfrm>
            <a:prstGeom prst="rect">
              <a:avLst/>
            </a:prstGeom>
            <a:solidFill>
              <a:srgbClr val="80BD41">
                <a:alpha val="100000"/>
              </a:srgbClr>
            </a:solidFill>
          </p:spPr>
          <p:txBody>
            <a:bodyPr/>
            <a:lstStyle/>
            <a:p/>
          </p:txBody>
        </p:sp>
        <p:sp>
          <p:nvSpPr>
            <p:cNvPr id="28" name="rc28"/>
            <p:cNvSpPr/>
            <p:nvPr/>
          </p:nvSpPr>
          <p:spPr>
            <a:xfrm>
              <a:off x="1423569" y="3671939"/>
              <a:ext cx="200645" cy="537124"/>
            </a:xfrm>
            <a:prstGeom prst="rect">
              <a:avLst/>
            </a:prstGeom>
            <a:solidFill>
              <a:srgbClr val="0058AB">
                <a:alpha val="100000"/>
              </a:srgbClr>
            </a:solidFill>
          </p:spPr>
          <p:txBody>
            <a:bodyPr/>
            <a:lstStyle/>
            <a:p/>
          </p:txBody>
        </p:sp>
        <p:sp>
          <p:nvSpPr>
            <p:cNvPr id="29" name="rc29"/>
            <p:cNvSpPr/>
            <p:nvPr/>
          </p:nvSpPr>
          <p:spPr>
            <a:xfrm>
              <a:off x="1423569" y="4209064"/>
              <a:ext cx="200645" cy="172285"/>
            </a:xfrm>
            <a:prstGeom prst="rect">
              <a:avLst/>
            </a:prstGeom>
            <a:solidFill>
              <a:srgbClr val="1CABE2">
                <a:alpha val="100000"/>
              </a:srgbClr>
            </a:solidFill>
          </p:spPr>
          <p:txBody>
            <a:bodyPr/>
            <a:lstStyle/>
            <a:p/>
          </p:txBody>
        </p:sp>
        <p:sp>
          <p:nvSpPr>
            <p:cNvPr id="30" name="rc30"/>
            <p:cNvSpPr/>
            <p:nvPr/>
          </p:nvSpPr>
          <p:spPr>
            <a:xfrm>
              <a:off x="1646509" y="4354945"/>
              <a:ext cx="200645" cy="330437"/>
            </a:xfrm>
            <a:prstGeom prst="rect">
              <a:avLst/>
            </a:prstGeom>
            <a:solidFill>
              <a:srgbClr val="80BD41">
                <a:alpha val="100000"/>
              </a:srgbClr>
            </a:solidFill>
          </p:spPr>
          <p:txBody>
            <a:bodyPr/>
            <a:lstStyle/>
            <a:p/>
          </p:txBody>
        </p:sp>
        <p:sp>
          <p:nvSpPr>
            <p:cNvPr id="31" name="rc31"/>
            <p:cNvSpPr/>
            <p:nvPr/>
          </p:nvSpPr>
          <p:spPr>
            <a:xfrm>
              <a:off x="1646509" y="3652765"/>
              <a:ext cx="200645" cy="516308"/>
            </a:xfrm>
            <a:prstGeom prst="rect">
              <a:avLst/>
            </a:prstGeom>
            <a:solidFill>
              <a:srgbClr val="0058AB">
                <a:alpha val="100000"/>
              </a:srgbClr>
            </a:solidFill>
          </p:spPr>
          <p:txBody>
            <a:bodyPr/>
            <a:lstStyle/>
            <a:p/>
          </p:txBody>
        </p:sp>
        <p:sp>
          <p:nvSpPr>
            <p:cNvPr id="32" name="rc32"/>
            <p:cNvSpPr/>
            <p:nvPr/>
          </p:nvSpPr>
          <p:spPr>
            <a:xfrm>
              <a:off x="1646509" y="4169074"/>
              <a:ext cx="200645" cy="185870"/>
            </a:xfrm>
            <a:prstGeom prst="rect">
              <a:avLst/>
            </a:prstGeom>
            <a:solidFill>
              <a:srgbClr val="1CABE2">
                <a:alpha val="100000"/>
              </a:srgbClr>
            </a:solidFill>
          </p:spPr>
          <p:txBody>
            <a:bodyPr/>
            <a:lstStyle/>
            <a:p/>
          </p:txBody>
        </p:sp>
        <p:sp>
          <p:nvSpPr>
            <p:cNvPr id="33" name="rc33"/>
            <p:cNvSpPr/>
            <p:nvPr/>
          </p:nvSpPr>
          <p:spPr>
            <a:xfrm>
              <a:off x="1869449" y="4318107"/>
              <a:ext cx="200645" cy="367275"/>
            </a:xfrm>
            <a:prstGeom prst="rect">
              <a:avLst/>
            </a:prstGeom>
            <a:solidFill>
              <a:srgbClr val="80BD41">
                <a:alpha val="100000"/>
              </a:srgbClr>
            </a:solidFill>
          </p:spPr>
          <p:txBody>
            <a:bodyPr/>
            <a:lstStyle/>
            <a:p/>
          </p:txBody>
        </p:sp>
        <p:sp>
          <p:nvSpPr>
            <p:cNvPr id="34" name="rc34"/>
            <p:cNvSpPr/>
            <p:nvPr/>
          </p:nvSpPr>
          <p:spPr>
            <a:xfrm>
              <a:off x="1869449" y="3636024"/>
              <a:ext cx="200645" cy="503692"/>
            </a:xfrm>
            <a:prstGeom prst="rect">
              <a:avLst/>
            </a:prstGeom>
            <a:solidFill>
              <a:srgbClr val="0058AB">
                <a:alpha val="100000"/>
              </a:srgbClr>
            </a:solidFill>
          </p:spPr>
          <p:txBody>
            <a:bodyPr/>
            <a:lstStyle/>
            <a:p/>
          </p:txBody>
        </p:sp>
        <p:sp>
          <p:nvSpPr>
            <p:cNvPr id="35" name="rc35"/>
            <p:cNvSpPr/>
            <p:nvPr/>
          </p:nvSpPr>
          <p:spPr>
            <a:xfrm>
              <a:off x="1869449" y="4139716"/>
              <a:ext cx="200645" cy="178390"/>
            </a:xfrm>
            <a:prstGeom prst="rect">
              <a:avLst/>
            </a:prstGeom>
            <a:solidFill>
              <a:srgbClr val="1CABE2">
                <a:alpha val="100000"/>
              </a:srgbClr>
            </a:solidFill>
          </p:spPr>
          <p:txBody>
            <a:bodyPr/>
            <a:lstStyle/>
            <a:p/>
          </p:txBody>
        </p:sp>
        <p:sp>
          <p:nvSpPr>
            <p:cNvPr id="36" name="rc36"/>
            <p:cNvSpPr/>
            <p:nvPr/>
          </p:nvSpPr>
          <p:spPr>
            <a:xfrm>
              <a:off x="2092389" y="4292895"/>
              <a:ext cx="200645" cy="392487"/>
            </a:xfrm>
            <a:prstGeom prst="rect">
              <a:avLst/>
            </a:prstGeom>
            <a:solidFill>
              <a:srgbClr val="80BD41">
                <a:alpha val="100000"/>
              </a:srgbClr>
            </a:solidFill>
          </p:spPr>
          <p:txBody>
            <a:bodyPr/>
            <a:lstStyle/>
            <a:p/>
          </p:txBody>
        </p:sp>
        <p:sp>
          <p:nvSpPr>
            <p:cNvPr id="37" name="rc37"/>
            <p:cNvSpPr/>
            <p:nvPr/>
          </p:nvSpPr>
          <p:spPr>
            <a:xfrm>
              <a:off x="2092389" y="3624605"/>
              <a:ext cx="200645" cy="477349"/>
            </a:xfrm>
            <a:prstGeom prst="rect">
              <a:avLst/>
            </a:prstGeom>
            <a:solidFill>
              <a:srgbClr val="0058AB">
                <a:alpha val="100000"/>
              </a:srgbClr>
            </a:solidFill>
          </p:spPr>
          <p:txBody>
            <a:bodyPr/>
            <a:lstStyle/>
            <a:p/>
          </p:txBody>
        </p:sp>
        <p:sp>
          <p:nvSpPr>
            <p:cNvPr id="38" name="rc38"/>
            <p:cNvSpPr/>
            <p:nvPr/>
          </p:nvSpPr>
          <p:spPr>
            <a:xfrm>
              <a:off x="2092389" y="4101955"/>
              <a:ext cx="200645" cy="190939"/>
            </a:xfrm>
            <a:prstGeom prst="rect">
              <a:avLst/>
            </a:prstGeom>
            <a:solidFill>
              <a:srgbClr val="1CABE2">
                <a:alpha val="100000"/>
              </a:srgbClr>
            </a:solidFill>
          </p:spPr>
          <p:txBody>
            <a:bodyPr/>
            <a:lstStyle/>
            <a:p/>
          </p:txBody>
        </p:sp>
        <p:sp>
          <p:nvSpPr>
            <p:cNvPr id="39" name="rc39"/>
            <p:cNvSpPr/>
            <p:nvPr/>
          </p:nvSpPr>
          <p:spPr>
            <a:xfrm>
              <a:off x="2315329" y="4264394"/>
              <a:ext cx="200645" cy="420988"/>
            </a:xfrm>
            <a:prstGeom prst="rect">
              <a:avLst/>
            </a:prstGeom>
            <a:solidFill>
              <a:srgbClr val="80BD41">
                <a:alpha val="100000"/>
              </a:srgbClr>
            </a:solidFill>
          </p:spPr>
          <p:txBody>
            <a:bodyPr/>
            <a:lstStyle/>
            <a:p/>
          </p:txBody>
        </p:sp>
        <p:sp>
          <p:nvSpPr>
            <p:cNvPr id="40" name="rc40"/>
            <p:cNvSpPr/>
            <p:nvPr/>
          </p:nvSpPr>
          <p:spPr>
            <a:xfrm>
              <a:off x="2315329" y="3605924"/>
              <a:ext cx="200645" cy="453372"/>
            </a:xfrm>
            <a:prstGeom prst="rect">
              <a:avLst/>
            </a:prstGeom>
            <a:solidFill>
              <a:srgbClr val="0058AB">
                <a:alpha val="100000"/>
              </a:srgbClr>
            </a:solidFill>
          </p:spPr>
          <p:txBody>
            <a:bodyPr/>
            <a:lstStyle/>
            <a:p/>
          </p:txBody>
        </p:sp>
        <p:sp>
          <p:nvSpPr>
            <p:cNvPr id="41" name="rc41"/>
            <p:cNvSpPr/>
            <p:nvPr/>
          </p:nvSpPr>
          <p:spPr>
            <a:xfrm>
              <a:off x="2315329" y="4059297"/>
              <a:ext cx="200645" cy="205097"/>
            </a:xfrm>
            <a:prstGeom prst="rect">
              <a:avLst/>
            </a:prstGeom>
            <a:solidFill>
              <a:srgbClr val="1CABE2">
                <a:alpha val="100000"/>
              </a:srgbClr>
            </a:solidFill>
          </p:spPr>
          <p:txBody>
            <a:bodyPr/>
            <a:lstStyle/>
            <a:p/>
          </p:txBody>
        </p:sp>
        <p:sp>
          <p:nvSpPr>
            <p:cNvPr id="42" name="rc42"/>
            <p:cNvSpPr/>
            <p:nvPr/>
          </p:nvSpPr>
          <p:spPr>
            <a:xfrm>
              <a:off x="2538269" y="4213108"/>
              <a:ext cx="200645" cy="472274"/>
            </a:xfrm>
            <a:prstGeom prst="rect">
              <a:avLst/>
            </a:prstGeom>
            <a:solidFill>
              <a:srgbClr val="80BD41">
                <a:alpha val="100000"/>
              </a:srgbClr>
            </a:solidFill>
          </p:spPr>
          <p:txBody>
            <a:bodyPr/>
            <a:lstStyle/>
            <a:p/>
          </p:txBody>
        </p:sp>
        <p:sp>
          <p:nvSpPr>
            <p:cNvPr id="43" name="rc43"/>
            <p:cNvSpPr/>
            <p:nvPr/>
          </p:nvSpPr>
          <p:spPr>
            <a:xfrm>
              <a:off x="2538269" y="3587070"/>
              <a:ext cx="200645" cy="428341"/>
            </a:xfrm>
            <a:prstGeom prst="rect">
              <a:avLst/>
            </a:prstGeom>
            <a:solidFill>
              <a:srgbClr val="0058AB">
                <a:alpha val="100000"/>
              </a:srgbClr>
            </a:solidFill>
          </p:spPr>
          <p:txBody>
            <a:bodyPr/>
            <a:lstStyle/>
            <a:p/>
          </p:txBody>
        </p:sp>
        <p:sp>
          <p:nvSpPr>
            <p:cNvPr id="44" name="rc44"/>
            <p:cNvSpPr/>
            <p:nvPr/>
          </p:nvSpPr>
          <p:spPr>
            <a:xfrm>
              <a:off x="2538269" y="4015412"/>
              <a:ext cx="200645" cy="197696"/>
            </a:xfrm>
            <a:prstGeom prst="rect">
              <a:avLst/>
            </a:prstGeom>
            <a:solidFill>
              <a:srgbClr val="1CABE2">
                <a:alpha val="100000"/>
              </a:srgbClr>
            </a:solidFill>
          </p:spPr>
          <p:txBody>
            <a:bodyPr/>
            <a:lstStyle/>
            <a:p/>
          </p:txBody>
        </p:sp>
        <p:sp>
          <p:nvSpPr>
            <p:cNvPr id="45" name="rc45"/>
            <p:cNvSpPr/>
            <p:nvPr/>
          </p:nvSpPr>
          <p:spPr>
            <a:xfrm>
              <a:off x="2761209" y="4176725"/>
              <a:ext cx="200645" cy="508656"/>
            </a:xfrm>
            <a:prstGeom prst="rect">
              <a:avLst/>
            </a:prstGeom>
            <a:solidFill>
              <a:srgbClr val="80BD41">
                <a:alpha val="100000"/>
              </a:srgbClr>
            </a:solidFill>
          </p:spPr>
          <p:txBody>
            <a:bodyPr/>
            <a:lstStyle/>
            <a:p/>
          </p:txBody>
        </p:sp>
        <p:sp>
          <p:nvSpPr>
            <p:cNvPr id="46" name="rc46"/>
            <p:cNvSpPr/>
            <p:nvPr/>
          </p:nvSpPr>
          <p:spPr>
            <a:xfrm>
              <a:off x="2761209" y="3579606"/>
              <a:ext cx="200645" cy="398079"/>
            </a:xfrm>
            <a:prstGeom prst="rect">
              <a:avLst/>
            </a:prstGeom>
            <a:solidFill>
              <a:srgbClr val="0058AB">
                <a:alpha val="100000"/>
              </a:srgbClr>
            </a:solidFill>
          </p:spPr>
          <p:txBody>
            <a:bodyPr/>
            <a:lstStyle/>
            <a:p/>
          </p:txBody>
        </p:sp>
        <p:sp>
          <p:nvSpPr>
            <p:cNvPr id="47" name="rc47"/>
            <p:cNvSpPr/>
            <p:nvPr/>
          </p:nvSpPr>
          <p:spPr>
            <a:xfrm>
              <a:off x="2761209" y="3977686"/>
              <a:ext cx="200645" cy="199039"/>
            </a:xfrm>
            <a:prstGeom prst="rect">
              <a:avLst/>
            </a:prstGeom>
            <a:solidFill>
              <a:srgbClr val="1CABE2">
                <a:alpha val="100000"/>
              </a:srgbClr>
            </a:solidFill>
          </p:spPr>
          <p:txBody>
            <a:bodyPr/>
            <a:lstStyle/>
            <a:p/>
          </p:txBody>
        </p:sp>
        <p:sp>
          <p:nvSpPr>
            <p:cNvPr id="48" name="rc48"/>
            <p:cNvSpPr/>
            <p:nvPr/>
          </p:nvSpPr>
          <p:spPr>
            <a:xfrm>
              <a:off x="2984149" y="4129194"/>
              <a:ext cx="200645" cy="556188"/>
            </a:xfrm>
            <a:prstGeom prst="rect">
              <a:avLst/>
            </a:prstGeom>
            <a:solidFill>
              <a:srgbClr val="80BD41">
                <a:alpha val="100000"/>
              </a:srgbClr>
            </a:solidFill>
          </p:spPr>
          <p:txBody>
            <a:bodyPr/>
            <a:lstStyle/>
            <a:p/>
          </p:txBody>
        </p:sp>
        <p:sp>
          <p:nvSpPr>
            <p:cNvPr id="49" name="rc49"/>
            <p:cNvSpPr/>
            <p:nvPr/>
          </p:nvSpPr>
          <p:spPr>
            <a:xfrm>
              <a:off x="2984149" y="3573006"/>
              <a:ext cx="200645" cy="367084"/>
            </a:xfrm>
            <a:prstGeom prst="rect">
              <a:avLst/>
            </a:prstGeom>
            <a:solidFill>
              <a:srgbClr val="0058AB">
                <a:alpha val="100000"/>
              </a:srgbClr>
            </a:solidFill>
          </p:spPr>
          <p:txBody>
            <a:bodyPr/>
            <a:lstStyle/>
            <a:p/>
          </p:txBody>
        </p:sp>
        <p:sp>
          <p:nvSpPr>
            <p:cNvPr id="50" name="rc50"/>
            <p:cNvSpPr/>
            <p:nvPr/>
          </p:nvSpPr>
          <p:spPr>
            <a:xfrm>
              <a:off x="2984149" y="3940090"/>
              <a:ext cx="200645" cy="189103"/>
            </a:xfrm>
            <a:prstGeom prst="rect">
              <a:avLst/>
            </a:prstGeom>
            <a:solidFill>
              <a:srgbClr val="1CABE2">
                <a:alpha val="100000"/>
              </a:srgbClr>
            </a:solidFill>
          </p:spPr>
          <p:txBody>
            <a:bodyPr/>
            <a:lstStyle/>
            <a:p/>
          </p:txBody>
        </p:sp>
        <p:sp>
          <p:nvSpPr>
            <p:cNvPr id="51" name="rc51"/>
            <p:cNvSpPr/>
            <p:nvPr/>
          </p:nvSpPr>
          <p:spPr>
            <a:xfrm>
              <a:off x="3207089" y="4083932"/>
              <a:ext cx="200645" cy="601449"/>
            </a:xfrm>
            <a:prstGeom prst="rect">
              <a:avLst/>
            </a:prstGeom>
            <a:solidFill>
              <a:srgbClr val="80BD41">
                <a:alpha val="100000"/>
              </a:srgbClr>
            </a:solidFill>
          </p:spPr>
          <p:txBody>
            <a:bodyPr/>
            <a:lstStyle/>
            <a:p/>
          </p:txBody>
        </p:sp>
        <p:sp>
          <p:nvSpPr>
            <p:cNvPr id="52" name="rc52"/>
            <p:cNvSpPr/>
            <p:nvPr/>
          </p:nvSpPr>
          <p:spPr>
            <a:xfrm>
              <a:off x="3207089" y="3571586"/>
              <a:ext cx="200645" cy="323000"/>
            </a:xfrm>
            <a:prstGeom prst="rect">
              <a:avLst/>
            </a:prstGeom>
            <a:solidFill>
              <a:srgbClr val="0058AB">
                <a:alpha val="100000"/>
              </a:srgbClr>
            </a:solidFill>
          </p:spPr>
          <p:txBody>
            <a:bodyPr/>
            <a:lstStyle/>
            <a:p/>
          </p:txBody>
        </p:sp>
        <p:sp>
          <p:nvSpPr>
            <p:cNvPr id="53" name="rc53"/>
            <p:cNvSpPr/>
            <p:nvPr/>
          </p:nvSpPr>
          <p:spPr>
            <a:xfrm>
              <a:off x="3207089" y="3894587"/>
              <a:ext cx="200645" cy="189345"/>
            </a:xfrm>
            <a:prstGeom prst="rect">
              <a:avLst/>
            </a:prstGeom>
            <a:solidFill>
              <a:srgbClr val="1CABE2">
                <a:alpha val="100000"/>
              </a:srgbClr>
            </a:solidFill>
          </p:spPr>
          <p:txBody>
            <a:bodyPr/>
            <a:lstStyle/>
            <a:p/>
          </p:txBody>
        </p:sp>
        <p:sp>
          <p:nvSpPr>
            <p:cNvPr id="54" name="rc54"/>
            <p:cNvSpPr/>
            <p:nvPr/>
          </p:nvSpPr>
          <p:spPr>
            <a:xfrm>
              <a:off x="3430028" y="4042664"/>
              <a:ext cx="200645" cy="642718"/>
            </a:xfrm>
            <a:prstGeom prst="rect">
              <a:avLst/>
            </a:prstGeom>
            <a:solidFill>
              <a:srgbClr val="80BD41">
                <a:alpha val="100000"/>
              </a:srgbClr>
            </a:solidFill>
          </p:spPr>
          <p:txBody>
            <a:bodyPr/>
            <a:lstStyle/>
            <a:p/>
          </p:txBody>
        </p:sp>
        <p:sp>
          <p:nvSpPr>
            <p:cNvPr id="55" name="rc55"/>
            <p:cNvSpPr/>
            <p:nvPr/>
          </p:nvSpPr>
          <p:spPr>
            <a:xfrm>
              <a:off x="3430028" y="3577248"/>
              <a:ext cx="200645" cy="288114"/>
            </a:xfrm>
            <a:prstGeom prst="rect">
              <a:avLst/>
            </a:prstGeom>
            <a:solidFill>
              <a:srgbClr val="0058AB">
                <a:alpha val="100000"/>
              </a:srgbClr>
            </a:solidFill>
          </p:spPr>
          <p:txBody>
            <a:bodyPr/>
            <a:lstStyle/>
            <a:p/>
          </p:txBody>
        </p:sp>
        <p:sp>
          <p:nvSpPr>
            <p:cNvPr id="56" name="rc56"/>
            <p:cNvSpPr/>
            <p:nvPr/>
          </p:nvSpPr>
          <p:spPr>
            <a:xfrm>
              <a:off x="3430028" y="3865362"/>
              <a:ext cx="200645" cy="177301"/>
            </a:xfrm>
            <a:prstGeom prst="rect">
              <a:avLst/>
            </a:prstGeom>
            <a:solidFill>
              <a:srgbClr val="1CABE2">
                <a:alpha val="100000"/>
              </a:srgbClr>
            </a:solidFill>
          </p:spPr>
          <p:txBody>
            <a:bodyPr/>
            <a:lstStyle/>
            <a:p/>
          </p:txBody>
        </p:sp>
        <p:sp>
          <p:nvSpPr>
            <p:cNvPr id="57" name="rc57"/>
            <p:cNvSpPr/>
            <p:nvPr/>
          </p:nvSpPr>
          <p:spPr>
            <a:xfrm>
              <a:off x="3652968" y="4006668"/>
              <a:ext cx="200645" cy="678713"/>
            </a:xfrm>
            <a:prstGeom prst="rect">
              <a:avLst/>
            </a:prstGeom>
            <a:solidFill>
              <a:srgbClr val="80BD41">
                <a:alpha val="100000"/>
              </a:srgbClr>
            </a:solidFill>
          </p:spPr>
          <p:txBody>
            <a:bodyPr/>
            <a:lstStyle/>
            <a:p/>
          </p:txBody>
        </p:sp>
        <p:sp>
          <p:nvSpPr>
            <p:cNvPr id="58" name="rc58"/>
            <p:cNvSpPr/>
            <p:nvPr/>
          </p:nvSpPr>
          <p:spPr>
            <a:xfrm>
              <a:off x="3652968" y="3572737"/>
              <a:ext cx="200645" cy="255908"/>
            </a:xfrm>
            <a:prstGeom prst="rect">
              <a:avLst/>
            </a:prstGeom>
            <a:solidFill>
              <a:srgbClr val="0058AB">
                <a:alpha val="100000"/>
              </a:srgbClr>
            </a:solidFill>
          </p:spPr>
          <p:txBody>
            <a:bodyPr/>
            <a:lstStyle/>
            <a:p/>
          </p:txBody>
        </p:sp>
        <p:sp>
          <p:nvSpPr>
            <p:cNvPr id="59" name="rc59"/>
            <p:cNvSpPr/>
            <p:nvPr/>
          </p:nvSpPr>
          <p:spPr>
            <a:xfrm>
              <a:off x="3652968" y="3828645"/>
              <a:ext cx="200645" cy="178022"/>
            </a:xfrm>
            <a:prstGeom prst="rect">
              <a:avLst/>
            </a:prstGeom>
            <a:solidFill>
              <a:srgbClr val="1CABE2">
                <a:alpha val="100000"/>
              </a:srgbClr>
            </a:solidFill>
          </p:spPr>
          <p:txBody>
            <a:bodyPr/>
            <a:lstStyle/>
            <a:p/>
          </p:txBody>
        </p:sp>
        <p:sp>
          <p:nvSpPr>
            <p:cNvPr id="60" name="rc60"/>
            <p:cNvSpPr/>
            <p:nvPr/>
          </p:nvSpPr>
          <p:spPr>
            <a:xfrm>
              <a:off x="3875908" y="3958368"/>
              <a:ext cx="200645" cy="727013"/>
            </a:xfrm>
            <a:prstGeom prst="rect">
              <a:avLst/>
            </a:prstGeom>
            <a:solidFill>
              <a:srgbClr val="80BD41">
                <a:alpha val="100000"/>
              </a:srgbClr>
            </a:solidFill>
          </p:spPr>
          <p:txBody>
            <a:bodyPr/>
            <a:lstStyle/>
            <a:p/>
          </p:txBody>
        </p:sp>
        <p:sp>
          <p:nvSpPr>
            <p:cNvPr id="61" name="rc61"/>
            <p:cNvSpPr/>
            <p:nvPr/>
          </p:nvSpPr>
          <p:spPr>
            <a:xfrm>
              <a:off x="3875908" y="3566899"/>
              <a:ext cx="200645" cy="223696"/>
            </a:xfrm>
            <a:prstGeom prst="rect">
              <a:avLst/>
            </a:prstGeom>
            <a:solidFill>
              <a:srgbClr val="0058AB">
                <a:alpha val="100000"/>
              </a:srgbClr>
            </a:solidFill>
          </p:spPr>
          <p:txBody>
            <a:bodyPr/>
            <a:lstStyle/>
            <a:p/>
          </p:txBody>
        </p:sp>
        <p:sp>
          <p:nvSpPr>
            <p:cNvPr id="62" name="rc62"/>
            <p:cNvSpPr/>
            <p:nvPr/>
          </p:nvSpPr>
          <p:spPr>
            <a:xfrm>
              <a:off x="3875908" y="3790596"/>
              <a:ext cx="200645" cy="167772"/>
            </a:xfrm>
            <a:prstGeom prst="rect">
              <a:avLst/>
            </a:prstGeom>
            <a:solidFill>
              <a:srgbClr val="1CABE2">
                <a:alpha val="100000"/>
              </a:srgbClr>
            </a:solidFill>
          </p:spPr>
          <p:txBody>
            <a:bodyPr/>
            <a:lstStyle/>
            <a:p/>
          </p:txBody>
        </p:sp>
        <p:sp>
          <p:nvSpPr>
            <p:cNvPr id="63" name="rc63"/>
            <p:cNvSpPr/>
            <p:nvPr/>
          </p:nvSpPr>
          <p:spPr>
            <a:xfrm>
              <a:off x="4098848" y="4004407"/>
              <a:ext cx="200645" cy="680975"/>
            </a:xfrm>
            <a:prstGeom prst="rect">
              <a:avLst/>
            </a:prstGeom>
            <a:solidFill>
              <a:srgbClr val="80BD41">
                <a:alpha val="100000"/>
              </a:srgbClr>
            </a:solidFill>
          </p:spPr>
          <p:txBody>
            <a:bodyPr/>
            <a:lstStyle/>
            <a:p/>
          </p:txBody>
        </p:sp>
        <p:sp>
          <p:nvSpPr>
            <p:cNvPr id="64" name="rc64"/>
            <p:cNvSpPr/>
            <p:nvPr/>
          </p:nvSpPr>
          <p:spPr>
            <a:xfrm>
              <a:off x="4098848" y="3569030"/>
              <a:ext cx="200645" cy="290251"/>
            </a:xfrm>
            <a:prstGeom prst="rect">
              <a:avLst/>
            </a:prstGeom>
            <a:solidFill>
              <a:srgbClr val="0058AB">
                <a:alpha val="100000"/>
              </a:srgbClr>
            </a:solidFill>
          </p:spPr>
          <p:txBody>
            <a:bodyPr/>
            <a:lstStyle/>
            <a:p/>
          </p:txBody>
        </p:sp>
        <p:sp>
          <p:nvSpPr>
            <p:cNvPr id="65" name="rc65"/>
            <p:cNvSpPr/>
            <p:nvPr/>
          </p:nvSpPr>
          <p:spPr>
            <a:xfrm>
              <a:off x="4098848" y="3859281"/>
              <a:ext cx="200645" cy="145125"/>
            </a:xfrm>
            <a:prstGeom prst="rect">
              <a:avLst/>
            </a:prstGeom>
            <a:solidFill>
              <a:srgbClr val="1CABE2">
                <a:alpha val="100000"/>
              </a:srgbClr>
            </a:solidFill>
          </p:spPr>
          <p:txBody>
            <a:bodyPr/>
            <a:lstStyle/>
            <a:p/>
          </p:txBody>
        </p:sp>
        <p:sp>
          <p:nvSpPr>
            <p:cNvPr id="66" name="rc66"/>
            <p:cNvSpPr/>
            <p:nvPr/>
          </p:nvSpPr>
          <p:spPr>
            <a:xfrm>
              <a:off x="4321788" y="4025577"/>
              <a:ext cx="200645" cy="659804"/>
            </a:xfrm>
            <a:prstGeom prst="rect">
              <a:avLst/>
            </a:prstGeom>
            <a:solidFill>
              <a:srgbClr val="80BD41">
                <a:alpha val="100000"/>
              </a:srgbClr>
            </a:solidFill>
          </p:spPr>
          <p:txBody>
            <a:bodyPr/>
            <a:lstStyle/>
            <a:p/>
          </p:txBody>
        </p:sp>
        <p:sp>
          <p:nvSpPr>
            <p:cNvPr id="67" name="rc67"/>
            <p:cNvSpPr/>
            <p:nvPr/>
          </p:nvSpPr>
          <p:spPr>
            <a:xfrm>
              <a:off x="4321788" y="3567069"/>
              <a:ext cx="200645" cy="369043"/>
            </a:xfrm>
            <a:prstGeom prst="rect">
              <a:avLst/>
            </a:prstGeom>
            <a:solidFill>
              <a:srgbClr val="0058AB">
                <a:alpha val="100000"/>
              </a:srgbClr>
            </a:solidFill>
          </p:spPr>
          <p:txBody>
            <a:bodyPr/>
            <a:lstStyle/>
            <a:p/>
          </p:txBody>
        </p:sp>
        <p:sp>
          <p:nvSpPr>
            <p:cNvPr id="68" name="rc68"/>
            <p:cNvSpPr/>
            <p:nvPr/>
          </p:nvSpPr>
          <p:spPr>
            <a:xfrm>
              <a:off x="4321788" y="3936112"/>
              <a:ext cx="200645" cy="89465"/>
            </a:xfrm>
            <a:prstGeom prst="rect">
              <a:avLst/>
            </a:prstGeom>
            <a:solidFill>
              <a:srgbClr val="1CABE2">
                <a:alpha val="100000"/>
              </a:srgbClr>
            </a:solidFill>
          </p:spPr>
          <p:txBody>
            <a:bodyPr/>
            <a:lstStyle/>
            <a:p/>
          </p:txBody>
        </p:sp>
        <p:sp>
          <p:nvSpPr>
            <p:cNvPr id="69" name="rc69"/>
            <p:cNvSpPr/>
            <p:nvPr/>
          </p:nvSpPr>
          <p:spPr>
            <a:xfrm>
              <a:off x="4544728" y="3988556"/>
              <a:ext cx="200645" cy="696826"/>
            </a:xfrm>
            <a:prstGeom prst="rect">
              <a:avLst/>
            </a:prstGeom>
            <a:solidFill>
              <a:srgbClr val="80BD41">
                <a:alpha val="100000"/>
              </a:srgbClr>
            </a:solidFill>
          </p:spPr>
          <p:txBody>
            <a:bodyPr/>
            <a:lstStyle/>
            <a:p/>
          </p:txBody>
        </p:sp>
        <p:sp>
          <p:nvSpPr>
            <p:cNvPr id="70" name="rc70"/>
            <p:cNvSpPr/>
            <p:nvPr/>
          </p:nvSpPr>
          <p:spPr>
            <a:xfrm>
              <a:off x="4544728" y="3543044"/>
              <a:ext cx="200645" cy="308431"/>
            </a:xfrm>
            <a:prstGeom prst="rect">
              <a:avLst/>
            </a:prstGeom>
            <a:solidFill>
              <a:srgbClr val="0058AB">
                <a:alpha val="100000"/>
              </a:srgbClr>
            </a:solidFill>
          </p:spPr>
          <p:txBody>
            <a:bodyPr/>
            <a:lstStyle/>
            <a:p/>
          </p:txBody>
        </p:sp>
        <p:sp>
          <p:nvSpPr>
            <p:cNvPr id="71" name="rc71"/>
            <p:cNvSpPr/>
            <p:nvPr/>
          </p:nvSpPr>
          <p:spPr>
            <a:xfrm>
              <a:off x="4544728" y="3851475"/>
              <a:ext cx="200645" cy="137080"/>
            </a:xfrm>
            <a:prstGeom prst="rect">
              <a:avLst/>
            </a:prstGeom>
            <a:solidFill>
              <a:srgbClr val="1CABE2">
                <a:alpha val="100000"/>
              </a:srgbClr>
            </a:solidFill>
          </p:spPr>
          <p:txBody>
            <a:bodyPr/>
            <a:lstStyle/>
            <a:p/>
          </p:txBody>
        </p:sp>
        <p:sp>
          <p:nvSpPr>
            <p:cNvPr id="72" name="rc72"/>
            <p:cNvSpPr/>
            <p:nvPr/>
          </p:nvSpPr>
          <p:spPr>
            <a:xfrm>
              <a:off x="4767668" y="3958496"/>
              <a:ext cx="200645" cy="726886"/>
            </a:xfrm>
            <a:prstGeom prst="rect">
              <a:avLst/>
            </a:prstGeom>
            <a:solidFill>
              <a:srgbClr val="80BD41">
                <a:alpha val="100000"/>
              </a:srgbClr>
            </a:solidFill>
          </p:spPr>
          <p:txBody>
            <a:bodyPr/>
            <a:lstStyle/>
            <a:p/>
          </p:txBody>
        </p:sp>
        <p:sp>
          <p:nvSpPr>
            <p:cNvPr id="73" name="rc73"/>
            <p:cNvSpPr/>
            <p:nvPr/>
          </p:nvSpPr>
          <p:spPr>
            <a:xfrm>
              <a:off x="4767668" y="3512985"/>
              <a:ext cx="200645" cy="304823"/>
            </a:xfrm>
            <a:prstGeom prst="rect">
              <a:avLst/>
            </a:prstGeom>
            <a:solidFill>
              <a:srgbClr val="0058AB">
                <a:alpha val="100000"/>
              </a:srgbClr>
            </a:solidFill>
          </p:spPr>
          <p:txBody>
            <a:bodyPr/>
            <a:lstStyle/>
            <a:p/>
          </p:txBody>
        </p:sp>
        <p:sp>
          <p:nvSpPr>
            <p:cNvPr id="74" name="rc74"/>
            <p:cNvSpPr/>
            <p:nvPr/>
          </p:nvSpPr>
          <p:spPr>
            <a:xfrm>
              <a:off x="4767668" y="3817808"/>
              <a:ext cx="200645" cy="140687"/>
            </a:xfrm>
            <a:prstGeom prst="rect">
              <a:avLst/>
            </a:prstGeom>
            <a:solidFill>
              <a:srgbClr val="1CABE2">
                <a:alpha val="100000"/>
              </a:srgbClr>
            </a:solidFill>
          </p:spPr>
          <p:txBody>
            <a:bodyPr/>
            <a:lstStyle/>
            <a:p/>
          </p:txBody>
        </p:sp>
        <p:sp>
          <p:nvSpPr>
            <p:cNvPr id="75" name="rc75"/>
            <p:cNvSpPr/>
            <p:nvPr/>
          </p:nvSpPr>
          <p:spPr>
            <a:xfrm>
              <a:off x="4990608" y="3913527"/>
              <a:ext cx="200645" cy="771854"/>
            </a:xfrm>
            <a:prstGeom prst="rect">
              <a:avLst/>
            </a:prstGeom>
            <a:solidFill>
              <a:srgbClr val="80BD41">
                <a:alpha val="100000"/>
              </a:srgbClr>
            </a:solidFill>
          </p:spPr>
          <p:txBody>
            <a:bodyPr/>
            <a:lstStyle/>
            <a:p/>
          </p:txBody>
        </p:sp>
        <p:sp>
          <p:nvSpPr>
            <p:cNvPr id="76" name="rc76"/>
            <p:cNvSpPr/>
            <p:nvPr/>
          </p:nvSpPr>
          <p:spPr>
            <a:xfrm>
              <a:off x="4990608" y="3479359"/>
              <a:ext cx="200645" cy="301505"/>
            </a:xfrm>
            <a:prstGeom prst="rect">
              <a:avLst/>
            </a:prstGeom>
            <a:solidFill>
              <a:srgbClr val="0058AB">
                <a:alpha val="100000"/>
              </a:srgbClr>
            </a:solidFill>
          </p:spPr>
          <p:txBody>
            <a:bodyPr/>
            <a:lstStyle/>
            <a:p/>
          </p:txBody>
        </p:sp>
        <p:sp>
          <p:nvSpPr>
            <p:cNvPr id="77" name="rc77"/>
            <p:cNvSpPr/>
            <p:nvPr/>
          </p:nvSpPr>
          <p:spPr>
            <a:xfrm>
              <a:off x="4990608" y="3780865"/>
              <a:ext cx="200645" cy="132662"/>
            </a:xfrm>
            <a:prstGeom prst="rect">
              <a:avLst/>
            </a:prstGeom>
            <a:solidFill>
              <a:srgbClr val="1CABE2">
                <a:alpha val="100000"/>
              </a:srgbClr>
            </a:solidFill>
          </p:spPr>
          <p:txBody>
            <a:bodyPr/>
            <a:lstStyle/>
            <a:p/>
          </p:txBody>
        </p:sp>
        <p:sp>
          <p:nvSpPr>
            <p:cNvPr id="78" name="rc78"/>
            <p:cNvSpPr/>
            <p:nvPr/>
          </p:nvSpPr>
          <p:spPr>
            <a:xfrm>
              <a:off x="5213548" y="3881457"/>
              <a:ext cx="200645" cy="803925"/>
            </a:xfrm>
            <a:prstGeom prst="rect">
              <a:avLst/>
            </a:prstGeom>
            <a:solidFill>
              <a:srgbClr val="80BD41">
                <a:alpha val="100000"/>
              </a:srgbClr>
            </a:solidFill>
          </p:spPr>
          <p:txBody>
            <a:bodyPr/>
            <a:lstStyle/>
            <a:p/>
          </p:txBody>
        </p:sp>
        <p:sp>
          <p:nvSpPr>
            <p:cNvPr id="79" name="rc79"/>
            <p:cNvSpPr/>
            <p:nvPr/>
          </p:nvSpPr>
          <p:spPr>
            <a:xfrm>
              <a:off x="5213548" y="3448574"/>
              <a:ext cx="200645" cy="296833"/>
            </a:xfrm>
            <a:prstGeom prst="rect">
              <a:avLst/>
            </a:prstGeom>
            <a:solidFill>
              <a:srgbClr val="0058AB">
                <a:alpha val="100000"/>
              </a:srgbClr>
            </a:solidFill>
          </p:spPr>
          <p:txBody>
            <a:bodyPr/>
            <a:lstStyle/>
            <a:p/>
          </p:txBody>
        </p:sp>
        <p:sp>
          <p:nvSpPr>
            <p:cNvPr id="80" name="rc80"/>
            <p:cNvSpPr/>
            <p:nvPr/>
          </p:nvSpPr>
          <p:spPr>
            <a:xfrm>
              <a:off x="5213548" y="3745408"/>
              <a:ext cx="200645" cy="136048"/>
            </a:xfrm>
            <a:prstGeom prst="rect">
              <a:avLst/>
            </a:prstGeom>
            <a:solidFill>
              <a:srgbClr val="1CABE2">
                <a:alpha val="100000"/>
              </a:srgbClr>
            </a:solidFill>
          </p:spPr>
          <p:txBody>
            <a:bodyPr/>
            <a:lstStyle/>
            <a:p/>
          </p:txBody>
        </p:sp>
        <p:sp>
          <p:nvSpPr>
            <p:cNvPr id="81" name="rc81"/>
            <p:cNvSpPr/>
            <p:nvPr/>
          </p:nvSpPr>
          <p:spPr>
            <a:xfrm>
              <a:off x="5436488" y="3815912"/>
              <a:ext cx="200645" cy="869470"/>
            </a:xfrm>
            <a:prstGeom prst="rect">
              <a:avLst/>
            </a:prstGeom>
            <a:solidFill>
              <a:srgbClr val="80BD41">
                <a:alpha val="100000"/>
              </a:srgbClr>
            </a:solidFill>
          </p:spPr>
          <p:txBody>
            <a:bodyPr/>
            <a:lstStyle/>
            <a:p/>
          </p:txBody>
        </p:sp>
        <p:sp>
          <p:nvSpPr>
            <p:cNvPr id="82" name="rc82"/>
            <p:cNvSpPr/>
            <p:nvPr/>
          </p:nvSpPr>
          <p:spPr>
            <a:xfrm>
              <a:off x="5436488" y="3406750"/>
              <a:ext cx="200645" cy="306871"/>
            </a:xfrm>
            <a:prstGeom prst="rect">
              <a:avLst/>
            </a:prstGeom>
            <a:solidFill>
              <a:srgbClr val="0058AB">
                <a:alpha val="100000"/>
              </a:srgbClr>
            </a:solidFill>
          </p:spPr>
          <p:txBody>
            <a:bodyPr/>
            <a:lstStyle/>
            <a:p/>
          </p:txBody>
        </p:sp>
        <p:sp>
          <p:nvSpPr>
            <p:cNvPr id="83" name="rc83"/>
            <p:cNvSpPr/>
            <p:nvPr/>
          </p:nvSpPr>
          <p:spPr>
            <a:xfrm>
              <a:off x="5436488" y="3713621"/>
              <a:ext cx="200645" cy="102290"/>
            </a:xfrm>
            <a:prstGeom prst="rect">
              <a:avLst/>
            </a:prstGeom>
            <a:solidFill>
              <a:srgbClr val="1CABE2">
                <a:alpha val="100000"/>
              </a:srgbClr>
            </a:solidFill>
          </p:spPr>
          <p:txBody>
            <a:bodyPr/>
            <a:lstStyle/>
            <a:p/>
          </p:txBody>
        </p:sp>
        <p:sp>
          <p:nvSpPr>
            <p:cNvPr id="84" name="rc84"/>
            <p:cNvSpPr/>
            <p:nvPr/>
          </p:nvSpPr>
          <p:spPr>
            <a:xfrm>
              <a:off x="5659427" y="3760689"/>
              <a:ext cx="200645" cy="924693"/>
            </a:xfrm>
            <a:prstGeom prst="rect">
              <a:avLst/>
            </a:prstGeom>
            <a:solidFill>
              <a:srgbClr val="80BD41">
                <a:alpha val="100000"/>
              </a:srgbClr>
            </a:solidFill>
          </p:spPr>
          <p:txBody>
            <a:bodyPr/>
            <a:lstStyle/>
            <a:p/>
          </p:txBody>
        </p:sp>
        <p:sp>
          <p:nvSpPr>
            <p:cNvPr id="85" name="rc85"/>
            <p:cNvSpPr/>
            <p:nvPr/>
          </p:nvSpPr>
          <p:spPr>
            <a:xfrm>
              <a:off x="5659427" y="3364392"/>
              <a:ext cx="200645" cy="330247"/>
            </a:xfrm>
            <a:prstGeom prst="rect">
              <a:avLst/>
            </a:prstGeom>
            <a:solidFill>
              <a:srgbClr val="0058AB">
                <a:alpha val="100000"/>
              </a:srgbClr>
            </a:solidFill>
          </p:spPr>
          <p:txBody>
            <a:bodyPr/>
            <a:lstStyle/>
            <a:p/>
          </p:txBody>
        </p:sp>
        <p:sp>
          <p:nvSpPr>
            <p:cNvPr id="86" name="rc86"/>
            <p:cNvSpPr/>
            <p:nvPr/>
          </p:nvSpPr>
          <p:spPr>
            <a:xfrm>
              <a:off x="5659427" y="3694639"/>
              <a:ext cx="200645" cy="66049"/>
            </a:xfrm>
            <a:prstGeom prst="rect">
              <a:avLst/>
            </a:prstGeom>
            <a:solidFill>
              <a:srgbClr val="1CABE2">
                <a:alpha val="100000"/>
              </a:srgbClr>
            </a:solidFill>
          </p:spPr>
          <p:txBody>
            <a:bodyPr/>
            <a:lstStyle/>
            <a:p/>
          </p:txBody>
        </p:sp>
        <p:sp>
          <p:nvSpPr>
            <p:cNvPr id="87" name="rc87"/>
            <p:cNvSpPr/>
            <p:nvPr/>
          </p:nvSpPr>
          <p:spPr>
            <a:xfrm>
              <a:off x="5882367" y="3727622"/>
              <a:ext cx="200645" cy="957760"/>
            </a:xfrm>
            <a:prstGeom prst="rect">
              <a:avLst/>
            </a:prstGeom>
            <a:solidFill>
              <a:srgbClr val="80BD41">
                <a:alpha val="100000"/>
              </a:srgbClr>
            </a:solidFill>
          </p:spPr>
          <p:txBody>
            <a:bodyPr/>
            <a:lstStyle/>
            <a:p/>
          </p:txBody>
        </p:sp>
        <p:sp>
          <p:nvSpPr>
            <p:cNvPr id="88" name="rc88"/>
            <p:cNvSpPr/>
            <p:nvPr/>
          </p:nvSpPr>
          <p:spPr>
            <a:xfrm>
              <a:off x="5882367" y="3336424"/>
              <a:ext cx="200645" cy="337239"/>
            </a:xfrm>
            <a:prstGeom prst="rect">
              <a:avLst/>
            </a:prstGeom>
            <a:solidFill>
              <a:srgbClr val="0058AB">
                <a:alpha val="100000"/>
              </a:srgbClr>
            </a:solidFill>
          </p:spPr>
          <p:txBody>
            <a:bodyPr/>
            <a:lstStyle/>
            <a:p/>
          </p:txBody>
        </p:sp>
        <p:sp>
          <p:nvSpPr>
            <p:cNvPr id="89" name="rc89"/>
            <p:cNvSpPr/>
            <p:nvPr/>
          </p:nvSpPr>
          <p:spPr>
            <a:xfrm>
              <a:off x="5882367" y="3673664"/>
              <a:ext cx="200645" cy="53958"/>
            </a:xfrm>
            <a:prstGeom prst="rect">
              <a:avLst/>
            </a:prstGeom>
            <a:solidFill>
              <a:srgbClr val="1CABE2">
                <a:alpha val="100000"/>
              </a:srgbClr>
            </a:solidFill>
          </p:spPr>
          <p:txBody>
            <a:bodyPr/>
            <a:lstStyle/>
            <a:p/>
          </p:txBody>
        </p:sp>
        <p:sp>
          <p:nvSpPr>
            <p:cNvPr id="90" name="rc90"/>
            <p:cNvSpPr/>
            <p:nvPr/>
          </p:nvSpPr>
          <p:spPr>
            <a:xfrm>
              <a:off x="6105307" y="3741002"/>
              <a:ext cx="200645" cy="944380"/>
            </a:xfrm>
            <a:prstGeom prst="rect">
              <a:avLst/>
            </a:prstGeom>
            <a:solidFill>
              <a:srgbClr val="80BD41">
                <a:alpha val="100000"/>
              </a:srgbClr>
            </a:solidFill>
          </p:spPr>
          <p:txBody>
            <a:bodyPr/>
            <a:lstStyle/>
            <a:p/>
          </p:txBody>
        </p:sp>
        <p:sp>
          <p:nvSpPr>
            <p:cNvPr id="91" name="rc91"/>
            <p:cNvSpPr/>
            <p:nvPr/>
          </p:nvSpPr>
          <p:spPr>
            <a:xfrm>
              <a:off x="6105307" y="3316715"/>
              <a:ext cx="200645" cy="355853"/>
            </a:xfrm>
            <a:prstGeom prst="rect">
              <a:avLst/>
            </a:prstGeom>
            <a:solidFill>
              <a:srgbClr val="0058AB">
                <a:alpha val="100000"/>
              </a:srgbClr>
            </a:solidFill>
          </p:spPr>
          <p:txBody>
            <a:bodyPr/>
            <a:lstStyle/>
            <a:p/>
          </p:txBody>
        </p:sp>
        <p:sp>
          <p:nvSpPr>
            <p:cNvPr id="92" name="rc92"/>
            <p:cNvSpPr/>
            <p:nvPr/>
          </p:nvSpPr>
          <p:spPr>
            <a:xfrm>
              <a:off x="6105307" y="3672568"/>
              <a:ext cx="200645" cy="68433"/>
            </a:xfrm>
            <a:prstGeom prst="rect">
              <a:avLst/>
            </a:prstGeom>
            <a:solidFill>
              <a:srgbClr val="1CABE2">
                <a:alpha val="100000"/>
              </a:srgbClr>
            </a:solidFill>
          </p:spPr>
          <p:txBody>
            <a:bodyPr/>
            <a:lstStyle/>
            <a:p/>
          </p:txBody>
        </p:sp>
        <p:sp>
          <p:nvSpPr>
            <p:cNvPr id="93" name="rc93"/>
            <p:cNvSpPr/>
            <p:nvPr/>
          </p:nvSpPr>
          <p:spPr>
            <a:xfrm>
              <a:off x="6328247" y="3700987"/>
              <a:ext cx="200645" cy="984395"/>
            </a:xfrm>
            <a:prstGeom prst="rect">
              <a:avLst/>
            </a:prstGeom>
            <a:solidFill>
              <a:srgbClr val="80BD41">
                <a:alpha val="100000"/>
              </a:srgbClr>
            </a:solidFill>
          </p:spPr>
          <p:txBody>
            <a:bodyPr/>
            <a:lstStyle/>
            <a:p/>
          </p:txBody>
        </p:sp>
        <p:sp>
          <p:nvSpPr>
            <p:cNvPr id="94" name="rc94"/>
            <p:cNvSpPr/>
            <p:nvPr/>
          </p:nvSpPr>
          <p:spPr>
            <a:xfrm>
              <a:off x="6328247" y="3298910"/>
              <a:ext cx="200645" cy="332753"/>
            </a:xfrm>
            <a:prstGeom prst="rect">
              <a:avLst/>
            </a:prstGeom>
            <a:solidFill>
              <a:srgbClr val="0058AB">
                <a:alpha val="100000"/>
              </a:srgbClr>
            </a:solidFill>
          </p:spPr>
          <p:txBody>
            <a:bodyPr/>
            <a:lstStyle/>
            <a:p/>
          </p:txBody>
        </p:sp>
        <p:sp>
          <p:nvSpPr>
            <p:cNvPr id="95" name="rc95"/>
            <p:cNvSpPr/>
            <p:nvPr/>
          </p:nvSpPr>
          <p:spPr>
            <a:xfrm>
              <a:off x="6328247" y="3631663"/>
              <a:ext cx="200645" cy="69323"/>
            </a:xfrm>
            <a:prstGeom prst="rect">
              <a:avLst/>
            </a:prstGeom>
            <a:solidFill>
              <a:srgbClr val="1CABE2">
                <a:alpha val="100000"/>
              </a:srgbClr>
            </a:solidFill>
          </p:spPr>
          <p:txBody>
            <a:bodyPr/>
            <a:lstStyle/>
            <a:p/>
          </p:txBody>
        </p:sp>
        <p:sp>
          <p:nvSpPr>
            <p:cNvPr id="96" name="rc96"/>
            <p:cNvSpPr/>
            <p:nvPr/>
          </p:nvSpPr>
          <p:spPr>
            <a:xfrm>
              <a:off x="6551187" y="3634030"/>
              <a:ext cx="200645" cy="1051352"/>
            </a:xfrm>
            <a:prstGeom prst="rect">
              <a:avLst/>
            </a:prstGeom>
            <a:solidFill>
              <a:srgbClr val="80BD41">
                <a:alpha val="100000"/>
              </a:srgbClr>
            </a:solidFill>
          </p:spPr>
          <p:txBody>
            <a:bodyPr/>
            <a:lstStyle/>
            <a:p/>
          </p:txBody>
        </p:sp>
        <p:sp>
          <p:nvSpPr>
            <p:cNvPr id="97" name="rc97"/>
            <p:cNvSpPr/>
            <p:nvPr/>
          </p:nvSpPr>
          <p:spPr>
            <a:xfrm>
              <a:off x="6551187" y="3283579"/>
              <a:ext cx="200645" cy="294378"/>
            </a:xfrm>
            <a:prstGeom prst="rect">
              <a:avLst/>
            </a:prstGeom>
            <a:solidFill>
              <a:srgbClr val="0058AB">
                <a:alpha val="100000"/>
              </a:srgbClr>
            </a:solidFill>
          </p:spPr>
          <p:txBody>
            <a:bodyPr/>
            <a:lstStyle/>
            <a:p/>
          </p:txBody>
        </p:sp>
        <p:sp>
          <p:nvSpPr>
            <p:cNvPr id="98" name="rc98"/>
            <p:cNvSpPr/>
            <p:nvPr/>
          </p:nvSpPr>
          <p:spPr>
            <a:xfrm>
              <a:off x="6551187" y="3577957"/>
              <a:ext cx="200645" cy="56072"/>
            </a:xfrm>
            <a:prstGeom prst="rect">
              <a:avLst/>
            </a:prstGeom>
            <a:solidFill>
              <a:srgbClr val="1CABE2">
                <a:alpha val="100000"/>
              </a:srgbClr>
            </a:solidFill>
          </p:spPr>
          <p:txBody>
            <a:bodyPr/>
            <a:lstStyle/>
            <a:p/>
          </p:txBody>
        </p:sp>
        <p:sp>
          <p:nvSpPr>
            <p:cNvPr id="99" name="rc99"/>
            <p:cNvSpPr/>
            <p:nvPr/>
          </p:nvSpPr>
          <p:spPr>
            <a:xfrm>
              <a:off x="6774127" y="3620283"/>
              <a:ext cx="200645" cy="1065099"/>
            </a:xfrm>
            <a:prstGeom prst="rect">
              <a:avLst/>
            </a:prstGeom>
            <a:solidFill>
              <a:srgbClr val="80BD41">
                <a:alpha val="100000"/>
              </a:srgbClr>
            </a:solidFill>
          </p:spPr>
          <p:txBody>
            <a:bodyPr/>
            <a:lstStyle/>
            <a:p/>
          </p:txBody>
        </p:sp>
        <p:sp>
          <p:nvSpPr>
            <p:cNvPr id="100" name="rc100"/>
            <p:cNvSpPr/>
            <p:nvPr/>
          </p:nvSpPr>
          <p:spPr>
            <a:xfrm>
              <a:off x="6774127" y="3265250"/>
              <a:ext cx="200645" cy="298227"/>
            </a:xfrm>
            <a:prstGeom prst="rect">
              <a:avLst/>
            </a:prstGeom>
            <a:solidFill>
              <a:srgbClr val="0058AB">
                <a:alpha val="100000"/>
              </a:srgbClr>
            </a:solidFill>
          </p:spPr>
          <p:txBody>
            <a:bodyPr/>
            <a:lstStyle/>
            <a:p/>
          </p:txBody>
        </p:sp>
        <p:sp>
          <p:nvSpPr>
            <p:cNvPr id="101" name="rc101"/>
            <p:cNvSpPr/>
            <p:nvPr/>
          </p:nvSpPr>
          <p:spPr>
            <a:xfrm>
              <a:off x="6774127" y="3563478"/>
              <a:ext cx="200645" cy="56805"/>
            </a:xfrm>
            <a:prstGeom prst="rect">
              <a:avLst/>
            </a:prstGeom>
            <a:solidFill>
              <a:srgbClr val="1CABE2">
                <a:alpha val="100000"/>
              </a:srgbClr>
            </a:solidFill>
          </p:spPr>
          <p:txBody>
            <a:bodyPr/>
            <a:lstStyle/>
            <a:p/>
          </p:txBody>
        </p:sp>
        <p:sp>
          <p:nvSpPr>
            <p:cNvPr id="102" name="rc102"/>
            <p:cNvSpPr/>
            <p:nvPr/>
          </p:nvSpPr>
          <p:spPr>
            <a:xfrm>
              <a:off x="6997067" y="3528391"/>
              <a:ext cx="200645" cy="1156990"/>
            </a:xfrm>
            <a:prstGeom prst="rect">
              <a:avLst/>
            </a:prstGeom>
            <a:solidFill>
              <a:srgbClr val="80BD41">
                <a:alpha val="100000"/>
              </a:srgbClr>
            </a:solidFill>
          </p:spPr>
          <p:txBody>
            <a:bodyPr/>
            <a:lstStyle/>
            <a:p/>
          </p:txBody>
        </p:sp>
        <p:sp>
          <p:nvSpPr>
            <p:cNvPr id="103" name="rc103"/>
            <p:cNvSpPr/>
            <p:nvPr/>
          </p:nvSpPr>
          <p:spPr>
            <a:xfrm>
              <a:off x="6997067" y="3256998"/>
              <a:ext cx="200645" cy="228541"/>
            </a:xfrm>
            <a:prstGeom prst="rect">
              <a:avLst/>
            </a:prstGeom>
            <a:solidFill>
              <a:srgbClr val="0058AB">
                <a:alpha val="100000"/>
              </a:srgbClr>
            </a:solidFill>
          </p:spPr>
          <p:txBody>
            <a:bodyPr/>
            <a:lstStyle/>
            <a:p/>
          </p:txBody>
        </p:sp>
        <p:sp>
          <p:nvSpPr>
            <p:cNvPr id="104" name="rc104"/>
            <p:cNvSpPr/>
            <p:nvPr/>
          </p:nvSpPr>
          <p:spPr>
            <a:xfrm>
              <a:off x="6997067" y="3485540"/>
              <a:ext cx="200645" cy="42851"/>
            </a:xfrm>
            <a:prstGeom prst="rect">
              <a:avLst/>
            </a:prstGeom>
            <a:solidFill>
              <a:srgbClr val="1CABE2">
                <a:alpha val="100000"/>
              </a:srgbClr>
            </a:solidFill>
          </p:spPr>
          <p:txBody>
            <a:bodyPr/>
            <a:lstStyle/>
            <a:p/>
          </p:txBody>
        </p:sp>
        <p:sp>
          <p:nvSpPr>
            <p:cNvPr id="105" name="rc105"/>
            <p:cNvSpPr/>
            <p:nvPr/>
          </p:nvSpPr>
          <p:spPr>
            <a:xfrm>
              <a:off x="7220007" y="3243425"/>
              <a:ext cx="200645" cy="214157"/>
            </a:xfrm>
            <a:prstGeom prst="rect">
              <a:avLst/>
            </a:prstGeom>
            <a:solidFill>
              <a:srgbClr val="F26A21">
                <a:alpha val="100000"/>
              </a:srgbClr>
            </a:solidFill>
          </p:spPr>
          <p:txBody>
            <a:bodyPr/>
            <a:lstStyle/>
            <a:p/>
          </p:txBody>
        </p:sp>
        <p:sp>
          <p:nvSpPr>
            <p:cNvPr id="106" name="rc106"/>
            <p:cNvSpPr/>
            <p:nvPr/>
          </p:nvSpPr>
          <p:spPr>
            <a:xfrm>
              <a:off x="7220007" y="3457583"/>
              <a:ext cx="200645" cy="1227799"/>
            </a:xfrm>
            <a:prstGeom prst="rect">
              <a:avLst/>
            </a:prstGeom>
            <a:solidFill>
              <a:srgbClr val="FFC20E">
                <a:alpha val="100000"/>
              </a:srgbClr>
            </a:solidFill>
          </p:spPr>
          <p:txBody>
            <a:bodyPr/>
            <a:lstStyle/>
            <a:p/>
          </p:txBody>
        </p:sp>
        <p:sp>
          <p:nvSpPr>
            <p:cNvPr id="107" name="rc107"/>
            <p:cNvSpPr/>
            <p:nvPr/>
          </p:nvSpPr>
          <p:spPr>
            <a:xfrm>
              <a:off x="7442947" y="3230767"/>
              <a:ext cx="200645" cy="200679"/>
            </a:xfrm>
            <a:prstGeom prst="rect">
              <a:avLst/>
            </a:prstGeom>
            <a:solidFill>
              <a:srgbClr val="F26A21">
                <a:alpha val="100000"/>
              </a:srgbClr>
            </a:solidFill>
          </p:spPr>
          <p:txBody>
            <a:bodyPr/>
            <a:lstStyle/>
            <a:p/>
          </p:txBody>
        </p:sp>
        <p:sp>
          <p:nvSpPr>
            <p:cNvPr id="108" name="rc108"/>
            <p:cNvSpPr/>
            <p:nvPr/>
          </p:nvSpPr>
          <p:spPr>
            <a:xfrm>
              <a:off x="7442947" y="3431447"/>
              <a:ext cx="200645" cy="1253935"/>
            </a:xfrm>
            <a:prstGeom prst="rect">
              <a:avLst/>
            </a:prstGeom>
            <a:solidFill>
              <a:srgbClr val="FFC20E">
                <a:alpha val="100000"/>
              </a:srgbClr>
            </a:solidFill>
          </p:spPr>
          <p:txBody>
            <a:bodyPr/>
            <a:lstStyle/>
            <a:p/>
          </p:txBody>
        </p:sp>
        <p:sp>
          <p:nvSpPr>
            <p:cNvPr id="109" name="rc109"/>
            <p:cNvSpPr/>
            <p:nvPr/>
          </p:nvSpPr>
          <p:spPr>
            <a:xfrm>
              <a:off x="7665887" y="3219569"/>
              <a:ext cx="200645" cy="188049"/>
            </a:xfrm>
            <a:prstGeom prst="rect">
              <a:avLst/>
            </a:prstGeom>
            <a:solidFill>
              <a:srgbClr val="F26A21">
                <a:alpha val="100000"/>
              </a:srgbClr>
            </a:solidFill>
          </p:spPr>
          <p:txBody>
            <a:bodyPr/>
            <a:lstStyle/>
            <a:p/>
          </p:txBody>
        </p:sp>
        <p:sp>
          <p:nvSpPr>
            <p:cNvPr id="110" name="rc110"/>
            <p:cNvSpPr/>
            <p:nvPr/>
          </p:nvSpPr>
          <p:spPr>
            <a:xfrm>
              <a:off x="7665887" y="3407618"/>
              <a:ext cx="200645" cy="1277764"/>
            </a:xfrm>
            <a:prstGeom prst="rect">
              <a:avLst/>
            </a:prstGeom>
            <a:solidFill>
              <a:srgbClr val="FFC20E">
                <a:alpha val="100000"/>
              </a:srgbClr>
            </a:solidFill>
          </p:spPr>
          <p:txBody>
            <a:bodyPr/>
            <a:lstStyle/>
            <a:p/>
          </p:txBody>
        </p:sp>
        <p:sp>
          <p:nvSpPr>
            <p:cNvPr id="111" name="rc111"/>
            <p:cNvSpPr/>
            <p:nvPr/>
          </p:nvSpPr>
          <p:spPr>
            <a:xfrm>
              <a:off x="7888826" y="3208929"/>
              <a:ext cx="200645" cy="176214"/>
            </a:xfrm>
            <a:prstGeom prst="rect">
              <a:avLst/>
            </a:prstGeom>
            <a:solidFill>
              <a:srgbClr val="F26A21">
                <a:alpha val="100000"/>
              </a:srgbClr>
            </a:solidFill>
          </p:spPr>
          <p:txBody>
            <a:bodyPr/>
            <a:lstStyle/>
            <a:p/>
          </p:txBody>
        </p:sp>
        <p:sp>
          <p:nvSpPr>
            <p:cNvPr id="112" name="rc112"/>
            <p:cNvSpPr/>
            <p:nvPr/>
          </p:nvSpPr>
          <p:spPr>
            <a:xfrm>
              <a:off x="7888826" y="3385143"/>
              <a:ext cx="200645" cy="1300239"/>
            </a:xfrm>
            <a:prstGeom prst="rect">
              <a:avLst/>
            </a:prstGeom>
            <a:solidFill>
              <a:srgbClr val="FFC20E">
                <a:alpha val="100000"/>
              </a:srgbClr>
            </a:solidFill>
          </p:spPr>
          <p:txBody>
            <a:bodyPr/>
            <a:lstStyle/>
            <a:p/>
          </p:txBody>
        </p:sp>
        <p:sp>
          <p:nvSpPr>
            <p:cNvPr id="113" name="rc113"/>
            <p:cNvSpPr/>
            <p:nvPr/>
          </p:nvSpPr>
          <p:spPr>
            <a:xfrm>
              <a:off x="8111766" y="3199836"/>
              <a:ext cx="200645" cy="165123"/>
            </a:xfrm>
            <a:prstGeom prst="rect">
              <a:avLst/>
            </a:prstGeom>
            <a:solidFill>
              <a:srgbClr val="F26A21">
                <a:alpha val="100000"/>
              </a:srgbClr>
            </a:solidFill>
          </p:spPr>
          <p:txBody>
            <a:bodyPr/>
            <a:lstStyle/>
            <a:p/>
          </p:txBody>
        </p:sp>
        <p:sp>
          <p:nvSpPr>
            <p:cNvPr id="114" name="rc114"/>
            <p:cNvSpPr/>
            <p:nvPr/>
          </p:nvSpPr>
          <p:spPr>
            <a:xfrm>
              <a:off x="8111766" y="3364960"/>
              <a:ext cx="200645" cy="1320422"/>
            </a:xfrm>
            <a:prstGeom prst="rect">
              <a:avLst/>
            </a:prstGeom>
            <a:solidFill>
              <a:srgbClr val="FFC20E">
                <a:alpha val="100000"/>
              </a:srgbClr>
            </a:solidFill>
          </p:spPr>
          <p:txBody>
            <a:bodyPr/>
            <a:lstStyle/>
            <a:p/>
          </p:txBody>
        </p:sp>
        <p:sp>
          <p:nvSpPr>
            <p:cNvPr id="115" name="pl115"/>
            <p:cNvSpPr/>
            <p:nvPr/>
          </p:nvSpPr>
          <p:spPr>
            <a:xfrm>
              <a:off x="1523892" y="2467072"/>
              <a:ext cx="5573497" cy="977112"/>
            </a:xfrm>
            <a:custGeom>
              <a:avLst/>
              <a:pathLst>
                <a:path w="5573497" h="977112">
                  <a:moveTo>
                    <a:pt x="0" y="977112"/>
                  </a:moveTo>
                  <a:lnTo>
                    <a:pt x="222939" y="897887"/>
                  </a:lnTo>
                  <a:lnTo>
                    <a:pt x="445879" y="845070"/>
                  </a:lnTo>
                  <a:lnTo>
                    <a:pt x="668819" y="765845"/>
                  </a:lnTo>
                  <a:lnTo>
                    <a:pt x="891759" y="686619"/>
                  </a:lnTo>
                  <a:lnTo>
                    <a:pt x="1114699" y="607394"/>
                  </a:lnTo>
                  <a:lnTo>
                    <a:pt x="1337639" y="528169"/>
                  </a:lnTo>
                  <a:lnTo>
                    <a:pt x="1560579" y="448943"/>
                  </a:lnTo>
                  <a:lnTo>
                    <a:pt x="1783519" y="343309"/>
                  </a:lnTo>
                  <a:lnTo>
                    <a:pt x="2006459" y="264084"/>
                  </a:lnTo>
                  <a:lnTo>
                    <a:pt x="2229398" y="184859"/>
                  </a:lnTo>
                  <a:lnTo>
                    <a:pt x="2452338" y="105633"/>
                  </a:lnTo>
                  <a:lnTo>
                    <a:pt x="2675278" y="264084"/>
                  </a:lnTo>
                  <a:lnTo>
                    <a:pt x="2898218" y="448943"/>
                  </a:lnTo>
                  <a:lnTo>
                    <a:pt x="3121158" y="290492"/>
                  </a:lnTo>
                  <a:lnTo>
                    <a:pt x="3344098" y="264084"/>
                  </a:lnTo>
                  <a:lnTo>
                    <a:pt x="3567038" y="237676"/>
                  </a:lnTo>
                  <a:lnTo>
                    <a:pt x="3789978" y="211267"/>
                  </a:lnTo>
                  <a:lnTo>
                    <a:pt x="4012918" y="211267"/>
                  </a:lnTo>
                  <a:lnTo>
                    <a:pt x="4235858" y="237676"/>
                  </a:lnTo>
                  <a:lnTo>
                    <a:pt x="4458797" y="237676"/>
                  </a:lnTo>
                  <a:lnTo>
                    <a:pt x="4681737" y="264084"/>
                  </a:lnTo>
                  <a:lnTo>
                    <a:pt x="4904677" y="211267"/>
                  </a:lnTo>
                  <a:lnTo>
                    <a:pt x="5127617" y="132042"/>
                  </a:lnTo>
                  <a:lnTo>
                    <a:pt x="5350557" y="132042"/>
                  </a:lnTo>
                  <a:lnTo>
                    <a:pt x="5573497" y="0"/>
                  </a:lnTo>
                </a:path>
              </a:pathLst>
            </a:custGeom>
            <a:ln w="27101" cap="flat">
              <a:solidFill>
                <a:srgbClr val="0058AB">
                  <a:alpha val="100000"/>
                </a:srgbClr>
              </a:solidFill>
              <a:prstDash val="solid"/>
              <a:round/>
            </a:ln>
          </p:spPr>
          <p:txBody>
            <a:bodyPr/>
            <a:lstStyle/>
            <a:p/>
          </p:txBody>
        </p:sp>
        <p:sp>
          <p:nvSpPr>
            <p:cNvPr id="116" name="pl116"/>
            <p:cNvSpPr/>
            <p:nvPr/>
          </p:nvSpPr>
          <p:spPr>
            <a:xfrm>
              <a:off x="1523892" y="2546298"/>
              <a:ext cx="5573497" cy="1346830"/>
            </a:xfrm>
            <a:custGeom>
              <a:avLst/>
              <a:pathLst>
                <a:path w="5573497" h="1346830">
                  <a:moveTo>
                    <a:pt x="0" y="1346830"/>
                  </a:moveTo>
                  <a:lnTo>
                    <a:pt x="222939" y="1294014"/>
                  </a:lnTo>
                  <a:lnTo>
                    <a:pt x="445879" y="1214788"/>
                  </a:lnTo>
                  <a:lnTo>
                    <a:pt x="668819" y="1161971"/>
                  </a:lnTo>
                  <a:lnTo>
                    <a:pt x="891759" y="1109154"/>
                  </a:lnTo>
                  <a:lnTo>
                    <a:pt x="1114699" y="1003521"/>
                  </a:lnTo>
                  <a:lnTo>
                    <a:pt x="1337639" y="924295"/>
                  </a:lnTo>
                  <a:lnTo>
                    <a:pt x="1560579" y="818661"/>
                  </a:lnTo>
                  <a:lnTo>
                    <a:pt x="1783519" y="713028"/>
                  </a:lnTo>
                  <a:lnTo>
                    <a:pt x="2006459" y="607394"/>
                  </a:lnTo>
                  <a:lnTo>
                    <a:pt x="2229398" y="528169"/>
                  </a:lnTo>
                  <a:lnTo>
                    <a:pt x="2452338" y="422535"/>
                  </a:lnTo>
                  <a:lnTo>
                    <a:pt x="2675278" y="528169"/>
                  </a:lnTo>
                  <a:lnTo>
                    <a:pt x="2898218" y="580985"/>
                  </a:lnTo>
                  <a:lnTo>
                    <a:pt x="3121158" y="528169"/>
                  </a:lnTo>
                  <a:lnTo>
                    <a:pt x="3344098" y="501760"/>
                  </a:lnTo>
                  <a:lnTo>
                    <a:pt x="3567038" y="448943"/>
                  </a:lnTo>
                  <a:lnTo>
                    <a:pt x="3789978" y="422535"/>
                  </a:lnTo>
                  <a:lnTo>
                    <a:pt x="4012918" y="343309"/>
                  </a:lnTo>
                  <a:lnTo>
                    <a:pt x="4235858" y="290492"/>
                  </a:lnTo>
                  <a:lnTo>
                    <a:pt x="4458797" y="264084"/>
                  </a:lnTo>
                  <a:lnTo>
                    <a:pt x="4681737" y="316901"/>
                  </a:lnTo>
                  <a:lnTo>
                    <a:pt x="4904677" y="264084"/>
                  </a:lnTo>
                  <a:lnTo>
                    <a:pt x="5127617" y="158450"/>
                  </a:lnTo>
                  <a:lnTo>
                    <a:pt x="5350557" y="158450"/>
                  </a:lnTo>
                  <a:lnTo>
                    <a:pt x="5573497" y="0"/>
                  </a:lnTo>
                </a:path>
              </a:pathLst>
            </a:custGeom>
            <a:ln w="27101" cap="flat">
              <a:solidFill>
                <a:srgbClr val="80BD41">
                  <a:alpha val="100000"/>
                </a:srgbClr>
              </a:solidFill>
              <a:prstDash val="solid"/>
              <a:round/>
            </a:ln>
          </p:spPr>
          <p:txBody>
            <a:bodyPr/>
            <a:lstStyle/>
            <a:p/>
          </p:txBody>
        </p:sp>
        <p:sp>
          <p:nvSpPr>
            <p:cNvPr id="117" name="tx117"/>
            <p:cNvSpPr/>
            <p:nvPr/>
          </p:nvSpPr>
          <p:spPr>
            <a:xfrm>
              <a:off x="1455587" y="324186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47</a:t>
              </a:r>
            </a:p>
          </p:txBody>
        </p:sp>
        <p:sp>
          <p:nvSpPr>
            <p:cNvPr id="118" name="tx118"/>
            <p:cNvSpPr/>
            <p:nvPr/>
          </p:nvSpPr>
          <p:spPr>
            <a:xfrm>
              <a:off x="2570286" y="287214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61</a:t>
              </a:r>
            </a:p>
          </p:txBody>
        </p:sp>
        <p:sp>
          <p:nvSpPr>
            <p:cNvPr id="119" name="tx119"/>
            <p:cNvSpPr/>
            <p:nvPr/>
          </p:nvSpPr>
          <p:spPr>
            <a:xfrm>
              <a:off x="3684986" y="244961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77</a:t>
              </a:r>
            </a:p>
          </p:txBody>
        </p:sp>
        <p:sp>
          <p:nvSpPr>
            <p:cNvPr id="120" name="tx120"/>
            <p:cNvSpPr/>
            <p:nvPr/>
          </p:nvSpPr>
          <p:spPr>
            <a:xfrm>
              <a:off x="4799685" y="25288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74</a:t>
              </a:r>
            </a:p>
          </p:txBody>
        </p:sp>
        <p:sp>
          <p:nvSpPr>
            <p:cNvPr id="121" name="tx121"/>
            <p:cNvSpPr/>
            <p:nvPr/>
          </p:nvSpPr>
          <p:spPr>
            <a:xfrm>
              <a:off x="5691445" y="25024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75</a:t>
              </a:r>
            </a:p>
          </p:txBody>
        </p:sp>
        <p:sp>
          <p:nvSpPr>
            <p:cNvPr id="122" name="tx122"/>
            <p:cNvSpPr/>
            <p:nvPr/>
          </p:nvSpPr>
          <p:spPr>
            <a:xfrm>
              <a:off x="5914385" y="25024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75</a:t>
              </a:r>
            </a:p>
          </p:txBody>
        </p:sp>
        <p:sp>
          <p:nvSpPr>
            <p:cNvPr id="123" name="tx123"/>
            <p:cNvSpPr/>
            <p:nvPr/>
          </p:nvSpPr>
          <p:spPr>
            <a:xfrm>
              <a:off x="6137324" y="25288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74</a:t>
              </a:r>
            </a:p>
          </p:txBody>
        </p:sp>
        <p:sp>
          <p:nvSpPr>
            <p:cNvPr id="124" name="tx124"/>
            <p:cNvSpPr/>
            <p:nvPr/>
          </p:nvSpPr>
          <p:spPr>
            <a:xfrm>
              <a:off x="6360264" y="24760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76</a:t>
              </a:r>
            </a:p>
          </p:txBody>
        </p:sp>
        <p:sp>
          <p:nvSpPr>
            <p:cNvPr id="125" name="tx125"/>
            <p:cNvSpPr/>
            <p:nvPr/>
          </p:nvSpPr>
          <p:spPr>
            <a:xfrm>
              <a:off x="6583204" y="239679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26" name="tx126"/>
            <p:cNvSpPr/>
            <p:nvPr/>
          </p:nvSpPr>
          <p:spPr>
            <a:xfrm>
              <a:off x="6806144" y="239679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27" name="tx127"/>
            <p:cNvSpPr/>
            <p:nvPr/>
          </p:nvSpPr>
          <p:spPr>
            <a:xfrm>
              <a:off x="7029084" y="22647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28" name="tx128"/>
            <p:cNvSpPr/>
            <p:nvPr/>
          </p:nvSpPr>
          <p:spPr>
            <a:xfrm>
              <a:off x="1455587" y="39635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30</a:t>
              </a:r>
            </a:p>
          </p:txBody>
        </p:sp>
        <p:sp>
          <p:nvSpPr>
            <p:cNvPr id="129" name="tx129"/>
            <p:cNvSpPr/>
            <p:nvPr/>
          </p:nvSpPr>
          <p:spPr>
            <a:xfrm>
              <a:off x="2570286" y="362019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43</a:t>
              </a:r>
            </a:p>
          </p:txBody>
        </p:sp>
        <p:sp>
          <p:nvSpPr>
            <p:cNvPr id="130" name="tx130"/>
            <p:cNvSpPr/>
            <p:nvPr/>
          </p:nvSpPr>
          <p:spPr>
            <a:xfrm>
              <a:off x="3684986" y="314483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61</a:t>
              </a:r>
            </a:p>
          </p:txBody>
        </p:sp>
        <p:sp>
          <p:nvSpPr>
            <p:cNvPr id="131" name="tx131"/>
            <p:cNvSpPr/>
            <p:nvPr/>
          </p:nvSpPr>
          <p:spPr>
            <a:xfrm>
              <a:off x="4799685" y="311843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62</a:t>
              </a:r>
            </a:p>
          </p:txBody>
        </p:sp>
        <p:sp>
          <p:nvSpPr>
            <p:cNvPr id="132" name="tx132"/>
            <p:cNvSpPr/>
            <p:nvPr/>
          </p:nvSpPr>
          <p:spPr>
            <a:xfrm>
              <a:off x="5691445" y="290716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33" name="tx133"/>
            <p:cNvSpPr/>
            <p:nvPr/>
          </p:nvSpPr>
          <p:spPr>
            <a:xfrm>
              <a:off x="5914385" y="288075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34" name="tx134"/>
            <p:cNvSpPr/>
            <p:nvPr/>
          </p:nvSpPr>
          <p:spPr>
            <a:xfrm>
              <a:off x="6137324" y="293357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69</a:t>
              </a:r>
            </a:p>
          </p:txBody>
        </p:sp>
        <p:sp>
          <p:nvSpPr>
            <p:cNvPr id="135" name="tx135"/>
            <p:cNvSpPr/>
            <p:nvPr/>
          </p:nvSpPr>
          <p:spPr>
            <a:xfrm>
              <a:off x="6360264" y="288075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36" name="tx136"/>
            <p:cNvSpPr/>
            <p:nvPr/>
          </p:nvSpPr>
          <p:spPr>
            <a:xfrm>
              <a:off x="6583204" y="27751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75</a:t>
              </a:r>
            </a:p>
          </p:txBody>
        </p:sp>
        <p:sp>
          <p:nvSpPr>
            <p:cNvPr id="137" name="tx137"/>
            <p:cNvSpPr/>
            <p:nvPr/>
          </p:nvSpPr>
          <p:spPr>
            <a:xfrm>
              <a:off x="6806144" y="27751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75</a:t>
              </a:r>
            </a:p>
          </p:txBody>
        </p:sp>
        <p:sp>
          <p:nvSpPr>
            <p:cNvPr id="138" name="tx138"/>
            <p:cNvSpPr/>
            <p:nvPr/>
          </p:nvSpPr>
          <p:spPr>
            <a:xfrm>
              <a:off x="7029084" y="261667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9" name="tx139"/>
            <p:cNvSpPr/>
            <p:nvPr/>
          </p:nvSpPr>
          <p:spPr>
            <a:xfrm>
              <a:off x="952946" y="464446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508182" y="3941616"/>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a:t>
              </a:r>
            </a:p>
          </p:txBody>
        </p:sp>
        <p:sp>
          <p:nvSpPr>
            <p:cNvPr id="141" name="tx141"/>
            <p:cNvSpPr/>
            <p:nvPr/>
          </p:nvSpPr>
          <p:spPr>
            <a:xfrm>
              <a:off x="508182" y="3238769"/>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4,000,000</a:t>
              </a:r>
            </a:p>
          </p:txBody>
        </p:sp>
        <p:sp>
          <p:nvSpPr>
            <p:cNvPr id="142" name="tx142"/>
            <p:cNvSpPr/>
            <p:nvPr/>
          </p:nvSpPr>
          <p:spPr>
            <a:xfrm>
              <a:off x="508182" y="2535923"/>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6,000,000</a:t>
              </a:r>
            </a:p>
          </p:txBody>
        </p:sp>
        <p:sp>
          <p:nvSpPr>
            <p:cNvPr id="143" name="tx143"/>
            <p:cNvSpPr/>
            <p:nvPr/>
          </p:nvSpPr>
          <p:spPr>
            <a:xfrm>
              <a:off x="508182" y="1833076"/>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8,000,000</a:t>
              </a:r>
            </a:p>
          </p:txBody>
        </p:sp>
        <p:sp>
          <p:nvSpPr>
            <p:cNvPr id="144" name="tx144"/>
            <p:cNvSpPr/>
            <p:nvPr/>
          </p:nvSpPr>
          <p:spPr>
            <a:xfrm>
              <a:off x="8719484" y="464446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5" name="tx145"/>
            <p:cNvSpPr/>
            <p:nvPr/>
          </p:nvSpPr>
          <p:spPr>
            <a:xfrm>
              <a:off x="8719484" y="398425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6" name="tx146"/>
            <p:cNvSpPr/>
            <p:nvPr/>
          </p:nvSpPr>
          <p:spPr>
            <a:xfrm>
              <a:off x="8719484" y="332404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7" name="tx147"/>
            <p:cNvSpPr/>
            <p:nvPr/>
          </p:nvSpPr>
          <p:spPr>
            <a:xfrm>
              <a:off x="8719484" y="266382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8" name="tx148"/>
            <p:cNvSpPr/>
            <p:nvPr/>
          </p:nvSpPr>
          <p:spPr>
            <a:xfrm>
              <a:off x="8719484" y="200361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9" name="tx149"/>
            <p:cNvSpPr/>
            <p:nvPr/>
          </p:nvSpPr>
          <p:spPr>
            <a:xfrm rot="-5400000">
              <a:off x="1396791"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50" name="tx150"/>
            <p:cNvSpPr/>
            <p:nvPr/>
          </p:nvSpPr>
          <p:spPr>
            <a:xfrm rot="-5400000">
              <a:off x="2511490"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51" name="tx151"/>
            <p:cNvSpPr/>
            <p:nvPr/>
          </p:nvSpPr>
          <p:spPr>
            <a:xfrm rot="-5400000">
              <a:off x="3626190"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2" name="tx152"/>
            <p:cNvSpPr/>
            <p:nvPr/>
          </p:nvSpPr>
          <p:spPr>
            <a:xfrm rot="-5400000">
              <a:off x="474088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3" name="tx153"/>
            <p:cNvSpPr/>
            <p:nvPr/>
          </p:nvSpPr>
          <p:spPr>
            <a:xfrm rot="-5400000">
              <a:off x="585558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4" name="tx154"/>
            <p:cNvSpPr/>
            <p:nvPr/>
          </p:nvSpPr>
          <p:spPr>
            <a:xfrm rot="-5400000">
              <a:off x="697028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5" name="tx155"/>
            <p:cNvSpPr/>
            <p:nvPr/>
          </p:nvSpPr>
          <p:spPr>
            <a:xfrm rot="-5400000">
              <a:off x="808498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6" name="tx156"/>
            <p:cNvSpPr/>
            <p:nvPr/>
          </p:nvSpPr>
          <p:spPr>
            <a:xfrm rot="-5400000">
              <a:off x="563264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7" name="tx157"/>
            <p:cNvSpPr/>
            <p:nvPr/>
          </p:nvSpPr>
          <p:spPr>
            <a:xfrm rot="-5400000">
              <a:off x="585558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8" name="tx158"/>
            <p:cNvSpPr/>
            <p:nvPr/>
          </p:nvSpPr>
          <p:spPr>
            <a:xfrm rot="-5400000">
              <a:off x="607852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9" name="tx159"/>
            <p:cNvSpPr/>
            <p:nvPr/>
          </p:nvSpPr>
          <p:spPr>
            <a:xfrm rot="-5400000">
              <a:off x="630146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60" name="tx160"/>
            <p:cNvSpPr/>
            <p:nvPr/>
          </p:nvSpPr>
          <p:spPr>
            <a:xfrm rot="-5400000">
              <a:off x="652440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61" name="tx161"/>
            <p:cNvSpPr/>
            <p:nvPr/>
          </p:nvSpPr>
          <p:spPr>
            <a:xfrm rot="-5400000">
              <a:off x="674734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2" name="tx162"/>
            <p:cNvSpPr/>
            <p:nvPr/>
          </p:nvSpPr>
          <p:spPr>
            <a:xfrm rot="-5400000">
              <a:off x="697028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3" name="tx163"/>
            <p:cNvSpPr/>
            <p:nvPr/>
          </p:nvSpPr>
          <p:spPr>
            <a:xfrm rot="-5400000">
              <a:off x="90986" y="3248921"/>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4" name="tx164"/>
            <p:cNvSpPr/>
            <p:nvPr/>
          </p:nvSpPr>
          <p:spPr>
            <a:xfrm rot="5400000">
              <a:off x="8593345" y="324892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5" name="rc165"/>
            <p:cNvSpPr/>
            <p:nvPr/>
          </p:nvSpPr>
          <p:spPr>
            <a:xfrm>
              <a:off x="1762804" y="5522901"/>
              <a:ext cx="201455" cy="201456"/>
            </a:xfrm>
            <a:prstGeom prst="rect">
              <a:avLst/>
            </a:prstGeom>
            <a:solidFill>
              <a:srgbClr val="80BD41">
                <a:alpha val="100000"/>
              </a:srgbClr>
            </a:solidFill>
          </p:spPr>
          <p:txBody>
            <a:bodyPr/>
            <a:lstStyle/>
            <a:p/>
          </p:txBody>
        </p:sp>
        <p:sp>
          <p:nvSpPr>
            <p:cNvPr id="166" name="rc166"/>
            <p:cNvSpPr/>
            <p:nvPr/>
          </p:nvSpPr>
          <p:spPr>
            <a:xfrm>
              <a:off x="2664683" y="5522901"/>
              <a:ext cx="201456" cy="201456"/>
            </a:xfrm>
            <a:prstGeom prst="rect">
              <a:avLst/>
            </a:prstGeom>
            <a:solidFill>
              <a:srgbClr val="1CABE2">
                <a:alpha val="100000"/>
              </a:srgbClr>
            </a:solidFill>
          </p:spPr>
          <p:txBody>
            <a:bodyPr/>
            <a:lstStyle/>
            <a:p/>
          </p:txBody>
        </p:sp>
        <p:sp>
          <p:nvSpPr>
            <p:cNvPr id="167" name="rc167"/>
            <p:cNvSpPr/>
            <p:nvPr/>
          </p:nvSpPr>
          <p:spPr>
            <a:xfrm>
              <a:off x="3737555" y="5522901"/>
              <a:ext cx="201456" cy="201456"/>
            </a:xfrm>
            <a:prstGeom prst="rect">
              <a:avLst/>
            </a:prstGeom>
            <a:solidFill>
              <a:srgbClr val="0058AB">
                <a:alpha val="100000"/>
              </a:srgbClr>
            </a:solidFill>
          </p:spPr>
          <p:txBody>
            <a:bodyPr/>
            <a:lstStyle/>
            <a:p/>
          </p:txBody>
        </p:sp>
        <p:sp>
          <p:nvSpPr>
            <p:cNvPr id="168" name="rc168"/>
            <p:cNvSpPr/>
            <p:nvPr/>
          </p:nvSpPr>
          <p:spPr>
            <a:xfrm>
              <a:off x="4733069" y="5522901"/>
              <a:ext cx="201456" cy="201456"/>
            </a:xfrm>
            <a:prstGeom prst="rect">
              <a:avLst/>
            </a:prstGeom>
            <a:solidFill>
              <a:srgbClr val="FFC20E">
                <a:alpha val="100000"/>
              </a:srgbClr>
            </a:solidFill>
          </p:spPr>
          <p:txBody>
            <a:bodyPr/>
            <a:lstStyle/>
            <a:p/>
          </p:txBody>
        </p:sp>
        <p:sp>
          <p:nvSpPr>
            <p:cNvPr id="169" name="rc169"/>
            <p:cNvSpPr/>
            <p:nvPr/>
          </p:nvSpPr>
          <p:spPr>
            <a:xfrm>
              <a:off x="6637862" y="5522901"/>
              <a:ext cx="201456" cy="201456"/>
            </a:xfrm>
            <a:prstGeom prst="rect">
              <a:avLst/>
            </a:prstGeom>
            <a:solidFill>
              <a:srgbClr val="F26A21">
                <a:alpha val="100000"/>
              </a:srgbClr>
            </a:solidFill>
          </p:spPr>
          <p:txBody>
            <a:bodyPr/>
            <a:lstStyle/>
            <a:p/>
          </p:txBody>
        </p:sp>
        <p:sp>
          <p:nvSpPr>
            <p:cNvPr id="170" name="tx170"/>
            <p:cNvSpPr/>
            <p:nvPr/>
          </p:nvSpPr>
          <p:spPr>
            <a:xfrm>
              <a:off x="2042849" y="5573611"/>
              <a:ext cx="5432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Full DTP</a:t>
              </a:r>
            </a:p>
          </p:txBody>
        </p:sp>
        <p:sp>
          <p:nvSpPr>
            <p:cNvPr id="171" name="tx171"/>
            <p:cNvSpPr/>
            <p:nvPr/>
          </p:nvSpPr>
          <p:spPr>
            <a:xfrm>
              <a:off x="2944728" y="5573611"/>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2" name="tx172"/>
            <p:cNvSpPr/>
            <p:nvPr/>
          </p:nvSpPr>
          <p:spPr>
            <a:xfrm>
              <a:off x="4017600" y="5573611"/>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3" name="tx173"/>
            <p:cNvSpPr/>
            <p:nvPr/>
          </p:nvSpPr>
          <p:spPr>
            <a:xfrm>
              <a:off x="5013114" y="5573611"/>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4" name="tx174"/>
            <p:cNvSpPr/>
            <p:nvPr/>
          </p:nvSpPr>
          <p:spPr>
            <a:xfrm>
              <a:off x="6917907" y="5573611"/>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5" name="pl175"/>
            <p:cNvSpPr/>
            <p:nvPr/>
          </p:nvSpPr>
          <p:spPr>
            <a:xfrm>
              <a:off x="3595278" y="612144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31" y="612144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378" y="6071423"/>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8" name="tx178"/>
            <p:cNvSpPr/>
            <p:nvPr/>
          </p:nvSpPr>
          <p:spPr>
            <a:xfrm>
              <a:off x="5191830" y="6071423"/>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9" name="tx179"/>
            <p:cNvSpPr/>
            <p:nvPr/>
          </p:nvSpPr>
          <p:spPr>
            <a:xfrm>
              <a:off x="1079127" y="1368037"/>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127" y="1549088"/>
              <a:ext cx="427518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Ethiopia</a:t>
              </a:r>
            </a:p>
          </p:txBody>
        </p:sp>
        <p:sp>
          <p:nvSpPr>
            <p:cNvPr id="181" name="tx181"/>
            <p:cNvSpPr/>
            <p:nvPr/>
          </p:nvSpPr>
          <p:spPr>
            <a:xfrm>
              <a:off x="4407912" y="6370347"/>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63594" y="6491048"/>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903645" y="66117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Ethiopia is projected to have a  large increase (10,000-50,000) in the number of surviving infants by 2030. Therefore, maintaining current coverage requires vaccinating an increasing number of children.
 </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Ethiopia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127" y="4511773"/>
              <a:ext cx="7995283" cy="0"/>
            </a:xfrm>
            <a:custGeom>
              <a:avLst/>
              <a:pathLst>
                <a:path w="7995283" h="0">
                  <a:moveTo>
                    <a:pt x="0" y="0"/>
                  </a:moveTo>
                  <a:lnTo>
                    <a:pt x="7995283" y="0"/>
                  </a:lnTo>
                  <a:lnTo>
                    <a:pt x="7995283" y="0"/>
                  </a:lnTo>
                </a:path>
              </a:pathLst>
            </a:custGeom>
            <a:ln w="6775" cap="flat">
              <a:solidFill>
                <a:srgbClr val="EBEBEB">
                  <a:alpha val="100000"/>
                </a:srgbClr>
              </a:solidFill>
              <a:prstDash val="solid"/>
              <a:round/>
            </a:ln>
          </p:spPr>
          <p:txBody>
            <a:bodyPr/>
            <a:lstStyle/>
            <a:p/>
          </p:txBody>
        </p:sp>
        <p:sp>
          <p:nvSpPr>
            <p:cNvPr id="5" name="pl5"/>
            <p:cNvSpPr/>
            <p:nvPr/>
          </p:nvSpPr>
          <p:spPr>
            <a:xfrm>
              <a:off x="1079127" y="3434539"/>
              <a:ext cx="7995283" cy="0"/>
            </a:xfrm>
            <a:custGeom>
              <a:avLst/>
              <a:pathLst>
                <a:path w="7995283" h="0">
                  <a:moveTo>
                    <a:pt x="0" y="0"/>
                  </a:moveTo>
                  <a:lnTo>
                    <a:pt x="7995283" y="0"/>
                  </a:lnTo>
                  <a:lnTo>
                    <a:pt x="7995283" y="0"/>
                  </a:lnTo>
                </a:path>
              </a:pathLst>
            </a:custGeom>
            <a:ln w="6775" cap="flat">
              <a:solidFill>
                <a:srgbClr val="EBEBEB">
                  <a:alpha val="100000"/>
                </a:srgbClr>
              </a:solidFill>
              <a:prstDash val="solid"/>
              <a:round/>
            </a:ln>
          </p:spPr>
          <p:txBody>
            <a:bodyPr/>
            <a:lstStyle/>
            <a:p/>
          </p:txBody>
        </p:sp>
        <p:sp>
          <p:nvSpPr>
            <p:cNvPr id="6" name="pl6"/>
            <p:cNvSpPr/>
            <p:nvPr/>
          </p:nvSpPr>
          <p:spPr>
            <a:xfrm>
              <a:off x="1079127" y="2357306"/>
              <a:ext cx="7995283" cy="0"/>
            </a:xfrm>
            <a:custGeom>
              <a:avLst/>
              <a:pathLst>
                <a:path w="7995283" h="0">
                  <a:moveTo>
                    <a:pt x="0" y="0"/>
                  </a:moveTo>
                  <a:lnTo>
                    <a:pt x="7995283" y="0"/>
                  </a:lnTo>
                  <a:lnTo>
                    <a:pt x="7995283" y="0"/>
                  </a:lnTo>
                </a:path>
              </a:pathLst>
            </a:custGeom>
            <a:ln w="6775" cap="flat">
              <a:solidFill>
                <a:srgbClr val="EBEBEB">
                  <a:alpha val="100000"/>
                </a:srgbClr>
              </a:solidFill>
              <a:prstDash val="solid"/>
              <a:round/>
            </a:ln>
          </p:spPr>
          <p:txBody>
            <a:bodyPr/>
            <a:lstStyle/>
            <a:p/>
          </p:txBody>
        </p:sp>
        <p:sp>
          <p:nvSpPr>
            <p:cNvPr id="7" name="pl7"/>
            <p:cNvSpPr/>
            <p:nvPr/>
          </p:nvSpPr>
          <p:spPr>
            <a:xfrm>
              <a:off x="1079127" y="5050390"/>
              <a:ext cx="7995283" cy="0"/>
            </a:xfrm>
            <a:custGeom>
              <a:avLst/>
              <a:pathLst>
                <a:path w="7995283" h="0">
                  <a:moveTo>
                    <a:pt x="0" y="0"/>
                  </a:moveTo>
                  <a:lnTo>
                    <a:pt x="7995283" y="0"/>
                  </a:lnTo>
                  <a:lnTo>
                    <a:pt x="7995283" y="0"/>
                  </a:lnTo>
                </a:path>
              </a:pathLst>
            </a:custGeom>
            <a:ln w="13550" cap="flat">
              <a:solidFill>
                <a:srgbClr val="EBEBEB">
                  <a:alpha val="100000"/>
                </a:srgbClr>
              </a:solidFill>
              <a:prstDash val="solid"/>
              <a:round/>
            </a:ln>
          </p:spPr>
          <p:txBody>
            <a:bodyPr/>
            <a:lstStyle/>
            <a:p/>
          </p:txBody>
        </p:sp>
        <p:sp>
          <p:nvSpPr>
            <p:cNvPr id="8" name="pl8"/>
            <p:cNvSpPr/>
            <p:nvPr/>
          </p:nvSpPr>
          <p:spPr>
            <a:xfrm>
              <a:off x="1079127" y="3973156"/>
              <a:ext cx="7995283" cy="0"/>
            </a:xfrm>
            <a:custGeom>
              <a:avLst/>
              <a:pathLst>
                <a:path w="7995283" h="0">
                  <a:moveTo>
                    <a:pt x="0" y="0"/>
                  </a:moveTo>
                  <a:lnTo>
                    <a:pt x="7995283" y="0"/>
                  </a:lnTo>
                  <a:lnTo>
                    <a:pt x="7995283" y="0"/>
                  </a:lnTo>
                </a:path>
              </a:pathLst>
            </a:custGeom>
            <a:ln w="13550" cap="flat">
              <a:solidFill>
                <a:srgbClr val="EBEBEB">
                  <a:alpha val="100000"/>
                </a:srgbClr>
              </a:solidFill>
              <a:prstDash val="solid"/>
              <a:round/>
            </a:ln>
          </p:spPr>
          <p:txBody>
            <a:bodyPr/>
            <a:lstStyle/>
            <a:p/>
          </p:txBody>
        </p:sp>
        <p:sp>
          <p:nvSpPr>
            <p:cNvPr id="9" name="pl9"/>
            <p:cNvSpPr/>
            <p:nvPr/>
          </p:nvSpPr>
          <p:spPr>
            <a:xfrm>
              <a:off x="1079127" y="2895923"/>
              <a:ext cx="7995283" cy="0"/>
            </a:xfrm>
            <a:custGeom>
              <a:avLst/>
              <a:pathLst>
                <a:path w="7995283" h="0">
                  <a:moveTo>
                    <a:pt x="0" y="0"/>
                  </a:moveTo>
                  <a:lnTo>
                    <a:pt x="7995283" y="0"/>
                  </a:lnTo>
                  <a:lnTo>
                    <a:pt x="7995283" y="0"/>
                  </a:lnTo>
                </a:path>
              </a:pathLst>
            </a:custGeom>
            <a:ln w="13550" cap="flat">
              <a:solidFill>
                <a:srgbClr val="EBEBEB">
                  <a:alpha val="100000"/>
                </a:srgbClr>
              </a:solidFill>
              <a:prstDash val="solid"/>
              <a:round/>
            </a:ln>
          </p:spPr>
          <p:txBody>
            <a:bodyPr/>
            <a:lstStyle/>
            <a:p/>
          </p:txBody>
        </p:sp>
        <p:sp>
          <p:nvSpPr>
            <p:cNvPr id="10" name="pl10"/>
            <p:cNvSpPr/>
            <p:nvPr/>
          </p:nvSpPr>
          <p:spPr>
            <a:xfrm>
              <a:off x="1079127" y="1818689"/>
              <a:ext cx="7995283" cy="0"/>
            </a:xfrm>
            <a:custGeom>
              <a:avLst/>
              <a:pathLst>
                <a:path w="7995283" h="0">
                  <a:moveTo>
                    <a:pt x="0" y="0"/>
                  </a:moveTo>
                  <a:lnTo>
                    <a:pt x="7995283" y="0"/>
                  </a:lnTo>
                  <a:lnTo>
                    <a:pt x="7995283" y="0"/>
                  </a:lnTo>
                </a:path>
              </a:pathLst>
            </a:custGeom>
            <a:ln w="13550" cap="flat">
              <a:solidFill>
                <a:srgbClr val="EBEBEB">
                  <a:alpha val="100000"/>
                </a:srgbClr>
              </a:solidFill>
              <a:prstDash val="solid"/>
              <a:round/>
            </a:ln>
          </p:spPr>
          <p:txBody>
            <a:bodyPr/>
            <a:lstStyle/>
            <a:p/>
          </p:txBody>
        </p:sp>
        <p:sp>
          <p:nvSpPr>
            <p:cNvPr id="11" name="pl11"/>
            <p:cNvSpPr/>
            <p:nvPr/>
          </p:nvSpPr>
          <p:spPr>
            <a:xfrm>
              <a:off x="1548400"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8362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884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54074"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8929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2452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5974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94972"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30197"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6542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0064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3587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7109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06320"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841544"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7676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31199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4721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8244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017667"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52892"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8811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72334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5856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93790"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2901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2901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605137"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442549" y="1757446"/>
              <a:ext cx="211702" cy="3292943"/>
            </a:xfrm>
            <a:prstGeom prst="rect">
              <a:avLst/>
            </a:prstGeom>
            <a:solidFill>
              <a:srgbClr val="0058AB">
                <a:alpha val="100000"/>
              </a:srgbClr>
            </a:solidFill>
          </p:spPr>
          <p:txBody>
            <a:bodyPr/>
            <a:lstStyle/>
            <a:p/>
          </p:txBody>
        </p:sp>
        <p:sp>
          <p:nvSpPr>
            <p:cNvPr id="40" name="rc40"/>
            <p:cNvSpPr/>
            <p:nvPr/>
          </p:nvSpPr>
          <p:spPr>
            <a:xfrm>
              <a:off x="1677774" y="1885064"/>
              <a:ext cx="211702" cy="3165325"/>
            </a:xfrm>
            <a:prstGeom prst="rect">
              <a:avLst/>
            </a:prstGeom>
            <a:solidFill>
              <a:srgbClr val="0058AB">
                <a:alpha val="100000"/>
              </a:srgbClr>
            </a:solidFill>
          </p:spPr>
          <p:txBody>
            <a:bodyPr/>
            <a:lstStyle/>
            <a:p/>
          </p:txBody>
        </p:sp>
        <p:sp>
          <p:nvSpPr>
            <p:cNvPr id="41" name="rc41"/>
            <p:cNvSpPr/>
            <p:nvPr/>
          </p:nvSpPr>
          <p:spPr>
            <a:xfrm>
              <a:off x="1912998" y="1962409"/>
              <a:ext cx="211702" cy="3087980"/>
            </a:xfrm>
            <a:prstGeom prst="rect">
              <a:avLst/>
            </a:prstGeom>
            <a:solidFill>
              <a:srgbClr val="0058AB">
                <a:alpha val="100000"/>
              </a:srgbClr>
            </a:solidFill>
          </p:spPr>
          <p:txBody>
            <a:bodyPr/>
            <a:lstStyle/>
            <a:p/>
          </p:txBody>
        </p:sp>
        <p:sp>
          <p:nvSpPr>
            <p:cNvPr id="42" name="rc42"/>
            <p:cNvSpPr/>
            <p:nvPr/>
          </p:nvSpPr>
          <p:spPr>
            <a:xfrm>
              <a:off x="2148223" y="2123908"/>
              <a:ext cx="211702" cy="2926481"/>
            </a:xfrm>
            <a:prstGeom prst="rect">
              <a:avLst/>
            </a:prstGeom>
            <a:solidFill>
              <a:srgbClr val="0058AB">
                <a:alpha val="100000"/>
              </a:srgbClr>
            </a:solidFill>
          </p:spPr>
          <p:txBody>
            <a:bodyPr/>
            <a:lstStyle/>
            <a:p/>
          </p:txBody>
        </p:sp>
        <p:sp>
          <p:nvSpPr>
            <p:cNvPr id="43" name="rc43"/>
            <p:cNvSpPr/>
            <p:nvPr/>
          </p:nvSpPr>
          <p:spPr>
            <a:xfrm>
              <a:off x="2383447" y="2270905"/>
              <a:ext cx="211702" cy="2779484"/>
            </a:xfrm>
            <a:prstGeom prst="rect">
              <a:avLst/>
            </a:prstGeom>
            <a:solidFill>
              <a:srgbClr val="0058AB">
                <a:alpha val="100000"/>
              </a:srgbClr>
            </a:solidFill>
          </p:spPr>
          <p:txBody>
            <a:bodyPr/>
            <a:lstStyle/>
            <a:p/>
          </p:txBody>
        </p:sp>
        <p:sp>
          <p:nvSpPr>
            <p:cNvPr id="44" name="rc44"/>
            <p:cNvSpPr/>
            <p:nvPr/>
          </p:nvSpPr>
          <p:spPr>
            <a:xfrm>
              <a:off x="2618672" y="2424359"/>
              <a:ext cx="211702" cy="2626030"/>
            </a:xfrm>
            <a:prstGeom prst="rect">
              <a:avLst/>
            </a:prstGeom>
            <a:solidFill>
              <a:srgbClr val="0058AB">
                <a:alpha val="100000"/>
              </a:srgbClr>
            </a:solidFill>
          </p:spPr>
          <p:txBody>
            <a:bodyPr/>
            <a:lstStyle/>
            <a:p/>
          </p:txBody>
        </p:sp>
        <p:sp>
          <p:nvSpPr>
            <p:cNvPr id="45" name="rc45"/>
            <p:cNvSpPr/>
            <p:nvPr/>
          </p:nvSpPr>
          <p:spPr>
            <a:xfrm>
              <a:off x="2853897" y="2609889"/>
              <a:ext cx="211702" cy="2440500"/>
            </a:xfrm>
            <a:prstGeom prst="rect">
              <a:avLst/>
            </a:prstGeom>
            <a:solidFill>
              <a:srgbClr val="0058AB">
                <a:alpha val="100000"/>
              </a:srgbClr>
            </a:solidFill>
          </p:spPr>
          <p:txBody>
            <a:bodyPr/>
            <a:lstStyle/>
            <a:p/>
          </p:txBody>
        </p:sp>
        <p:sp>
          <p:nvSpPr>
            <p:cNvPr id="46" name="rc46"/>
            <p:cNvSpPr/>
            <p:nvPr/>
          </p:nvSpPr>
          <p:spPr>
            <a:xfrm>
              <a:off x="3089121" y="2799911"/>
              <a:ext cx="211702" cy="2250478"/>
            </a:xfrm>
            <a:prstGeom prst="rect">
              <a:avLst/>
            </a:prstGeom>
            <a:solidFill>
              <a:srgbClr val="0058AB">
                <a:alpha val="100000"/>
              </a:srgbClr>
            </a:solidFill>
          </p:spPr>
          <p:txBody>
            <a:bodyPr/>
            <a:lstStyle/>
            <a:p/>
          </p:txBody>
        </p:sp>
        <p:sp>
          <p:nvSpPr>
            <p:cNvPr id="47" name="rc47"/>
            <p:cNvSpPr/>
            <p:nvPr/>
          </p:nvSpPr>
          <p:spPr>
            <a:xfrm>
              <a:off x="3324346" y="3070172"/>
              <a:ext cx="211702" cy="1980217"/>
            </a:xfrm>
            <a:prstGeom prst="rect">
              <a:avLst/>
            </a:prstGeom>
            <a:solidFill>
              <a:srgbClr val="0058AB">
                <a:alpha val="100000"/>
              </a:srgbClr>
            </a:solidFill>
          </p:spPr>
          <p:txBody>
            <a:bodyPr/>
            <a:lstStyle/>
            <a:p/>
          </p:txBody>
        </p:sp>
        <p:sp>
          <p:nvSpPr>
            <p:cNvPr id="48" name="rc48"/>
            <p:cNvSpPr/>
            <p:nvPr/>
          </p:nvSpPr>
          <p:spPr>
            <a:xfrm>
              <a:off x="3559570" y="3284048"/>
              <a:ext cx="211702" cy="1766341"/>
            </a:xfrm>
            <a:prstGeom prst="rect">
              <a:avLst/>
            </a:prstGeom>
            <a:solidFill>
              <a:srgbClr val="0058AB">
                <a:alpha val="100000"/>
              </a:srgbClr>
            </a:solidFill>
          </p:spPr>
          <p:txBody>
            <a:bodyPr/>
            <a:lstStyle/>
            <a:p/>
          </p:txBody>
        </p:sp>
        <p:sp>
          <p:nvSpPr>
            <p:cNvPr id="49" name="rc49"/>
            <p:cNvSpPr/>
            <p:nvPr/>
          </p:nvSpPr>
          <p:spPr>
            <a:xfrm>
              <a:off x="3794795" y="3481494"/>
              <a:ext cx="211702" cy="1568895"/>
            </a:xfrm>
            <a:prstGeom prst="rect">
              <a:avLst/>
            </a:prstGeom>
            <a:solidFill>
              <a:srgbClr val="0058AB">
                <a:alpha val="100000"/>
              </a:srgbClr>
            </a:solidFill>
          </p:spPr>
          <p:txBody>
            <a:bodyPr/>
            <a:lstStyle/>
            <a:p/>
          </p:txBody>
        </p:sp>
        <p:sp>
          <p:nvSpPr>
            <p:cNvPr id="50" name="rc50"/>
            <p:cNvSpPr/>
            <p:nvPr/>
          </p:nvSpPr>
          <p:spPr>
            <a:xfrm>
              <a:off x="4030019" y="3678977"/>
              <a:ext cx="211702" cy="1371412"/>
            </a:xfrm>
            <a:prstGeom prst="rect">
              <a:avLst/>
            </a:prstGeom>
            <a:solidFill>
              <a:srgbClr val="0058AB">
                <a:alpha val="100000"/>
              </a:srgbClr>
            </a:solidFill>
          </p:spPr>
          <p:txBody>
            <a:bodyPr/>
            <a:lstStyle/>
            <a:p/>
          </p:txBody>
        </p:sp>
        <p:sp>
          <p:nvSpPr>
            <p:cNvPr id="51" name="rc51"/>
            <p:cNvSpPr/>
            <p:nvPr/>
          </p:nvSpPr>
          <p:spPr>
            <a:xfrm>
              <a:off x="4265244" y="3270946"/>
              <a:ext cx="211702" cy="1779443"/>
            </a:xfrm>
            <a:prstGeom prst="rect">
              <a:avLst/>
            </a:prstGeom>
            <a:solidFill>
              <a:srgbClr val="0058AB">
                <a:alpha val="100000"/>
              </a:srgbClr>
            </a:solidFill>
          </p:spPr>
          <p:txBody>
            <a:bodyPr/>
            <a:lstStyle/>
            <a:p/>
          </p:txBody>
        </p:sp>
        <p:sp>
          <p:nvSpPr>
            <p:cNvPr id="52" name="rc52"/>
            <p:cNvSpPr/>
            <p:nvPr/>
          </p:nvSpPr>
          <p:spPr>
            <a:xfrm>
              <a:off x="4500469" y="2787900"/>
              <a:ext cx="211702" cy="2262489"/>
            </a:xfrm>
            <a:prstGeom prst="rect">
              <a:avLst/>
            </a:prstGeom>
            <a:solidFill>
              <a:srgbClr val="0058AB">
                <a:alpha val="100000"/>
              </a:srgbClr>
            </a:solidFill>
          </p:spPr>
          <p:txBody>
            <a:bodyPr/>
            <a:lstStyle/>
            <a:p/>
          </p:txBody>
        </p:sp>
        <p:sp>
          <p:nvSpPr>
            <p:cNvPr id="53" name="rc53"/>
            <p:cNvSpPr/>
            <p:nvPr/>
          </p:nvSpPr>
          <p:spPr>
            <a:xfrm>
              <a:off x="4735693" y="3159494"/>
              <a:ext cx="211702" cy="1890895"/>
            </a:xfrm>
            <a:prstGeom prst="rect">
              <a:avLst/>
            </a:prstGeom>
            <a:solidFill>
              <a:srgbClr val="0058AB">
                <a:alpha val="100000"/>
              </a:srgbClr>
            </a:solidFill>
          </p:spPr>
          <p:txBody>
            <a:bodyPr/>
            <a:lstStyle/>
            <a:p/>
          </p:txBody>
        </p:sp>
        <p:sp>
          <p:nvSpPr>
            <p:cNvPr id="54" name="rc54"/>
            <p:cNvSpPr/>
            <p:nvPr/>
          </p:nvSpPr>
          <p:spPr>
            <a:xfrm>
              <a:off x="4970918" y="3181614"/>
              <a:ext cx="211702" cy="1868775"/>
            </a:xfrm>
            <a:prstGeom prst="rect">
              <a:avLst/>
            </a:prstGeom>
            <a:solidFill>
              <a:srgbClr val="0058AB">
                <a:alpha val="100000"/>
              </a:srgbClr>
            </a:solidFill>
          </p:spPr>
          <p:txBody>
            <a:bodyPr/>
            <a:lstStyle/>
            <a:p/>
          </p:txBody>
        </p:sp>
        <p:sp>
          <p:nvSpPr>
            <p:cNvPr id="55" name="rc55"/>
            <p:cNvSpPr/>
            <p:nvPr/>
          </p:nvSpPr>
          <p:spPr>
            <a:xfrm>
              <a:off x="5206142" y="3201952"/>
              <a:ext cx="211702" cy="1848437"/>
            </a:xfrm>
            <a:prstGeom prst="rect">
              <a:avLst/>
            </a:prstGeom>
            <a:solidFill>
              <a:srgbClr val="0058AB">
                <a:alpha val="100000"/>
              </a:srgbClr>
            </a:solidFill>
          </p:spPr>
          <p:txBody>
            <a:bodyPr/>
            <a:lstStyle/>
            <a:p/>
          </p:txBody>
        </p:sp>
        <p:sp>
          <p:nvSpPr>
            <p:cNvPr id="56" name="rc56"/>
            <p:cNvSpPr/>
            <p:nvPr/>
          </p:nvSpPr>
          <p:spPr>
            <a:xfrm>
              <a:off x="5441367" y="3230593"/>
              <a:ext cx="211702" cy="1819796"/>
            </a:xfrm>
            <a:prstGeom prst="rect">
              <a:avLst/>
            </a:prstGeom>
            <a:solidFill>
              <a:srgbClr val="0058AB">
                <a:alpha val="100000"/>
              </a:srgbClr>
            </a:solidFill>
          </p:spPr>
          <p:txBody>
            <a:bodyPr/>
            <a:lstStyle/>
            <a:p/>
          </p:txBody>
        </p:sp>
        <p:sp>
          <p:nvSpPr>
            <p:cNvPr id="57" name="rc57"/>
            <p:cNvSpPr/>
            <p:nvPr/>
          </p:nvSpPr>
          <p:spPr>
            <a:xfrm>
              <a:off x="5676591" y="3169055"/>
              <a:ext cx="211702" cy="1881334"/>
            </a:xfrm>
            <a:prstGeom prst="rect">
              <a:avLst/>
            </a:prstGeom>
            <a:solidFill>
              <a:srgbClr val="0058AB">
                <a:alpha val="100000"/>
              </a:srgbClr>
            </a:solidFill>
          </p:spPr>
          <p:txBody>
            <a:bodyPr/>
            <a:lstStyle/>
            <a:p/>
          </p:txBody>
        </p:sp>
        <p:sp>
          <p:nvSpPr>
            <p:cNvPr id="58" name="rc58"/>
            <p:cNvSpPr/>
            <p:nvPr/>
          </p:nvSpPr>
          <p:spPr>
            <a:xfrm>
              <a:off x="5911816" y="3025744"/>
              <a:ext cx="211702" cy="2024645"/>
            </a:xfrm>
            <a:prstGeom prst="rect">
              <a:avLst/>
            </a:prstGeom>
            <a:solidFill>
              <a:srgbClr val="0058AB">
                <a:alpha val="100000"/>
              </a:srgbClr>
            </a:solidFill>
          </p:spPr>
          <p:txBody>
            <a:bodyPr/>
            <a:lstStyle/>
            <a:p/>
          </p:txBody>
        </p:sp>
        <p:sp>
          <p:nvSpPr>
            <p:cNvPr id="59" name="rc59"/>
            <p:cNvSpPr/>
            <p:nvPr/>
          </p:nvSpPr>
          <p:spPr>
            <a:xfrm>
              <a:off x="6147041" y="2982879"/>
              <a:ext cx="211702" cy="2067510"/>
            </a:xfrm>
            <a:prstGeom prst="rect">
              <a:avLst/>
            </a:prstGeom>
            <a:solidFill>
              <a:srgbClr val="0058AB">
                <a:alpha val="100000"/>
              </a:srgbClr>
            </a:solidFill>
          </p:spPr>
          <p:txBody>
            <a:bodyPr/>
            <a:lstStyle/>
            <a:p/>
          </p:txBody>
        </p:sp>
        <p:sp>
          <p:nvSpPr>
            <p:cNvPr id="60" name="rc60"/>
            <p:cNvSpPr/>
            <p:nvPr/>
          </p:nvSpPr>
          <p:spPr>
            <a:xfrm>
              <a:off x="6382265" y="2868764"/>
              <a:ext cx="211702" cy="2181626"/>
            </a:xfrm>
            <a:prstGeom prst="rect">
              <a:avLst/>
            </a:prstGeom>
            <a:solidFill>
              <a:srgbClr val="0058AB">
                <a:alpha val="100000"/>
              </a:srgbClr>
            </a:solidFill>
          </p:spPr>
          <p:txBody>
            <a:bodyPr/>
            <a:lstStyle/>
            <a:p/>
          </p:txBody>
        </p:sp>
        <p:sp>
          <p:nvSpPr>
            <p:cNvPr id="61" name="rc61"/>
            <p:cNvSpPr/>
            <p:nvPr/>
          </p:nvSpPr>
          <p:spPr>
            <a:xfrm>
              <a:off x="6617490" y="3010383"/>
              <a:ext cx="211702" cy="2040006"/>
            </a:xfrm>
            <a:prstGeom prst="rect">
              <a:avLst/>
            </a:prstGeom>
            <a:solidFill>
              <a:srgbClr val="0058AB">
                <a:alpha val="100000"/>
              </a:srgbClr>
            </a:solidFill>
          </p:spPr>
          <p:txBody>
            <a:bodyPr/>
            <a:lstStyle/>
            <a:p/>
          </p:txBody>
        </p:sp>
        <p:sp>
          <p:nvSpPr>
            <p:cNvPr id="62" name="rc62"/>
            <p:cNvSpPr/>
            <p:nvPr/>
          </p:nvSpPr>
          <p:spPr>
            <a:xfrm>
              <a:off x="6852714" y="3245647"/>
              <a:ext cx="211702" cy="1804743"/>
            </a:xfrm>
            <a:prstGeom prst="rect">
              <a:avLst/>
            </a:prstGeom>
            <a:solidFill>
              <a:srgbClr val="0058AB">
                <a:alpha val="100000"/>
              </a:srgbClr>
            </a:solidFill>
          </p:spPr>
          <p:txBody>
            <a:bodyPr/>
            <a:lstStyle/>
            <a:p/>
          </p:txBody>
        </p:sp>
        <p:sp>
          <p:nvSpPr>
            <p:cNvPr id="63" name="rc63"/>
            <p:cNvSpPr/>
            <p:nvPr/>
          </p:nvSpPr>
          <p:spPr>
            <a:xfrm>
              <a:off x="7087939" y="3222049"/>
              <a:ext cx="211702" cy="1828340"/>
            </a:xfrm>
            <a:prstGeom prst="rect">
              <a:avLst/>
            </a:prstGeom>
            <a:solidFill>
              <a:srgbClr val="0058AB">
                <a:alpha val="100000"/>
              </a:srgbClr>
            </a:solidFill>
          </p:spPr>
          <p:txBody>
            <a:bodyPr/>
            <a:lstStyle/>
            <a:p/>
          </p:txBody>
        </p:sp>
        <p:sp>
          <p:nvSpPr>
            <p:cNvPr id="64" name="rc64"/>
            <p:cNvSpPr/>
            <p:nvPr/>
          </p:nvSpPr>
          <p:spPr>
            <a:xfrm>
              <a:off x="7323164" y="3649273"/>
              <a:ext cx="211702" cy="1401116"/>
            </a:xfrm>
            <a:prstGeom prst="rect">
              <a:avLst/>
            </a:prstGeom>
            <a:solidFill>
              <a:srgbClr val="0058AB">
                <a:alpha val="100000"/>
              </a:srgbClr>
            </a:solidFill>
          </p:spPr>
          <p:txBody>
            <a:bodyPr/>
            <a:lstStyle/>
            <a:p/>
          </p:txBody>
        </p:sp>
        <p:sp>
          <p:nvSpPr>
            <p:cNvPr id="65" name="rc65"/>
            <p:cNvSpPr/>
            <p:nvPr/>
          </p:nvSpPr>
          <p:spPr>
            <a:xfrm>
              <a:off x="8499286" y="4038066"/>
              <a:ext cx="211702" cy="1012323"/>
            </a:xfrm>
            <a:prstGeom prst="rect">
              <a:avLst/>
            </a:prstGeom>
            <a:solidFill>
              <a:srgbClr val="69DBFF">
                <a:alpha val="100000"/>
              </a:srgbClr>
            </a:solidFill>
          </p:spPr>
          <p:txBody>
            <a:bodyPr/>
            <a:lstStyle/>
            <a:p/>
          </p:txBody>
        </p:sp>
        <p:sp>
          <p:nvSpPr>
            <p:cNvPr id="66" name="pl66"/>
            <p:cNvSpPr/>
            <p:nvPr/>
          </p:nvSpPr>
          <p:spPr>
            <a:xfrm>
              <a:off x="6252892" y="3025744"/>
              <a:ext cx="2352245" cy="1012322"/>
            </a:xfrm>
            <a:custGeom>
              <a:avLst/>
              <a:pathLst>
                <a:path w="2352245" h="1012322">
                  <a:moveTo>
                    <a:pt x="0" y="0"/>
                  </a:moveTo>
                  <a:lnTo>
                    <a:pt x="235224" y="101232"/>
                  </a:lnTo>
                  <a:lnTo>
                    <a:pt x="470449" y="202464"/>
                  </a:lnTo>
                  <a:lnTo>
                    <a:pt x="705673" y="303696"/>
                  </a:lnTo>
                  <a:lnTo>
                    <a:pt x="940898" y="404929"/>
                  </a:lnTo>
                  <a:lnTo>
                    <a:pt x="1176122" y="506161"/>
                  </a:lnTo>
                  <a:lnTo>
                    <a:pt x="1411347" y="607393"/>
                  </a:lnTo>
                  <a:lnTo>
                    <a:pt x="1646572" y="708625"/>
                  </a:lnTo>
                  <a:lnTo>
                    <a:pt x="1881796" y="809858"/>
                  </a:lnTo>
                  <a:lnTo>
                    <a:pt x="2117021" y="911090"/>
                  </a:lnTo>
                  <a:lnTo>
                    <a:pt x="2352245" y="1012322"/>
                  </a:lnTo>
                </a:path>
              </a:pathLst>
            </a:custGeom>
            <a:ln w="13550" cap="flat">
              <a:solidFill>
                <a:srgbClr val="000000">
                  <a:alpha val="100000"/>
                </a:srgbClr>
              </a:solidFill>
              <a:prstDash val="solid"/>
              <a:round/>
            </a:ln>
          </p:spPr>
          <p:txBody>
            <a:bodyPr/>
            <a:lstStyle/>
            <a:p/>
          </p:txBody>
        </p:sp>
        <p:sp>
          <p:nvSpPr>
            <p:cNvPr id="67" name="pt67"/>
            <p:cNvSpPr/>
            <p:nvPr/>
          </p:nvSpPr>
          <p:spPr>
            <a:xfrm>
              <a:off x="6228066" y="30009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63290" y="31021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98515" y="32033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33739" y="33046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68964" y="34058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404189" y="35070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39413" y="36083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74638" y="37095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109862" y="38107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45087" y="39120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80311" y="40132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952946" y="5009470"/>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79" name="tx79"/>
            <p:cNvSpPr/>
            <p:nvPr/>
          </p:nvSpPr>
          <p:spPr>
            <a:xfrm>
              <a:off x="603463" y="3932237"/>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a:t>
              </a:r>
            </a:p>
          </p:txBody>
        </p:sp>
        <p:sp>
          <p:nvSpPr>
            <p:cNvPr id="80" name="tx80"/>
            <p:cNvSpPr/>
            <p:nvPr/>
          </p:nvSpPr>
          <p:spPr>
            <a:xfrm>
              <a:off x="508182" y="2855003"/>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a:t>
              </a:r>
            </a:p>
          </p:txBody>
        </p:sp>
        <p:sp>
          <p:nvSpPr>
            <p:cNvPr id="81" name="tx81"/>
            <p:cNvSpPr/>
            <p:nvPr/>
          </p:nvSpPr>
          <p:spPr>
            <a:xfrm>
              <a:off x="508182" y="1777770"/>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1,500,000</a:t>
              </a:r>
            </a:p>
          </p:txBody>
        </p:sp>
        <p:sp>
          <p:nvSpPr>
            <p:cNvPr id="82" name="tx82"/>
            <p:cNvSpPr/>
            <p:nvPr/>
          </p:nvSpPr>
          <p:spPr>
            <a:xfrm rot="-5400000">
              <a:off x="142824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83" name="tx83"/>
            <p:cNvSpPr/>
            <p:nvPr/>
          </p:nvSpPr>
          <p:spPr>
            <a:xfrm rot="-5400000">
              <a:off x="166347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2001</a:t>
              </a:r>
            </a:p>
          </p:txBody>
        </p:sp>
        <p:sp>
          <p:nvSpPr>
            <p:cNvPr id="84" name="tx84"/>
            <p:cNvSpPr/>
            <p:nvPr/>
          </p:nvSpPr>
          <p:spPr>
            <a:xfrm rot="-5400000">
              <a:off x="189869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2002</a:t>
              </a:r>
            </a:p>
          </p:txBody>
        </p:sp>
        <p:sp>
          <p:nvSpPr>
            <p:cNvPr id="85" name="tx85"/>
            <p:cNvSpPr/>
            <p:nvPr/>
          </p:nvSpPr>
          <p:spPr>
            <a:xfrm rot="-5400000">
              <a:off x="2133922"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2003</a:t>
              </a:r>
            </a:p>
          </p:txBody>
        </p:sp>
        <p:sp>
          <p:nvSpPr>
            <p:cNvPr id="86" name="tx86"/>
            <p:cNvSpPr/>
            <p:nvPr/>
          </p:nvSpPr>
          <p:spPr>
            <a:xfrm rot="-5400000">
              <a:off x="236914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2004</a:t>
              </a:r>
            </a:p>
          </p:txBody>
        </p:sp>
        <p:sp>
          <p:nvSpPr>
            <p:cNvPr id="87" name="tx87"/>
            <p:cNvSpPr/>
            <p:nvPr/>
          </p:nvSpPr>
          <p:spPr>
            <a:xfrm rot="-5400000">
              <a:off x="260437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88" name="tx88"/>
            <p:cNvSpPr/>
            <p:nvPr/>
          </p:nvSpPr>
          <p:spPr>
            <a:xfrm rot="-5400000">
              <a:off x="283959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2006</a:t>
              </a:r>
            </a:p>
          </p:txBody>
        </p:sp>
        <p:sp>
          <p:nvSpPr>
            <p:cNvPr id="89" name="tx89"/>
            <p:cNvSpPr/>
            <p:nvPr/>
          </p:nvSpPr>
          <p:spPr>
            <a:xfrm rot="-5400000">
              <a:off x="307482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2007</a:t>
              </a:r>
            </a:p>
          </p:txBody>
        </p:sp>
        <p:sp>
          <p:nvSpPr>
            <p:cNvPr id="90" name="tx90"/>
            <p:cNvSpPr/>
            <p:nvPr/>
          </p:nvSpPr>
          <p:spPr>
            <a:xfrm rot="-5400000">
              <a:off x="3310045"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2008</a:t>
              </a:r>
            </a:p>
          </p:txBody>
        </p:sp>
        <p:sp>
          <p:nvSpPr>
            <p:cNvPr id="91" name="tx91"/>
            <p:cNvSpPr/>
            <p:nvPr/>
          </p:nvSpPr>
          <p:spPr>
            <a:xfrm rot="-5400000">
              <a:off x="3545269"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2009</a:t>
              </a:r>
            </a:p>
          </p:txBody>
        </p:sp>
        <p:sp>
          <p:nvSpPr>
            <p:cNvPr id="92" name="tx92"/>
            <p:cNvSpPr/>
            <p:nvPr/>
          </p:nvSpPr>
          <p:spPr>
            <a:xfrm rot="-5400000">
              <a:off x="378049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93" name="tx93"/>
            <p:cNvSpPr/>
            <p:nvPr/>
          </p:nvSpPr>
          <p:spPr>
            <a:xfrm rot="-5400000">
              <a:off x="4019742" y="5355117"/>
              <a:ext cx="2322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2011</a:t>
              </a:r>
            </a:p>
          </p:txBody>
        </p:sp>
        <p:sp>
          <p:nvSpPr>
            <p:cNvPr id="94" name="tx94"/>
            <p:cNvSpPr/>
            <p:nvPr/>
          </p:nvSpPr>
          <p:spPr>
            <a:xfrm rot="-5400000">
              <a:off x="425094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2012</a:t>
              </a:r>
            </a:p>
          </p:txBody>
        </p:sp>
        <p:sp>
          <p:nvSpPr>
            <p:cNvPr id="95" name="tx95"/>
            <p:cNvSpPr/>
            <p:nvPr/>
          </p:nvSpPr>
          <p:spPr>
            <a:xfrm rot="-5400000">
              <a:off x="448616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2013</a:t>
              </a:r>
            </a:p>
          </p:txBody>
        </p:sp>
        <p:sp>
          <p:nvSpPr>
            <p:cNvPr id="96" name="tx96"/>
            <p:cNvSpPr/>
            <p:nvPr/>
          </p:nvSpPr>
          <p:spPr>
            <a:xfrm rot="-5400000">
              <a:off x="4721392"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2014</a:t>
              </a:r>
            </a:p>
          </p:txBody>
        </p:sp>
        <p:sp>
          <p:nvSpPr>
            <p:cNvPr id="97" name="tx97"/>
            <p:cNvSpPr/>
            <p:nvPr/>
          </p:nvSpPr>
          <p:spPr>
            <a:xfrm rot="-5400000">
              <a:off x="495661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98" name="tx98"/>
            <p:cNvSpPr/>
            <p:nvPr/>
          </p:nvSpPr>
          <p:spPr>
            <a:xfrm rot="-5400000">
              <a:off x="519184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2016</a:t>
              </a:r>
            </a:p>
          </p:txBody>
        </p:sp>
        <p:sp>
          <p:nvSpPr>
            <p:cNvPr id="99" name="tx99"/>
            <p:cNvSpPr/>
            <p:nvPr/>
          </p:nvSpPr>
          <p:spPr>
            <a:xfrm rot="-5400000">
              <a:off x="542706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2017</a:t>
              </a:r>
            </a:p>
          </p:txBody>
        </p:sp>
        <p:sp>
          <p:nvSpPr>
            <p:cNvPr id="100" name="tx100"/>
            <p:cNvSpPr/>
            <p:nvPr/>
          </p:nvSpPr>
          <p:spPr>
            <a:xfrm rot="-5400000">
              <a:off x="566229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2018</a:t>
              </a:r>
            </a:p>
          </p:txBody>
        </p:sp>
        <p:sp>
          <p:nvSpPr>
            <p:cNvPr id="101" name="tx101"/>
            <p:cNvSpPr/>
            <p:nvPr/>
          </p:nvSpPr>
          <p:spPr>
            <a:xfrm rot="-5400000">
              <a:off x="5897515"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102" name="tx102"/>
            <p:cNvSpPr/>
            <p:nvPr/>
          </p:nvSpPr>
          <p:spPr>
            <a:xfrm rot="-5400000">
              <a:off x="613274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2020</a:t>
              </a:r>
            </a:p>
          </p:txBody>
        </p:sp>
        <p:sp>
          <p:nvSpPr>
            <p:cNvPr id="103" name="tx103"/>
            <p:cNvSpPr/>
            <p:nvPr/>
          </p:nvSpPr>
          <p:spPr>
            <a:xfrm rot="-5400000">
              <a:off x="636796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2021</a:t>
              </a:r>
            </a:p>
          </p:txBody>
        </p:sp>
        <p:sp>
          <p:nvSpPr>
            <p:cNvPr id="104" name="tx104"/>
            <p:cNvSpPr/>
            <p:nvPr/>
          </p:nvSpPr>
          <p:spPr>
            <a:xfrm rot="-5400000">
              <a:off x="6603189"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2022</a:t>
              </a:r>
            </a:p>
          </p:txBody>
        </p:sp>
        <p:sp>
          <p:nvSpPr>
            <p:cNvPr id="105" name="tx105"/>
            <p:cNvSpPr/>
            <p:nvPr/>
          </p:nvSpPr>
          <p:spPr>
            <a:xfrm rot="-5400000">
              <a:off x="683841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2023</a:t>
              </a:r>
            </a:p>
          </p:txBody>
        </p:sp>
        <p:sp>
          <p:nvSpPr>
            <p:cNvPr id="106" name="tx106"/>
            <p:cNvSpPr/>
            <p:nvPr/>
          </p:nvSpPr>
          <p:spPr>
            <a:xfrm rot="-5400000">
              <a:off x="707363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107" name="tx107"/>
            <p:cNvSpPr/>
            <p:nvPr/>
          </p:nvSpPr>
          <p:spPr>
            <a:xfrm rot="-5400000">
              <a:off x="7308862"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108" name="tx108"/>
            <p:cNvSpPr/>
            <p:nvPr/>
          </p:nvSpPr>
          <p:spPr>
            <a:xfrm rot="-5400000">
              <a:off x="7308862"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109" name="tx109"/>
            <p:cNvSpPr/>
            <p:nvPr/>
          </p:nvSpPr>
          <p:spPr>
            <a:xfrm rot="-5400000">
              <a:off x="8484985"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2030</a:t>
              </a:r>
            </a:p>
          </p:txBody>
        </p:sp>
        <p:sp>
          <p:nvSpPr>
            <p:cNvPr id="110" name="tx110"/>
            <p:cNvSpPr/>
            <p:nvPr/>
          </p:nvSpPr>
          <p:spPr>
            <a:xfrm rot="-5400000">
              <a:off x="-239158" y="3353900"/>
              <a:ext cx="12661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 children</a:t>
              </a:r>
            </a:p>
          </p:txBody>
        </p:sp>
        <p:sp>
          <p:nvSpPr>
            <p:cNvPr id="111" name="rc111"/>
            <p:cNvSpPr/>
            <p:nvPr/>
          </p:nvSpPr>
          <p:spPr>
            <a:xfrm>
              <a:off x="3740362" y="5900012"/>
              <a:ext cx="201456" cy="201456"/>
            </a:xfrm>
            <a:prstGeom prst="rect">
              <a:avLst/>
            </a:prstGeom>
            <a:solidFill>
              <a:srgbClr val="0058AB">
                <a:alpha val="100000"/>
              </a:srgbClr>
            </a:solidFill>
          </p:spPr>
          <p:txBody>
            <a:bodyPr/>
            <a:lstStyle/>
            <a:p/>
          </p:txBody>
        </p:sp>
        <p:sp>
          <p:nvSpPr>
            <p:cNvPr id="112" name="rc112"/>
            <p:cNvSpPr/>
            <p:nvPr/>
          </p:nvSpPr>
          <p:spPr>
            <a:xfrm>
              <a:off x="4642606" y="5900012"/>
              <a:ext cx="201456" cy="201456"/>
            </a:xfrm>
            <a:prstGeom prst="rect">
              <a:avLst/>
            </a:prstGeom>
            <a:solidFill>
              <a:srgbClr val="69DBFF">
                <a:alpha val="100000"/>
              </a:srgbClr>
            </a:solidFill>
          </p:spPr>
          <p:txBody>
            <a:bodyPr/>
            <a:lstStyle/>
            <a:p/>
          </p:txBody>
        </p:sp>
        <p:sp>
          <p:nvSpPr>
            <p:cNvPr id="113" name="tx113"/>
            <p:cNvSpPr/>
            <p:nvPr/>
          </p:nvSpPr>
          <p:spPr>
            <a:xfrm>
              <a:off x="4020407"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4" name="tx114"/>
            <p:cNvSpPr/>
            <p:nvPr/>
          </p:nvSpPr>
          <p:spPr>
            <a:xfrm>
              <a:off x="4922652"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5" name="tx115"/>
            <p:cNvSpPr/>
            <p:nvPr/>
          </p:nvSpPr>
          <p:spPr>
            <a:xfrm>
              <a:off x="2073285" y="1368037"/>
              <a:ext cx="600696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Ethiopia</a:t>
              </a:r>
            </a:p>
          </p:txBody>
        </p:sp>
        <p:sp>
          <p:nvSpPr>
            <p:cNvPr id="116" name="tx116"/>
            <p:cNvSpPr/>
            <p:nvPr/>
          </p:nvSpPr>
          <p:spPr>
            <a:xfrm>
              <a:off x="4912427" y="624964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21201" y="6370347"/>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1095" y="6491048"/>
              <a:ext cx="7053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8%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8% below the annual IA2030 goal, bringing the 2030 goal within reach if progress is sustained.</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7777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1787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5797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9806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3077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4782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8792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280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4009581"/>
              <a:ext cx="239877" cy="298142"/>
            </a:xfrm>
            <a:prstGeom prst="rect">
              <a:avLst/>
            </a:prstGeom>
            <a:solidFill>
              <a:srgbClr val="80BD41">
                <a:alpha val="100000"/>
              </a:srgbClr>
            </a:solidFill>
          </p:spPr>
          <p:txBody>
            <a:bodyPr/>
            <a:lstStyle/>
            <a:p/>
          </p:txBody>
        </p:sp>
        <p:sp>
          <p:nvSpPr>
            <p:cNvPr id="25" name="rc25"/>
            <p:cNvSpPr/>
            <p:nvPr/>
          </p:nvSpPr>
          <p:spPr>
            <a:xfrm>
              <a:off x="1296454" y="3673378"/>
              <a:ext cx="239877" cy="336203"/>
            </a:xfrm>
            <a:prstGeom prst="rect">
              <a:avLst/>
            </a:prstGeom>
            <a:solidFill>
              <a:srgbClr val="1CABE2">
                <a:alpha val="100000"/>
              </a:srgbClr>
            </a:solidFill>
          </p:spPr>
          <p:txBody>
            <a:bodyPr/>
            <a:lstStyle/>
            <a:p/>
          </p:txBody>
        </p:sp>
        <p:sp>
          <p:nvSpPr>
            <p:cNvPr id="26" name="rc26"/>
            <p:cNvSpPr/>
            <p:nvPr/>
          </p:nvSpPr>
          <p:spPr>
            <a:xfrm>
              <a:off x="1562984" y="3984550"/>
              <a:ext cx="239877" cy="323174"/>
            </a:xfrm>
            <a:prstGeom prst="rect">
              <a:avLst/>
            </a:prstGeom>
            <a:solidFill>
              <a:srgbClr val="80BD41">
                <a:alpha val="100000"/>
              </a:srgbClr>
            </a:solidFill>
          </p:spPr>
          <p:txBody>
            <a:bodyPr/>
            <a:lstStyle/>
            <a:p/>
          </p:txBody>
        </p:sp>
        <p:sp>
          <p:nvSpPr>
            <p:cNvPr id="27" name="rc27"/>
            <p:cNvSpPr/>
            <p:nvPr/>
          </p:nvSpPr>
          <p:spPr>
            <a:xfrm>
              <a:off x="1562984" y="3661376"/>
              <a:ext cx="239877" cy="323174"/>
            </a:xfrm>
            <a:prstGeom prst="rect">
              <a:avLst/>
            </a:prstGeom>
            <a:solidFill>
              <a:srgbClr val="1CABE2">
                <a:alpha val="100000"/>
              </a:srgbClr>
            </a:solidFill>
          </p:spPr>
          <p:txBody>
            <a:bodyPr/>
            <a:lstStyle/>
            <a:p/>
          </p:txBody>
        </p:sp>
        <p:sp>
          <p:nvSpPr>
            <p:cNvPr id="28" name="rc28"/>
            <p:cNvSpPr/>
            <p:nvPr/>
          </p:nvSpPr>
          <p:spPr>
            <a:xfrm>
              <a:off x="1829515" y="3966174"/>
              <a:ext cx="239877" cy="341550"/>
            </a:xfrm>
            <a:prstGeom prst="rect">
              <a:avLst/>
            </a:prstGeom>
            <a:solidFill>
              <a:srgbClr val="80BD41">
                <a:alpha val="100000"/>
              </a:srgbClr>
            </a:solidFill>
          </p:spPr>
          <p:txBody>
            <a:bodyPr/>
            <a:lstStyle/>
            <a:p/>
          </p:txBody>
        </p:sp>
        <p:sp>
          <p:nvSpPr>
            <p:cNvPr id="29" name="rc29"/>
            <p:cNvSpPr/>
            <p:nvPr/>
          </p:nvSpPr>
          <p:spPr>
            <a:xfrm>
              <a:off x="1829515" y="3650897"/>
              <a:ext cx="239877" cy="315277"/>
            </a:xfrm>
            <a:prstGeom prst="rect">
              <a:avLst/>
            </a:prstGeom>
            <a:solidFill>
              <a:srgbClr val="1CABE2">
                <a:alpha val="100000"/>
              </a:srgbClr>
            </a:solidFill>
          </p:spPr>
          <p:txBody>
            <a:bodyPr/>
            <a:lstStyle/>
            <a:p/>
          </p:txBody>
        </p:sp>
        <p:sp>
          <p:nvSpPr>
            <p:cNvPr id="30" name="rc30"/>
            <p:cNvSpPr/>
            <p:nvPr/>
          </p:nvSpPr>
          <p:spPr>
            <a:xfrm>
              <a:off x="2096045" y="3942538"/>
              <a:ext cx="239877" cy="365185"/>
            </a:xfrm>
            <a:prstGeom prst="rect">
              <a:avLst/>
            </a:prstGeom>
            <a:solidFill>
              <a:srgbClr val="80BD41">
                <a:alpha val="100000"/>
              </a:srgbClr>
            </a:solidFill>
          </p:spPr>
          <p:txBody>
            <a:bodyPr/>
            <a:lstStyle/>
            <a:p/>
          </p:txBody>
        </p:sp>
        <p:sp>
          <p:nvSpPr>
            <p:cNvPr id="31" name="rc31"/>
            <p:cNvSpPr/>
            <p:nvPr/>
          </p:nvSpPr>
          <p:spPr>
            <a:xfrm>
              <a:off x="2096045" y="3643750"/>
              <a:ext cx="239877" cy="298788"/>
            </a:xfrm>
            <a:prstGeom prst="rect">
              <a:avLst/>
            </a:prstGeom>
            <a:solidFill>
              <a:srgbClr val="1CABE2">
                <a:alpha val="100000"/>
              </a:srgbClr>
            </a:solidFill>
          </p:spPr>
          <p:txBody>
            <a:bodyPr/>
            <a:lstStyle/>
            <a:p/>
          </p:txBody>
        </p:sp>
        <p:sp>
          <p:nvSpPr>
            <p:cNvPr id="32" name="rc32"/>
            <p:cNvSpPr/>
            <p:nvPr/>
          </p:nvSpPr>
          <p:spPr>
            <a:xfrm>
              <a:off x="2362575" y="3915837"/>
              <a:ext cx="239877" cy="391887"/>
            </a:xfrm>
            <a:prstGeom prst="rect">
              <a:avLst/>
            </a:prstGeom>
            <a:solidFill>
              <a:srgbClr val="80BD41">
                <a:alpha val="100000"/>
              </a:srgbClr>
            </a:solidFill>
          </p:spPr>
          <p:txBody>
            <a:bodyPr/>
            <a:lstStyle/>
            <a:p/>
          </p:txBody>
        </p:sp>
        <p:sp>
          <p:nvSpPr>
            <p:cNvPr id="33" name="rc33"/>
            <p:cNvSpPr/>
            <p:nvPr/>
          </p:nvSpPr>
          <p:spPr>
            <a:xfrm>
              <a:off x="2362575" y="3632057"/>
              <a:ext cx="239877" cy="283780"/>
            </a:xfrm>
            <a:prstGeom prst="rect">
              <a:avLst/>
            </a:prstGeom>
            <a:solidFill>
              <a:srgbClr val="1CABE2">
                <a:alpha val="100000"/>
              </a:srgbClr>
            </a:solidFill>
          </p:spPr>
          <p:txBody>
            <a:bodyPr/>
            <a:lstStyle/>
            <a:p/>
          </p:txBody>
        </p:sp>
        <p:sp>
          <p:nvSpPr>
            <p:cNvPr id="34" name="rc34"/>
            <p:cNvSpPr/>
            <p:nvPr/>
          </p:nvSpPr>
          <p:spPr>
            <a:xfrm>
              <a:off x="2629106" y="3888368"/>
              <a:ext cx="239877" cy="419356"/>
            </a:xfrm>
            <a:prstGeom prst="rect">
              <a:avLst/>
            </a:prstGeom>
            <a:solidFill>
              <a:srgbClr val="80BD41">
                <a:alpha val="100000"/>
              </a:srgbClr>
            </a:solidFill>
          </p:spPr>
          <p:txBody>
            <a:bodyPr/>
            <a:lstStyle/>
            <a:p/>
          </p:txBody>
        </p:sp>
        <p:sp>
          <p:nvSpPr>
            <p:cNvPr id="35" name="rc35"/>
            <p:cNvSpPr/>
            <p:nvPr/>
          </p:nvSpPr>
          <p:spPr>
            <a:xfrm>
              <a:off x="2629106" y="3620255"/>
              <a:ext cx="239877" cy="268113"/>
            </a:xfrm>
            <a:prstGeom prst="rect">
              <a:avLst/>
            </a:prstGeom>
            <a:solidFill>
              <a:srgbClr val="1CABE2">
                <a:alpha val="100000"/>
              </a:srgbClr>
            </a:solidFill>
          </p:spPr>
          <p:txBody>
            <a:bodyPr/>
            <a:lstStyle/>
            <a:p/>
          </p:txBody>
        </p:sp>
        <p:sp>
          <p:nvSpPr>
            <p:cNvPr id="36" name="rc36"/>
            <p:cNvSpPr/>
            <p:nvPr/>
          </p:nvSpPr>
          <p:spPr>
            <a:xfrm>
              <a:off x="2895636" y="3864754"/>
              <a:ext cx="239877" cy="442970"/>
            </a:xfrm>
            <a:prstGeom prst="rect">
              <a:avLst/>
            </a:prstGeom>
            <a:solidFill>
              <a:srgbClr val="80BD41">
                <a:alpha val="100000"/>
              </a:srgbClr>
            </a:solidFill>
          </p:spPr>
          <p:txBody>
            <a:bodyPr/>
            <a:lstStyle/>
            <a:p/>
          </p:txBody>
        </p:sp>
        <p:sp>
          <p:nvSpPr>
            <p:cNvPr id="37" name="rc37"/>
            <p:cNvSpPr/>
            <p:nvPr/>
          </p:nvSpPr>
          <p:spPr>
            <a:xfrm>
              <a:off x="2895636" y="3615584"/>
              <a:ext cx="239877" cy="249170"/>
            </a:xfrm>
            <a:prstGeom prst="rect">
              <a:avLst/>
            </a:prstGeom>
            <a:solidFill>
              <a:srgbClr val="1CABE2">
                <a:alpha val="100000"/>
              </a:srgbClr>
            </a:solidFill>
          </p:spPr>
          <p:txBody>
            <a:bodyPr/>
            <a:lstStyle/>
            <a:p/>
          </p:txBody>
        </p:sp>
        <p:sp>
          <p:nvSpPr>
            <p:cNvPr id="38" name="rc38"/>
            <p:cNvSpPr/>
            <p:nvPr/>
          </p:nvSpPr>
          <p:spPr>
            <a:xfrm>
              <a:off x="3162166" y="3841222"/>
              <a:ext cx="239877" cy="466502"/>
            </a:xfrm>
            <a:prstGeom prst="rect">
              <a:avLst/>
            </a:prstGeom>
            <a:solidFill>
              <a:srgbClr val="80BD41">
                <a:alpha val="100000"/>
              </a:srgbClr>
            </a:solidFill>
          </p:spPr>
          <p:txBody>
            <a:bodyPr/>
            <a:lstStyle/>
            <a:p/>
          </p:txBody>
        </p:sp>
        <p:sp>
          <p:nvSpPr>
            <p:cNvPr id="39" name="rc39"/>
            <p:cNvSpPr/>
            <p:nvPr/>
          </p:nvSpPr>
          <p:spPr>
            <a:xfrm>
              <a:off x="3162166" y="3611452"/>
              <a:ext cx="239877" cy="229769"/>
            </a:xfrm>
            <a:prstGeom prst="rect">
              <a:avLst/>
            </a:prstGeom>
            <a:solidFill>
              <a:srgbClr val="1CABE2">
                <a:alpha val="100000"/>
              </a:srgbClr>
            </a:solidFill>
          </p:spPr>
          <p:txBody>
            <a:bodyPr/>
            <a:lstStyle/>
            <a:p/>
          </p:txBody>
        </p:sp>
        <p:sp>
          <p:nvSpPr>
            <p:cNvPr id="40" name="rc40"/>
            <p:cNvSpPr/>
            <p:nvPr/>
          </p:nvSpPr>
          <p:spPr>
            <a:xfrm>
              <a:off x="3428696" y="3812740"/>
              <a:ext cx="239877" cy="494984"/>
            </a:xfrm>
            <a:prstGeom prst="rect">
              <a:avLst/>
            </a:prstGeom>
            <a:solidFill>
              <a:srgbClr val="80BD41">
                <a:alpha val="100000"/>
              </a:srgbClr>
            </a:solidFill>
          </p:spPr>
          <p:txBody>
            <a:bodyPr/>
            <a:lstStyle/>
            <a:p/>
          </p:txBody>
        </p:sp>
        <p:sp>
          <p:nvSpPr>
            <p:cNvPr id="41" name="rc41"/>
            <p:cNvSpPr/>
            <p:nvPr/>
          </p:nvSpPr>
          <p:spPr>
            <a:xfrm>
              <a:off x="3428696" y="3610563"/>
              <a:ext cx="239877" cy="202176"/>
            </a:xfrm>
            <a:prstGeom prst="rect">
              <a:avLst/>
            </a:prstGeom>
            <a:solidFill>
              <a:srgbClr val="1CABE2">
                <a:alpha val="100000"/>
              </a:srgbClr>
            </a:solidFill>
          </p:spPr>
          <p:txBody>
            <a:bodyPr/>
            <a:lstStyle/>
            <a:p/>
          </p:txBody>
        </p:sp>
        <p:sp>
          <p:nvSpPr>
            <p:cNvPr id="42" name="rc42"/>
            <p:cNvSpPr/>
            <p:nvPr/>
          </p:nvSpPr>
          <p:spPr>
            <a:xfrm>
              <a:off x="3695227" y="3794448"/>
              <a:ext cx="239877" cy="513276"/>
            </a:xfrm>
            <a:prstGeom prst="rect">
              <a:avLst/>
            </a:prstGeom>
            <a:solidFill>
              <a:srgbClr val="80BD41">
                <a:alpha val="100000"/>
              </a:srgbClr>
            </a:solidFill>
          </p:spPr>
          <p:txBody>
            <a:bodyPr/>
            <a:lstStyle/>
            <a:p/>
          </p:txBody>
        </p:sp>
        <p:sp>
          <p:nvSpPr>
            <p:cNvPr id="43" name="rc43"/>
            <p:cNvSpPr/>
            <p:nvPr/>
          </p:nvSpPr>
          <p:spPr>
            <a:xfrm>
              <a:off x="3695227" y="3614107"/>
              <a:ext cx="239877" cy="180340"/>
            </a:xfrm>
            <a:prstGeom prst="rect">
              <a:avLst/>
            </a:prstGeom>
            <a:solidFill>
              <a:srgbClr val="1CABE2">
                <a:alpha val="100000"/>
              </a:srgbClr>
            </a:solidFill>
          </p:spPr>
          <p:txBody>
            <a:bodyPr/>
            <a:lstStyle/>
            <a:p/>
          </p:txBody>
        </p:sp>
        <p:sp>
          <p:nvSpPr>
            <p:cNvPr id="44" name="rc44"/>
            <p:cNvSpPr/>
            <p:nvPr/>
          </p:nvSpPr>
          <p:spPr>
            <a:xfrm>
              <a:off x="3961757" y="3771465"/>
              <a:ext cx="239877" cy="536259"/>
            </a:xfrm>
            <a:prstGeom prst="rect">
              <a:avLst/>
            </a:prstGeom>
            <a:solidFill>
              <a:srgbClr val="80BD41">
                <a:alpha val="100000"/>
              </a:srgbClr>
            </a:solidFill>
          </p:spPr>
          <p:txBody>
            <a:bodyPr/>
            <a:lstStyle/>
            <a:p/>
          </p:txBody>
        </p:sp>
        <p:sp>
          <p:nvSpPr>
            <p:cNvPr id="45" name="rc45"/>
            <p:cNvSpPr/>
            <p:nvPr/>
          </p:nvSpPr>
          <p:spPr>
            <a:xfrm>
              <a:off x="3961757" y="3611284"/>
              <a:ext cx="239877" cy="160181"/>
            </a:xfrm>
            <a:prstGeom prst="rect">
              <a:avLst/>
            </a:prstGeom>
            <a:solidFill>
              <a:srgbClr val="1CABE2">
                <a:alpha val="100000"/>
              </a:srgbClr>
            </a:solidFill>
          </p:spPr>
          <p:txBody>
            <a:bodyPr/>
            <a:lstStyle/>
            <a:p/>
          </p:txBody>
        </p:sp>
        <p:sp>
          <p:nvSpPr>
            <p:cNvPr id="46" name="rc46"/>
            <p:cNvSpPr/>
            <p:nvPr/>
          </p:nvSpPr>
          <p:spPr>
            <a:xfrm>
              <a:off x="4228287" y="3747649"/>
              <a:ext cx="239877" cy="560075"/>
            </a:xfrm>
            <a:prstGeom prst="rect">
              <a:avLst/>
            </a:prstGeom>
            <a:solidFill>
              <a:srgbClr val="80BD41">
                <a:alpha val="100000"/>
              </a:srgbClr>
            </a:solidFill>
          </p:spPr>
          <p:txBody>
            <a:bodyPr/>
            <a:lstStyle/>
            <a:p/>
          </p:txBody>
        </p:sp>
        <p:sp>
          <p:nvSpPr>
            <p:cNvPr id="47" name="rc47"/>
            <p:cNvSpPr/>
            <p:nvPr/>
          </p:nvSpPr>
          <p:spPr>
            <a:xfrm>
              <a:off x="4228287" y="3607630"/>
              <a:ext cx="239877" cy="140018"/>
            </a:xfrm>
            <a:prstGeom prst="rect">
              <a:avLst/>
            </a:prstGeom>
            <a:solidFill>
              <a:srgbClr val="1CABE2">
                <a:alpha val="100000"/>
              </a:srgbClr>
            </a:solidFill>
          </p:spPr>
          <p:txBody>
            <a:bodyPr/>
            <a:lstStyle/>
            <a:p/>
          </p:txBody>
        </p:sp>
        <p:sp>
          <p:nvSpPr>
            <p:cNvPr id="48" name="rc48"/>
            <p:cNvSpPr/>
            <p:nvPr/>
          </p:nvSpPr>
          <p:spPr>
            <a:xfrm>
              <a:off x="4494818" y="3790641"/>
              <a:ext cx="239877" cy="517083"/>
            </a:xfrm>
            <a:prstGeom prst="rect">
              <a:avLst/>
            </a:prstGeom>
            <a:solidFill>
              <a:srgbClr val="80BD41">
                <a:alpha val="100000"/>
              </a:srgbClr>
            </a:solidFill>
          </p:spPr>
          <p:txBody>
            <a:bodyPr/>
            <a:lstStyle/>
            <a:p/>
          </p:txBody>
        </p:sp>
        <p:sp>
          <p:nvSpPr>
            <p:cNvPr id="49" name="rc49"/>
            <p:cNvSpPr/>
            <p:nvPr/>
          </p:nvSpPr>
          <p:spPr>
            <a:xfrm>
              <a:off x="4494818" y="3608963"/>
              <a:ext cx="239877" cy="181677"/>
            </a:xfrm>
            <a:prstGeom prst="rect">
              <a:avLst/>
            </a:prstGeom>
            <a:solidFill>
              <a:srgbClr val="1CABE2">
                <a:alpha val="100000"/>
              </a:srgbClr>
            </a:solidFill>
          </p:spPr>
          <p:txBody>
            <a:bodyPr/>
            <a:lstStyle/>
            <a:p/>
          </p:txBody>
        </p:sp>
        <p:sp>
          <p:nvSpPr>
            <p:cNvPr id="50" name="rc50"/>
            <p:cNvSpPr/>
            <p:nvPr/>
          </p:nvSpPr>
          <p:spPr>
            <a:xfrm>
              <a:off x="4761348" y="3838732"/>
              <a:ext cx="239877" cy="468992"/>
            </a:xfrm>
            <a:prstGeom prst="rect">
              <a:avLst/>
            </a:prstGeom>
            <a:solidFill>
              <a:srgbClr val="80BD41">
                <a:alpha val="100000"/>
              </a:srgbClr>
            </a:solidFill>
          </p:spPr>
          <p:txBody>
            <a:bodyPr/>
            <a:lstStyle/>
            <a:p/>
          </p:txBody>
        </p:sp>
        <p:sp>
          <p:nvSpPr>
            <p:cNvPr id="51" name="rc51"/>
            <p:cNvSpPr/>
            <p:nvPr/>
          </p:nvSpPr>
          <p:spPr>
            <a:xfrm>
              <a:off x="4761348" y="3607736"/>
              <a:ext cx="239877" cy="230996"/>
            </a:xfrm>
            <a:prstGeom prst="rect">
              <a:avLst/>
            </a:prstGeom>
            <a:solidFill>
              <a:srgbClr val="1CABE2">
                <a:alpha val="100000"/>
              </a:srgbClr>
            </a:solidFill>
          </p:spPr>
          <p:txBody>
            <a:bodyPr/>
            <a:lstStyle/>
            <a:p/>
          </p:txBody>
        </p:sp>
        <p:sp>
          <p:nvSpPr>
            <p:cNvPr id="52" name="rc52"/>
            <p:cNvSpPr/>
            <p:nvPr/>
          </p:nvSpPr>
          <p:spPr>
            <a:xfrm>
              <a:off x="5027878" y="3785755"/>
              <a:ext cx="239877" cy="521969"/>
            </a:xfrm>
            <a:prstGeom prst="rect">
              <a:avLst/>
            </a:prstGeom>
            <a:solidFill>
              <a:srgbClr val="80BD41">
                <a:alpha val="100000"/>
              </a:srgbClr>
            </a:solidFill>
          </p:spPr>
          <p:txBody>
            <a:bodyPr/>
            <a:lstStyle/>
            <a:p/>
          </p:txBody>
        </p:sp>
        <p:sp>
          <p:nvSpPr>
            <p:cNvPr id="53" name="rc53"/>
            <p:cNvSpPr/>
            <p:nvPr/>
          </p:nvSpPr>
          <p:spPr>
            <a:xfrm>
              <a:off x="5027878" y="3592698"/>
              <a:ext cx="239877" cy="193057"/>
            </a:xfrm>
            <a:prstGeom prst="rect">
              <a:avLst/>
            </a:prstGeom>
            <a:solidFill>
              <a:srgbClr val="1CABE2">
                <a:alpha val="100000"/>
              </a:srgbClr>
            </a:solidFill>
          </p:spPr>
          <p:txBody>
            <a:bodyPr/>
            <a:lstStyle/>
            <a:p/>
          </p:txBody>
        </p:sp>
        <p:sp>
          <p:nvSpPr>
            <p:cNvPr id="54" name="rc54"/>
            <p:cNvSpPr/>
            <p:nvPr/>
          </p:nvSpPr>
          <p:spPr>
            <a:xfrm>
              <a:off x="5294409" y="3764682"/>
              <a:ext cx="239877" cy="543042"/>
            </a:xfrm>
            <a:prstGeom prst="rect">
              <a:avLst/>
            </a:prstGeom>
            <a:solidFill>
              <a:srgbClr val="80BD41">
                <a:alpha val="100000"/>
              </a:srgbClr>
            </a:solidFill>
          </p:spPr>
          <p:txBody>
            <a:bodyPr/>
            <a:lstStyle/>
            <a:p/>
          </p:txBody>
        </p:sp>
        <p:sp>
          <p:nvSpPr>
            <p:cNvPr id="55" name="rc55"/>
            <p:cNvSpPr/>
            <p:nvPr/>
          </p:nvSpPr>
          <p:spPr>
            <a:xfrm>
              <a:off x="5294409" y="3573883"/>
              <a:ext cx="239877" cy="190798"/>
            </a:xfrm>
            <a:prstGeom prst="rect">
              <a:avLst/>
            </a:prstGeom>
            <a:solidFill>
              <a:srgbClr val="1CABE2">
                <a:alpha val="100000"/>
              </a:srgbClr>
            </a:solidFill>
          </p:spPr>
          <p:txBody>
            <a:bodyPr/>
            <a:lstStyle/>
            <a:p/>
          </p:txBody>
        </p:sp>
        <p:sp>
          <p:nvSpPr>
            <p:cNvPr id="56" name="rc56"/>
            <p:cNvSpPr/>
            <p:nvPr/>
          </p:nvSpPr>
          <p:spPr>
            <a:xfrm>
              <a:off x="5560939" y="3741558"/>
              <a:ext cx="239877" cy="566166"/>
            </a:xfrm>
            <a:prstGeom prst="rect">
              <a:avLst/>
            </a:prstGeom>
            <a:solidFill>
              <a:srgbClr val="80BD41">
                <a:alpha val="100000"/>
              </a:srgbClr>
            </a:solidFill>
          </p:spPr>
          <p:txBody>
            <a:bodyPr/>
            <a:lstStyle/>
            <a:p/>
          </p:txBody>
        </p:sp>
        <p:sp>
          <p:nvSpPr>
            <p:cNvPr id="57" name="rc57"/>
            <p:cNvSpPr/>
            <p:nvPr/>
          </p:nvSpPr>
          <p:spPr>
            <a:xfrm>
              <a:off x="5560939" y="3552836"/>
              <a:ext cx="239877" cy="188722"/>
            </a:xfrm>
            <a:prstGeom prst="rect">
              <a:avLst/>
            </a:prstGeom>
            <a:solidFill>
              <a:srgbClr val="1CABE2">
                <a:alpha val="100000"/>
              </a:srgbClr>
            </a:solidFill>
          </p:spPr>
          <p:txBody>
            <a:bodyPr/>
            <a:lstStyle/>
            <a:p/>
          </p:txBody>
        </p:sp>
        <p:sp>
          <p:nvSpPr>
            <p:cNvPr id="58" name="rc58"/>
            <p:cNvSpPr/>
            <p:nvPr/>
          </p:nvSpPr>
          <p:spPr>
            <a:xfrm>
              <a:off x="5827469" y="3719364"/>
              <a:ext cx="239877" cy="588360"/>
            </a:xfrm>
            <a:prstGeom prst="rect">
              <a:avLst/>
            </a:prstGeom>
            <a:solidFill>
              <a:srgbClr val="80BD41">
                <a:alpha val="100000"/>
              </a:srgbClr>
            </a:solidFill>
          </p:spPr>
          <p:txBody>
            <a:bodyPr/>
            <a:lstStyle/>
            <a:p/>
          </p:txBody>
        </p:sp>
        <p:sp>
          <p:nvSpPr>
            <p:cNvPr id="59" name="rc59"/>
            <p:cNvSpPr/>
            <p:nvPr/>
          </p:nvSpPr>
          <p:spPr>
            <a:xfrm>
              <a:off x="5827469" y="3533566"/>
              <a:ext cx="239877" cy="185797"/>
            </a:xfrm>
            <a:prstGeom prst="rect">
              <a:avLst/>
            </a:prstGeom>
            <a:solidFill>
              <a:srgbClr val="1CABE2">
                <a:alpha val="100000"/>
              </a:srgbClr>
            </a:solidFill>
          </p:spPr>
          <p:txBody>
            <a:bodyPr/>
            <a:lstStyle/>
            <a:p/>
          </p:txBody>
        </p:sp>
        <p:sp>
          <p:nvSpPr>
            <p:cNvPr id="60" name="rc60"/>
            <p:cNvSpPr/>
            <p:nvPr/>
          </p:nvSpPr>
          <p:spPr>
            <a:xfrm>
              <a:off x="6094000" y="3699468"/>
              <a:ext cx="239877" cy="608256"/>
            </a:xfrm>
            <a:prstGeom prst="rect">
              <a:avLst/>
            </a:prstGeom>
            <a:solidFill>
              <a:srgbClr val="80BD41">
                <a:alpha val="100000"/>
              </a:srgbClr>
            </a:solidFill>
          </p:spPr>
          <p:txBody>
            <a:bodyPr/>
            <a:lstStyle/>
            <a:p/>
          </p:txBody>
        </p:sp>
        <p:sp>
          <p:nvSpPr>
            <p:cNvPr id="61" name="rc61"/>
            <p:cNvSpPr/>
            <p:nvPr/>
          </p:nvSpPr>
          <p:spPr>
            <a:xfrm>
              <a:off x="6094000" y="3507387"/>
              <a:ext cx="239877" cy="192080"/>
            </a:xfrm>
            <a:prstGeom prst="rect">
              <a:avLst/>
            </a:prstGeom>
            <a:solidFill>
              <a:srgbClr val="1CABE2">
                <a:alpha val="100000"/>
              </a:srgbClr>
            </a:solidFill>
          </p:spPr>
          <p:txBody>
            <a:bodyPr/>
            <a:lstStyle/>
            <a:p/>
          </p:txBody>
        </p:sp>
        <p:sp>
          <p:nvSpPr>
            <p:cNvPr id="62" name="rc62"/>
            <p:cNvSpPr/>
            <p:nvPr/>
          </p:nvSpPr>
          <p:spPr>
            <a:xfrm>
              <a:off x="6360530" y="3687586"/>
              <a:ext cx="239877" cy="620138"/>
            </a:xfrm>
            <a:prstGeom prst="rect">
              <a:avLst/>
            </a:prstGeom>
            <a:solidFill>
              <a:srgbClr val="80BD41">
                <a:alpha val="100000"/>
              </a:srgbClr>
            </a:solidFill>
          </p:spPr>
          <p:txBody>
            <a:bodyPr/>
            <a:lstStyle/>
            <a:p/>
          </p:txBody>
        </p:sp>
        <p:sp>
          <p:nvSpPr>
            <p:cNvPr id="63" name="rc63"/>
            <p:cNvSpPr/>
            <p:nvPr/>
          </p:nvSpPr>
          <p:spPr>
            <a:xfrm>
              <a:off x="6360530" y="3480874"/>
              <a:ext cx="239877" cy="206712"/>
            </a:xfrm>
            <a:prstGeom prst="rect">
              <a:avLst/>
            </a:prstGeom>
            <a:solidFill>
              <a:srgbClr val="1CABE2">
                <a:alpha val="100000"/>
              </a:srgbClr>
            </a:solidFill>
          </p:spPr>
          <p:txBody>
            <a:bodyPr/>
            <a:lstStyle/>
            <a:p/>
          </p:txBody>
        </p:sp>
        <p:sp>
          <p:nvSpPr>
            <p:cNvPr id="64" name="rc64"/>
            <p:cNvSpPr/>
            <p:nvPr/>
          </p:nvSpPr>
          <p:spPr>
            <a:xfrm>
              <a:off x="6627060" y="3674457"/>
              <a:ext cx="239877" cy="633267"/>
            </a:xfrm>
            <a:prstGeom prst="rect">
              <a:avLst/>
            </a:prstGeom>
            <a:solidFill>
              <a:srgbClr val="80BD41">
                <a:alpha val="100000"/>
              </a:srgbClr>
            </a:solidFill>
          </p:spPr>
          <p:txBody>
            <a:bodyPr/>
            <a:lstStyle/>
            <a:p/>
          </p:txBody>
        </p:sp>
        <p:sp>
          <p:nvSpPr>
            <p:cNvPr id="65" name="rc65"/>
            <p:cNvSpPr/>
            <p:nvPr/>
          </p:nvSpPr>
          <p:spPr>
            <a:xfrm>
              <a:off x="6627060" y="3463368"/>
              <a:ext cx="239877" cy="211089"/>
            </a:xfrm>
            <a:prstGeom prst="rect">
              <a:avLst/>
            </a:prstGeom>
            <a:solidFill>
              <a:srgbClr val="1CABE2">
                <a:alpha val="100000"/>
              </a:srgbClr>
            </a:solidFill>
          </p:spPr>
          <p:txBody>
            <a:bodyPr/>
            <a:lstStyle/>
            <a:p/>
          </p:txBody>
        </p:sp>
        <p:sp>
          <p:nvSpPr>
            <p:cNvPr id="66" name="rc66"/>
            <p:cNvSpPr/>
            <p:nvPr/>
          </p:nvSpPr>
          <p:spPr>
            <a:xfrm>
              <a:off x="6893590" y="3673772"/>
              <a:ext cx="239877" cy="633952"/>
            </a:xfrm>
            <a:prstGeom prst="rect">
              <a:avLst/>
            </a:prstGeom>
            <a:solidFill>
              <a:srgbClr val="80BD41">
                <a:alpha val="100000"/>
              </a:srgbClr>
            </a:solidFill>
          </p:spPr>
          <p:txBody>
            <a:bodyPr/>
            <a:lstStyle/>
            <a:p/>
          </p:txBody>
        </p:sp>
        <p:sp>
          <p:nvSpPr>
            <p:cNvPr id="67" name="rc67"/>
            <p:cNvSpPr/>
            <p:nvPr/>
          </p:nvSpPr>
          <p:spPr>
            <a:xfrm>
              <a:off x="6893590" y="3451031"/>
              <a:ext cx="239877" cy="222740"/>
            </a:xfrm>
            <a:prstGeom prst="rect">
              <a:avLst/>
            </a:prstGeom>
            <a:solidFill>
              <a:srgbClr val="1CABE2">
                <a:alpha val="100000"/>
              </a:srgbClr>
            </a:solidFill>
          </p:spPr>
          <p:txBody>
            <a:bodyPr/>
            <a:lstStyle/>
            <a:p/>
          </p:txBody>
        </p:sp>
        <p:sp>
          <p:nvSpPr>
            <p:cNvPr id="68" name="rc68"/>
            <p:cNvSpPr/>
            <p:nvPr/>
          </p:nvSpPr>
          <p:spPr>
            <a:xfrm>
              <a:off x="7160121" y="3648168"/>
              <a:ext cx="239877" cy="659556"/>
            </a:xfrm>
            <a:prstGeom prst="rect">
              <a:avLst/>
            </a:prstGeom>
            <a:solidFill>
              <a:srgbClr val="80BD41">
                <a:alpha val="100000"/>
              </a:srgbClr>
            </a:solidFill>
          </p:spPr>
          <p:txBody>
            <a:bodyPr/>
            <a:lstStyle/>
            <a:p/>
          </p:txBody>
        </p:sp>
        <p:sp>
          <p:nvSpPr>
            <p:cNvPr id="69" name="rc69"/>
            <p:cNvSpPr/>
            <p:nvPr/>
          </p:nvSpPr>
          <p:spPr>
            <a:xfrm>
              <a:off x="7160121" y="3439886"/>
              <a:ext cx="239877" cy="208281"/>
            </a:xfrm>
            <a:prstGeom prst="rect">
              <a:avLst/>
            </a:prstGeom>
            <a:solidFill>
              <a:srgbClr val="1CABE2">
                <a:alpha val="100000"/>
              </a:srgbClr>
            </a:solidFill>
          </p:spPr>
          <p:txBody>
            <a:bodyPr/>
            <a:lstStyle/>
            <a:p/>
          </p:txBody>
        </p:sp>
        <p:sp>
          <p:nvSpPr>
            <p:cNvPr id="70" name="rc70"/>
            <p:cNvSpPr/>
            <p:nvPr/>
          </p:nvSpPr>
          <p:spPr>
            <a:xfrm>
              <a:off x="7426651" y="3614551"/>
              <a:ext cx="239877" cy="693172"/>
            </a:xfrm>
            <a:prstGeom prst="rect">
              <a:avLst/>
            </a:prstGeom>
            <a:solidFill>
              <a:srgbClr val="80BD41">
                <a:alpha val="100000"/>
              </a:srgbClr>
            </a:solidFill>
          </p:spPr>
          <p:txBody>
            <a:bodyPr/>
            <a:lstStyle/>
            <a:p/>
          </p:txBody>
        </p:sp>
        <p:sp>
          <p:nvSpPr>
            <p:cNvPr id="71" name="rc71"/>
            <p:cNvSpPr/>
            <p:nvPr/>
          </p:nvSpPr>
          <p:spPr>
            <a:xfrm>
              <a:off x="7426651" y="3430290"/>
              <a:ext cx="239877" cy="184261"/>
            </a:xfrm>
            <a:prstGeom prst="rect">
              <a:avLst/>
            </a:prstGeom>
            <a:solidFill>
              <a:srgbClr val="1CABE2">
                <a:alpha val="100000"/>
              </a:srgbClr>
            </a:solidFill>
          </p:spPr>
          <p:txBody>
            <a:bodyPr/>
            <a:lstStyle/>
            <a:p/>
          </p:txBody>
        </p:sp>
        <p:sp>
          <p:nvSpPr>
            <p:cNvPr id="72" name="rc72"/>
            <p:cNvSpPr/>
            <p:nvPr/>
          </p:nvSpPr>
          <p:spPr>
            <a:xfrm>
              <a:off x="7693181" y="3605488"/>
              <a:ext cx="239877" cy="702236"/>
            </a:xfrm>
            <a:prstGeom prst="rect">
              <a:avLst/>
            </a:prstGeom>
            <a:solidFill>
              <a:srgbClr val="80BD41">
                <a:alpha val="100000"/>
              </a:srgbClr>
            </a:solidFill>
          </p:spPr>
          <p:txBody>
            <a:bodyPr/>
            <a:lstStyle/>
            <a:p/>
          </p:txBody>
        </p:sp>
        <p:sp>
          <p:nvSpPr>
            <p:cNvPr id="73" name="rc73"/>
            <p:cNvSpPr/>
            <p:nvPr/>
          </p:nvSpPr>
          <p:spPr>
            <a:xfrm>
              <a:off x="7693181" y="3418818"/>
              <a:ext cx="239877" cy="186670"/>
            </a:xfrm>
            <a:prstGeom prst="rect">
              <a:avLst/>
            </a:prstGeom>
            <a:solidFill>
              <a:srgbClr val="1CABE2">
                <a:alpha val="100000"/>
              </a:srgbClr>
            </a:solidFill>
          </p:spPr>
          <p:txBody>
            <a:bodyPr/>
            <a:lstStyle/>
            <a:p/>
          </p:txBody>
        </p:sp>
        <p:sp>
          <p:nvSpPr>
            <p:cNvPr id="74" name="rc74"/>
            <p:cNvSpPr/>
            <p:nvPr/>
          </p:nvSpPr>
          <p:spPr>
            <a:xfrm>
              <a:off x="7959712" y="3556704"/>
              <a:ext cx="239877" cy="751020"/>
            </a:xfrm>
            <a:prstGeom prst="rect">
              <a:avLst/>
            </a:prstGeom>
            <a:solidFill>
              <a:srgbClr val="80BD41">
                <a:alpha val="100000"/>
              </a:srgbClr>
            </a:solidFill>
          </p:spPr>
          <p:txBody>
            <a:bodyPr/>
            <a:lstStyle/>
            <a:p/>
          </p:txBody>
        </p:sp>
        <p:sp>
          <p:nvSpPr>
            <p:cNvPr id="75" name="rc75"/>
            <p:cNvSpPr/>
            <p:nvPr/>
          </p:nvSpPr>
          <p:spPr>
            <a:xfrm>
              <a:off x="7959712" y="3413653"/>
              <a:ext cx="239877" cy="143051"/>
            </a:xfrm>
            <a:prstGeom prst="rect">
              <a:avLst/>
            </a:prstGeom>
            <a:solidFill>
              <a:srgbClr val="1CABE2">
                <a:alpha val="100000"/>
              </a:srgbClr>
            </a:solidFill>
          </p:spPr>
          <p:txBody>
            <a:bodyPr/>
            <a:lstStyle/>
            <a:p/>
          </p:txBody>
        </p:sp>
        <p:sp>
          <p:nvSpPr>
            <p:cNvPr id="76" name="pl76"/>
            <p:cNvSpPr/>
            <p:nvPr/>
          </p:nvSpPr>
          <p:spPr>
            <a:xfrm>
              <a:off x="1416393" y="2430174"/>
              <a:ext cx="6663257" cy="827016"/>
            </a:xfrm>
            <a:custGeom>
              <a:avLst/>
              <a:pathLst>
                <a:path w="6663257" h="827016">
                  <a:moveTo>
                    <a:pt x="0" y="827016"/>
                  </a:moveTo>
                  <a:lnTo>
                    <a:pt x="266530" y="759960"/>
                  </a:lnTo>
                  <a:lnTo>
                    <a:pt x="533060" y="715257"/>
                  </a:lnTo>
                  <a:lnTo>
                    <a:pt x="799590" y="648201"/>
                  </a:lnTo>
                  <a:lnTo>
                    <a:pt x="1066121" y="581146"/>
                  </a:lnTo>
                  <a:lnTo>
                    <a:pt x="1332651" y="514091"/>
                  </a:lnTo>
                  <a:lnTo>
                    <a:pt x="1599181" y="447035"/>
                  </a:lnTo>
                  <a:lnTo>
                    <a:pt x="1865712" y="379980"/>
                  </a:lnTo>
                  <a:lnTo>
                    <a:pt x="2132242" y="290573"/>
                  </a:lnTo>
                  <a:lnTo>
                    <a:pt x="2398772" y="223517"/>
                  </a:lnTo>
                  <a:lnTo>
                    <a:pt x="2665303" y="156462"/>
                  </a:lnTo>
                  <a:lnTo>
                    <a:pt x="2931833" y="89407"/>
                  </a:lnTo>
                  <a:lnTo>
                    <a:pt x="3198363" y="223517"/>
                  </a:lnTo>
                  <a:lnTo>
                    <a:pt x="3464893" y="379980"/>
                  </a:lnTo>
                  <a:lnTo>
                    <a:pt x="3731424" y="245869"/>
                  </a:lnTo>
                  <a:lnTo>
                    <a:pt x="3997954" y="223517"/>
                  </a:lnTo>
                  <a:lnTo>
                    <a:pt x="4264484" y="201166"/>
                  </a:lnTo>
                  <a:lnTo>
                    <a:pt x="4531015" y="178814"/>
                  </a:lnTo>
                  <a:lnTo>
                    <a:pt x="4797545" y="178814"/>
                  </a:lnTo>
                  <a:lnTo>
                    <a:pt x="5064075" y="201166"/>
                  </a:lnTo>
                  <a:lnTo>
                    <a:pt x="5330606" y="201166"/>
                  </a:lnTo>
                  <a:lnTo>
                    <a:pt x="5597136" y="223517"/>
                  </a:lnTo>
                  <a:lnTo>
                    <a:pt x="5863666" y="178814"/>
                  </a:lnTo>
                  <a:lnTo>
                    <a:pt x="6130197" y="111758"/>
                  </a:lnTo>
                  <a:lnTo>
                    <a:pt x="6396727" y="111758"/>
                  </a:lnTo>
                  <a:lnTo>
                    <a:pt x="6663257" y="0"/>
                  </a:lnTo>
                </a:path>
              </a:pathLst>
            </a:custGeom>
            <a:ln w="27101" cap="flat">
              <a:solidFill>
                <a:srgbClr val="0058AB">
                  <a:alpha val="100000"/>
                </a:srgbClr>
              </a:solidFill>
              <a:prstDash val="solid"/>
              <a:round/>
            </a:ln>
          </p:spPr>
          <p:txBody>
            <a:bodyPr/>
            <a:lstStyle/>
            <a:p/>
          </p:txBody>
        </p:sp>
        <p:sp>
          <p:nvSpPr>
            <p:cNvPr id="77" name="tx77"/>
            <p:cNvSpPr/>
            <p:nvPr/>
          </p:nvSpPr>
          <p:spPr>
            <a:xfrm>
              <a:off x="1356134"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47</a:t>
              </a:r>
            </a:p>
          </p:txBody>
        </p:sp>
        <p:sp>
          <p:nvSpPr>
            <p:cNvPr id="78" name="tx78"/>
            <p:cNvSpPr/>
            <p:nvPr/>
          </p:nvSpPr>
          <p:spPr>
            <a:xfrm>
              <a:off x="2688785"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61</a:t>
              </a:r>
            </a:p>
          </p:txBody>
        </p:sp>
        <p:sp>
          <p:nvSpPr>
            <p:cNvPr id="79" name="tx79"/>
            <p:cNvSpPr/>
            <p:nvPr/>
          </p:nvSpPr>
          <p:spPr>
            <a:xfrm>
              <a:off x="4021437"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77</a:t>
              </a:r>
            </a:p>
          </p:txBody>
        </p:sp>
        <p:sp>
          <p:nvSpPr>
            <p:cNvPr id="80" name="tx80"/>
            <p:cNvSpPr/>
            <p:nvPr/>
          </p:nvSpPr>
          <p:spPr>
            <a:xfrm>
              <a:off x="5354088"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74</a:t>
              </a:r>
            </a:p>
          </p:txBody>
        </p:sp>
        <p:sp>
          <p:nvSpPr>
            <p:cNvPr id="81" name="tx81"/>
            <p:cNvSpPr/>
            <p:nvPr/>
          </p:nvSpPr>
          <p:spPr>
            <a:xfrm>
              <a:off x="642021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75</a:t>
              </a:r>
            </a:p>
          </p:txBody>
        </p:sp>
        <p:sp>
          <p:nvSpPr>
            <p:cNvPr id="82" name="tx82"/>
            <p:cNvSpPr/>
            <p:nvPr/>
          </p:nvSpPr>
          <p:spPr>
            <a:xfrm>
              <a:off x="668674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75</a:t>
              </a:r>
            </a:p>
          </p:txBody>
        </p:sp>
        <p:sp>
          <p:nvSpPr>
            <p:cNvPr id="83" name="tx83"/>
            <p:cNvSpPr/>
            <p:nvPr/>
          </p:nvSpPr>
          <p:spPr>
            <a:xfrm>
              <a:off x="695327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74</a:t>
              </a:r>
            </a:p>
          </p:txBody>
        </p:sp>
        <p:sp>
          <p:nvSpPr>
            <p:cNvPr id="84" name="tx84"/>
            <p:cNvSpPr/>
            <p:nvPr/>
          </p:nvSpPr>
          <p:spPr>
            <a:xfrm>
              <a:off x="721980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76</a:t>
              </a:r>
            </a:p>
          </p:txBody>
        </p:sp>
        <p:sp>
          <p:nvSpPr>
            <p:cNvPr id="85" name="tx85"/>
            <p:cNvSpPr/>
            <p:nvPr/>
          </p:nvSpPr>
          <p:spPr>
            <a:xfrm>
              <a:off x="748633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79</a:t>
              </a:r>
            </a:p>
          </p:txBody>
        </p:sp>
        <p:sp>
          <p:nvSpPr>
            <p:cNvPr id="86" name="tx86"/>
            <p:cNvSpPr/>
            <p:nvPr/>
          </p:nvSpPr>
          <p:spPr>
            <a:xfrm>
              <a:off x="775286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79</a:t>
              </a:r>
            </a:p>
          </p:txBody>
        </p:sp>
        <p:sp>
          <p:nvSpPr>
            <p:cNvPr id="87" name="tx87"/>
            <p:cNvSpPr/>
            <p:nvPr/>
          </p:nvSpPr>
          <p:spPr>
            <a:xfrm>
              <a:off x="801939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84</a:t>
              </a:r>
            </a:p>
          </p:txBody>
        </p:sp>
        <p:sp>
          <p:nvSpPr>
            <p:cNvPr id="88" name="tx88"/>
            <p:cNvSpPr/>
            <p:nvPr/>
          </p:nvSpPr>
          <p:spPr>
            <a:xfrm>
              <a:off x="1325044" y="353896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2.88</a:t>
              </a:r>
            </a:p>
          </p:txBody>
        </p:sp>
        <p:sp>
          <p:nvSpPr>
            <p:cNvPr id="89" name="tx89"/>
            <p:cNvSpPr/>
            <p:nvPr/>
          </p:nvSpPr>
          <p:spPr>
            <a:xfrm>
              <a:off x="2657696" y="348583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3.13</a:t>
              </a:r>
            </a:p>
          </p:txBody>
        </p:sp>
        <p:sp>
          <p:nvSpPr>
            <p:cNvPr id="90" name="tx90"/>
            <p:cNvSpPr/>
            <p:nvPr/>
          </p:nvSpPr>
          <p:spPr>
            <a:xfrm>
              <a:off x="3990347" y="347686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3.17</a:t>
              </a:r>
            </a:p>
          </p:txBody>
        </p:sp>
        <p:sp>
          <p:nvSpPr>
            <p:cNvPr id="91" name="tx91"/>
            <p:cNvSpPr/>
            <p:nvPr/>
          </p:nvSpPr>
          <p:spPr>
            <a:xfrm>
              <a:off x="5322999" y="343946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3.34</a:t>
              </a:r>
            </a:p>
          </p:txBody>
        </p:sp>
        <p:sp>
          <p:nvSpPr>
            <p:cNvPr id="92" name="tx92"/>
            <p:cNvSpPr/>
            <p:nvPr/>
          </p:nvSpPr>
          <p:spPr>
            <a:xfrm>
              <a:off x="6389120" y="334645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3.76</a:t>
              </a:r>
            </a:p>
          </p:txBody>
        </p:sp>
        <p:sp>
          <p:nvSpPr>
            <p:cNvPr id="93" name="tx93"/>
            <p:cNvSpPr/>
            <p:nvPr/>
          </p:nvSpPr>
          <p:spPr>
            <a:xfrm>
              <a:off x="6655650" y="332895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3.84</a:t>
              </a:r>
            </a:p>
          </p:txBody>
        </p:sp>
        <p:sp>
          <p:nvSpPr>
            <p:cNvPr id="94" name="tx94"/>
            <p:cNvSpPr/>
            <p:nvPr/>
          </p:nvSpPr>
          <p:spPr>
            <a:xfrm>
              <a:off x="6922181" y="331661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3.89</a:t>
              </a:r>
            </a:p>
          </p:txBody>
        </p:sp>
        <p:sp>
          <p:nvSpPr>
            <p:cNvPr id="95" name="tx95"/>
            <p:cNvSpPr/>
            <p:nvPr/>
          </p:nvSpPr>
          <p:spPr>
            <a:xfrm>
              <a:off x="7188711" y="330547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3.95</a:t>
              </a:r>
            </a:p>
          </p:txBody>
        </p:sp>
        <p:sp>
          <p:nvSpPr>
            <p:cNvPr id="96" name="tx96"/>
            <p:cNvSpPr/>
            <p:nvPr/>
          </p:nvSpPr>
          <p:spPr>
            <a:xfrm>
              <a:off x="7455241" y="329587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3.99</a:t>
              </a:r>
            </a:p>
          </p:txBody>
        </p:sp>
        <p:sp>
          <p:nvSpPr>
            <p:cNvPr id="97" name="tx97"/>
            <p:cNvSpPr/>
            <p:nvPr/>
          </p:nvSpPr>
          <p:spPr>
            <a:xfrm>
              <a:off x="7721771" y="328440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4.04</a:t>
              </a:r>
            </a:p>
          </p:txBody>
        </p:sp>
        <p:sp>
          <p:nvSpPr>
            <p:cNvPr id="98" name="tx98"/>
            <p:cNvSpPr/>
            <p:nvPr/>
          </p:nvSpPr>
          <p:spPr>
            <a:xfrm>
              <a:off x="7988302" y="327923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4.06</a:t>
              </a:r>
            </a:p>
          </p:txBody>
        </p:sp>
        <p:sp>
          <p:nvSpPr>
            <p:cNvPr id="99" name="pl99"/>
            <p:cNvSpPr/>
            <p:nvPr/>
          </p:nvSpPr>
          <p:spPr>
            <a:xfrm>
              <a:off x="1416393" y="2072545"/>
              <a:ext cx="0" cy="1184644"/>
            </a:xfrm>
            <a:custGeom>
              <a:avLst/>
              <a:pathLst>
                <a:path w="0" h="1184644">
                  <a:moveTo>
                    <a:pt x="0" y="118464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9044" y="2072545"/>
              <a:ext cx="0" cy="871719"/>
            </a:xfrm>
            <a:custGeom>
              <a:avLst/>
              <a:pathLst>
                <a:path w="0" h="871719">
                  <a:moveTo>
                    <a:pt x="0" y="87171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96" y="2072545"/>
              <a:ext cx="0" cy="514091"/>
            </a:xfrm>
            <a:custGeom>
              <a:avLst/>
              <a:pathLst>
                <a:path w="0" h="514091">
                  <a:moveTo>
                    <a:pt x="0" y="5140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47" y="2072545"/>
              <a:ext cx="0" cy="581146"/>
            </a:xfrm>
            <a:custGeom>
              <a:avLst/>
              <a:pathLst>
                <a:path w="0" h="581146">
                  <a:moveTo>
                    <a:pt x="0" y="58114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468" y="2072545"/>
              <a:ext cx="0" cy="558794"/>
            </a:xfrm>
            <a:custGeom>
              <a:avLst/>
              <a:pathLst>
                <a:path w="0" h="558794">
                  <a:moveTo>
                    <a:pt x="0" y="55879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6999" y="2072545"/>
              <a:ext cx="0" cy="558794"/>
            </a:xfrm>
            <a:custGeom>
              <a:avLst/>
              <a:pathLst>
                <a:path w="0" h="558794">
                  <a:moveTo>
                    <a:pt x="0" y="55879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529" y="2072545"/>
              <a:ext cx="0" cy="581146"/>
            </a:xfrm>
            <a:custGeom>
              <a:avLst/>
              <a:pathLst>
                <a:path w="0" h="581146">
                  <a:moveTo>
                    <a:pt x="0" y="58114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059" y="2072545"/>
              <a:ext cx="0" cy="536442"/>
            </a:xfrm>
            <a:custGeom>
              <a:avLst/>
              <a:pathLst>
                <a:path w="0" h="536442">
                  <a:moveTo>
                    <a:pt x="0" y="53644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590" y="2072545"/>
              <a:ext cx="0" cy="469387"/>
            </a:xfrm>
            <a:custGeom>
              <a:avLst/>
              <a:pathLst>
                <a:path w="0" h="469387">
                  <a:moveTo>
                    <a:pt x="0" y="46938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120" y="2072545"/>
              <a:ext cx="0" cy="469387"/>
            </a:xfrm>
            <a:custGeom>
              <a:avLst/>
              <a:pathLst>
                <a:path w="0" h="469387">
                  <a:moveTo>
                    <a:pt x="0" y="46938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650" y="2072545"/>
              <a:ext cx="0" cy="357628"/>
            </a:xfrm>
            <a:custGeom>
              <a:avLst/>
              <a:pathLst>
                <a:path w="0" h="357628">
                  <a:moveTo>
                    <a:pt x="0" y="35762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5044" y="412504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1.36</a:t>
              </a:r>
            </a:p>
          </p:txBody>
        </p:sp>
        <p:sp>
          <p:nvSpPr>
            <p:cNvPr id="111" name="tx111"/>
            <p:cNvSpPr/>
            <p:nvPr/>
          </p:nvSpPr>
          <p:spPr>
            <a:xfrm>
              <a:off x="1325044" y="380787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1.53</a:t>
              </a:r>
            </a:p>
          </p:txBody>
        </p:sp>
        <p:sp>
          <p:nvSpPr>
            <p:cNvPr id="112" name="tx112"/>
            <p:cNvSpPr/>
            <p:nvPr/>
          </p:nvSpPr>
          <p:spPr>
            <a:xfrm>
              <a:off x="2657696" y="406444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1.91</a:t>
              </a:r>
            </a:p>
          </p:txBody>
        </p:sp>
        <p:sp>
          <p:nvSpPr>
            <p:cNvPr id="113" name="tx113"/>
            <p:cNvSpPr/>
            <p:nvPr/>
          </p:nvSpPr>
          <p:spPr>
            <a:xfrm>
              <a:off x="2657696" y="372070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1.22</a:t>
              </a:r>
            </a:p>
          </p:txBody>
        </p:sp>
        <p:sp>
          <p:nvSpPr>
            <p:cNvPr id="114" name="tx114"/>
            <p:cNvSpPr/>
            <p:nvPr/>
          </p:nvSpPr>
          <p:spPr>
            <a:xfrm>
              <a:off x="3990347" y="400599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2.44</a:t>
              </a:r>
            </a:p>
          </p:txBody>
        </p:sp>
        <p:sp>
          <p:nvSpPr>
            <p:cNvPr id="115" name="tx115"/>
            <p:cNvSpPr/>
            <p:nvPr/>
          </p:nvSpPr>
          <p:spPr>
            <a:xfrm>
              <a:off x="3990347" y="365777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0.73</a:t>
              </a:r>
            </a:p>
          </p:txBody>
        </p:sp>
        <p:sp>
          <p:nvSpPr>
            <p:cNvPr id="116" name="tx116"/>
            <p:cNvSpPr/>
            <p:nvPr/>
          </p:nvSpPr>
          <p:spPr>
            <a:xfrm>
              <a:off x="5322999" y="400259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2.47</a:t>
              </a:r>
            </a:p>
          </p:txBody>
        </p:sp>
        <p:sp>
          <p:nvSpPr>
            <p:cNvPr id="117" name="tx117"/>
            <p:cNvSpPr/>
            <p:nvPr/>
          </p:nvSpPr>
          <p:spPr>
            <a:xfrm>
              <a:off x="5322999" y="363567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0.87</a:t>
              </a:r>
            </a:p>
          </p:txBody>
        </p:sp>
        <p:sp>
          <p:nvSpPr>
            <p:cNvPr id="118" name="tx118"/>
            <p:cNvSpPr/>
            <p:nvPr/>
          </p:nvSpPr>
          <p:spPr>
            <a:xfrm>
              <a:off x="6389120" y="396405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2.82</a:t>
              </a:r>
            </a:p>
          </p:txBody>
        </p:sp>
        <p:sp>
          <p:nvSpPr>
            <p:cNvPr id="119" name="tx119"/>
            <p:cNvSpPr/>
            <p:nvPr/>
          </p:nvSpPr>
          <p:spPr>
            <a:xfrm>
              <a:off x="6389120" y="355062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0.94</a:t>
              </a:r>
            </a:p>
          </p:txBody>
        </p:sp>
        <p:sp>
          <p:nvSpPr>
            <p:cNvPr id="120" name="tx120"/>
            <p:cNvSpPr/>
            <p:nvPr/>
          </p:nvSpPr>
          <p:spPr>
            <a:xfrm>
              <a:off x="6655650" y="395748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2.88</a:t>
              </a:r>
            </a:p>
          </p:txBody>
        </p:sp>
        <p:sp>
          <p:nvSpPr>
            <p:cNvPr id="121" name="tx121"/>
            <p:cNvSpPr/>
            <p:nvPr/>
          </p:nvSpPr>
          <p:spPr>
            <a:xfrm>
              <a:off x="6655650" y="353530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0.96</a:t>
              </a:r>
            </a:p>
          </p:txBody>
        </p:sp>
        <p:sp>
          <p:nvSpPr>
            <p:cNvPr id="122" name="tx122"/>
            <p:cNvSpPr/>
            <p:nvPr/>
          </p:nvSpPr>
          <p:spPr>
            <a:xfrm>
              <a:off x="6922181" y="395714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2.88</a:t>
              </a:r>
            </a:p>
          </p:txBody>
        </p:sp>
        <p:sp>
          <p:nvSpPr>
            <p:cNvPr id="123" name="tx123"/>
            <p:cNvSpPr/>
            <p:nvPr/>
          </p:nvSpPr>
          <p:spPr>
            <a:xfrm>
              <a:off x="6922181" y="352879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1.01</a:t>
              </a:r>
            </a:p>
          </p:txBody>
        </p:sp>
        <p:sp>
          <p:nvSpPr>
            <p:cNvPr id="124" name="tx124"/>
            <p:cNvSpPr/>
            <p:nvPr/>
          </p:nvSpPr>
          <p:spPr>
            <a:xfrm>
              <a:off x="7253953" y="3944342"/>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a:t>
              </a:r>
            </a:p>
          </p:txBody>
        </p:sp>
        <p:sp>
          <p:nvSpPr>
            <p:cNvPr id="125" name="tx125"/>
            <p:cNvSpPr/>
            <p:nvPr/>
          </p:nvSpPr>
          <p:spPr>
            <a:xfrm>
              <a:off x="7188711" y="351042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0.95</a:t>
              </a:r>
            </a:p>
          </p:txBody>
        </p:sp>
        <p:sp>
          <p:nvSpPr>
            <p:cNvPr id="126" name="tx126"/>
            <p:cNvSpPr/>
            <p:nvPr/>
          </p:nvSpPr>
          <p:spPr>
            <a:xfrm>
              <a:off x="7455241" y="392753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3.15</a:t>
              </a:r>
            </a:p>
          </p:txBody>
        </p:sp>
        <p:sp>
          <p:nvSpPr>
            <p:cNvPr id="127" name="tx127"/>
            <p:cNvSpPr/>
            <p:nvPr/>
          </p:nvSpPr>
          <p:spPr>
            <a:xfrm>
              <a:off x="7455241" y="348881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0.84</a:t>
              </a:r>
            </a:p>
          </p:txBody>
        </p:sp>
        <p:sp>
          <p:nvSpPr>
            <p:cNvPr id="128" name="tx128"/>
            <p:cNvSpPr/>
            <p:nvPr/>
          </p:nvSpPr>
          <p:spPr>
            <a:xfrm>
              <a:off x="7721771" y="392300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3.19</a:t>
              </a:r>
            </a:p>
          </p:txBody>
        </p:sp>
        <p:sp>
          <p:nvSpPr>
            <p:cNvPr id="129" name="tx129"/>
            <p:cNvSpPr/>
            <p:nvPr/>
          </p:nvSpPr>
          <p:spPr>
            <a:xfrm>
              <a:off x="7721771" y="347854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0.85</a:t>
              </a:r>
            </a:p>
          </p:txBody>
        </p:sp>
        <p:sp>
          <p:nvSpPr>
            <p:cNvPr id="130" name="tx130"/>
            <p:cNvSpPr/>
            <p:nvPr/>
          </p:nvSpPr>
          <p:spPr>
            <a:xfrm>
              <a:off x="7988302" y="389861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3.41</a:t>
              </a:r>
            </a:p>
          </p:txBody>
        </p:sp>
        <p:sp>
          <p:nvSpPr>
            <p:cNvPr id="131" name="tx131"/>
            <p:cNvSpPr/>
            <p:nvPr/>
          </p:nvSpPr>
          <p:spPr>
            <a:xfrm>
              <a:off x="7988302" y="345157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0.65</a:t>
              </a:r>
            </a:p>
          </p:txBody>
        </p:sp>
        <p:sp>
          <p:nvSpPr>
            <p:cNvPr id="132" name="tx132"/>
            <p:cNvSpPr/>
            <p:nvPr/>
          </p:nvSpPr>
          <p:spPr>
            <a:xfrm>
              <a:off x="694540" y="4257707"/>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3" name="tx133"/>
            <p:cNvSpPr/>
            <p:nvPr/>
          </p:nvSpPr>
          <p:spPr>
            <a:xfrm>
              <a:off x="694540" y="359780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3M</a:t>
              </a:r>
            </a:p>
          </p:txBody>
        </p:sp>
        <p:sp>
          <p:nvSpPr>
            <p:cNvPr id="134" name="tx134"/>
            <p:cNvSpPr/>
            <p:nvPr/>
          </p:nvSpPr>
          <p:spPr>
            <a:xfrm>
              <a:off x="694540" y="293790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6M</a:t>
              </a:r>
            </a:p>
          </p:txBody>
        </p:sp>
        <p:sp>
          <p:nvSpPr>
            <p:cNvPr id="135" name="tx135"/>
            <p:cNvSpPr/>
            <p:nvPr/>
          </p:nvSpPr>
          <p:spPr>
            <a:xfrm>
              <a:off x="694540" y="227800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9M</a:t>
              </a:r>
            </a:p>
          </p:txBody>
        </p:sp>
        <p:sp>
          <p:nvSpPr>
            <p:cNvPr id="136" name="tx136"/>
            <p:cNvSpPr/>
            <p:nvPr/>
          </p:nvSpPr>
          <p:spPr>
            <a:xfrm>
              <a:off x="8607376"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6989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3140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5813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202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177112" y="3084238"/>
              <a:ext cx="12812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(millions)</a:t>
              </a:r>
            </a:p>
          </p:txBody>
        </p:sp>
        <p:sp>
          <p:nvSpPr>
            <p:cNvPr id="153" name="tx153"/>
            <p:cNvSpPr/>
            <p:nvPr/>
          </p:nvSpPr>
          <p:spPr>
            <a:xfrm rot="5400000">
              <a:off x="8523756" y="30842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4" name="pl154"/>
            <p:cNvSpPr/>
            <p:nvPr/>
          </p:nvSpPr>
          <p:spPr>
            <a:xfrm>
              <a:off x="2536487" y="52813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803586" y="5231348"/>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56" name="rc156"/>
            <p:cNvSpPr/>
            <p:nvPr/>
          </p:nvSpPr>
          <p:spPr>
            <a:xfrm>
              <a:off x="4061761" y="5180638"/>
              <a:ext cx="201456" cy="201456"/>
            </a:xfrm>
            <a:prstGeom prst="rect">
              <a:avLst/>
            </a:prstGeom>
            <a:solidFill>
              <a:srgbClr val="1CABE2">
                <a:alpha val="100000"/>
              </a:srgbClr>
            </a:solidFill>
          </p:spPr>
          <p:txBody>
            <a:bodyPr/>
            <a:lstStyle/>
            <a:p/>
          </p:txBody>
        </p:sp>
        <p:sp>
          <p:nvSpPr>
            <p:cNvPr id="157" name="rc157"/>
            <p:cNvSpPr/>
            <p:nvPr/>
          </p:nvSpPr>
          <p:spPr>
            <a:xfrm>
              <a:off x="6020412" y="5180638"/>
              <a:ext cx="201456" cy="201456"/>
            </a:xfrm>
            <a:prstGeom prst="rect">
              <a:avLst/>
            </a:prstGeom>
            <a:solidFill>
              <a:srgbClr val="80BD41">
                <a:alpha val="100000"/>
              </a:srgbClr>
            </a:solidFill>
          </p:spPr>
          <p:txBody>
            <a:bodyPr/>
            <a:lstStyle/>
            <a:p/>
          </p:txBody>
        </p:sp>
        <p:sp>
          <p:nvSpPr>
            <p:cNvPr id="158" name="tx158"/>
            <p:cNvSpPr/>
            <p:nvPr/>
          </p:nvSpPr>
          <p:spPr>
            <a:xfrm>
              <a:off x="4341806" y="5231348"/>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9" name="tx159"/>
            <p:cNvSpPr/>
            <p:nvPr/>
          </p:nvSpPr>
          <p:spPr>
            <a:xfrm>
              <a:off x="6300457" y="5231348"/>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0" name="tx160"/>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297" y="1618677"/>
              <a:ext cx="149970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Ethiopia, 2000-2025</a:t>
              </a:r>
            </a:p>
          </p:txBody>
        </p:sp>
        <p:sp>
          <p:nvSpPr>
            <p:cNvPr id="162" name="pl162"/>
            <p:cNvSpPr/>
            <p:nvPr/>
          </p:nvSpPr>
          <p:spPr>
            <a:xfrm>
              <a:off x="2105201"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22696"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340190"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957684"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297" y="60193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8580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69667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1296454"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13948"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531443"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148937"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766432"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454" y="5954836"/>
              <a:ext cx="4560087" cy="129081"/>
            </a:xfrm>
            <a:prstGeom prst="rect">
              <a:avLst/>
            </a:prstGeom>
            <a:solidFill>
              <a:srgbClr val="80BD41">
                <a:alpha val="100000"/>
              </a:srgbClr>
            </a:solidFill>
          </p:spPr>
          <p:txBody>
            <a:bodyPr/>
            <a:lstStyle/>
            <a:p/>
          </p:txBody>
        </p:sp>
        <p:sp>
          <p:nvSpPr>
            <p:cNvPr id="175" name="rc175"/>
            <p:cNvSpPr/>
            <p:nvPr/>
          </p:nvSpPr>
          <p:spPr>
            <a:xfrm>
              <a:off x="5856541" y="5954836"/>
              <a:ext cx="1520029" cy="129081"/>
            </a:xfrm>
            <a:prstGeom prst="rect">
              <a:avLst/>
            </a:prstGeom>
            <a:solidFill>
              <a:srgbClr val="1CABE2">
                <a:alpha val="100000"/>
              </a:srgbClr>
            </a:solidFill>
          </p:spPr>
          <p:txBody>
            <a:bodyPr/>
            <a:lstStyle/>
            <a:p/>
          </p:txBody>
        </p:sp>
        <p:sp>
          <p:nvSpPr>
            <p:cNvPr id="176" name="rc176"/>
            <p:cNvSpPr/>
            <p:nvPr/>
          </p:nvSpPr>
          <p:spPr>
            <a:xfrm>
              <a:off x="1296454" y="5793484"/>
              <a:ext cx="5163782" cy="129081"/>
            </a:xfrm>
            <a:prstGeom prst="rect">
              <a:avLst/>
            </a:prstGeom>
            <a:solidFill>
              <a:srgbClr val="80BD41">
                <a:alpha val="100000"/>
              </a:srgbClr>
            </a:solidFill>
          </p:spPr>
          <p:txBody>
            <a:bodyPr/>
            <a:lstStyle/>
            <a:p/>
          </p:txBody>
        </p:sp>
        <p:sp>
          <p:nvSpPr>
            <p:cNvPr id="177" name="rc177"/>
            <p:cNvSpPr/>
            <p:nvPr/>
          </p:nvSpPr>
          <p:spPr>
            <a:xfrm>
              <a:off x="6460237" y="5793484"/>
              <a:ext cx="1372651" cy="129081"/>
            </a:xfrm>
            <a:prstGeom prst="rect">
              <a:avLst/>
            </a:prstGeom>
            <a:solidFill>
              <a:srgbClr val="1CABE2">
                <a:alpha val="100000"/>
              </a:srgbClr>
            </a:solidFill>
          </p:spPr>
          <p:txBody>
            <a:bodyPr/>
            <a:lstStyle/>
            <a:p/>
          </p:txBody>
        </p:sp>
        <p:sp>
          <p:nvSpPr>
            <p:cNvPr id="178" name="rc178"/>
            <p:cNvSpPr/>
            <p:nvPr/>
          </p:nvSpPr>
          <p:spPr>
            <a:xfrm>
              <a:off x="1296454" y="5632132"/>
              <a:ext cx="5522507" cy="129081"/>
            </a:xfrm>
            <a:prstGeom prst="rect">
              <a:avLst/>
            </a:prstGeom>
            <a:solidFill>
              <a:srgbClr val="80BD41">
                <a:alpha val="100000"/>
              </a:srgbClr>
            </a:solidFill>
          </p:spPr>
          <p:txBody>
            <a:bodyPr/>
            <a:lstStyle/>
            <a:p/>
          </p:txBody>
        </p:sp>
        <p:sp>
          <p:nvSpPr>
            <p:cNvPr id="179" name="rc179"/>
            <p:cNvSpPr/>
            <p:nvPr/>
          </p:nvSpPr>
          <p:spPr>
            <a:xfrm>
              <a:off x="6818962" y="5632132"/>
              <a:ext cx="1051906" cy="129081"/>
            </a:xfrm>
            <a:prstGeom prst="rect">
              <a:avLst/>
            </a:prstGeom>
            <a:solidFill>
              <a:srgbClr val="1CABE2">
                <a:alpha val="100000"/>
              </a:srgbClr>
            </a:solidFill>
          </p:spPr>
          <p:txBody>
            <a:bodyPr/>
            <a:lstStyle/>
            <a:p/>
          </p:txBody>
        </p:sp>
        <p:sp>
          <p:nvSpPr>
            <p:cNvPr id="180" name="tx180"/>
            <p:cNvSpPr/>
            <p:nvPr/>
          </p:nvSpPr>
          <p:spPr>
            <a:xfrm>
              <a:off x="7568242" y="5978045"/>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3.76</a:t>
              </a:r>
            </a:p>
          </p:txBody>
        </p:sp>
        <p:sp>
          <p:nvSpPr>
            <p:cNvPr id="181" name="tx181"/>
            <p:cNvSpPr/>
            <p:nvPr/>
          </p:nvSpPr>
          <p:spPr>
            <a:xfrm>
              <a:off x="8047376" y="5816694"/>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4.04</a:t>
              </a:r>
            </a:p>
          </p:txBody>
        </p:sp>
        <p:sp>
          <p:nvSpPr>
            <p:cNvPr id="182" name="tx182"/>
            <p:cNvSpPr/>
            <p:nvPr/>
          </p:nvSpPr>
          <p:spPr>
            <a:xfrm>
              <a:off x="8087255" y="5655342"/>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4.06</a:t>
              </a:r>
            </a:p>
          </p:txBody>
        </p:sp>
        <p:sp>
          <p:nvSpPr>
            <p:cNvPr id="183" name="tx183"/>
            <p:cNvSpPr/>
            <p:nvPr/>
          </p:nvSpPr>
          <p:spPr>
            <a:xfrm>
              <a:off x="3471067"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2.82</a:t>
              </a:r>
            </a:p>
          </p:txBody>
        </p:sp>
        <p:sp>
          <p:nvSpPr>
            <p:cNvPr id="184" name="tx184"/>
            <p:cNvSpPr/>
            <p:nvPr/>
          </p:nvSpPr>
          <p:spPr>
            <a:xfrm>
              <a:off x="6511125"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0.94</a:t>
              </a:r>
            </a:p>
          </p:txBody>
        </p:sp>
        <p:sp>
          <p:nvSpPr>
            <p:cNvPr id="185" name="tx185"/>
            <p:cNvSpPr/>
            <p:nvPr/>
          </p:nvSpPr>
          <p:spPr>
            <a:xfrm>
              <a:off x="3772915"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3.19</a:t>
              </a:r>
            </a:p>
          </p:txBody>
        </p:sp>
        <p:sp>
          <p:nvSpPr>
            <p:cNvPr id="186" name="tx186"/>
            <p:cNvSpPr/>
            <p:nvPr/>
          </p:nvSpPr>
          <p:spPr>
            <a:xfrm>
              <a:off x="7041132"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0.85</a:t>
              </a:r>
            </a:p>
          </p:txBody>
        </p:sp>
        <p:sp>
          <p:nvSpPr>
            <p:cNvPr id="187" name="tx187"/>
            <p:cNvSpPr/>
            <p:nvPr/>
          </p:nvSpPr>
          <p:spPr>
            <a:xfrm>
              <a:off x="3952277"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3.41</a:t>
              </a:r>
            </a:p>
          </p:txBody>
        </p:sp>
        <p:sp>
          <p:nvSpPr>
            <p:cNvPr id="188" name="tx188"/>
            <p:cNvSpPr/>
            <p:nvPr/>
          </p:nvSpPr>
          <p:spPr>
            <a:xfrm>
              <a:off x="7239485"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0.65</a:t>
              </a:r>
            </a:p>
          </p:txBody>
        </p:sp>
        <p:sp>
          <p:nvSpPr>
            <p:cNvPr id="189" name="tx189"/>
            <p:cNvSpPr/>
            <p:nvPr/>
          </p:nvSpPr>
          <p:spPr>
            <a:xfrm>
              <a:off x="577771" y="596935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577771" y="58080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577771" y="564665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179959"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3" name="tx193"/>
            <p:cNvSpPr/>
            <p:nvPr/>
          </p:nvSpPr>
          <p:spPr>
            <a:xfrm>
              <a:off x="2797454"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4" name="tx194"/>
            <p:cNvSpPr/>
            <p:nvPr/>
          </p:nvSpPr>
          <p:spPr>
            <a:xfrm>
              <a:off x="4414948"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5" name="tx195"/>
            <p:cNvSpPr/>
            <p:nvPr/>
          </p:nvSpPr>
          <p:spPr>
            <a:xfrm>
              <a:off x="6032443"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6" name="tx196"/>
            <p:cNvSpPr/>
            <p:nvPr/>
          </p:nvSpPr>
          <p:spPr>
            <a:xfrm>
              <a:off x="7649937"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7" name="tx197"/>
            <p:cNvSpPr/>
            <p:nvPr/>
          </p:nvSpPr>
          <p:spPr>
            <a:xfrm>
              <a:off x="4107393" y="6343091"/>
              <a:ext cx="12812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(millions)</a:t>
              </a:r>
            </a:p>
          </p:txBody>
        </p:sp>
        <p:sp>
          <p:nvSpPr>
            <p:cNvPr id="198" name="tx198"/>
            <p:cNvSpPr/>
            <p:nvPr/>
          </p:nvSpPr>
          <p:spPr>
            <a:xfrm>
              <a:off x="4382763" y="65421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(84%) was higher than in 2019 (75%).
The number of children vaccinated with DTP1 increased 21% compared to in 2019.
The number of surviving infants increased approximately 8% compared to in 2019.
In 2025, 600,000 more children were vaccinated than in 2019.
In 2025, there were 300,000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2288066"/>
              <a:ext cx="3397157" cy="1115318"/>
            </a:xfrm>
            <a:custGeom>
              <a:avLst/>
              <a:pathLst>
                <a:path w="3397157" h="1115318">
                  <a:moveTo>
                    <a:pt x="0" y="1115318"/>
                  </a:moveTo>
                  <a:lnTo>
                    <a:pt x="135886" y="1071580"/>
                  </a:lnTo>
                  <a:lnTo>
                    <a:pt x="271772" y="1005973"/>
                  </a:lnTo>
                  <a:lnTo>
                    <a:pt x="407658" y="962235"/>
                  </a:lnTo>
                  <a:lnTo>
                    <a:pt x="543545" y="918497"/>
                  </a:lnTo>
                  <a:lnTo>
                    <a:pt x="679431" y="831021"/>
                  </a:lnTo>
                  <a:lnTo>
                    <a:pt x="815317" y="765414"/>
                  </a:lnTo>
                  <a:lnTo>
                    <a:pt x="951204" y="677938"/>
                  </a:lnTo>
                  <a:lnTo>
                    <a:pt x="1087090" y="590462"/>
                  </a:lnTo>
                  <a:lnTo>
                    <a:pt x="1222976" y="502986"/>
                  </a:lnTo>
                  <a:lnTo>
                    <a:pt x="1358863" y="437379"/>
                  </a:lnTo>
                  <a:lnTo>
                    <a:pt x="1494749" y="349903"/>
                  </a:lnTo>
                  <a:lnTo>
                    <a:pt x="1630635" y="437379"/>
                  </a:lnTo>
                  <a:lnTo>
                    <a:pt x="1766522" y="481117"/>
                  </a:lnTo>
                  <a:lnTo>
                    <a:pt x="1902408" y="437379"/>
                  </a:lnTo>
                  <a:lnTo>
                    <a:pt x="2038294" y="415510"/>
                  </a:lnTo>
                  <a:lnTo>
                    <a:pt x="2174180" y="371772"/>
                  </a:lnTo>
                  <a:lnTo>
                    <a:pt x="2310067" y="349903"/>
                  </a:lnTo>
                  <a:lnTo>
                    <a:pt x="2445953" y="284296"/>
                  </a:lnTo>
                  <a:lnTo>
                    <a:pt x="2581839" y="240558"/>
                  </a:lnTo>
                  <a:lnTo>
                    <a:pt x="2717726" y="218689"/>
                  </a:lnTo>
                  <a:lnTo>
                    <a:pt x="2853612" y="262427"/>
                  </a:lnTo>
                  <a:lnTo>
                    <a:pt x="2989498" y="218689"/>
                  </a:lnTo>
                  <a:lnTo>
                    <a:pt x="3125385" y="131213"/>
                  </a:lnTo>
                  <a:lnTo>
                    <a:pt x="3261271" y="131213"/>
                  </a:lnTo>
                  <a:lnTo>
                    <a:pt x="3397157" y="0"/>
                  </a:lnTo>
                </a:path>
              </a:pathLst>
            </a:custGeom>
            <a:ln w="27101" cap="flat">
              <a:solidFill>
                <a:srgbClr val="0058AB">
                  <a:alpha val="100000"/>
                </a:srgbClr>
              </a:solidFill>
              <a:prstDash val="solid"/>
              <a:round/>
            </a:ln>
          </p:spPr>
          <p:txBody>
            <a:bodyPr/>
            <a:lstStyle/>
            <a:p/>
          </p:txBody>
        </p:sp>
        <p:sp>
          <p:nvSpPr>
            <p:cNvPr id="22" name="pl22"/>
            <p:cNvSpPr/>
            <p:nvPr/>
          </p:nvSpPr>
          <p:spPr>
            <a:xfrm>
              <a:off x="1121155" y="2178721"/>
              <a:ext cx="3397157" cy="306165"/>
            </a:xfrm>
            <a:custGeom>
              <a:avLst/>
              <a:pathLst>
                <a:path w="3397157" h="306165">
                  <a:moveTo>
                    <a:pt x="0" y="306165"/>
                  </a:moveTo>
                  <a:lnTo>
                    <a:pt x="135886" y="306165"/>
                  </a:lnTo>
                  <a:lnTo>
                    <a:pt x="271772" y="306165"/>
                  </a:lnTo>
                  <a:lnTo>
                    <a:pt x="407658" y="262427"/>
                  </a:lnTo>
                  <a:lnTo>
                    <a:pt x="543545" y="218689"/>
                  </a:lnTo>
                  <a:lnTo>
                    <a:pt x="679431" y="196820"/>
                  </a:lnTo>
                  <a:lnTo>
                    <a:pt x="815317" y="174951"/>
                  </a:lnTo>
                  <a:lnTo>
                    <a:pt x="951204" y="174951"/>
                  </a:lnTo>
                  <a:lnTo>
                    <a:pt x="1087090" y="109344"/>
                  </a:lnTo>
                  <a:lnTo>
                    <a:pt x="1222976" y="65606"/>
                  </a:lnTo>
                  <a:lnTo>
                    <a:pt x="1358863" y="65606"/>
                  </a:lnTo>
                  <a:lnTo>
                    <a:pt x="1494749" y="43737"/>
                  </a:lnTo>
                  <a:lnTo>
                    <a:pt x="1630635" y="43737"/>
                  </a:lnTo>
                  <a:lnTo>
                    <a:pt x="1766522" y="43737"/>
                  </a:lnTo>
                  <a:lnTo>
                    <a:pt x="1902408" y="43737"/>
                  </a:lnTo>
                  <a:lnTo>
                    <a:pt x="2038294" y="21868"/>
                  </a:lnTo>
                  <a:lnTo>
                    <a:pt x="2174180" y="0"/>
                  </a:lnTo>
                  <a:lnTo>
                    <a:pt x="2310067" y="0"/>
                  </a:lnTo>
                  <a:lnTo>
                    <a:pt x="2445953" y="0"/>
                  </a:lnTo>
                  <a:lnTo>
                    <a:pt x="2581839" y="0"/>
                  </a:lnTo>
                  <a:lnTo>
                    <a:pt x="2717726" y="65606"/>
                  </a:lnTo>
                  <a:lnTo>
                    <a:pt x="2853612" y="109344"/>
                  </a:lnTo>
                  <a:lnTo>
                    <a:pt x="2989498" y="21868"/>
                  </a:lnTo>
                  <a:lnTo>
                    <a:pt x="3125385" y="43737"/>
                  </a:lnTo>
                  <a:lnTo>
                    <a:pt x="3261271" y="43737"/>
                  </a:lnTo>
                  <a:lnTo>
                    <a:pt x="3397157" y="21868"/>
                  </a:lnTo>
                </a:path>
              </a:pathLst>
            </a:custGeom>
            <a:ln w="27101" cap="flat">
              <a:solidFill>
                <a:srgbClr val="80BD41">
                  <a:alpha val="100000"/>
                </a:srgbClr>
              </a:solidFill>
              <a:prstDash val="solid"/>
              <a:round/>
            </a:ln>
          </p:spPr>
          <p:txBody>
            <a:bodyPr/>
            <a:lstStyle/>
            <a:p/>
          </p:txBody>
        </p:sp>
        <p:sp>
          <p:nvSpPr>
            <p:cNvPr id="23" name="pl23"/>
            <p:cNvSpPr/>
            <p:nvPr/>
          </p:nvSpPr>
          <p:spPr>
            <a:xfrm>
              <a:off x="1121155" y="2288066"/>
              <a:ext cx="3397157" cy="481117"/>
            </a:xfrm>
            <a:custGeom>
              <a:avLst/>
              <a:pathLst>
                <a:path w="3397157" h="481117">
                  <a:moveTo>
                    <a:pt x="0" y="481117"/>
                  </a:moveTo>
                  <a:lnTo>
                    <a:pt x="135886" y="415510"/>
                  </a:lnTo>
                  <a:lnTo>
                    <a:pt x="271772" y="393641"/>
                  </a:lnTo>
                  <a:lnTo>
                    <a:pt x="407658" y="349903"/>
                  </a:lnTo>
                  <a:lnTo>
                    <a:pt x="543545" y="328034"/>
                  </a:lnTo>
                  <a:lnTo>
                    <a:pt x="679431" y="284296"/>
                  </a:lnTo>
                  <a:lnTo>
                    <a:pt x="815317" y="240558"/>
                  </a:lnTo>
                  <a:lnTo>
                    <a:pt x="951204" y="218689"/>
                  </a:lnTo>
                  <a:lnTo>
                    <a:pt x="1087090" y="196820"/>
                  </a:lnTo>
                  <a:lnTo>
                    <a:pt x="1222976" y="153082"/>
                  </a:lnTo>
                  <a:lnTo>
                    <a:pt x="1358863" y="109344"/>
                  </a:lnTo>
                  <a:lnTo>
                    <a:pt x="1494749" y="87475"/>
                  </a:lnTo>
                  <a:lnTo>
                    <a:pt x="1630635" y="109344"/>
                  </a:lnTo>
                  <a:lnTo>
                    <a:pt x="1766522" y="109344"/>
                  </a:lnTo>
                  <a:lnTo>
                    <a:pt x="1902408" y="65606"/>
                  </a:lnTo>
                  <a:lnTo>
                    <a:pt x="2038294" y="65606"/>
                  </a:lnTo>
                  <a:lnTo>
                    <a:pt x="2174180" y="65606"/>
                  </a:lnTo>
                  <a:lnTo>
                    <a:pt x="2310067" y="65606"/>
                  </a:lnTo>
                  <a:lnTo>
                    <a:pt x="2445953" y="21868"/>
                  </a:lnTo>
                  <a:lnTo>
                    <a:pt x="2581839" y="0"/>
                  </a:lnTo>
                  <a:lnTo>
                    <a:pt x="2717726" y="43737"/>
                  </a:lnTo>
                  <a:lnTo>
                    <a:pt x="2853612" y="87475"/>
                  </a:lnTo>
                  <a:lnTo>
                    <a:pt x="2989498" y="87475"/>
                  </a:lnTo>
                  <a:lnTo>
                    <a:pt x="3125385" y="43737"/>
                  </a:lnTo>
                  <a:lnTo>
                    <a:pt x="3261271" y="43737"/>
                  </a:lnTo>
                  <a:lnTo>
                    <a:pt x="3397157" y="21868"/>
                  </a:lnTo>
                </a:path>
              </a:pathLst>
            </a:custGeom>
            <a:ln w="27101" cap="flat">
              <a:solidFill>
                <a:srgbClr val="961A49">
                  <a:alpha val="100000"/>
                </a:srgbClr>
              </a:solidFill>
              <a:prstDash val="solid"/>
              <a:round/>
            </a:ln>
          </p:spPr>
          <p:txBody>
            <a:bodyPr/>
            <a:lstStyle/>
            <a:p/>
          </p:txBody>
        </p:sp>
        <p:sp>
          <p:nvSpPr>
            <p:cNvPr id="24" name="pl24"/>
            <p:cNvSpPr/>
            <p:nvPr/>
          </p:nvSpPr>
          <p:spPr>
            <a:xfrm>
              <a:off x="1121155" y="2288066"/>
              <a:ext cx="3397157" cy="1115318"/>
            </a:xfrm>
            <a:custGeom>
              <a:avLst/>
              <a:pathLst>
                <a:path w="3397157" h="1115318">
                  <a:moveTo>
                    <a:pt x="0" y="1115318"/>
                  </a:moveTo>
                  <a:lnTo>
                    <a:pt x="135886" y="1071580"/>
                  </a:lnTo>
                  <a:lnTo>
                    <a:pt x="271772" y="1005973"/>
                  </a:lnTo>
                  <a:lnTo>
                    <a:pt x="407658" y="962235"/>
                  </a:lnTo>
                  <a:lnTo>
                    <a:pt x="543545" y="918497"/>
                  </a:lnTo>
                  <a:lnTo>
                    <a:pt x="679431" y="831021"/>
                  </a:lnTo>
                  <a:lnTo>
                    <a:pt x="815317" y="765414"/>
                  </a:lnTo>
                  <a:lnTo>
                    <a:pt x="951204" y="677938"/>
                  </a:lnTo>
                  <a:lnTo>
                    <a:pt x="1087090" y="590462"/>
                  </a:lnTo>
                  <a:lnTo>
                    <a:pt x="1222976" y="502986"/>
                  </a:lnTo>
                  <a:lnTo>
                    <a:pt x="1358863" y="437379"/>
                  </a:lnTo>
                  <a:lnTo>
                    <a:pt x="1494749" y="349903"/>
                  </a:lnTo>
                  <a:lnTo>
                    <a:pt x="1630635" y="437379"/>
                  </a:lnTo>
                  <a:lnTo>
                    <a:pt x="1766522" y="481117"/>
                  </a:lnTo>
                  <a:lnTo>
                    <a:pt x="1902408" y="437379"/>
                  </a:lnTo>
                  <a:lnTo>
                    <a:pt x="2038294" y="415510"/>
                  </a:lnTo>
                  <a:lnTo>
                    <a:pt x="2174180" y="371772"/>
                  </a:lnTo>
                  <a:lnTo>
                    <a:pt x="2310067" y="349903"/>
                  </a:lnTo>
                  <a:lnTo>
                    <a:pt x="2445953" y="284296"/>
                  </a:lnTo>
                  <a:lnTo>
                    <a:pt x="2581839" y="240558"/>
                  </a:lnTo>
                  <a:lnTo>
                    <a:pt x="2717726" y="218689"/>
                  </a:lnTo>
                  <a:lnTo>
                    <a:pt x="2853612" y="262427"/>
                  </a:lnTo>
                  <a:lnTo>
                    <a:pt x="2989498" y="218689"/>
                  </a:lnTo>
                  <a:lnTo>
                    <a:pt x="3125385" y="131213"/>
                  </a:lnTo>
                  <a:lnTo>
                    <a:pt x="3261271" y="131213"/>
                  </a:lnTo>
                  <a:lnTo>
                    <a:pt x="3397157" y="0"/>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1574567"/>
            </a:xfrm>
            <a:custGeom>
              <a:avLst/>
              <a:pathLst>
                <a:path w="0" h="1574567">
                  <a:moveTo>
                    <a:pt x="0" y="0"/>
                  </a:moveTo>
                  <a:lnTo>
                    <a:pt x="0" y="1574567"/>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1290270"/>
            </a:xfrm>
            <a:custGeom>
              <a:avLst/>
              <a:pathLst>
                <a:path w="0" h="1290270">
                  <a:moveTo>
                    <a:pt x="0" y="0"/>
                  </a:moveTo>
                  <a:lnTo>
                    <a:pt x="0" y="1290270"/>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896628"/>
            </a:xfrm>
            <a:custGeom>
              <a:avLst/>
              <a:pathLst>
                <a:path w="0" h="896628">
                  <a:moveTo>
                    <a:pt x="0" y="0"/>
                  </a:moveTo>
                  <a:lnTo>
                    <a:pt x="0" y="896628"/>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874759"/>
            </a:xfrm>
            <a:custGeom>
              <a:avLst/>
              <a:pathLst>
                <a:path w="0" h="874759">
                  <a:moveTo>
                    <a:pt x="0" y="0"/>
                  </a:moveTo>
                  <a:lnTo>
                    <a:pt x="0" y="874759"/>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699807"/>
            </a:xfrm>
            <a:custGeom>
              <a:avLst/>
              <a:pathLst>
                <a:path w="0" h="699807">
                  <a:moveTo>
                    <a:pt x="0" y="0"/>
                  </a:moveTo>
                  <a:lnTo>
                    <a:pt x="0" y="699807"/>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590462"/>
            </a:xfrm>
            <a:custGeom>
              <a:avLst/>
              <a:pathLst>
                <a:path w="0" h="590462">
                  <a:moveTo>
                    <a:pt x="0" y="0"/>
                  </a:moveTo>
                  <a:lnTo>
                    <a:pt x="0" y="590462"/>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459248"/>
            </a:xfrm>
            <a:custGeom>
              <a:avLst/>
              <a:pathLst>
                <a:path w="0" h="459248">
                  <a:moveTo>
                    <a:pt x="0" y="0"/>
                  </a:moveTo>
                  <a:lnTo>
                    <a:pt x="0" y="459248"/>
                  </a:lnTo>
                </a:path>
              </a:pathLst>
            </a:custGeom>
            <a:ln w="13550" cap="flat">
              <a:solidFill>
                <a:srgbClr val="0058AB">
                  <a:alpha val="100000"/>
                </a:srgbClr>
              </a:solidFill>
              <a:prstDash val="dot"/>
              <a:round/>
            </a:ln>
          </p:spPr>
          <p:txBody>
            <a:bodyPr/>
            <a:lstStyle/>
            <a:p/>
          </p:txBody>
        </p:sp>
        <p:sp>
          <p:nvSpPr>
            <p:cNvPr id="32" name="pl32"/>
            <p:cNvSpPr/>
            <p:nvPr/>
          </p:nvSpPr>
          <p:spPr>
            <a:xfrm>
              <a:off x="1121155" y="2288066"/>
              <a:ext cx="3397157" cy="1115318"/>
            </a:xfrm>
            <a:custGeom>
              <a:avLst/>
              <a:pathLst>
                <a:path w="3397157" h="1115318">
                  <a:moveTo>
                    <a:pt x="0" y="1115318"/>
                  </a:moveTo>
                  <a:lnTo>
                    <a:pt x="135886" y="1071580"/>
                  </a:lnTo>
                  <a:lnTo>
                    <a:pt x="271772" y="1005973"/>
                  </a:lnTo>
                  <a:lnTo>
                    <a:pt x="407658" y="962235"/>
                  </a:lnTo>
                  <a:lnTo>
                    <a:pt x="543545" y="918497"/>
                  </a:lnTo>
                  <a:lnTo>
                    <a:pt x="679431" y="831021"/>
                  </a:lnTo>
                  <a:lnTo>
                    <a:pt x="815317" y="765414"/>
                  </a:lnTo>
                  <a:lnTo>
                    <a:pt x="951204" y="677938"/>
                  </a:lnTo>
                  <a:lnTo>
                    <a:pt x="1087090" y="590462"/>
                  </a:lnTo>
                  <a:lnTo>
                    <a:pt x="1222976" y="502986"/>
                  </a:lnTo>
                  <a:lnTo>
                    <a:pt x="1358863" y="437379"/>
                  </a:lnTo>
                  <a:lnTo>
                    <a:pt x="1494749" y="349903"/>
                  </a:lnTo>
                  <a:lnTo>
                    <a:pt x="1630635" y="437379"/>
                  </a:lnTo>
                  <a:lnTo>
                    <a:pt x="1766522" y="481117"/>
                  </a:lnTo>
                  <a:lnTo>
                    <a:pt x="1902408" y="437379"/>
                  </a:lnTo>
                  <a:lnTo>
                    <a:pt x="2038294" y="415510"/>
                  </a:lnTo>
                  <a:lnTo>
                    <a:pt x="2174180" y="371772"/>
                  </a:lnTo>
                  <a:lnTo>
                    <a:pt x="2310067" y="349903"/>
                  </a:lnTo>
                  <a:lnTo>
                    <a:pt x="2445953" y="284296"/>
                  </a:lnTo>
                  <a:lnTo>
                    <a:pt x="2581839" y="240558"/>
                  </a:lnTo>
                  <a:lnTo>
                    <a:pt x="2717726" y="218689"/>
                  </a:lnTo>
                  <a:lnTo>
                    <a:pt x="2853612" y="262427"/>
                  </a:lnTo>
                  <a:lnTo>
                    <a:pt x="2989498" y="218689"/>
                  </a:lnTo>
                  <a:lnTo>
                    <a:pt x="3125385" y="131213"/>
                  </a:lnTo>
                  <a:lnTo>
                    <a:pt x="3261271" y="131213"/>
                  </a:lnTo>
                  <a:lnTo>
                    <a:pt x="3397157" y="0"/>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30</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43</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61</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62</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70</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75</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81</a:t>
              </a:r>
            </a:p>
          </p:txBody>
        </p:sp>
        <p:sp>
          <p:nvSpPr>
            <p:cNvPr id="40" name="tx40"/>
            <p:cNvSpPr/>
            <p:nvPr/>
          </p:nvSpPr>
          <p:spPr>
            <a:xfrm>
              <a:off x="4602675" y="2161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85</a:t>
              </a:r>
            </a:p>
          </p:txBody>
        </p:sp>
        <p:sp>
          <p:nvSpPr>
            <p:cNvPr id="41" name="tx41"/>
            <p:cNvSpPr/>
            <p:nvPr/>
          </p:nvSpPr>
          <p:spPr>
            <a:xfrm>
              <a:off x="4602675" y="2271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80</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693917"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17"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483"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0007"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16" y="4992248"/>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Ethiopia</a:t>
              </a:r>
            </a:p>
          </p:txBody>
        </p:sp>
        <p:sp>
          <p:nvSpPr>
            <p:cNvPr id="60" name="tx60"/>
            <p:cNvSpPr/>
            <p:nvPr/>
          </p:nvSpPr>
          <p:spPr>
            <a:xfrm>
              <a:off x="2824582"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587107" y="4992248"/>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62" name="tx62"/>
            <p:cNvSpPr/>
            <p:nvPr/>
          </p:nvSpPr>
          <p:spPr>
            <a:xfrm>
              <a:off x="1565726" y="1437626"/>
              <a:ext cx="250801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Ethiopia, 2000-2025</a:t>
              </a:r>
            </a:p>
          </p:txBody>
        </p:sp>
        <p:sp>
          <p:nvSpPr>
            <p:cNvPr id="63" name="pl63"/>
            <p:cNvSpPr/>
            <p:nvPr/>
          </p:nvSpPr>
          <p:spPr>
            <a:xfrm>
              <a:off x="5267948" y="3683021"/>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2930154"/>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217728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7" name="pl67"/>
            <p:cNvSpPr/>
            <p:nvPr/>
          </p:nvSpPr>
          <p:spPr>
            <a:xfrm>
              <a:off x="5267948" y="3306588"/>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8" name="pl68"/>
            <p:cNvSpPr/>
            <p:nvPr/>
          </p:nvSpPr>
          <p:spPr>
            <a:xfrm>
              <a:off x="5267948" y="2553721"/>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267948" y="1800854"/>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806" y="2139644"/>
              <a:ext cx="3397157" cy="1919811"/>
            </a:xfrm>
            <a:custGeom>
              <a:avLst/>
              <a:pathLst>
                <a:path w="3397157" h="1919811">
                  <a:moveTo>
                    <a:pt x="0" y="1919811"/>
                  </a:moveTo>
                  <a:lnTo>
                    <a:pt x="135886" y="1844524"/>
                  </a:lnTo>
                  <a:lnTo>
                    <a:pt x="271772" y="1731594"/>
                  </a:lnTo>
                  <a:lnTo>
                    <a:pt x="407658" y="1656307"/>
                  </a:lnTo>
                  <a:lnTo>
                    <a:pt x="543545" y="1581020"/>
                  </a:lnTo>
                  <a:lnTo>
                    <a:pt x="679431" y="1430447"/>
                  </a:lnTo>
                  <a:lnTo>
                    <a:pt x="815317" y="1317517"/>
                  </a:lnTo>
                  <a:lnTo>
                    <a:pt x="951204" y="1166943"/>
                  </a:lnTo>
                  <a:lnTo>
                    <a:pt x="1087090" y="1016370"/>
                  </a:lnTo>
                  <a:lnTo>
                    <a:pt x="1222976" y="865797"/>
                  </a:lnTo>
                  <a:lnTo>
                    <a:pt x="1358863" y="752867"/>
                  </a:lnTo>
                  <a:lnTo>
                    <a:pt x="1494749" y="602293"/>
                  </a:lnTo>
                  <a:lnTo>
                    <a:pt x="1630635" y="752867"/>
                  </a:lnTo>
                  <a:lnTo>
                    <a:pt x="1766522" y="828153"/>
                  </a:lnTo>
                  <a:lnTo>
                    <a:pt x="1902408" y="752867"/>
                  </a:lnTo>
                  <a:lnTo>
                    <a:pt x="2038294" y="715223"/>
                  </a:lnTo>
                  <a:lnTo>
                    <a:pt x="2174180" y="639937"/>
                  </a:lnTo>
                  <a:lnTo>
                    <a:pt x="2310067" y="602293"/>
                  </a:lnTo>
                  <a:lnTo>
                    <a:pt x="2445953" y="489363"/>
                  </a:lnTo>
                  <a:lnTo>
                    <a:pt x="2581839" y="414076"/>
                  </a:lnTo>
                  <a:lnTo>
                    <a:pt x="2717726" y="376433"/>
                  </a:lnTo>
                  <a:lnTo>
                    <a:pt x="2853612" y="451720"/>
                  </a:lnTo>
                  <a:lnTo>
                    <a:pt x="2989498" y="376433"/>
                  </a:lnTo>
                  <a:lnTo>
                    <a:pt x="3125385" y="225860"/>
                  </a:lnTo>
                  <a:lnTo>
                    <a:pt x="3261271" y="225860"/>
                  </a:lnTo>
                  <a:lnTo>
                    <a:pt x="3397157" y="0"/>
                  </a:lnTo>
                </a:path>
              </a:pathLst>
            </a:custGeom>
            <a:ln w="27101" cap="flat">
              <a:solidFill>
                <a:srgbClr val="0058AB">
                  <a:alpha val="100000"/>
                </a:srgbClr>
              </a:solidFill>
              <a:prstDash val="solid"/>
              <a:round/>
            </a:ln>
          </p:spPr>
          <p:txBody>
            <a:bodyPr/>
            <a:lstStyle/>
            <a:p/>
          </p:txBody>
        </p:sp>
        <p:sp>
          <p:nvSpPr>
            <p:cNvPr id="78" name="pl78"/>
            <p:cNvSpPr/>
            <p:nvPr/>
          </p:nvSpPr>
          <p:spPr>
            <a:xfrm>
              <a:off x="5437806" y="2553721"/>
              <a:ext cx="3397157" cy="527006"/>
            </a:xfrm>
            <a:custGeom>
              <a:avLst/>
              <a:pathLst>
                <a:path w="3397157" h="527006">
                  <a:moveTo>
                    <a:pt x="0" y="527006"/>
                  </a:moveTo>
                  <a:lnTo>
                    <a:pt x="135886" y="527006"/>
                  </a:lnTo>
                  <a:lnTo>
                    <a:pt x="271772" y="527006"/>
                  </a:lnTo>
                  <a:lnTo>
                    <a:pt x="407658" y="451720"/>
                  </a:lnTo>
                  <a:lnTo>
                    <a:pt x="543545" y="376433"/>
                  </a:lnTo>
                  <a:lnTo>
                    <a:pt x="679431" y="338790"/>
                  </a:lnTo>
                  <a:lnTo>
                    <a:pt x="815317" y="301146"/>
                  </a:lnTo>
                  <a:lnTo>
                    <a:pt x="951204" y="301146"/>
                  </a:lnTo>
                  <a:lnTo>
                    <a:pt x="1087090" y="188216"/>
                  </a:lnTo>
                  <a:lnTo>
                    <a:pt x="1222976" y="112930"/>
                  </a:lnTo>
                  <a:lnTo>
                    <a:pt x="1358863" y="112930"/>
                  </a:lnTo>
                  <a:lnTo>
                    <a:pt x="1494749" y="75286"/>
                  </a:lnTo>
                  <a:lnTo>
                    <a:pt x="1630635" y="75286"/>
                  </a:lnTo>
                  <a:lnTo>
                    <a:pt x="1766522" y="75286"/>
                  </a:lnTo>
                  <a:lnTo>
                    <a:pt x="1902408" y="75286"/>
                  </a:lnTo>
                  <a:lnTo>
                    <a:pt x="2038294" y="37643"/>
                  </a:lnTo>
                  <a:lnTo>
                    <a:pt x="2174180" y="0"/>
                  </a:lnTo>
                  <a:lnTo>
                    <a:pt x="2310067" y="0"/>
                  </a:lnTo>
                  <a:lnTo>
                    <a:pt x="2445953" y="0"/>
                  </a:lnTo>
                  <a:lnTo>
                    <a:pt x="2581839" y="0"/>
                  </a:lnTo>
                  <a:lnTo>
                    <a:pt x="2717726" y="112930"/>
                  </a:lnTo>
                  <a:lnTo>
                    <a:pt x="2853612" y="188216"/>
                  </a:lnTo>
                  <a:lnTo>
                    <a:pt x="2989498" y="37643"/>
                  </a:lnTo>
                  <a:lnTo>
                    <a:pt x="3125385" y="75286"/>
                  </a:lnTo>
                  <a:lnTo>
                    <a:pt x="3261271" y="75286"/>
                  </a:lnTo>
                  <a:lnTo>
                    <a:pt x="3397157" y="37643"/>
                  </a:lnTo>
                </a:path>
              </a:pathLst>
            </a:custGeom>
            <a:ln w="27101" cap="flat">
              <a:solidFill>
                <a:srgbClr val="80BD41">
                  <a:alpha val="100000"/>
                </a:srgbClr>
              </a:solidFill>
              <a:prstDash val="solid"/>
              <a:round/>
            </a:ln>
          </p:spPr>
          <p:txBody>
            <a:bodyPr/>
            <a:lstStyle/>
            <a:p/>
          </p:txBody>
        </p:sp>
        <p:sp>
          <p:nvSpPr>
            <p:cNvPr id="79" name="pl79"/>
            <p:cNvSpPr/>
            <p:nvPr/>
          </p:nvSpPr>
          <p:spPr>
            <a:xfrm>
              <a:off x="5437806" y="2553721"/>
              <a:ext cx="3397157" cy="828153"/>
            </a:xfrm>
            <a:custGeom>
              <a:avLst/>
              <a:pathLst>
                <a:path w="3397157" h="828153">
                  <a:moveTo>
                    <a:pt x="0" y="828153"/>
                  </a:moveTo>
                  <a:lnTo>
                    <a:pt x="135886" y="715223"/>
                  </a:lnTo>
                  <a:lnTo>
                    <a:pt x="271772" y="677580"/>
                  </a:lnTo>
                  <a:lnTo>
                    <a:pt x="407658" y="602293"/>
                  </a:lnTo>
                  <a:lnTo>
                    <a:pt x="543545" y="564650"/>
                  </a:lnTo>
                  <a:lnTo>
                    <a:pt x="679431" y="489363"/>
                  </a:lnTo>
                  <a:lnTo>
                    <a:pt x="815317" y="414076"/>
                  </a:lnTo>
                  <a:lnTo>
                    <a:pt x="951204" y="376433"/>
                  </a:lnTo>
                  <a:lnTo>
                    <a:pt x="1087090" y="338790"/>
                  </a:lnTo>
                  <a:lnTo>
                    <a:pt x="1222976" y="263503"/>
                  </a:lnTo>
                  <a:lnTo>
                    <a:pt x="1358863" y="188216"/>
                  </a:lnTo>
                  <a:lnTo>
                    <a:pt x="1494749" y="150573"/>
                  </a:lnTo>
                  <a:lnTo>
                    <a:pt x="1630635" y="188216"/>
                  </a:lnTo>
                  <a:lnTo>
                    <a:pt x="1766522" y="188216"/>
                  </a:lnTo>
                  <a:lnTo>
                    <a:pt x="1902408" y="112930"/>
                  </a:lnTo>
                  <a:lnTo>
                    <a:pt x="2038294" y="112930"/>
                  </a:lnTo>
                  <a:lnTo>
                    <a:pt x="2174180" y="112930"/>
                  </a:lnTo>
                  <a:lnTo>
                    <a:pt x="2310067" y="112930"/>
                  </a:lnTo>
                  <a:lnTo>
                    <a:pt x="2445953" y="37643"/>
                  </a:lnTo>
                  <a:lnTo>
                    <a:pt x="2581839" y="0"/>
                  </a:lnTo>
                  <a:lnTo>
                    <a:pt x="2717726" y="75286"/>
                  </a:lnTo>
                  <a:lnTo>
                    <a:pt x="2853612" y="150573"/>
                  </a:lnTo>
                  <a:lnTo>
                    <a:pt x="2989498" y="150573"/>
                  </a:lnTo>
                  <a:lnTo>
                    <a:pt x="3125385" y="75286"/>
                  </a:lnTo>
                  <a:lnTo>
                    <a:pt x="3261271" y="75286"/>
                  </a:lnTo>
                  <a:lnTo>
                    <a:pt x="3397157" y="37643"/>
                  </a:lnTo>
                </a:path>
              </a:pathLst>
            </a:custGeom>
            <a:ln w="27101" cap="flat">
              <a:solidFill>
                <a:srgbClr val="961A49">
                  <a:alpha val="100000"/>
                </a:srgbClr>
              </a:solidFill>
              <a:prstDash val="solid"/>
              <a:round/>
            </a:ln>
          </p:spPr>
          <p:txBody>
            <a:bodyPr/>
            <a:lstStyle/>
            <a:p/>
          </p:txBody>
        </p:sp>
        <p:sp>
          <p:nvSpPr>
            <p:cNvPr id="80" name="pl80"/>
            <p:cNvSpPr/>
            <p:nvPr/>
          </p:nvSpPr>
          <p:spPr>
            <a:xfrm>
              <a:off x="5437806" y="2553721"/>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1" name="pl81"/>
            <p:cNvSpPr/>
            <p:nvPr/>
          </p:nvSpPr>
          <p:spPr>
            <a:xfrm>
              <a:off x="5437806" y="2139644"/>
              <a:ext cx="3397157" cy="1919811"/>
            </a:xfrm>
            <a:custGeom>
              <a:avLst/>
              <a:pathLst>
                <a:path w="3397157" h="1919811">
                  <a:moveTo>
                    <a:pt x="0" y="1919811"/>
                  </a:moveTo>
                  <a:lnTo>
                    <a:pt x="135886" y="1844524"/>
                  </a:lnTo>
                  <a:lnTo>
                    <a:pt x="271772" y="1731594"/>
                  </a:lnTo>
                  <a:lnTo>
                    <a:pt x="407658" y="1656307"/>
                  </a:lnTo>
                  <a:lnTo>
                    <a:pt x="543545" y="1581020"/>
                  </a:lnTo>
                  <a:lnTo>
                    <a:pt x="679431" y="1430447"/>
                  </a:lnTo>
                  <a:lnTo>
                    <a:pt x="815317" y="1317517"/>
                  </a:lnTo>
                  <a:lnTo>
                    <a:pt x="951204" y="1166943"/>
                  </a:lnTo>
                  <a:lnTo>
                    <a:pt x="1087090" y="1016370"/>
                  </a:lnTo>
                  <a:lnTo>
                    <a:pt x="1222976" y="865797"/>
                  </a:lnTo>
                  <a:lnTo>
                    <a:pt x="1358863" y="752867"/>
                  </a:lnTo>
                  <a:lnTo>
                    <a:pt x="1494749" y="602293"/>
                  </a:lnTo>
                  <a:lnTo>
                    <a:pt x="1630635" y="752867"/>
                  </a:lnTo>
                  <a:lnTo>
                    <a:pt x="1766522" y="828153"/>
                  </a:lnTo>
                  <a:lnTo>
                    <a:pt x="1902408" y="752867"/>
                  </a:lnTo>
                  <a:lnTo>
                    <a:pt x="2038294" y="715223"/>
                  </a:lnTo>
                  <a:lnTo>
                    <a:pt x="2174180" y="639937"/>
                  </a:lnTo>
                  <a:lnTo>
                    <a:pt x="2310067" y="602293"/>
                  </a:lnTo>
                  <a:lnTo>
                    <a:pt x="2445953" y="489363"/>
                  </a:lnTo>
                  <a:lnTo>
                    <a:pt x="2581839" y="414076"/>
                  </a:lnTo>
                  <a:lnTo>
                    <a:pt x="2717726" y="376433"/>
                  </a:lnTo>
                  <a:lnTo>
                    <a:pt x="2853612" y="451720"/>
                  </a:lnTo>
                  <a:lnTo>
                    <a:pt x="2989498" y="376433"/>
                  </a:lnTo>
                  <a:lnTo>
                    <a:pt x="3125385" y="225860"/>
                  </a:lnTo>
                  <a:lnTo>
                    <a:pt x="3261271" y="225860"/>
                  </a:lnTo>
                  <a:lnTo>
                    <a:pt x="3397157" y="0"/>
                  </a:lnTo>
                </a:path>
              </a:pathLst>
            </a:custGeom>
            <a:ln w="43362" cap="flat">
              <a:solidFill>
                <a:srgbClr val="000000">
                  <a:alpha val="100000"/>
                </a:srgbClr>
              </a:solidFill>
              <a:prstDash val="solid"/>
              <a:round/>
            </a:ln>
          </p:spPr>
          <p:txBody>
            <a:bodyPr/>
            <a:lstStyle/>
            <a:p/>
          </p:txBody>
        </p:sp>
        <p:sp>
          <p:nvSpPr>
            <p:cNvPr id="82" name="pl82"/>
            <p:cNvSpPr/>
            <p:nvPr/>
          </p:nvSpPr>
          <p:spPr>
            <a:xfrm>
              <a:off x="5437806" y="2041771"/>
              <a:ext cx="0" cy="2017683"/>
            </a:xfrm>
            <a:custGeom>
              <a:avLst/>
              <a:pathLst>
                <a:path w="0" h="2017683">
                  <a:moveTo>
                    <a:pt x="0" y="201768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237" y="2041771"/>
              <a:ext cx="0" cy="1528320"/>
            </a:xfrm>
            <a:custGeom>
              <a:avLst/>
              <a:pathLst>
                <a:path w="0" h="1528320">
                  <a:moveTo>
                    <a:pt x="0" y="152832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669" y="2041771"/>
              <a:ext cx="0" cy="850739"/>
            </a:xfrm>
            <a:custGeom>
              <a:avLst/>
              <a:pathLst>
                <a:path w="0" h="850739">
                  <a:moveTo>
                    <a:pt x="0" y="85073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100" y="2041771"/>
              <a:ext cx="0" cy="813096"/>
            </a:xfrm>
            <a:custGeom>
              <a:avLst/>
              <a:pathLst>
                <a:path w="0" h="813096">
                  <a:moveTo>
                    <a:pt x="0" y="8130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46" y="2041771"/>
              <a:ext cx="0" cy="511949"/>
            </a:xfrm>
            <a:custGeom>
              <a:avLst/>
              <a:pathLst>
                <a:path w="0" h="511949">
                  <a:moveTo>
                    <a:pt x="0" y="51194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77" y="2041771"/>
              <a:ext cx="0" cy="323732"/>
            </a:xfrm>
            <a:custGeom>
              <a:avLst/>
              <a:pathLst>
                <a:path w="0" h="323732">
                  <a:moveTo>
                    <a:pt x="0" y="32373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64" y="2041771"/>
              <a:ext cx="0" cy="97872"/>
            </a:xfrm>
            <a:custGeom>
              <a:avLst/>
              <a:pathLst>
                <a:path w="0" h="97872">
                  <a:moveTo>
                    <a:pt x="0" y="978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806" y="2139644"/>
              <a:ext cx="3397157" cy="1919811"/>
            </a:xfrm>
            <a:custGeom>
              <a:avLst/>
              <a:pathLst>
                <a:path w="3397157" h="1919811">
                  <a:moveTo>
                    <a:pt x="0" y="1919811"/>
                  </a:moveTo>
                  <a:lnTo>
                    <a:pt x="135886" y="1844524"/>
                  </a:lnTo>
                  <a:lnTo>
                    <a:pt x="271772" y="1731594"/>
                  </a:lnTo>
                  <a:lnTo>
                    <a:pt x="407658" y="1656307"/>
                  </a:lnTo>
                  <a:lnTo>
                    <a:pt x="543545" y="1581020"/>
                  </a:lnTo>
                  <a:lnTo>
                    <a:pt x="679431" y="1430447"/>
                  </a:lnTo>
                  <a:lnTo>
                    <a:pt x="815317" y="1317517"/>
                  </a:lnTo>
                  <a:lnTo>
                    <a:pt x="951204" y="1166943"/>
                  </a:lnTo>
                  <a:lnTo>
                    <a:pt x="1087090" y="1016370"/>
                  </a:lnTo>
                  <a:lnTo>
                    <a:pt x="1222976" y="865797"/>
                  </a:lnTo>
                  <a:lnTo>
                    <a:pt x="1358863" y="752867"/>
                  </a:lnTo>
                  <a:lnTo>
                    <a:pt x="1494749" y="602293"/>
                  </a:lnTo>
                  <a:lnTo>
                    <a:pt x="1630635" y="752867"/>
                  </a:lnTo>
                  <a:lnTo>
                    <a:pt x="1766522" y="828153"/>
                  </a:lnTo>
                  <a:lnTo>
                    <a:pt x="1902408" y="752867"/>
                  </a:lnTo>
                  <a:lnTo>
                    <a:pt x="2038294" y="715223"/>
                  </a:lnTo>
                  <a:lnTo>
                    <a:pt x="2174180" y="639937"/>
                  </a:lnTo>
                  <a:lnTo>
                    <a:pt x="2310067" y="602293"/>
                  </a:lnTo>
                  <a:lnTo>
                    <a:pt x="2445953" y="489363"/>
                  </a:lnTo>
                  <a:lnTo>
                    <a:pt x="2581839" y="414076"/>
                  </a:lnTo>
                  <a:lnTo>
                    <a:pt x="2717726" y="376433"/>
                  </a:lnTo>
                  <a:lnTo>
                    <a:pt x="2853612" y="451720"/>
                  </a:lnTo>
                  <a:lnTo>
                    <a:pt x="2989498" y="376433"/>
                  </a:lnTo>
                  <a:lnTo>
                    <a:pt x="3125385" y="225860"/>
                  </a:lnTo>
                  <a:lnTo>
                    <a:pt x="3261271" y="225860"/>
                  </a:lnTo>
                  <a:lnTo>
                    <a:pt x="3397157" y="0"/>
                  </a:lnTo>
                </a:path>
              </a:pathLst>
            </a:custGeom>
            <a:ln w="27101" cap="flat">
              <a:solidFill>
                <a:srgbClr val="0058AB">
                  <a:alpha val="100000"/>
                </a:srgbClr>
              </a:solidFill>
              <a:prstDash val="solid"/>
              <a:round/>
            </a:ln>
          </p:spPr>
          <p:txBody>
            <a:bodyPr/>
            <a:lstStyle/>
            <a:p/>
          </p:txBody>
        </p:sp>
        <p:sp>
          <p:nvSpPr>
            <p:cNvPr id="90" name="tx90"/>
            <p:cNvSpPr/>
            <p:nvPr/>
          </p:nvSpPr>
          <p:spPr>
            <a:xfrm>
              <a:off x="5359487" y="198789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-40</a:t>
              </a:r>
            </a:p>
          </p:txBody>
        </p:sp>
        <p:sp>
          <p:nvSpPr>
            <p:cNvPr id="91" name="tx91"/>
            <p:cNvSpPr/>
            <p:nvPr/>
          </p:nvSpPr>
          <p:spPr>
            <a:xfrm>
              <a:off x="6038919" y="198789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a:t>
              </a:r>
            </a:p>
          </p:txBody>
        </p:sp>
        <p:sp>
          <p:nvSpPr>
            <p:cNvPr id="92" name="tx92"/>
            <p:cNvSpPr/>
            <p:nvPr/>
          </p:nvSpPr>
          <p:spPr>
            <a:xfrm>
              <a:off x="6748480" y="19878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a:t>
              </a:r>
            </a:p>
          </p:txBody>
        </p:sp>
        <p:sp>
          <p:nvSpPr>
            <p:cNvPr id="93" name="tx93"/>
            <p:cNvSpPr/>
            <p:nvPr/>
          </p:nvSpPr>
          <p:spPr>
            <a:xfrm>
              <a:off x="7427912" y="19878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94" name="tx94"/>
            <p:cNvSpPr/>
            <p:nvPr/>
          </p:nvSpPr>
          <p:spPr>
            <a:xfrm>
              <a:off x="7989516" y="19878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5" name="tx95"/>
            <p:cNvSpPr/>
            <p:nvPr/>
          </p:nvSpPr>
          <p:spPr>
            <a:xfrm>
              <a:off x="8668948" y="19878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a:t>
              </a:r>
            </a:p>
          </p:txBody>
        </p:sp>
        <p:sp>
          <p:nvSpPr>
            <p:cNvPr id="96" name="tx96"/>
            <p:cNvSpPr/>
            <p:nvPr/>
          </p:nvSpPr>
          <p:spPr>
            <a:xfrm>
              <a:off x="8778728" y="198789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a:t>
              </a:r>
            </a:p>
          </p:txBody>
        </p:sp>
        <p:sp>
          <p:nvSpPr>
            <p:cNvPr id="97" name="tx97"/>
            <p:cNvSpPr/>
            <p:nvPr/>
          </p:nvSpPr>
          <p:spPr>
            <a:xfrm>
              <a:off x="8902428" y="25525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98" name="tx98"/>
            <p:cNvSpPr/>
            <p:nvPr/>
          </p:nvSpPr>
          <p:spPr>
            <a:xfrm>
              <a:off x="8902428" y="25525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-1</a:t>
              </a:r>
            </a:p>
          </p:txBody>
        </p:sp>
        <p:sp>
          <p:nvSpPr>
            <p:cNvPr id="99" name="tx99"/>
            <p:cNvSpPr/>
            <p:nvPr/>
          </p:nvSpPr>
          <p:spPr>
            <a:xfrm>
              <a:off x="5003327" y="4009437"/>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00" name="tx100"/>
            <p:cNvSpPr/>
            <p:nvPr/>
          </p:nvSpPr>
          <p:spPr>
            <a:xfrm>
              <a:off x="5003327" y="3256570"/>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1" name="tx101"/>
            <p:cNvSpPr/>
            <p:nvPr/>
          </p:nvSpPr>
          <p:spPr>
            <a:xfrm>
              <a:off x="5127594" y="250370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2" name="tx102"/>
            <p:cNvSpPr/>
            <p:nvPr/>
          </p:nvSpPr>
          <p:spPr>
            <a:xfrm>
              <a:off x="5049870" y="175083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3" name="tx103"/>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4" name="tx104"/>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5" name="tx105"/>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6" name="tx106"/>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7" name="tx107"/>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8" name="tx108"/>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9" name="tx109"/>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0" name="tx110"/>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1" name="pl111"/>
            <p:cNvSpPr/>
            <p:nvPr/>
          </p:nvSpPr>
          <p:spPr>
            <a:xfrm>
              <a:off x="6010567"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10567"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74133"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36658"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77667" y="4992248"/>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Ethiopia</a:t>
              </a:r>
            </a:p>
          </p:txBody>
        </p:sp>
        <p:sp>
          <p:nvSpPr>
            <p:cNvPr id="116" name="tx116"/>
            <p:cNvSpPr/>
            <p:nvPr/>
          </p:nvSpPr>
          <p:spPr>
            <a:xfrm>
              <a:off x="7141233"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17" name="tx117"/>
            <p:cNvSpPr/>
            <p:nvPr/>
          </p:nvSpPr>
          <p:spPr>
            <a:xfrm>
              <a:off x="7903757" y="4992248"/>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118" name="tx118"/>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19" name="pl119"/>
            <p:cNvSpPr/>
            <p:nvPr/>
          </p:nvSpPr>
          <p:spPr>
            <a:xfrm>
              <a:off x="2291221"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238930"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186639"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134347"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4" name="pl124"/>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5" name="pl125"/>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6" name="pl126"/>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265075"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212784"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160493"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367" y="5887267"/>
              <a:ext cx="7321385" cy="114812"/>
            </a:xfrm>
            <a:prstGeom prst="rect">
              <a:avLst/>
            </a:prstGeom>
            <a:solidFill>
              <a:srgbClr val="1CABE2">
                <a:alpha val="80000"/>
              </a:srgbClr>
            </a:solidFill>
          </p:spPr>
          <p:txBody>
            <a:bodyPr/>
            <a:lstStyle/>
            <a:p/>
          </p:txBody>
        </p:sp>
        <p:sp>
          <p:nvSpPr>
            <p:cNvPr id="131" name="rc131"/>
            <p:cNvSpPr/>
            <p:nvPr/>
          </p:nvSpPr>
          <p:spPr>
            <a:xfrm>
              <a:off x="1317367" y="5743752"/>
              <a:ext cx="6559045" cy="114812"/>
            </a:xfrm>
            <a:prstGeom prst="rect">
              <a:avLst/>
            </a:prstGeom>
            <a:solidFill>
              <a:srgbClr val="1CABE2">
                <a:alpha val="80000"/>
              </a:srgbClr>
            </a:solidFill>
          </p:spPr>
          <p:txBody>
            <a:bodyPr/>
            <a:lstStyle/>
            <a:p/>
          </p:txBody>
        </p:sp>
        <p:sp>
          <p:nvSpPr>
            <p:cNvPr id="132" name="rc132"/>
            <p:cNvSpPr/>
            <p:nvPr/>
          </p:nvSpPr>
          <p:spPr>
            <a:xfrm>
              <a:off x="1317367" y="5600237"/>
              <a:ext cx="5013844" cy="114812"/>
            </a:xfrm>
            <a:prstGeom prst="rect">
              <a:avLst/>
            </a:prstGeom>
            <a:solidFill>
              <a:srgbClr val="1CABE2">
                <a:alpha val="80000"/>
              </a:srgbClr>
            </a:solidFill>
          </p:spPr>
          <p:txBody>
            <a:bodyPr/>
            <a:lstStyle/>
            <a:p/>
          </p:txBody>
        </p:sp>
        <p:sp>
          <p:nvSpPr>
            <p:cNvPr id="133" name="tx133"/>
            <p:cNvSpPr/>
            <p:nvPr/>
          </p:nvSpPr>
          <p:spPr>
            <a:xfrm>
              <a:off x="8325643" y="5905857"/>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1.1m</a:t>
              </a:r>
            </a:p>
          </p:txBody>
        </p:sp>
        <p:sp>
          <p:nvSpPr>
            <p:cNvPr id="134" name="tx134"/>
            <p:cNvSpPr/>
            <p:nvPr/>
          </p:nvSpPr>
          <p:spPr>
            <a:xfrm>
              <a:off x="7680749" y="5762342"/>
              <a:ext cx="1505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1m</a:t>
              </a:r>
            </a:p>
          </p:txBody>
        </p:sp>
        <p:sp>
          <p:nvSpPr>
            <p:cNvPr id="135" name="tx135"/>
            <p:cNvSpPr/>
            <p:nvPr/>
          </p:nvSpPr>
          <p:spPr>
            <a:xfrm>
              <a:off x="5822082" y="561882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772,000</a:t>
              </a:r>
            </a:p>
          </p:txBody>
        </p:sp>
        <p:sp>
          <p:nvSpPr>
            <p:cNvPr id="136" name="tx136"/>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8" name="tx138"/>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9" name="tx139"/>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2759869"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300,000</a:t>
              </a:r>
            </a:p>
          </p:txBody>
        </p:sp>
        <p:sp>
          <p:nvSpPr>
            <p:cNvPr id="141" name="tx141"/>
            <p:cNvSpPr/>
            <p:nvPr/>
          </p:nvSpPr>
          <p:spPr>
            <a:xfrm>
              <a:off x="4707578"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600,000</a:t>
              </a:r>
            </a:p>
          </p:txBody>
        </p:sp>
        <p:sp>
          <p:nvSpPr>
            <p:cNvPr id="142" name="tx142"/>
            <p:cNvSpPr/>
            <p:nvPr/>
          </p:nvSpPr>
          <p:spPr>
            <a:xfrm>
              <a:off x="6655287"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900,000</a:t>
              </a:r>
            </a:p>
          </p:txBody>
        </p:sp>
        <p:sp>
          <p:nvSpPr>
            <p:cNvPr id="143" name="tx143"/>
            <p:cNvSpPr/>
            <p:nvPr/>
          </p:nvSpPr>
          <p:spPr>
            <a:xfrm>
              <a:off x="951297" y="5360761"/>
              <a:ext cx="453332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2019, 2024 and 2025</a:t>
              </a:r>
            </a:p>
          </p:txBody>
        </p:sp>
        <p:sp>
          <p:nvSpPr>
            <p:cNvPr id="144" name="tx144"/>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DTP3 coverage in Ethiopia (81%) was 4 percentage points lower than the global average (85%) and 1 percentage point higher than average across all ESAR countries (80%).
National DTP3 coverage was 11 percentage points higher than in 2019 (70%).
This equates to 772,000 un- and undervaccinated children in 2025 compared to 1.1m un- and undervaccinated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Ethiopia DTP3 coverage was 81% - this is 11 percentage points higher than in 2019 and 4 percentage points lower than the global average (85%).</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Ethiopia ranked number 8 out of 21 countries for lowest DTP3 coverage (based on tied ranks).
Ethiopia was in the top 10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Ethiopia was among the countries with the highest coverage, but had the highest number of un- and undervaccinated children in the region, contributing the most to the un- and undervaccinated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9461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6042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2623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9204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7752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4333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0913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4028823"/>
              <a:ext cx="239877" cy="182889"/>
            </a:xfrm>
            <a:prstGeom prst="rect">
              <a:avLst/>
            </a:prstGeom>
            <a:solidFill>
              <a:srgbClr val="80BD41">
                <a:alpha val="100000"/>
              </a:srgbClr>
            </a:solidFill>
          </p:spPr>
          <p:txBody>
            <a:bodyPr/>
            <a:lstStyle/>
            <a:p/>
          </p:txBody>
        </p:sp>
        <p:sp>
          <p:nvSpPr>
            <p:cNvPr id="25" name="rc25"/>
            <p:cNvSpPr/>
            <p:nvPr/>
          </p:nvSpPr>
          <p:spPr>
            <a:xfrm>
              <a:off x="1296454" y="3602081"/>
              <a:ext cx="239877" cy="426742"/>
            </a:xfrm>
            <a:prstGeom prst="rect">
              <a:avLst/>
            </a:prstGeom>
            <a:solidFill>
              <a:srgbClr val="1CABE2">
                <a:alpha val="100000"/>
              </a:srgbClr>
            </a:solidFill>
          </p:spPr>
          <p:txBody>
            <a:bodyPr/>
            <a:lstStyle/>
            <a:p/>
          </p:txBody>
        </p:sp>
        <p:sp>
          <p:nvSpPr>
            <p:cNvPr id="26" name="rc26"/>
            <p:cNvSpPr/>
            <p:nvPr/>
          </p:nvSpPr>
          <p:spPr>
            <a:xfrm>
              <a:off x="1562984" y="4012939"/>
              <a:ext cx="239877" cy="198773"/>
            </a:xfrm>
            <a:prstGeom prst="rect">
              <a:avLst/>
            </a:prstGeom>
            <a:solidFill>
              <a:srgbClr val="80BD41">
                <a:alpha val="100000"/>
              </a:srgbClr>
            </a:solidFill>
          </p:spPr>
          <p:txBody>
            <a:bodyPr/>
            <a:lstStyle/>
            <a:p/>
          </p:txBody>
        </p:sp>
        <p:sp>
          <p:nvSpPr>
            <p:cNvPr id="27" name="rc27"/>
            <p:cNvSpPr/>
            <p:nvPr/>
          </p:nvSpPr>
          <p:spPr>
            <a:xfrm>
              <a:off x="1562984" y="3590547"/>
              <a:ext cx="239877" cy="422392"/>
            </a:xfrm>
            <a:prstGeom prst="rect">
              <a:avLst/>
            </a:prstGeom>
            <a:solidFill>
              <a:srgbClr val="1CABE2">
                <a:alpha val="100000"/>
              </a:srgbClr>
            </a:solidFill>
          </p:spPr>
          <p:txBody>
            <a:bodyPr/>
            <a:lstStyle/>
            <a:p/>
          </p:txBody>
        </p:sp>
        <p:sp>
          <p:nvSpPr>
            <p:cNvPr id="28" name="rc28"/>
            <p:cNvSpPr/>
            <p:nvPr/>
          </p:nvSpPr>
          <p:spPr>
            <a:xfrm>
              <a:off x="1829515" y="3990780"/>
              <a:ext cx="239877" cy="220932"/>
            </a:xfrm>
            <a:prstGeom prst="rect">
              <a:avLst/>
            </a:prstGeom>
            <a:solidFill>
              <a:srgbClr val="80BD41">
                <a:alpha val="100000"/>
              </a:srgbClr>
            </a:solidFill>
          </p:spPr>
          <p:txBody>
            <a:bodyPr/>
            <a:lstStyle/>
            <a:p/>
          </p:txBody>
        </p:sp>
        <p:sp>
          <p:nvSpPr>
            <p:cNvPr id="29" name="rc29"/>
            <p:cNvSpPr/>
            <p:nvPr/>
          </p:nvSpPr>
          <p:spPr>
            <a:xfrm>
              <a:off x="1829515" y="3580476"/>
              <a:ext cx="239877" cy="410303"/>
            </a:xfrm>
            <a:prstGeom prst="rect">
              <a:avLst/>
            </a:prstGeom>
            <a:solidFill>
              <a:srgbClr val="1CABE2">
                <a:alpha val="100000"/>
              </a:srgbClr>
            </a:solidFill>
          </p:spPr>
          <p:txBody>
            <a:bodyPr/>
            <a:lstStyle/>
            <a:p/>
          </p:txBody>
        </p:sp>
        <p:sp>
          <p:nvSpPr>
            <p:cNvPr id="30" name="rc30"/>
            <p:cNvSpPr/>
            <p:nvPr/>
          </p:nvSpPr>
          <p:spPr>
            <a:xfrm>
              <a:off x="2096045" y="3975613"/>
              <a:ext cx="239877" cy="236098"/>
            </a:xfrm>
            <a:prstGeom prst="rect">
              <a:avLst/>
            </a:prstGeom>
            <a:solidFill>
              <a:srgbClr val="80BD41">
                <a:alpha val="100000"/>
              </a:srgbClr>
            </a:solidFill>
          </p:spPr>
          <p:txBody>
            <a:bodyPr/>
            <a:lstStyle/>
            <a:p/>
          </p:txBody>
        </p:sp>
        <p:sp>
          <p:nvSpPr>
            <p:cNvPr id="31" name="rc31"/>
            <p:cNvSpPr/>
            <p:nvPr/>
          </p:nvSpPr>
          <p:spPr>
            <a:xfrm>
              <a:off x="2096045" y="3573607"/>
              <a:ext cx="239877" cy="402006"/>
            </a:xfrm>
            <a:prstGeom prst="rect">
              <a:avLst/>
            </a:prstGeom>
            <a:solidFill>
              <a:srgbClr val="1CABE2">
                <a:alpha val="100000"/>
              </a:srgbClr>
            </a:solidFill>
          </p:spPr>
          <p:txBody>
            <a:bodyPr/>
            <a:lstStyle/>
            <a:p/>
          </p:txBody>
        </p:sp>
        <p:sp>
          <p:nvSpPr>
            <p:cNvPr id="32" name="rc32"/>
            <p:cNvSpPr/>
            <p:nvPr/>
          </p:nvSpPr>
          <p:spPr>
            <a:xfrm>
              <a:off x="2362575" y="3958469"/>
              <a:ext cx="239877" cy="253243"/>
            </a:xfrm>
            <a:prstGeom prst="rect">
              <a:avLst/>
            </a:prstGeom>
            <a:solidFill>
              <a:srgbClr val="80BD41">
                <a:alpha val="100000"/>
              </a:srgbClr>
            </a:solidFill>
          </p:spPr>
          <p:txBody>
            <a:bodyPr/>
            <a:lstStyle/>
            <a:p/>
          </p:txBody>
        </p:sp>
        <p:sp>
          <p:nvSpPr>
            <p:cNvPr id="33" name="rc33"/>
            <p:cNvSpPr/>
            <p:nvPr/>
          </p:nvSpPr>
          <p:spPr>
            <a:xfrm>
              <a:off x="2362575" y="3562370"/>
              <a:ext cx="239877" cy="396099"/>
            </a:xfrm>
            <a:prstGeom prst="rect">
              <a:avLst/>
            </a:prstGeom>
            <a:solidFill>
              <a:srgbClr val="1CABE2">
                <a:alpha val="100000"/>
              </a:srgbClr>
            </a:solidFill>
          </p:spPr>
          <p:txBody>
            <a:bodyPr/>
            <a:lstStyle/>
            <a:p/>
          </p:txBody>
        </p:sp>
        <p:sp>
          <p:nvSpPr>
            <p:cNvPr id="34" name="rc34"/>
            <p:cNvSpPr/>
            <p:nvPr/>
          </p:nvSpPr>
          <p:spPr>
            <a:xfrm>
              <a:off x="2629106" y="3927618"/>
              <a:ext cx="239877" cy="284094"/>
            </a:xfrm>
            <a:prstGeom prst="rect">
              <a:avLst/>
            </a:prstGeom>
            <a:solidFill>
              <a:srgbClr val="80BD41">
                <a:alpha val="100000"/>
              </a:srgbClr>
            </a:solidFill>
          </p:spPr>
          <p:txBody>
            <a:bodyPr/>
            <a:lstStyle/>
            <a:p/>
          </p:txBody>
        </p:sp>
        <p:sp>
          <p:nvSpPr>
            <p:cNvPr id="35" name="rc35"/>
            <p:cNvSpPr/>
            <p:nvPr/>
          </p:nvSpPr>
          <p:spPr>
            <a:xfrm>
              <a:off x="2629106" y="3551028"/>
              <a:ext cx="239877" cy="376590"/>
            </a:xfrm>
            <a:prstGeom prst="rect">
              <a:avLst/>
            </a:prstGeom>
            <a:solidFill>
              <a:srgbClr val="1CABE2">
                <a:alpha val="100000"/>
              </a:srgbClr>
            </a:solidFill>
          </p:spPr>
          <p:txBody>
            <a:bodyPr/>
            <a:lstStyle/>
            <a:p/>
          </p:txBody>
        </p:sp>
        <p:sp>
          <p:nvSpPr>
            <p:cNvPr id="36" name="rc36"/>
            <p:cNvSpPr/>
            <p:nvPr/>
          </p:nvSpPr>
          <p:spPr>
            <a:xfrm>
              <a:off x="2895636" y="3905732"/>
              <a:ext cx="239877" cy="305980"/>
            </a:xfrm>
            <a:prstGeom prst="rect">
              <a:avLst/>
            </a:prstGeom>
            <a:solidFill>
              <a:srgbClr val="80BD41">
                <a:alpha val="100000"/>
              </a:srgbClr>
            </a:solidFill>
          </p:spPr>
          <p:txBody>
            <a:bodyPr/>
            <a:lstStyle/>
            <a:p/>
          </p:txBody>
        </p:sp>
        <p:sp>
          <p:nvSpPr>
            <p:cNvPr id="37" name="rc37"/>
            <p:cNvSpPr/>
            <p:nvPr/>
          </p:nvSpPr>
          <p:spPr>
            <a:xfrm>
              <a:off x="2895636" y="3546538"/>
              <a:ext cx="239877" cy="359193"/>
            </a:xfrm>
            <a:prstGeom prst="rect">
              <a:avLst/>
            </a:prstGeom>
            <a:solidFill>
              <a:srgbClr val="1CABE2">
                <a:alpha val="100000"/>
              </a:srgbClr>
            </a:solidFill>
          </p:spPr>
          <p:txBody>
            <a:bodyPr/>
            <a:lstStyle/>
            <a:p/>
          </p:txBody>
        </p:sp>
        <p:sp>
          <p:nvSpPr>
            <p:cNvPr id="38" name="rc38"/>
            <p:cNvSpPr/>
            <p:nvPr/>
          </p:nvSpPr>
          <p:spPr>
            <a:xfrm>
              <a:off x="3162166" y="3877140"/>
              <a:ext cx="239877" cy="334572"/>
            </a:xfrm>
            <a:prstGeom prst="rect">
              <a:avLst/>
            </a:prstGeom>
            <a:solidFill>
              <a:srgbClr val="80BD41">
                <a:alpha val="100000"/>
              </a:srgbClr>
            </a:solidFill>
          </p:spPr>
          <p:txBody>
            <a:bodyPr/>
            <a:lstStyle/>
            <a:p/>
          </p:txBody>
        </p:sp>
        <p:sp>
          <p:nvSpPr>
            <p:cNvPr id="39" name="rc39"/>
            <p:cNvSpPr/>
            <p:nvPr/>
          </p:nvSpPr>
          <p:spPr>
            <a:xfrm>
              <a:off x="3162166" y="3542568"/>
              <a:ext cx="239877" cy="334572"/>
            </a:xfrm>
            <a:prstGeom prst="rect">
              <a:avLst/>
            </a:prstGeom>
            <a:solidFill>
              <a:srgbClr val="1CABE2">
                <a:alpha val="100000"/>
              </a:srgbClr>
            </a:solidFill>
          </p:spPr>
          <p:txBody>
            <a:bodyPr/>
            <a:lstStyle/>
            <a:p/>
          </p:txBody>
        </p:sp>
        <p:sp>
          <p:nvSpPr>
            <p:cNvPr id="40" name="rc40"/>
            <p:cNvSpPr/>
            <p:nvPr/>
          </p:nvSpPr>
          <p:spPr>
            <a:xfrm>
              <a:off x="3428696" y="3849913"/>
              <a:ext cx="239877" cy="361799"/>
            </a:xfrm>
            <a:prstGeom prst="rect">
              <a:avLst/>
            </a:prstGeom>
            <a:solidFill>
              <a:srgbClr val="80BD41">
                <a:alpha val="100000"/>
              </a:srgbClr>
            </a:solidFill>
          </p:spPr>
          <p:txBody>
            <a:bodyPr/>
            <a:lstStyle/>
            <a:p/>
          </p:txBody>
        </p:sp>
        <p:sp>
          <p:nvSpPr>
            <p:cNvPr id="41" name="rc41"/>
            <p:cNvSpPr/>
            <p:nvPr/>
          </p:nvSpPr>
          <p:spPr>
            <a:xfrm>
              <a:off x="3428696" y="3541714"/>
              <a:ext cx="239877" cy="308199"/>
            </a:xfrm>
            <a:prstGeom prst="rect">
              <a:avLst/>
            </a:prstGeom>
            <a:solidFill>
              <a:srgbClr val="1CABE2">
                <a:alpha val="100000"/>
              </a:srgbClr>
            </a:solidFill>
          </p:spPr>
          <p:txBody>
            <a:bodyPr/>
            <a:lstStyle/>
            <a:p/>
          </p:txBody>
        </p:sp>
        <p:sp>
          <p:nvSpPr>
            <p:cNvPr id="42" name="rc42"/>
            <p:cNvSpPr/>
            <p:nvPr/>
          </p:nvSpPr>
          <p:spPr>
            <a:xfrm>
              <a:off x="3695227" y="3825088"/>
              <a:ext cx="239877" cy="386623"/>
            </a:xfrm>
            <a:prstGeom prst="rect">
              <a:avLst/>
            </a:prstGeom>
            <a:solidFill>
              <a:srgbClr val="80BD41">
                <a:alpha val="100000"/>
              </a:srgbClr>
            </a:solidFill>
          </p:spPr>
          <p:txBody>
            <a:bodyPr/>
            <a:lstStyle/>
            <a:p/>
          </p:txBody>
        </p:sp>
        <p:sp>
          <p:nvSpPr>
            <p:cNvPr id="43" name="rc43"/>
            <p:cNvSpPr/>
            <p:nvPr/>
          </p:nvSpPr>
          <p:spPr>
            <a:xfrm>
              <a:off x="3695227" y="3545119"/>
              <a:ext cx="239877" cy="279968"/>
            </a:xfrm>
            <a:prstGeom prst="rect">
              <a:avLst/>
            </a:prstGeom>
            <a:solidFill>
              <a:srgbClr val="1CABE2">
                <a:alpha val="100000"/>
              </a:srgbClr>
            </a:solidFill>
          </p:spPr>
          <p:txBody>
            <a:bodyPr/>
            <a:lstStyle/>
            <a:p/>
          </p:txBody>
        </p:sp>
        <p:sp>
          <p:nvSpPr>
            <p:cNvPr id="44" name="rc44"/>
            <p:cNvSpPr/>
            <p:nvPr/>
          </p:nvSpPr>
          <p:spPr>
            <a:xfrm>
              <a:off x="3961757" y="3803435"/>
              <a:ext cx="239877" cy="408276"/>
            </a:xfrm>
            <a:prstGeom prst="rect">
              <a:avLst/>
            </a:prstGeom>
            <a:solidFill>
              <a:srgbClr val="80BD41">
                <a:alpha val="100000"/>
              </a:srgbClr>
            </a:solidFill>
          </p:spPr>
          <p:txBody>
            <a:bodyPr/>
            <a:lstStyle/>
            <a:p/>
          </p:txBody>
        </p:sp>
        <p:sp>
          <p:nvSpPr>
            <p:cNvPr id="45" name="rc45"/>
            <p:cNvSpPr/>
            <p:nvPr/>
          </p:nvSpPr>
          <p:spPr>
            <a:xfrm>
              <a:off x="3961757" y="3542406"/>
              <a:ext cx="239877" cy="261029"/>
            </a:xfrm>
            <a:prstGeom prst="rect">
              <a:avLst/>
            </a:prstGeom>
            <a:solidFill>
              <a:srgbClr val="1CABE2">
                <a:alpha val="100000"/>
              </a:srgbClr>
            </a:solidFill>
          </p:spPr>
          <p:txBody>
            <a:bodyPr/>
            <a:lstStyle/>
            <a:p/>
          </p:txBody>
        </p:sp>
        <p:sp>
          <p:nvSpPr>
            <p:cNvPr id="46" name="rc46"/>
            <p:cNvSpPr/>
            <p:nvPr/>
          </p:nvSpPr>
          <p:spPr>
            <a:xfrm>
              <a:off x="4228287" y="3774381"/>
              <a:ext cx="239877" cy="437331"/>
            </a:xfrm>
            <a:prstGeom prst="rect">
              <a:avLst/>
            </a:prstGeom>
            <a:solidFill>
              <a:srgbClr val="80BD41">
                <a:alpha val="100000"/>
              </a:srgbClr>
            </a:solidFill>
          </p:spPr>
          <p:txBody>
            <a:bodyPr/>
            <a:lstStyle/>
            <a:p/>
          </p:txBody>
        </p:sp>
        <p:sp>
          <p:nvSpPr>
            <p:cNvPr id="47" name="rc47"/>
            <p:cNvSpPr/>
            <p:nvPr/>
          </p:nvSpPr>
          <p:spPr>
            <a:xfrm>
              <a:off x="4228287" y="3538894"/>
              <a:ext cx="239877" cy="235486"/>
            </a:xfrm>
            <a:prstGeom prst="rect">
              <a:avLst/>
            </a:prstGeom>
            <a:solidFill>
              <a:srgbClr val="1CABE2">
                <a:alpha val="100000"/>
              </a:srgbClr>
            </a:solidFill>
          </p:spPr>
          <p:txBody>
            <a:bodyPr/>
            <a:lstStyle/>
            <a:p/>
          </p:txBody>
        </p:sp>
        <p:sp>
          <p:nvSpPr>
            <p:cNvPr id="48" name="rc48"/>
            <p:cNvSpPr/>
            <p:nvPr/>
          </p:nvSpPr>
          <p:spPr>
            <a:xfrm>
              <a:off x="4494818" y="3802075"/>
              <a:ext cx="239877" cy="409637"/>
            </a:xfrm>
            <a:prstGeom prst="rect">
              <a:avLst/>
            </a:prstGeom>
            <a:solidFill>
              <a:srgbClr val="80BD41">
                <a:alpha val="100000"/>
              </a:srgbClr>
            </a:solidFill>
          </p:spPr>
          <p:txBody>
            <a:bodyPr/>
            <a:lstStyle/>
            <a:p/>
          </p:txBody>
        </p:sp>
        <p:sp>
          <p:nvSpPr>
            <p:cNvPr id="49" name="rc49"/>
            <p:cNvSpPr/>
            <p:nvPr/>
          </p:nvSpPr>
          <p:spPr>
            <a:xfrm>
              <a:off x="4494818" y="3540176"/>
              <a:ext cx="239877" cy="261899"/>
            </a:xfrm>
            <a:prstGeom prst="rect">
              <a:avLst/>
            </a:prstGeom>
            <a:solidFill>
              <a:srgbClr val="1CABE2">
                <a:alpha val="100000"/>
              </a:srgbClr>
            </a:solidFill>
          </p:spPr>
          <p:txBody>
            <a:bodyPr/>
            <a:lstStyle/>
            <a:p/>
          </p:txBody>
        </p:sp>
        <p:sp>
          <p:nvSpPr>
            <p:cNvPr id="50" name="rc50"/>
            <p:cNvSpPr/>
            <p:nvPr/>
          </p:nvSpPr>
          <p:spPr>
            <a:xfrm>
              <a:off x="4761348" y="3814810"/>
              <a:ext cx="239877" cy="396902"/>
            </a:xfrm>
            <a:prstGeom prst="rect">
              <a:avLst/>
            </a:prstGeom>
            <a:solidFill>
              <a:srgbClr val="80BD41">
                <a:alpha val="100000"/>
              </a:srgbClr>
            </a:solidFill>
          </p:spPr>
          <p:txBody>
            <a:bodyPr/>
            <a:lstStyle/>
            <a:p/>
          </p:txBody>
        </p:sp>
        <p:sp>
          <p:nvSpPr>
            <p:cNvPr id="51" name="rc51"/>
            <p:cNvSpPr/>
            <p:nvPr/>
          </p:nvSpPr>
          <p:spPr>
            <a:xfrm>
              <a:off x="4761348" y="3538997"/>
              <a:ext cx="239877" cy="275813"/>
            </a:xfrm>
            <a:prstGeom prst="rect">
              <a:avLst/>
            </a:prstGeom>
            <a:solidFill>
              <a:srgbClr val="1CABE2">
                <a:alpha val="100000"/>
              </a:srgbClr>
            </a:solidFill>
          </p:spPr>
          <p:txBody>
            <a:bodyPr/>
            <a:lstStyle/>
            <a:p/>
          </p:txBody>
        </p:sp>
        <p:sp>
          <p:nvSpPr>
            <p:cNvPr id="52" name="rc52"/>
            <p:cNvSpPr/>
            <p:nvPr/>
          </p:nvSpPr>
          <p:spPr>
            <a:xfrm>
              <a:off x="5027878" y="3792540"/>
              <a:ext cx="239877" cy="419172"/>
            </a:xfrm>
            <a:prstGeom prst="rect">
              <a:avLst/>
            </a:prstGeom>
            <a:solidFill>
              <a:srgbClr val="80BD41">
                <a:alpha val="100000"/>
              </a:srgbClr>
            </a:solidFill>
          </p:spPr>
          <p:txBody>
            <a:bodyPr/>
            <a:lstStyle/>
            <a:p/>
          </p:txBody>
        </p:sp>
        <p:sp>
          <p:nvSpPr>
            <p:cNvPr id="53" name="rc53"/>
            <p:cNvSpPr/>
            <p:nvPr/>
          </p:nvSpPr>
          <p:spPr>
            <a:xfrm>
              <a:off x="5027878" y="3524544"/>
              <a:ext cx="239877" cy="267995"/>
            </a:xfrm>
            <a:prstGeom prst="rect">
              <a:avLst/>
            </a:prstGeom>
            <a:solidFill>
              <a:srgbClr val="1CABE2">
                <a:alpha val="100000"/>
              </a:srgbClr>
            </a:solidFill>
          </p:spPr>
          <p:txBody>
            <a:bodyPr/>
            <a:lstStyle/>
            <a:p/>
          </p:txBody>
        </p:sp>
        <p:sp>
          <p:nvSpPr>
            <p:cNvPr id="54" name="rc54"/>
            <p:cNvSpPr/>
            <p:nvPr/>
          </p:nvSpPr>
          <p:spPr>
            <a:xfrm>
              <a:off x="5294409" y="3774457"/>
              <a:ext cx="239877" cy="437255"/>
            </a:xfrm>
            <a:prstGeom prst="rect">
              <a:avLst/>
            </a:prstGeom>
            <a:solidFill>
              <a:srgbClr val="80BD41">
                <a:alpha val="100000"/>
              </a:srgbClr>
            </a:solidFill>
          </p:spPr>
          <p:txBody>
            <a:bodyPr/>
            <a:lstStyle/>
            <a:p/>
          </p:txBody>
        </p:sp>
        <p:sp>
          <p:nvSpPr>
            <p:cNvPr id="55" name="rc55"/>
            <p:cNvSpPr/>
            <p:nvPr/>
          </p:nvSpPr>
          <p:spPr>
            <a:xfrm>
              <a:off x="5294409" y="3506462"/>
              <a:ext cx="239877" cy="267994"/>
            </a:xfrm>
            <a:prstGeom prst="rect">
              <a:avLst/>
            </a:prstGeom>
            <a:solidFill>
              <a:srgbClr val="1CABE2">
                <a:alpha val="100000"/>
              </a:srgbClr>
            </a:solidFill>
          </p:spPr>
          <p:txBody>
            <a:bodyPr/>
            <a:lstStyle/>
            <a:p/>
          </p:txBody>
        </p:sp>
        <p:sp>
          <p:nvSpPr>
            <p:cNvPr id="56" name="rc56"/>
            <p:cNvSpPr/>
            <p:nvPr/>
          </p:nvSpPr>
          <p:spPr>
            <a:xfrm>
              <a:off x="5560939" y="3747407"/>
              <a:ext cx="239877" cy="464305"/>
            </a:xfrm>
            <a:prstGeom prst="rect">
              <a:avLst/>
            </a:prstGeom>
            <a:solidFill>
              <a:srgbClr val="80BD41">
                <a:alpha val="100000"/>
              </a:srgbClr>
            </a:solidFill>
          </p:spPr>
          <p:txBody>
            <a:bodyPr/>
            <a:lstStyle/>
            <a:p/>
          </p:txBody>
        </p:sp>
        <p:sp>
          <p:nvSpPr>
            <p:cNvPr id="57" name="rc57"/>
            <p:cNvSpPr/>
            <p:nvPr/>
          </p:nvSpPr>
          <p:spPr>
            <a:xfrm>
              <a:off x="5560939" y="3486235"/>
              <a:ext cx="239877" cy="261171"/>
            </a:xfrm>
            <a:prstGeom prst="rect">
              <a:avLst/>
            </a:prstGeom>
            <a:solidFill>
              <a:srgbClr val="1CABE2">
                <a:alpha val="100000"/>
              </a:srgbClr>
            </a:solidFill>
          </p:spPr>
          <p:txBody>
            <a:bodyPr/>
            <a:lstStyle/>
            <a:p/>
          </p:txBody>
        </p:sp>
        <p:sp>
          <p:nvSpPr>
            <p:cNvPr id="58" name="rc58"/>
            <p:cNvSpPr/>
            <p:nvPr/>
          </p:nvSpPr>
          <p:spPr>
            <a:xfrm>
              <a:off x="5827469" y="3728115"/>
              <a:ext cx="239877" cy="483597"/>
            </a:xfrm>
            <a:prstGeom prst="rect">
              <a:avLst/>
            </a:prstGeom>
            <a:solidFill>
              <a:srgbClr val="80BD41">
                <a:alpha val="100000"/>
              </a:srgbClr>
            </a:solidFill>
          </p:spPr>
          <p:txBody>
            <a:bodyPr/>
            <a:lstStyle/>
            <a:p/>
          </p:txBody>
        </p:sp>
        <p:sp>
          <p:nvSpPr>
            <p:cNvPr id="59" name="rc59"/>
            <p:cNvSpPr/>
            <p:nvPr/>
          </p:nvSpPr>
          <p:spPr>
            <a:xfrm>
              <a:off x="5827469" y="3467716"/>
              <a:ext cx="239877" cy="260398"/>
            </a:xfrm>
            <a:prstGeom prst="rect">
              <a:avLst/>
            </a:prstGeom>
            <a:solidFill>
              <a:srgbClr val="1CABE2">
                <a:alpha val="100000"/>
              </a:srgbClr>
            </a:solidFill>
          </p:spPr>
          <p:txBody>
            <a:bodyPr/>
            <a:lstStyle/>
            <a:p/>
          </p:txBody>
        </p:sp>
        <p:sp>
          <p:nvSpPr>
            <p:cNvPr id="60" name="rc60"/>
            <p:cNvSpPr/>
            <p:nvPr/>
          </p:nvSpPr>
          <p:spPr>
            <a:xfrm>
              <a:off x="6094000" y="3688687"/>
              <a:ext cx="239877" cy="523025"/>
            </a:xfrm>
            <a:prstGeom prst="rect">
              <a:avLst/>
            </a:prstGeom>
            <a:solidFill>
              <a:srgbClr val="80BD41">
                <a:alpha val="100000"/>
              </a:srgbClr>
            </a:solidFill>
          </p:spPr>
          <p:txBody>
            <a:bodyPr/>
            <a:lstStyle/>
            <a:p/>
          </p:txBody>
        </p:sp>
        <p:sp>
          <p:nvSpPr>
            <p:cNvPr id="61" name="rc61"/>
            <p:cNvSpPr/>
            <p:nvPr/>
          </p:nvSpPr>
          <p:spPr>
            <a:xfrm>
              <a:off x="6094000" y="3442557"/>
              <a:ext cx="239877" cy="246129"/>
            </a:xfrm>
            <a:prstGeom prst="rect">
              <a:avLst/>
            </a:prstGeom>
            <a:solidFill>
              <a:srgbClr val="1CABE2">
                <a:alpha val="100000"/>
              </a:srgbClr>
            </a:solidFill>
          </p:spPr>
          <p:txBody>
            <a:bodyPr/>
            <a:lstStyle/>
            <a:p/>
          </p:txBody>
        </p:sp>
        <p:sp>
          <p:nvSpPr>
            <p:cNvPr id="62" name="rc62"/>
            <p:cNvSpPr/>
            <p:nvPr/>
          </p:nvSpPr>
          <p:spPr>
            <a:xfrm>
              <a:off x="6360530" y="3655468"/>
              <a:ext cx="239877" cy="556244"/>
            </a:xfrm>
            <a:prstGeom prst="rect">
              <a:avLst/>
            </a:prstGeom>
            <a:solidFill>
              <a:srgbClr val="80BD41">
                <a:alpha val="100000"/>
              </a:srgbClr>
            </a:solidFill>
          </p:spPr>
          <p:txBody>
            <a:bodyPr/>
            <a:lstStyle/>
            <a:p/>
          </p:txBody>
        </p:sp>
        <p:sp>
          <p:nvSpPr>
            <p:cNvPr id="63" name="rc63"/>
            <p:cNvSpPr/>
            <p:nvPr/>
          </p:nvSpPr>
          <p:spPr>
            <a:xfrm>
              <a:off x="6360530" y="3417077"/>
              <a:ext cx="239877" cy="238390"/>
            </a:xfrm>
            <a:prstGeom prst="rect">
              <a:avLst/>
            </a:prstGeom>
            <a:solidFill>
              <a:srgbClr val="1CABE2">
                <a:alpha val="100000"/>
              </a:srgbClr>
            </a:solidFill>
          </p:spPr>
          <p:txBody>
            <a:bodyPr/>
            <a:lstStyle/>
            <a:p/>
          </p:txBody>
        </p:sp>
        <p:sp>
          <p:nvSpPr>
            <p:cNvPr id="64" name="rc64"/>
            <p:cNvSpPr/>
            <p:nvPr/>
          </p:nvSpPr>
          <p:spPr>
            <a:xfrm>
              <a:off x="6627060" y="3635576"/>
              <a:ext cx="239877" cy="576135"/>
            </a:xfrm>
            <a:prstGeom prst="rect">
              <a:avLst/>
            </a:prstGeom>
            <a:solidFill>
              <a:srgbClr val="80BD41">
                <a:alpha val="100000"/>
              </a:srgbClr>
            </a:solidFill>
          </p:spPr>
          <p:txBody>
            <a:bodyPr/>
            <a:lstStyle/>
            <a:p/>
          </p:txBody>
        </p:sp>
        <p:sp>
          <p:nvSpPr>
            <p:cNvPr id="65" name="rc65"/>
            <p:cNvSpPr/>
            <p:nvPr/>
          </p:nvSpPr>
          <p:spPr>
            <a:xfrm>
              <a:off x="6627060" y="3400253"/>
              <a:ext cx="239877" cy="235323"/>
            </a:xfrm>
            <a:prstGeom prst="rect">
              <a:avLst/>
            </a:prstGeom>
            <a:solidFill>
              <a:srgbClr val="1CABE2">
                <a:alpha val="100000"/>
              </a:srgbClr>
            </a:solidFill>
          </p:spPr>
          <p:txBody>
            <a:bodyPr/>
            <a:lstStyle/>
            <a:p/>
          </p:txBody>
        </p:sp>
        <p:sp>
          <p:nvSpPr>
            <p:cNvPr id="66" name="rc66"/>
            <p:cNvSpPr/>
            <p:nvPr/>
          </p:nvSpPr>
          <p:spPr>
            <a:xfrm>
              <a:off x="6893590" y="3643625"/>
              <a:ext cx="239877" cy="568087"/>
            </a:xfrm>
            <a:prstGeom prst="rect">
              <a:avLst/>
            </a:prstGeom>
            <a:solidFill>
              <a:srgbClr val="80BD41">
                <a:alpha val="100000"/>
              </a:srgbClr>
            </a:solidFill>
          </p:spPr>
          <p:txBody>
            <a:bodyPr/>
            <a:lstStyle/>
            <a:p/>
          </p:txBody>
        </p:sp>
        <p:sp>
          <p:nvSpPr>
            <p:cNvPr id="67" name="rc67"/>
            <p:cNvSpPr/>
            <p:nvPr/>
          </p:nvSpPr>
          <p:spPr>
            <a:xfrm>
              <a:off x="6893590" y="3388397"/>
              <a:ext cx="239877" cy="255227"/>
            </a:xfrm>
            <a:prstGeom prst="rect">
              <a:avLst/>
            </a:prstGeom>
            <a:solidFill>
              <a:srgbClr val="1CABE2">
                <a:alpha val="100000"/>
              </a:srgbClr>
            </a:solidFill>
          </p:spPr>
          <p:txBody>
            <a:bodyPr/>
            <a:lstStyle/>
            <a:p/>
          </p:txBody>
        </p:sp>
        <p:sp>
          <p:nvSpPr>
            <p:cNvPr id="68" name="rc68"/>
            <p:cNvSpPr/>
            <p:nvPr/>
          </p:nvSpPr>
          <p:spPr>
            <a:xfrm>
              <a:off x="7160121" y="3619554"/>
              <a:ext cx="239877" cy="592158"/>
            </a:xfrm>
            <a:prstGeom prst="rect">
              <a:avLst/>
            </a:prstGeom>
            <a:solidFill>
              <a:srgbClr val="80BD41">
                <a:alpha val="100000"/>
              </a:srgbClr>
            </a:solidFill>
          </p:spPr>
          <p:txBody>
            <a:bodyPr/>
            <a:lstStyle/>
            <a:p/>
          </p:txBody>
        </p:sp>
        <p:sp>
          <p:nvSpPr>
            <p:cNvPr id="69" name="rc69"/>
            <p:cNvSpPr/>
            <p:nvPr/>
          </p:nvSpPr>
          <p:spPr>
            <a:xfrm>
              <a:off x="7160121" y="3377687"/>
              <a:ext cx="239877" cy="241867"/>
            </a:xfrm>
            <a:prstGeom prst="rect">
              <a:avLst/>
            </a:prstGeom>
            <a:solidFill>
              <a:srgbClr val="1CABE2">
                <a:alpha val="100000"/>
              </a:srgbClr>
            </a:solidFill>
          </p:spPr>
          <p:txBody>
            <a:bodyPr/>
            <a:lstStyle/>
            <a:p/>
          </p:txBody>
        </p:sp>
        <p:sp>
          <p:nvSpPr>
            <p:cNvPr id="70" name="rc70"/>
            <p:cNvSpPr/>
            <p:nvPr/>
          </p:nvSpPr>
          <p:spPr>
            <a:xfrm>
              <a:off x="7426651" y="3579276"/>
              <a:ext cx="239877" cy="632436"/>
            </a:xfrm>
            <a:prstGeom prst="rect">
              <a:avLst/>
            </a:prstGeom>
            <a:solidFill>
              <a:srgbClr val="80BD41">
                <a:alpha val="100000"/>
              </a:srgbClr>
            </a:solidFill>
          </p:spPr>
          <p:txBody>
            <a:bodyPr/>
            <a:lstStyle/>
            <a:p/>
          </p:txBody>
        </p:sp>
        <p:sp>
          <p:nvSpPr>
            <p:cNvPr id="71" name="rc71"/>
            <p:cNvSpPr/>
            <p:nvPr/>
          </p:nvSpPr>
          <p:spPr>
            <a:xfrm>
              <a:off x="7426651" y="3368464"/>
              <a:ext cx="239877" cy="210811"/>
            </a:xfrm>
            <a:prstGeom prst="rect">
              <a:avLst/>
            </a:prstGeom>
            <a:solidFill>
              <a:srgbClr val="1CABE2">
                <a:alpha val="100000"/>
              </a:srgbClr>
            </a:solidFill>
          </p:spPr>
          <p:txBody>
            <a:bodyPr/>
            <a:lstStyle/>
            <a:p/>
          </p:txBody>
        </p:sp>
        <p:sp>
          <p:nvSpPr>
            <p:cNvPr id="72" name="rc72"/>
            <p:cNvSpPr/>
            <p:nvPr/>
          </p:nvSpPr>
          <p:spPr>
            <a:xfrm>
              <a:off x="7693181" y="3571007"/>
              <a:ext cx="239877" cy="640705"/>
            </a:xfrm>
            <a:prstGeom prst="rect">
              <a:avLst/>
            </a:prstGeom>
            <a:solidFill>
              <a:srgbClr val="80BD41">
                <a:alpha val="100000"/>
              </a:srgbClr>
            </a:solidFill>
          </p:spPr>
          <p:txBody>
            <a:bodyPr/>
            <a:lstStyle/>
            <a:p/>
          </p:txBody>
        </p:sp>
        <p:sp>
          <p:nvSpPr>
            <p:cNvPr id="73" name="rc73"/>
            <p:cNvSpPr/>
            <p:nvPr/>
          </p:nvSpPr>
          <p:spPr>
            <a:xfrm>
              <a:off x="7693181" y="3357439"/>
              <a:ext cx="239877" cy="213568"/>
            </a:xfrm>
            <a:prstGeom prst="rect">
              <a:avLst/>
            </a:prstGeom>
            <a:solidFill>
              <a:srgbClr val="1CABE2">
                <a:alpha val="100000"/>
              </a:srgbClr>
            </a:solidFill>
          </p:spPr>
          <p:txBody>
            <a:bodyPr/>
            <a:lstStyle/>
            <a:p/>
          </p:txBody>
        </p:sp>
        <p:sp>
          <p:nvSpPr>
            <p:cNvPr id="74" name="rc74"/>
            <p:cNvSpPr/>
            <p:nvPr/>
          </p:nvSpPr>
          <p:spPr>
            <a:xfrm>
              <a:off x="7959712" y="3515730"/>
              <a:ext cx="239877" cy="695982"/>
            </a:xfrm>
            <a:prstGeom prst="rect">
              <a:avLst/>
            </a:prstGeom>
            <a:solidFill>
              <a:srgbClr val="80BD41">
                <a:alpha val="100000"/>
              </a:srgbClr>
            </a:solidFill>
          </p:spPr>
          <p:txBody>
            <a:bodyPr/>
            <a:lstStyle/>
            <a:p/>
          </p:txBody>
        </p:sp>
        <p:sp>
          <p:nvSpPr>
            <p:cNvPr id="75" name="rc75"/>
            <p:cNvSpPr/>
            <p:nvPr/>
          </p:nvSpPr>
          <p:spPr>
            <a:xfrm>
              <a:off x="7959712" y="3352475"/>
              <a:ext cx="239877" cy="163255"/>
            </a:xfrm>
            <a:prstGeom prst="rect">
              <a:avLst/>
            </a:prstGeom>
            <a:solidFill>
              <a:srgbClr val="1CABE2">
                <a:alpha val="100000"/>
              </a:srgbClr>
            </a:solidFill>
          </p:spPr>
          <p:txBody>
            <a:bodyPr/>
            <a:lstStyle/>
            <a:p/>
          </p:txBody>
        </p:sp>
        <p:sp>
          <p:nvSpPr>
            <p:cNvPr id="76" name="pl76"/>
            <p:cNvSpPr/>
            <p:nvPr/>
          </p:nvSpPr>
          <p:spPr>
            <a:xfrm>
              <a:off x="1416393" y="2471757"/>
              <a:ext cx="6663257" cy="1095527"/>
            </a:xfrm>
            <a:custGeom>
              <a:avLst/>
              <a:pathLst>
                <a:path w="6663257" h="1095527">
                  <a:moveTo>
                    <a:pt x="0" y="1095527"/>
                  </a:moveTo>
                  <a:lnTo>
                    <a:pt x="266530" y="1052565"/>
                  </a:lnTo>
                  <a:lnTo>
                    <a:pt x="533060" y="988122"/>
                  </a:lnTo>
                  <a:lnTo>
                    <a:pt x="799590" y="945161"/>
                  </a:lnTo>
                  <a:lnTo>
                    <a:pt x="1066121" y="902199"/>
                  </a:lnTo>
                  <a:lnTo>
                    <a:pt x="1332651" y="816275"/>
                  </a:lnTo>
                  <a:lnTo>
                    <a:pt x="1599181" y="751832"/>
                  </a:lnTo>
                  <a:lnTo>
                    <a:pt x="1865712" y="665908"/>
                  </a:lnTo>
                  <a:lnTo>
                    <a:pt x="2132242" y="579985"/>
                  </a:lnTo>
                  <a:lnTo>
                    <a:pt x="2398772" y="494061"/>
                  </a:lnTo>
                  <a:lnTo>
                    <a:pt x="2665303" y="429618"/>
                  </a:lnTo>
                  <a:lnTo>
                    <a:pt x="2931833" y="343694"/>
                  </a:lnTo>
                  <a:lnTo>
                    <a:pt x="3198363" y="429618"/>
                  </a:lnTo>
                  <a:lnTo>
                    <a:pt x="3464893" y="472580"/>
                  </a:lnTo>
                  <a:lnTo>
                    <a:pt x="3731424" y="429618"/>
                  </a:lnTo>
                  <a:lnTo>
                    <a:pt x="3997954" y="408137"/>
                  </a:lnTo>
                  <a:lnTo>
                    <a:pt x="4264484" y="365175"/>
                  </a:lnTo>
                  <a:lnTo>
                    <a:pt x="4531015" y="343694"/>
                  </a:lnTo>
                  <a:lnTo>
                    <a:pt x="4797545" y="279252"/>
                  </a:lnTo>
                  <a:lnTo>
                    <a:pt x="5064075" y="236290"/>
                  </a:lnTo>
                  <a:lnTo>
                    <a:pt x="5330606" y="214809"/>
                  </a:lnTo>
                  <a:lnTo>
                    <a:pt x="5597136" y="257771"/>
                  </a:lnTo>
                  <a:lnTo>
                    <a:pt x="5863666" y="214809"/>
                  </a:lnTo>
                  <a:lnTo>
                    <a:pt x="6130197" y="128885"/>
                  </a:lnTo>
                  <a:lnTo>
                    <a:pt x="6396727" y="128885"/>
                  </a:lnTo>
                  <a:lnTo>
                    <a:pt x="6663257" y="0"/>
                  </a:lnTo>
                </a:path>
              </a:pathLst>
            </a:custGeom>
            <a:ln w="27101" cap="flat">
              <a:solidFill>
                <a:srgbClr val="0058AB">
                  <a:alpha val="100000"/>
                </a:srgbClr>
              </a:solidFill>
              <a:prstDash val="solid"/>
              <a:round/>
            </a:ln>
          </p:spPr>
          <p:txBody>
            <a:bodyPr/>
            <a:lstStyle/>
            <a:p/>
          </p:txBody>
        </p:sp>
        <p:sp>
          <p:nvSpPr>
            <p:cNvPr id="77" name="tx77"/>
            <p:cNvSpPr/>
            <p:nvPr/>
          </p:nvSpPr>
          <p:spPr>
            <a:xfrm>
              <a:off x="1356134"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30</a:t>
              </a:r>
            </a:p>
          </p:txBody>
        </p:sp>
        <p:sp>
          <p:nvSpPr>
            <p:cNvPr id="78" name="tx78"/>
            <p:cNvSpPr/>
            <p:nvPr/>
          </p:nvSpPr>
          <p:spPr>
            <a:xfrm>
              <a:off x="2688785"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43</a:t>
              </a:r>
            </a:p>
          </p:txBody>
        </p:sp>
        <p:sp>
          <p:nvSpPr>
            <p:cNvPr id="79" name="tx79"/>
            <p:cNvSpPr/>
            <p:nvPr/>
          </p:nvSpPr>
          <p:spPr>
            <a:xfrm>
              <a:off x="4021437"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61</a:t>
              </a:r>
            </a:p>
          </p:txBody>
        </p:sp>
        <p:sp>
          <p:nvSpPr>
            <p:cNvPr id="80" name="tx80"/>
            <p:cNvSpPr/>
            <p:nvPr/>
          </p:nvSpPr>
          <p:spPr>
            <a:xfrm>
              <a:off x="5354088"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62</a:t>
              </a:r>
            </a:p>
          </p:txBody>
        </p:sp>
        <p:sp>
          <p:nvSpPr>
            <p:cNvPr id="81" name="tx81"/>
            <p:cNvSpPr/>
            <p:nvPr/>
          </p:nvSpPr>
          <p:spPr>
            <a:xfrm>
              <a:off x="642021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70</a:t>
              </a:r>
            </a:p>
          </p:txBody>
        </p:sp>
        <p:sp>
          <p:nvSpPr>
            <p:cNvPr id="82" name="tx82"/>
            <p:cNvSpPr/>
            <p:nvPr/>
          </p:nvSpPr>
          <p:spPr>
            <a:xfrm>
              <a:off x="668674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71</a:t>
              </a:r>
            </a:p>
          </p:txBody>
        </p:sp>
        <p:sp>
          <p:nvSpPr>
            <p:cNvPr id="83" name="tx83"/>
            <p:cNvSpPr/>
            <p:nvPr/>
          </p:nvSpPr>
          <p:spPr>
            <a:xfrm>
              <a:off x="695327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69</a:t>
              </a:r>
            </a:p>
          </p:txBody>
        </p:sp>
        <p:sp>
          <p:nvSpPr>
            <p:cNvPr id="84" name="tx84"/>
            <p:cNvSpPr/>
            <p:nvPr/>
          </p:nvSpPr>
          <p:spPr>
            <a:xfrm>
              <a:off x="721980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71</a:t>
              </a:r>
            </a:p>
          </p:txBody>
        </p:sp>
        <p:sp>
          <p:nvSpPr>
            <p:cNvPr id="85" name="tx85"/>
            <p:cNvSpPr/>
            <p:nvPr/>
          </p:nvSpPr>
          <p:spPr>
            <a:xfrm>
              <a:off x="748633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75</a:t>
              </a:r>
            </a:p>
          </p:txBody>
        </p:sp>
        <p:sp>
          <p:nvSpPr>
            <p:cNvPr id="86" name="tx86"/>
            <p:cNvSpPr/>
            <p:nvPr/>
          </p:nvSpPr>
          <p:spPr>
            <a:xfrm>
              <a:off x="775286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75</a:t>
              </a:r>
            </a:p>
          </p:txBody>
        </p:sp>
        <p:sp>
          <p:nvSpPr>
            <p:cNvPr id="87" name="tx87"/>
            <p:cNvSpPr/>
            <p:nvPr/>
          </p:nvSpPr>
          <p:spPr>
            <a:xfrm>
              <a:off x="801939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81</a:t>
              </a:r>
            </a:p>
          </p:txBody>
        </p:sp>
        <p:sp>
          <p:nvSpPr>
            <p:cNvPr id="88" name="tx88"/>
            <p:cNvSpPr/>
            <p:nvPr/>
          </p:nvSpPr>
          <p:spPr>
            <a:xfrm>
              <a:off x="1325044" y="346766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2.88</a:t>
              </a:r>
            </a:p>
          </p:txBody>
        </p:sp>
        <p:sp>
          <p:nvSpPr>
            <p:cNvPr id="89" name="tx89"/>
            <p:cNvSpPr/>
            <p:nvPr/>
          </p:nvSpPr>
          <p:spPr>
            <a:xfrm>
              <a:off x="2657696" y="341661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3.13</a:t>
              </a:r>
            </a:p>
          </p:txBody>
        </p:sp>
        <p:sp>
          <p:nvSpPr>
            <p:cNvPr id="90" name="tx90"/>
            <p:cNvSpPr/>
            <p:nvPr/>
          </p:nvSpPr>
          <p:spPr>
            <a:xfrm>
              <a:off x="3990347" y="340798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3.17</a:t>
              </a:r>
            </a:p>
          </p:txBody>
        </p:sp>
        <p:sp>
          <p:nvSpPr>
            <p:cNvPr id="91" name="tx91"/>
            <p:cNvSpPr/>
            <p:nvPr/>
          </p:nvSpPr>
          <p:spPr>
            <a:xfrm>
              <a:off x="5322999" y="337204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3.34</a:t>
              </a:r>
            </a:p>
          </p:txBody>
        </p:sp>
        <p:sp>
          <p:nvSpPr>
            <p:cNvPr id="92" name="tx92"/>
            <p:cNvSpPr/>
            <p:nvPr/>
          </p:nvSpPr>
          <p:spPr>
            <a:xfrm>
              <a:off x="6389120" y="328266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3.76</a:t>
              </a:r>
            </a:p>
          </p:txBody>
        </p:sp>
        <p:sp>
          <p:nvSpPr>
            <p:cNvPr id="93" name="tx93"/>
            <p:cNvSpPr/>
            <p:nvPr/>
          </p:nvSpPr>
          <p:spPr>
            <a:xfrm>
              <a:off x="6655650" y="326583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3.84</a:t>
              </a:r>
            </a:p>
          </p:txBody>
        </p:sp>
        <p:sp>
          <p:nvSpPr>
            <p:cNvPr id="94" name="tx94"/>
            <p:cNvSpPr/>
            <p:nvPr/>
          </p:nvSpPr>
          <p:spPr>
            <a:xfrm>
              <a:off x="6922181" y="325398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3.89</a:t>
              </a:r>
            </a:p>
          </p:txBody>
        </p:sp>
        <p:sp>
          <p:nvSpPr>
            <p:cNvPr id="95" name="tx95"/>
            <p:cNvSpPr/>
            <p:nvPr/>
          </p:nvSpPr>
          <p:spPr>
            <a:xfrm>
              <a:off x="7188711" y="324327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3.95</a:t>
              </a:r>
            </a:p>
          </p:txBody>
        </p:sp>
        <p:sp>
          <p:nvSpPr>
            <p:cNvPr id="96" name="tx96"/>
            <p:cNvSpPr/>
            <p:nvPr/>
          </p:nvSpPr>
          <p:spPr>
            <a:xfrm>
              <a:off x="7455241" y="323404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3.99</a:t>
              </a:r>
            </a:p>
          </p:txBody>
        </p:sp>
        <p:sp>
          <p:nvSpPr>
            <p:cNvPr id="97" name="tx97"/>
            <p:cNvSpPr/>
            <p:nvPr/>
          </p:nvSpPr>
          <p:spPr>
            <a:xfrm>
              <a:off x="7721771" y="322302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4.04</a:t>
              </a:r>
            </a:p>
          </p:txBody>
        </p:sp>
        <p:sp>
          <p:nvSpPr>
            <p:cNvPr id="98" name="tx98"/>
            <p:cNvSpPr/>
            <p:nvPr/>
          </p:nvSpPr>
          <p:spPr>
            <a:xfrm>
              <a:off x="7988302" y="321805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4.06</a:t>
              </a:r>
            </a:p>
          </p:txBody>
        </p:sp>
        <p:sp>
          <p:nvSpPr>
            <p:cNvPr id="99" name="pl99"/>
            <p:cNvSpPr/>
            <p:nvPr/>
          </p:nvSpPr>
          <p:spPr>
            <a:xfrm>
              <a:off x="1416393" y="2063619"/>
              <a:ext cx="0" cy="1503665"/>
            </a:xfrm>
            <a:custGeom>
              <a:avLst/>
              <a:pathLst>
                <a:path w="0" h="1503665">
                  <a:moveTo>
                    <a:pt x="0" y="15036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9044" y="2063619"/>
              <a:ext cx="0" cy="1224413"/>
            </a:xfrm>
            <a:custGeom>
              <a:avLst/>
              <a:pathLst>
                <a:path w="0" h="1224413">
                  <a:moveTo>
                    <a:pt x="0" y="122441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96" y="2063619"/>
              <a:ext cx="0" cy="837756"/>
            </a:xfrm>
            <a:custGeom>
              <a:avLst/>
              <a:pathLst>
                <a:path w="0" h="837756">
                  <a:moveTo>
                    <a:pt x="0" y="8377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47" y="2063619"/>
              <a:ext cx="0" cy="816275"/>
            </a:xfrm>
            <a:custGeom>
              <a:avLst/>
              <a:pathLst>
                <a:path w="0" h="816275">
                  <a:moveTo>
                    <a:pt x="0" y="81627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468" y="2063619"/>
              <a:ext cx="0" cy="644427"/>
            </a:xfrm>
            <a:custGeom>
              <a:avLst/>
              <a:pathLst>
                <a:path w="0" h="644427">
                  <a:moveTo>
                    <a:pt x="0" y="64442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6999" y="2063619"/>
              <a:ext cx="0" cy="622947"/>
            </a:xfrm>
            <a:custGeom>
              <a:avLst/>
              <a:pathLst>
                <a:path w="0" h="622947">
                  <a:moveTo>
                    <a:pt x="0" y="6229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529" y="2063619"/>
              <a:ext cx="0" cy="665908"/>
            </a:xfrm>
            <a:custGeom>
              <a:avLst/>
              <a:pathLst>
                <a:path w="0" h="665908">
                  <a:moveTo>
                    <a:pt x="0" y="66590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059" y="2063619"/>
              <a:ext cx="0" cy="622947"/>
            </a:xfrm>
            <a:custGeom>
              <a:avLst/>
              <a:pathLst>
                <a:path w="0" h="622947">
                  <a:moveTo>
                    <a:pt x="0" y="6229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590" y="2063619"/>
              <a:ext cx="0" cy="537023"/>
            </a:xfrm>
            <a:custGeom>
              <a:avLst/>
              <a:pathLst>
                <a:path w="0" h="537023">
                  <a:moveTo>
                    <a:pt x="0" y="53702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120" y="2063619"/>
              <a:ext cx="0" cy="537023"/>
            </a:xfrm>
            <a:custGeom>
              <a:avLst/>
              <a:pathLst>
                <a:path w="0" h="537023">
                  <a:moveTo>
                    <a:pt x="0" y="53702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650" y="2063619"/>
              <a:ext cx="0" cy="408137"/>
            </a:xfrm>
            <a:custGeom>
              <a:avLst/>
              <a:pathLst>
                <a:path w="0" h="408137">
                  <a:moveTo>
                    <a:pt x="0" y="40813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5044" y="408666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0.87</a:t>
              </a:r>
            </a:p>
          </p:txBody>
        </p:sp>
        <p:sp>
          <p:nvSpPr>
            <p:cNvPr id="111" name="tx111"/>
            <p:cNvSpPr/>
            <p:nvPr/>
          </p:nvSpPr>
          <p:spPr>
            <a:xfrm>
              <a:off x="1325044" y="378184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2.02</a:t>
              </a:r>
            </a:p>
          </p:txBody>
        </p:sp>
        <p:sp>
          <p:nvSpPr>
            <p:cNvPr id="112" name="tx112"/>
            <p:cNvSpPr/>
            <p:nvPr/>
          </p:nvSpPr>
          <p:spPr>
            <a:xfrm>
              <a:off x="2657696" y="403606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1.34</a:t>
              </a:r>
            </a:p>
          </p:txBody>
        </p:sp>
        <p:sp>
          <p:nvSpPr>
            <p:cNvPr id="113" name="tx113"/>
            <p:cNvSpPr/>
            <p:nvPr/>
          </p:nvSpPr>
          <p:spPr>
            <a:xfrm>
              <a:off x="2657696" y="370571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1.78</a:t>
              </a:r>
            </a:p>
          </p:txBody>
        </p:sp>
        <p:sp>
          <p:nvSpPr>
            <p:cNvPr id="114" name="tx114"/>
            <p:cNvSpPr/>
            <p:nvPr/>
          </p:nvSpPr>
          <p:spPr>
            <a:xfrm>
              <a:off x="3990347" y="397397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1.93</a:t>
              </a:r>
            </a:p>
          </p:txBody>
        </p:sp>
        <p:sp>
          <p:nvSpPr>
            <p:cNvPr id="115" name="tx115"/>
            <p:cNvSpPr/>
            <p:nvPr/>
          </p:nvSpPr>
          <p:spPr>
            <a:xfrm>
              <a:off x="3990347" y="363931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1.23</a:t>
              </a:r>
            </a:p>
          </p:txBody>
        </p:sp>
        <p:sp>
          <p:nvSpPr>
            <p:cNvPr id="116" name="tx116"/>
            <p:cNvSpPr/>
            <p:nvPr/>
          </p:nvSpPr>
          <p:spPr>
            <a:xfrm>
              <a:off x="5322999" y="395948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2.07</a:t>
              </a:r>
            </a:p>
          </p:txBody>
        </p:sp>
        <p:sp>
          <p:nvSpPr>
            <p:cNvPr id="117" name="tx117"/>
            <p:cNvSpPr/>
            <p:nvPr/>
          </p:nvSpPr>
          <p:spPr>
            <a:xfrm>
              <a:off x="5322999" y="360685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1.27</a:t>
              </a:r>
            </a:p>
          </p:txBody>
        </p:sp>
        <p:sp>
          <p:nvSpPr>
            <p:cNvPr id="118" name="tx118"/>
            <p:cNvSpPr/>
            <p:nvPr/>
          </p:nvSpPr>
          <p:spPr>
            <a:xfrm>
              <a:off x="6389120" y="389998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2.63</a:t>
              </a:r>
            </a:p>
          </p:txBody>
        </p:sp>
        <p:sp>
          <p:nvSpPr>
            <p:cNvPr id="119" name="tx119"/>
            <p:cNvSpPr/>
            <p:nvPr/>
          </p:nvSpPr>
          <p:spPr>
            <a:xfrm>
              <a:off x="6389120" y="350266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1.13</a:t>
              </a:r>
            </a:p>
          </p:txBody>
        </p:sp>
        <p:sp>
          <p:nvSpPr>
            <p:cNvPr id="120" name="tx120"/>
            <p:cNvSpPr/>
            <p:nvPr/>
          </p:nvSpPr>
          <p:spPr>
            <a:xfrm>
              <a:off x="6655650" y="389004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2.73</a:t>
              </a:r>
            </a:p>
          </p:txBody>
        </p:sp>
        <p:sp>
          <p:nvSpPr>
            <p:cNvPr id="121" name="tx121"/>
            <p:cNvSpPr/>
            <p:nvPr/>
          </p:nvSpPr>
          <p:spPr>
            <a:xfrm>
              <a:off x="6659125" y="3484311"/>
              <a:ext cx="17574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1.11</a:t>
              </a:r>
            </a:p>
          </p:txBody>
        </p:sp>
        <p:sp>
          <p:nvSpPr>
            <p:cNvPr id="122" name="tx122"/>
            <p:cNvSpPr/>
            <p:nvPr/>
          </p:nvSpPr>
          <p:spPr>
            <a:xfrm>
              <a:off x="6922181" y="389406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2.69</a:t>
              </a:r>
            </a:p>
          </p:txBody>
        </p:sp>
        <p:sp>
          <p:nvSpPr>
            <p:cNvPr id="123" name="tx123"/>
            <p:cNvSpPr/>
            <p:nvPr/>
          </p:nvSpPr>
          <p:spPr>
            <a:xfrm>
              <a:off x="6922181" y="348240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1.21</a:t>
              </a:r>
            </a:p>
          </p:txBody>
        </p:sp>
        <p:sp>
          <p:nvSpPr>
            <p:cNvPr id="124" name="tx124"/>
            <p:cNvSpPr/>
            <p:nvPr/>
          </p:nvSpPr>
          <p:spPr>
            <a:xfrm>
              <a:off x="7214817" y="3882029"/>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2.8</a:t>
              </a:r>
            </a:p>
          </p:txBody>
        </p:sp>
        <p:sp>
          <p:nvSpPr>
            <p:cNvPr id="125" name="tx125"/>
            <p:cNvSpPr/>
            <p:nvPr/>
          </p:nvSpPr>
          <p:spPr>
            <a:xfrm>
              <a:off x="7188711" y="346501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1.14</a:t>
              </a:r>
            </a:p>
          </p:txBody>
        </p:sp>
        <p:sp>
          <p:nvSpPr>
            <p:cNvPr id="126" name="tx126"/>
            <p:cNvSpPr/>
            <p:nvPr/>
          </p:nvSpPr>
          <p:spPr>
            <a:xfrm>
              <a:off x="7455241" y="386189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2.99</a:t>
              </a:r>
            </a:p>
          </p:txBody>
        </p:sp>
        <p:sp>
          <p:nvSpPr>
            <p:cNvPr id="127" name="tx127"/>
            <p:cNvSpPr/>
            <p:nvPr/>
          </p:nvSpPr>
          <p:spPr>
            <a:xfrm>
              <a:off x="7520484" y="3440266"/>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a:t>
              </a:r>
            </a:p>
          </p:txBody>
        </p:sp>
        <p:sp>
          <p:nvSpPr>
            <p:cNvPr id="128" name="tx128"/>
            <p:cNvSpPr/>
            <p:nvPr/>
          </p:nvSpPr>
          <p:spPr>
            <a:xfrm>
              <a:off x="7721771" y="385775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3.03</a:t>
              </a:r>
            </a:p>
          </p:txBody>
        </p:sp>
        <p:sp>
          <p:nvSpPr>
            <p:cNvPr id="129" name="tx129"/>
            <p:cNvSpPr/>
            <p:nvPr/>
          </p:nvSpPr>
          <p:spPr>
            <a:xfrm>
              <a:off x="7721771" y="343061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1.01</a:t>
              </a:r>
            </a:p>
          </p:txBody>
        </p:sp>
        <p:sp>
          <p:nvSpPr>
            <p:cNvPr id="130" name="tx130"/>
            <p:cNvSpPr/>
            <p:nvPr/>
          </p:nvSpPr>
          <p:spPr>
            <a:xfrm>
              <a:off x="7988302" y="383011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3.29</a:t>
              </a:r>
            </a:p>
          </p:txBody>
        </p:sp>
        <p:sp>
          <p:nvSpPr>
            <p:cNvPr id="131" name="tx131"/>
            <p:cNvSpPr/>
            <p:nvPr/>
          </p:nvSpPr>
          <p:spPr>
            <a:xfrm>
              <a:off x="7988302" y="340049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0.77</a:t>
              </a:r>
            </a:p>
          </p:txBody>
        </p:sp>
        <p:sp>
          <p:nvSpPr>
            <p:cNvPr id="132" name="tx132"/>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3" name="tx133"/>
            <p:cNvSpPr/>
            <p:nvPr/>
          </p:nvSpPr>
          <p:spPr>
            <a:xfrm>
              <a:off x="694540" y="3527504"/>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3M</a:t>
              </a:r>
            </a:p>
          </p:txBody>
        </p:sp>
        <p:sp>
          <p:nvSpPr>
            <p:cNvPr id="134" name="tx134"/>
            <p:cNvSpPr/>
            <p:nvPr/>
          </p:nvSpPr>
          <p:spPr>
            <a:xfrm>
              <a:off x="694540" y="289331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6M</a:t>
              </a:r>
            </a:p>
          </p:txBody>
        </p:sp>
        <p:sp>
          <p:nvSpPr>
            <p:cNvPr id="135" name="tx135"/>
            <p:cNvSpPr/>
            <p:nvPr/>
          </p:nvSpPr>
          <p:spPr>
            <a:xfrm>
              <a:off x="694540" y="2259122"/>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9M</a:t>
              </a:r>
            </a:p>
          </p:txBody>
        </p:sp>
        <p:sp>
          <p:nvSpPr>
            <p:cNvPr id="136" name="tx136"/>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177112" y="3033946"/>
              <a:ext cx="12812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(millions)</a:t>
              </a:r>
            </a:p>
          </p:txBody>
        </p:sp>
        <p:sp>
          <p:nvSpPr>
            <p:cNvPr id="153" name="tx153"/>
            <p:cNvSpPr/>
            <p:nvPr/>
          </p:nvSpPr>
          <p:spPr>
            <a:xfrm rot="5400000">
              <a:off x="8523756" y="303394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4" name="pl154"/>
            <p:cNvSpPr/>
            <p:nvPr/>
          </p:nvSpPr>
          <p:spPr>
            <a:xfrm>
              <a:off x="2913174"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80273"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56" name="rc156"/>
            <p:cNvSpPr/>
            <p:nvPr/>
          </p:nvSpPr>
          <p:spPr>
            <a:xfrm>
              <a:off x="4438448" y="5080054"/>
              <a:ext cx="201456" cy="201456"/>
            </a:xfrm>
            <a:prstGeom prst="rect">
              <a:avLst/>
            </a:prstGeom>
            <a:solidFill>
              <a:srgbClr val="1CABE2">
                <a:alpha val="100000"/>
              </a:srgbClr>
            </a:solidFill>
          </p:spPr>
          <p:txBody>
            <a:bodyPr/>
            <a:lstStyle/>
            <a:p/>
          </p:txBody>
        </p:sp>
        <p:sp>
          <p:nvSpPr>
            <p:cNvPr id="157" name="rc157"/>
            <p:cNvSpPr/>
            <p:nvPr/>
          </p:nvSpPr>
          <p:spPr>
            <a:xfrm>
              <a:off x="5643725" y="5080054"/>
              <a:ext cx="201456" cy="201456"/>
            </a:xfrm>
            <a:prstGeom prst="rect">
              <a:avLst/>
            </a:prstGeom>
            <a:solidFill>
              <a:srgbClr val="80BD41">
                <a:alpha val="100000"/>
              </a:srgbClr>
            </a:solidFill>
          </p:spPr>
          <p:txBody>
            <a:bodyPr/>
            <a:lstStyle/>
            <a:p/>
          </p:txBody>
        </p:sp>
        <p:sp>
          <p:nvSpPr>
            <p:cNvPr id="158" name="tx158"/>
            <p:cNvSpPr/>
            <p:nvPr/>
          </p:nvSpPr>
          <p:spPr>
            <a:xfrm>
              <a:off x="4718493"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9" name="tx159"/>
            <p:cNvSpPr/>
            <p:nvPr/>
          </p:nvSpPr>
          <p:spPr>
            <a:xfrm>
              <a:off x="5923770"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0" name="tx160"/>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297" y="1618677"/>
              <a:ext cx="149970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Ethiopia, 2000-2025</a:t>
              </a:r>
            </a:p>
          </p:txBody>
        </p:sp>
        <p:sp>
          <p:nvSpPr>
            <p:cNvPr id="162" name="pl162"/>
            <p:cNvSpPr/>
            <p:nvPr/>
          </p:nvSpPr>
          <p:spPr>
            <a:xfrm>
              <a:off x="210520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226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34019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95768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1394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53144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14893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76643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454" y="5840421"/>
              <a:ext cx="4256080" cy="124052"/>
            </a:xfrm>
            <a:prstGeom prst="rect">
              <a:avLst/>
            </a:prstGeom>
            <a:solidFill>
              <a:srgbClr val="80BD41">
                <a:alpha val="100000"/>
              </a:srgbClr>
            </a:solidFill>
          </p:spPr>
          <p:txBody>
            <a:bodyPr/>
            <a:lstStyle/>
            <a:p/>
          </p:txBody>
        </p:sp>
        <p:sp>
          <p:nvSpPr>
            <p:cNvPr id="175" name="rc175"/>
            <p:cNvSpPr/>
            <p:nvPr/>
          </p:nvSpPr>
          <p:spPr>
            <a:xfrm>
              <a:off x="5552535" y="5840421"/>
              <a:ext cx="1824035" cy="124052"/>
            </a:xfrm>
            <a:prstGeom prst="rect">
              <a:avLst/>
            </a:prstGeom>
            <a:solidFill>
              <a:srgbClr val="1CABE2">
                <a:alpha val="100000"/>
              </a:srgbClr>
            </a:solidFill>
          </p:spPr>
          <p:txBody>
            <a:bodyPr/>
            <a:lstStyle/>
            <a:p/>
          </p:txBody>
        </p:sp>
        <p:sp>
          <p:nvSpPr>
            <p:cNvPr id="176" name="rc176"/>
            <p:cNvSpPr/>
            <p:nvPr/>
          </p:nvSpPr>
          <p:spPr>
            <a:xfrm>
              <a:off x="1296454" y="5685356"/>
              <a:ext cx="4902326" cy="124052"/>
            </a:xfrm>
            <a:prstGeom prst="rect">
              <a:avLst/>
            </a:prstGeom>
            <a:solidFill>
              <a:srgbClr val="80BD41">
                <a:alpha val="100000"/>
              </a:srgbClr>
            </a:solidFill>
          </p:spPr>
          <p:txBody>
            <a:bodyPr/>
            <a:lstStyle/>
            <a:p/>
          </p:txBody>
        </p:sp>
        <p:sp>
          <p:nvSpPr>
            <p:cNvPr id="177" name="rc177"/>
            <p:cNvSpPr/>
            <p:nvPr/>
          </p:nvSpPr>
          <p:spPr>
            <a:xfrm>
              <a:off x="6198780" y="5685356"/>
              <a:ext cx="1634107" cy="124052"/>
            </a:xfrm>
            <a:prstGeom prst="rect">
              <a:avLst/>
            </a:prstGeom>
            <a:solidFill>
              <a:srgbClr val="1CABE2">
                <a:alpha val="100000"/>
              </a:srgbClr>
            </a:solidFill>
          </p:spPr>
          <p:txBody>
            <a:bodyPr/>
            <a:lstStyle/>
            <a:p/>
          </p:txBody>
        </p:sp>
        <p:sp>
          <p:nvSpPr>
            <p:cNvPr id="178" name="rc178"/>
            <p:cNvSpPr/>
            <p:nvPr/>
          </p:nvSpPr>
          <p:spPr>
            <a:xfrm>
              <a:off x="1296454" y="5530290"/>
              <a:ext cx="5325275" cy="124052"/>
            </a:xfrm>
            <a:prstGeom prst="rect">
              <a:avLst/>
            </a:prstGeom>
            <a:solidFill>
              <a:srgbClr val="80BD41">
                <a:alpha val="100000"/>
              </a:srgbClr>
            </a:solidFill>
          </p:spPr>
          <p:txBody>
            <a:bodyPr/>
            <a:lstStyle/>
            <a:p/>
          </p:txBody>
        </p:sp>
        <p:sp>
          <p:nvSpPr>
            <p:cNvPr id="179" name="rc179"/>
            <p:cNvSpPr/>
            <p:nvPr/>
          </p:nvSpPr>
          <p:spPr>
            <a:xfrm>
              <a:off x="6621729" y="5530290"/>
              <a:ext cx="1249139" cy="124052"/>
            </a:xfrm>
            <a:prstGeom prst="rect">
              <a:avLst/>
            </a:prstGeom>
            <a:solidFill>
              <a:srgbClr val="1CABE2">
                <a:alpha val="100000"/>
              </a:srgbClr>
            </a:solidFill>
          </p:spPr>
          <p:txBody>
            <a:bodyPr/>
            <a:lstStyle/>
            <a:p/>
          </p:txBody>
        </p:sp>
        <p:sp>
          <p:nvSpPr>
            <p:cNvPr id="180" name="tx180"/>
            <p:cNvSpPr/>
            <p:nvPr/>
          </p:nvSpPr>
          <p:spPr>
            <a:xfrm>
              <a:off x="7568242" y="5861117"/>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3.76</a:t>
              </a:r>
            </a:p>
          </p:txBody>
        </p:sp>
        <p:sp>
          <p:nvSpPr>
            <p:cNvPr id="181" name="tx181"/>
            <p:cNvSpPr/>
            <p:nvPr/>
          </p:nvSpPr>
          <p:spPr>
            <a:xfrm>
              <a:off x="8047376" y="5706051"/>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4.04</a:t>
              </a:r>
            </a:p>
          </p:txBody>
        </p:sp>
        <p:sp>
          <p:nvSpPr>
            <p:cNvPr id="182" name="tx182"/>
            <p:cNvSpPr/>
            <p:nvPr/>
          </p:nvSpPr>
          <p:spPr>
            <a:xfrm>
              <a:off x="8087255" y="5550986"/>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4.06</a:t>
              </a:r>
            </a:p>
          </p:txBody>
        </p:sp>
        <p:sp>
          <p:nvSpPr>
            <p:cNvPr id="183" name="tx183"/>
            <p:cNvSpPr/>
            <p:nvPr/>
          </p:nvSpPr>
          <p:spPr>
            <a:xfrm>
              <a:off x="3319064" y="58636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2.63</a:t>
              </a:r>
            </a:p>
          </p:txBody>
        </p:sp>
        <p:sp>
          <p:nvSpPr>
            <p:cNvPr id="184" name="tx184"/>
            <p:cNvSpPr/>
            <p:nvPr/>
          </p:nvSpPr>
          <p:spPr>
            <a:xfrm>
              <a:off x="6359122" y="58636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1.13</a:t>
              </a:r>
            </a:p>
          </p:txBody>
        </p:sp>
        <p:sp>
          <p:nvSpPr>
            <p:cNvPr id="185" name="tx185"/>
            <p:cNvSpPr/>
            <p:nvPr/>
          </p:nvSpPr>
          <p:spPr>
            <a:xfrm>
              <a:off x="3642187" y="57085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3.03</a:t>
              </a:r>
            </a:p>
          </p:txBody>
        </p:sp>
        <p:sp>
          <p:nvSpPr>
            <p:cNvPr id="186" name="tx186"/>
            <p:cNvSpPr/>
            <p:nvPr/>
          </p:nvSpPr>
          <p:spPr>
            <a:xfrm>
              <a:off x="6910404" y="57085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187" name="tx187"/>
            <p:cNvSpPr/>
            <p:nvPr/>
          </p:nvSpPr>
          <p:spPr>
            <a:xfrm>
              <a:off x="3853661" y="55535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3.29</a:t>
              </a:r>
            </a:p>
          </p:txBody>
        </p:sp>
        <p:sp>
          <p:nvSpPr>
            <p:cNvPr id="188" name="tx188"/>
            <p:cNvSpPr/>
            <p:nvPr/>
          </p:nvSpPr>
          <p:spPr>
            <a:xfrm>
              <a:off x="7140868" y="55535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0.77</a:t>
              </a:r>
            </a:p>
          </p:txBody>
        </p:sp>
        <p:sp>
          <p:nvSpPr>
            <p:cNvPr id="189" name="tx189"/>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3" name="tx193"/>
            <p:cNvSpPr/>
            <p:nvPr/>
          </p:nvSpPr>
          <p:spPr>
            <a:xfrm>
              <a:off x="279745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4" name="tx194"/>
            <p:cNvSpPr/>
            <p:nvPr/>
          </p:nvSpPr>
          <p:spPr>
            <a:xfrm>
              <a:off x="441494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5" name="tx195"/>
            <p:cNvSpPr/>
            <p:nvPr/>
          </p:nvSpPr>
          <p:spPr>
            <a:xfrm>
              <a:off x="6032443"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6" name="tx196"/>
            <p:cNvSpPr/>
            <p:nvPr/>
          </p:nvSpPr>
          <p:spPr>
            <a:xfrm>
              <a:off x="764993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7" name="tx197"/>
            <p:cNvSpPr/>
            <p:nvPr/>
          </p:nvSpPr>
          <p:spPr>
            <a:xfrm>
              <a:off x="4107393" y="6222390"/>
              <a:ext cx="12812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(millions)</a:t>
              </a:r>
            </a:p>
          </p:txBody>
        </p:sp>
        <p:sp>
          <p:nvSpPr>
            <p:cNvPr id="198" name="tx198"/>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8522" y="6542159"/>
              <a:ext cx="34362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(81%) was higher than in 2019 (70%).
The number of children vaccinated with DTP3 increased 25% compared to in 2019.
The number of surviving infants increased approximately 8% compared to in 2019.
In 2025, 700,000 more children were vaccinated than in 2019.
In 2025, there were 300,000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5430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43948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92466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40983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189501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69689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18207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66725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15242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454" y="2073813"/>
              <a:ext cx="239877" cy="2137899"/>
            </a:xfrm>
            <a:prstGeom prst="rect">
              <a:avLst/>
            </a:prstGeom>
            <a:solidFill>
              <a:srgbClr val="E2231A">
                <a:alpha val="90196"/>
              </a:srgbClr>
            </a:solidFill>
          </p:spPr>
          <p:txBody>
            <a:bodyPr/>
            <a:lstStyle/>
            <a:p/>
          </p:txBody>
        </p:sp>
        <p:sp>
          <p:nvSpPr>
            <p:cNvPr id="27" name="rc27"/>
            <p:cNvSpPr/>
            <p:nvPr/>
          </p:nvSpPr>
          <p:spPr>
            <a:xfrm>
              <a:off x="1562984" y="2063619"/>
              <a:ext cx="239877" cy="2148093"/>
            </a:xfrm>
            <a:prstGeom prst="rect">
              <a:avLst/>
            </a:prstGeom>
            <a:solidFill>
              <a:srgbClr val="E2231A">
                <a:alpha val="90196"/>
              </a:srgbClr>
            </a:solidFill>
          </p:spPr>
          <p:txBody>
            <a:bodyPr/>
            <a:lstStyle/>
            <a:p/>
          </p:txBody>
        </p:sp>
        <p:sp>
          <p:nvSpPr>
            <p:cNvPr id="28" name="rc28"/>
            <p:cNvSpPr/>
            <p:nvPr/>
          </p:nvSpPr>
          <p:spPr>
            <a:xfrm>
              <a:off x="1829515" y="2121029"/>
              <a:ext cx="239877" cy="2090683"/>
            </a:xfrm>
            <a:prstGeom prst="rect">
              <a:avLst/>
            </a:prstGeom>
            <a:solidFill>
              <a:srgbClr val="E2231A">
                <a:alpha val="90196"/>
              </a:srgbClr>
            </a:solidFill>
          </p:spPr>
          <p:txBody>
            <a:bodyPr/>
            <a:lstStyle/>
            <a:p/>
          </p:txBody>
        </p:sp>
        <p:sp>
          <p:nvSpPr>
            <p:cNvPr id="29" name="rc29"/>
            <p:cNvSpPr/>
            <p:nvPr/>
          </p:nvSpPr>
          <p:spPr>
            <a:xfrm>
              <a:off x="2096045" y="2129360"/>
              <a:ext cx="239877" cy="2082352"/>
            </a:xfrm>
            <a:prstGeom prst="rect">
              <a:avLst/>
            </a:prstGeom>
            <a:solidFill>
              <a:srgbClr val="E2231A">
                <a:alpha val="90196"/>
              </a:srgbClr>
            </a:solidFill>
          </p:spPr>
          <p:txBody>
            <a:bodyPr/>
            <a:lstStyle/>
            <a:p/>
          </p:txBody>
        </p:sp>
        <p:sp>
          <p:nvSpPr>
            <p:cNvPr id="30" name="rc30"/>
            <p:cNvSpPr/>
            <p:nvPr/>
          </p:nvSpPr>
          <p:spPr>
            <a:xfrm>
              <a:off x="2362575" y="2155943"/>
              <a:ext cx="239877" cy="2055769"/>
            </a:xfrm>
            <a:prstGeom prst="rect">
              <a:avLst/>
            </a:prstGeom>
            <a:solidFill>
              <a:srgbClr val="E2231A">
                <a:alpha val="90196"/>
              </a:srgbClr>
            </a:solidFill>
          </p:spPr>
          <p:txBody>
            <a:bodyPr/>
            <a:lstStyle/>
            <a:p/>
          </p:txBody>
        </p:sp>
        <p:sp>
          <p:nvSpPr>
            <p:cNvPr id="31" name="rc31"/>
            <p:cNvSpPr/>
            <p:nvPr/>
          </p:nvSpPr>
          <p:spPr>
            <a:xfrm>
              <a:off x="2629106" y="2280933"/>
              <a:ext cx="239877" cy="1930779"/>
            </a:xfrm>
            <a:prstGeom prst="rect">
              <a:avLst/>
            </a:prstGeom>
            <a:solidFill>
              <a:srgbClr val="E2231A">
                <a:alpha val="90196"/>
              </a:srgbClr>
            </a:solidFill>
          </p:spPr>
          <p:txBody>
            <a:bodyPr/>
            <a:lstStyle/>
            <a:p/>
          </p:txBody>
        </p:sp>
        <p:sp>
          <p:nvSpPr>
            <p:cNvPr id="32" name="rc32"/>
            <p:cNvSpPr/>
            <p:nvPr/>
          </p:nvSpPr>
          <p:spPr>
            <a:xfrm>
              <a:off x="2895636" y="2397406"/>
              <a:ext cx="239877" cy="1814306"/>
            </a:xfrm>
            <a:prstGeom prst="rect">
              <a:avLst/>
            </a:prstGeom>
            <a:solidFill>
              <a:srgbClr val="E2231A">
                <a:alpha val="90196"/>
              </a:srgbClr>
            </a:solidFill>
          </p:spPr>
          <p:txBody>
            <a:bodyPr/>
            <a:lstStyle/>
            <a:p/>
          </p:txBody>
        </p:sp>
        <p:sp>
          <p:nvSpPr>
            <p:cNvPr id="33" name="rc33"/>
            <p:cNvSpPr/>
            <p:nvPr/>
          </p:nvSpPr>
          <p:spPr>
            <a:xfrm>
              <a:off x="3162166" y="2549535"/>
              <a:ext cx="239877" cy="1662177"/>
            </a:xfrm>
            <a:prstGeom prst="rect">
              <a:avLst/>
            </a:prstGeom>
            <a:solidFill>
              <a:srgbClr val="E2231A">
                <a:alpha val="90196"/>
              </a:srgbClr>
            </a:solidFill>
          </p:spPr>
          <p:txBody>
            <a:bodyPr/>
            <a:lstStyle/>
            <a:p/>
          </p:txBody>
        </p:sp>
        <p:sp>
          <p:nvSpPr>
            <p:cNvPr id="34" name="rc34"/>
            <p:cNvSpPr/>
            <p:nvPr/>
          </p:nvSpPr>
          <p:spPr>
            <a:xfrm>
              <a:off x="3428696" y="2710580"/>
              <a:ext cx="239877" cy="1501132"/>
            </a:xfrm>
            <a:prstGeom prst="rect">
              <a:avLst/>
            </a:prstGeom>
            <a:solidFill>
              <a:srgbClr val="E2231A">
                <a:alpha val="90196"/>
              </a:srgbClr>
            </a:solidFill>
          </p:spPr>
          <p:txBody>
            <a:bodyPr/>
            <a:lstStyle/>
            <a:p/>
          </p:txBody>
        </p:sp>
        <p:sp>
          <p:nvSpPr>
            <p:cNvPr id="35" name="rc35"/>
            <p:cNvSpPr/>
            <p:nvPr/>
          </p:nvSpPr>
          <p:spPr>
            <a:xfrm>
              <a:off x="3695227" y="2880547"/>
              <a:ext cx="239877" cy="1331165"/>
            </a:xfrm>
            <a:prstGeom prst="rect">
              <a:avLst/>
            </a:prstGeom>
            <a:solidFill>
              <a:srgbClr val="E2231A">
                <a:alpha val="90196"/>
              </a:srgbClr>
            </a:solidFill>
          </p:spPr>
          <p:txBody>
            <a:bodyPr/>
            <a:lstStyle/>
            <a:p/>
          </p:txBody>
        </p:sp>
        <p:sp>
          <p:nvSpPr>
            <p:cNvPr id="36" name="rc36"/>
            <p:cNvSpPr/>
            <p:nvPr/>
          </p:nvSpPr>
          <p:spPr>
            <a:xfrm>
              <a:off x="3961757" y="3038127"/>
              <a:ext cx="239877" cy="1173585"/>
            </a:xfrm>
            <a:prstGeom prst="rect">
              <a:avLst/>
            </a:prstGeom>
            <a:solidFill>
              <a:srgbClr val="E2231A">
                <a:alpha val="90196"/>
              </a:srgbClr>
            </a:solidFill>
          </p:spPr>
          <p:txBody>
            <a:bodyPr/>
            <a:lstStyle/>
            <a:p/>
          </p:txBody>
        </p:sp>
        <p:sp>
          <p:nvSpPr>
            <p:cNvPr id="37" name="rc37"/>
            <p:cNvSpPr/>
            <p:nvPr/>
          </p:nvSpPr>
          <p:spPr>
            <a:xfrm>
              <a:off x="4228287" y="3163052"/>
              <a:ext cx="239877" cy="1048660"/>
            </a:xfrm>
            <a:prstGeom prst="rect">
              <a:avLst/>
            </a:prstGeom>
            <a:solidFill>
              <a:srgbClr val="E2231A">
                <a:alpha val="90196"/>
              </a:srgbClr>
            </a:solidFill>
          </p:spPr>
          <p:txBody>
            <a:bodyPr/>
            <a:lstStyle/>
            <a:p/>
          </p:txBody>
        </p:sp>
        <p:sp>
          <p:nvSpPr>
            <p:cNvPr id="38" name="rc38"/>
            <p:cNvSpPr/>
            <p:nvPr/>
          </p:nvSpPr>
          <p:spPr>
            <a:xfrm>
              <a:off x="4494818" y="2968800"/>
              <a:ext cx="239877" cy="1242912"/>
            </a:xfrm>
            <a:prstGeom prst="rect">
              <a:avLst/>
            </a:prstGeom>
            <a:solidFill>
              <a:srgbClr val="E2231A">
                <a:alpha val="90196"/>
              </a:srgbClr>
            </a:solidFill>
          </p:spPr>
          <p:txBody>
            <a:bodyPr/>
            <a:lstStyle/>
            <a:p/>
          </p:txBody>
        </p:sp>
        <p:sp>
          <p:nvSpPr>
            <p:cNvPr id="39" name="rc39"/>
            <p:cNvSpPr/>
            <p:nvPr/>
          </p:nvSpPr>
          <p:spPr>
            <a:xfrm>
              <a:off x="4761348" y="2737257"/>
              <a:ext cx="239877" cy="1474455"/>
            </a:xfrm>
            <a:prstGeom prst="rect">
              <a:avLst/>
            </a:prstGeom>
            <a:solidFill>
              <a:srgbClr val="E2231A">
                <a:alpha val="90196"/>
              </a:srgbClr>
            </a:solidFill>
          </p:spPr>
          <p:txBody>
            <a:bodyPr/>
            <a:lstStyle/>
            <a:p/>
          </p:txBody>
        </p:sp>
        <p:sp>
          <p:nvSpPr>
            <p:cNvPr id="40" name="rc40"/>
            <p:cNvSpPr/>
            <p:nvPr/>
          </p:nvSpPr>
          <p:spPr>
            <a:xfrm>
              <a:off x="5027878" y="2672112"/>
              <a:ext cx="239877" cy="1539600"/>
            </a:xfrm>
            <a:prstGeom prst="rect">
              <a:avLst/>
            </a:prstGeom>
            <a:solidFill>
              <a:srgbClr val="E2231A">
                <a:alpha val="90196"/>
              </a:srgbClr>
            </a:solidFill>
          </p:spPr>
          <p:txBody>
            <a:bodyPr/>
            <a:lstStyle/>
            <a:p/>
          </p:txBody>
        </p:sp>
        <p:sp>
          <p:nvSpPr>
            <p:cNvPr id="41" name="rc41"/>
            <p:cNvSpPr/>
            <p:nvPr/>
          </p:nvSpPr>
          <p:spPr>
            <a:xfrm>
              <a:off x="5294409" y="2700299"/>
              <a:ext cx="239877" cy="1511413"/>
            </a:xfrm>
            <a:prstGeom prst="rect">
              <a:avLst/>
            </a:prstGeom>
            <a:solidFill>
              <a:srgbClr val="E2231A">
                <a:alpha val="90196"/>
              </a:srgbClr>
            </a:solidFill>
          </p:spPr>
          <p:txBody>
            <a:bodyPr/>
            <a:lstStyle/>
            <a:p/>
          </p:txBody>
        </p:sp>
        <p:sp>
          <p:nvSpPr>
            <p:cNvPr id="42" name="rc42"/>
            <p:cNvSpPr/>
            <p:nvPr/>
          </p:nvSpPr>
          <p:spPr>
            <a:xfrm>
              <a:off x="5560939" y="2692286"/>
              <a:ext cx="239877" cy="1519425"/>
            </a:xfrm>
            <a:prstGeom prst="rect">
              <a:avLst/>
            </a:prstGeom>
            <a:solidFill>
              <a:srgbClr val="E2231A">
                <a:alpha val="90196"/>
              </a:srgbClr>
            </a:solidFill>
          </p:spPr>
          <p:txBody>
            <a:bodyPr/>
            <a:lstStyle/>
            <a:p/>
          </p:txBody>
        </p:sp>
        <p:sp>
          <p:nvSpPr>
            <p:cNvPr id="43" name="rc43"/>
            <p:cNvSpPr/>
            <p:nvPr/>
          </p:nvSpPr>
          <p:spPr>
            <a:xfrm>
              <a:off x="5827469" y="2725976"/>
              <a:ext cx="239877" cy="1485736"/>
            </a:xfrm>
            <a:prstGeom prst="rect">
              <a:avLst/>
            </a:prstGeom>
            <a:solidFill>
              <a:srgbClr val="E2231A">
                <a:alpha val="90196"/>
              </a:srgbClr>
            </a:solidFill>
          </p:spPr>
          <p:txBody>
            <a:bodyPr/>
            <a:lstStyle/>
            <a:p/>
          </p:txBody>
        </p:sp>
        <p:sp>
          <p:nvSpPr>
            <p:cNvPr id="44" name="rc44"/>
            <p:cNvSpPr/>
            <p:nvPr/>
          </p:nvSpPr>
          <p:spPr>
            <a:xfrm>
              <a:off x="6094000" y="2788122"/>
              <a:ext cx="239877" cy="1423589"/>
            </a:xfrm>
            <a:prstGeom prst="rect">
              <a:avLst/>
            </a:prstGeom>
            <a:solidFill>
              <a:srgbClr val="E2231A">
                <a:alpha val="90196"/>
              </a:srgbClr>
            </a:solidFill>
          </p:spPr>
          <p:txBody>
            <a:bodyPr/>
            <a:lstStyle/>
            <a:p/>
          </p:txBody>
        </p:sp>
        <p:sp>
          <p:nvSpPr>
            <p:cNvPr id="45" name="rc45"/>
            <p:cNvSpPr/>
            <p:nvPr/>
          </p:nvSpPr>
          <p:spPr>
            <a:xfrm>
              <a:off x="6360530" y="2857074"/>
              <a:ext cx="239877" cy="1354637"/>
            </a:xfrm>
            <a:prstGeom prst="rect">
              <a:avLst/>
            </a:prstGeom>
            <a:solidFill>
              <a:srgbClr val="E2231A">
                <a:alpha val="90196"/>
              </a:srgbClr>
            </a:solidFill>
          </p:spPr>
          <p:txBody>
            <a:bodyPr/>
            <a:lstStyle/>
            <a:p/>
          </p:txBody>
        </p:sp>
        <p:sp>
          <p:nvSpPr>
            <p:cNvPr id="46" name="rc46"/>
            <p:cNvSpPr/>
            <p:nvPr/>
          </p:nvSpPr>
          <p:spPr>
            <a:xfrm>
              <a:off x="6627060" y="2907441"/>
              <a:ext cx="239877" cy="1304270"/>
            </a:xfrm>
            <a:prstGeom prst="rect">
              <a:avLst/>
            </a:prstGeom>
            <a:solidFill>
              <a:srgbClr val="E2231A">
                <a:alpha val="90196"/>
              </a:srgbClr>
            </a:solidFill>
          </p:spPr>
          <p:txBody>
            <a:bodyPr/>
            <a:lstStyle/>
            <a:p/>
          </p:txBody>
        </p:sp>
        <p:sp>
          <p:nvSpPr>
            <p:cNvPr id="47" name="rc47"/>
            <p:cNvSpPr/>
            <p:nvPr/>
          </p:nvSpPr>
          <p:spPr>
            <a:xfrm>
              <a:off x="6893590" y="2808183"/>
              <a:ext cx="239877" cy="1403529"/>
            </a:xfrm>
            <a:prstGeom prst="rect">
              <a:avLst/>
            </a:prstGeom>
            <a:solidFill>
              <a:srgbClr val="E2231A">
                <a:alpha val="90196"/>
              </a:srgbClr>
            </a:solidFill>
          </p:spPr>
          <p:txBody>
            <a:bodyPr/>
            <a:lstStyle/>
            <a:p/>
          </p:txBody>
        </p:sp>
        <p:sp>
          <p:nvSpPr>
            <p:cNvPr id="48" name="rc48"/>
            <p:cNvSpPr/>
            <p:nvPr/>
          </p:nvSpPr>
          <p:spPr>
            <a:xfrm>
              <a:off x="7160121" y="2871169"/>
              <a:ext cx="239877" cy="1340543"/>
            </a:xfrm>
            <a:prstGeom prst="rect">
              <a:avLst/>
            </a:prstGeom>
            <a:solidFill>
              <a:srgbClr val="E2231A">
                <a:alpha val="90196"/>
              </a:srgbClr>
            </a:solidFill>
          </p:spPr>
          <p:txBody>
            <a:bodyPr/>
            <a:lstStyle/>
            <a:p/>
          </p:txBody>
        </p:sp>
        <p:sp>
          <p:nvSpPr>
            <p:cNvPr id="49" name="rc49"/>
            <p:cNvSpPr/>
            <p:nvPr/>
          </p:nvSpPr>
          <p:spPr>
            <a:xfrm>
              <a:off x="7426651" y="3020633"/>
              <a:ext cx="239877" cy="1191079"/>
            </a:xfrm>
            <a:prstGeom prst="rect">
              <a:avLst/>
            </a:prstGeom>
            <a:solidFill>
              <a:srgbClr val="E2231A">
                <a:alpha val="90196"/>
              </a:srgbClr>
            </a:solidFill>
          </p:spPr>
          <p:txBody>
            <a:bodyPr/>
            <a:lstStyle/>
            <a:p/>
          </p:txBody>
        </p:sp>
        <p:sp>
          <p:nvSpPr>
            <p:cNvPr id="50" name="rc50"/>
            <p:cNvSpPr/>
            <p:nvPr/>
          </p:nvSpPr>
          <p:spPr>
            <a:xfrm>
              <a:off x="7693181" y="3046669"/>
              <a:ext cx="239877" cy="1165043"/>
            </a:xfrm>
            <a:prstGeom prst="rect">
              <a:avLst/>
            </a:prstGeom>
            <a:solidFill>
              <a:srgbClr val="E2231A">
                <a:alpha val="90196"/>
              </a:srgbClr>
            </a:solidFill>
          </p:spPr>
          <p:txBody>
            <a:bodyPr/>
            <a:lstStyle/>
            <a:p/>
          </p:txBody>
        </p:sp>
        <p:sp>
          <p:nvSpPr>
            <p:cNvPr id="51" name="rc51"/>
            <p:cNvSpPr/>
            <p:nvPr/>
          </p:nvSpPr>
          <p:spPr>
            <a:xfrm>
              <a:off x="7959712" y="3249152"/>
              <a:ext cx="239877" cy="962560"/>
            </a:xfrm>
            <a:prstGeom prst="rect">
              <a:avLst/>
            </a:prstGeom>
            <a:solidFill>
              <a:srgbClr val="E2231A">
                <a:alpha val="90196"/>
              </a:srgbClr>
            </a:solidFill>
          </p:spPr>
          <p:txBody>
            <a:bodyPr/>
            <a:lstStyle/>
            <a:p/>
          </p:txBody>
        </p:sp>
        <p:sp>
          <p:nvSpPr>
            <p:cNvPr id="52" name="rc52"/>
            <p:cNvSpPr/>
            <p:nvPr/>
          </p:nvSpPr>
          <p:spPr>
            <a:xfrm>
              <a:off x="6360530" y="2339077"/>
              <a:ext cx="239877" cy="517997"/>
            </a:xfrm>
            <a:prstGeom prst="rect">
              <a:avLst/>
            </a:prstGeom>
            <a:solidFill>
              <a:srgbClr val="B3B3B3">
                <a:alpha val="90196"/>
              </a:srgbClr>
            </a:solidFill>
          </p:spPr>
          <p:txBody>
            <a:bodyPr/>
            <a:lstStyle/>
            <a:p/>
          </p:txBody>
        </p:sp>
        <p:sp>
          <p:nvSpPr>
            <p:cNvPr id="53" name="rc53"/>
            <p:cNvSpPr/>
            <p:nvPr/>
          </p:nvSpPr>
          <p:spPr>
            <a:xfrm>
              <a:off x="6627060" y="2428091"/>
              <a:ext cx="239877" cy="479350"/>
            </a:xfrm>
            <a:prstGeom prst="rect">
              <a:avLst/>
            </a:prstGeom>
            <a:solidFill>
              <a:srgbClr val="B3B3B3">
                <a:alpha val="90196"/>
              </a:srgbClr>
            </a:solidFill>
          </p:spPr>
          <p:txBody>
            <a:bodyPr/>
            <a:lstStyle/>
            <a:p/>
          </p:txBody>
        </p:sp>
        <p:sp>
          <p:nvSpPr>
            <p:cNvPr id="54" name="rc54"/>
            <p:cNvSpPr/>
            <p:nvPr/>
          </p:nvSpPr>
          <p:spPr>
            <a:xfrm>
              <a:off x="6893590" y="2404938"/>
              <a:ext cx="239877" cy="403244"/>
            </a:xfrm>
            <a:prstGeom prst="rect">
              <a:avLst/>
            </a:prstGeom>
            <a:solidFill>
              <a:srgbClr val="B3B3B3">
                <a:alpha val="90196"/>
              </a:srgbClr>
            </a:solidFill>
          </p:spPr>
          <p:txBody>
            <a:bodyPr/>
            <a:lstStyle/>
            <a:p/>
          </p:txBody>
        </p:sp>
        <p:sp>
          <p:nvSpPr>
            <p:cNvPr id="55" name="rc55"/>
            <p:cNvSpPr/>
            <p:nvPr/>
          </p:nvSpPr>
          <p:spPr>
            <a:xfrm>
              <a:off x="7160121" y="2702990"/>
              <a:ext cx="239877" cy="168179"/>
            </a:xfrm>
            <a:prstGeom prst="rect">
              <a:avLst/>
            </a:prstGeom>
            <a:solidFill>
              <a:srgbClr val="B3B3B3">
                <a:alpha val="90196"/>
              </a:srgbClr>
            </a:solidFill>
          </p:spPr>
          <p:txBody>
            <a:bodyPr/>
            <a:lstStyle/>
            <a:p/>
          </p:txBody>
        </p:sp>
        <p:sp>
          <p:nvSpPr>
            <p:cNvPr id="56" name="rc56"/>
            <p:cNvSpPr/>
            <p:nvPr/>
          </p:nvSpPr>
          <p:spPr>
            <a:xfrm>
              <a:off x="7426651" y="2714565"/>
              <a:ext cx="239877" cy="306068"/>
            </a:xfrm>
            <a:prstGeom prst="rect">
              <a:avLst/>
            </a:prstGeom>
            <a:solidFill>
              <a:srgbClr val="B3B3B3">
                <a:alpha val="90196"/>
              </a:srgbClr>
            </a:solidFill>
          </p:spPr>
          <p:txBody>
            <a:bodyPr/>
            <a:lstStyle/>
            <a:p/>
          </p:txBody>
        </p:sp>
        <p:sp>
          <p:nvSpPr>
            <p:cNvPr id="57" name="rc57"/>
            <p:cNvSpPr/>
            <p:nvPr/>
          </p:nvSpPr>
          <p:spPr>
            <a:xfrm>
              <a:off x="7693181" y="2772979"/>
              <a:ext cx="239877" cy="273689"/>
            </a:xfrm>
            <a:prstGeom prst="rect">
              <a:avLst/>
            </a:prstGeom>
            <a:solidFill>
              <a:srgbClr val="B3B3B3">
                <a:alpha val="90196"/>
              </a:srgbClr>
            </a:solidFill>
          </p:spPr>
          <p:txBody>
            <a:bodyPr/>
            <a:lstStyle/>
            <a:p/>
          </p:txBody>
        </p:sp>
        <p:sp>
          <p:nvSpPr>
            <p:cNvPr id="58" name="rc58"/>
            <p:cNvSpPr/>
            <p:nvPr/>
          </p:nvSpPr>
          <p:spPr>
            <a:xfrm>
              <a:off x="7959712" y="3078534"/>
              <a:ext cx="239877" cy="170617"/>
            </a:xfrm>
            <a:prstGeom prst="rect">
              <a:avLst/>
            </a:prstGeom>
            <a:solidFill>
              <a:srgbClr val="B3B3B3">
                <a:alpha val="90196"/>
              </a:srgbClr>
            </a:solidFill>
          </p:spPr>
          <p:txBody>
            <a:bodyPr/>
            <a:lstStyle/>
            <a:p/>
          </p:txBody>
        </p:sp>
        <p:sp>
          <p:nvSpPr>
            <p:cNvPr id="59" name="pl59"/>
            <p:cNvSpPr/>
            <p:nvPr/>
          </p:nvSpPr>
          <p:spPr>
            <a:xfrm>
              <a:off x="1416393" y="2557681"/>
              <a:ext cx="6663257" cy="1052565"/>
            </a:xfrm>
            <a:custGeom>
              <a:avLst/>
              <a:pathLst>
                <a:path w="6663257" h="1052565">
                  <a:moveTo>
                    <a:pt x="0" y="1052565"/>
                  </a:moveTo>
                  <a:lnTo>
                    <a:pt x="266530" y="1031084"/>
                  </a:lnTo>
                  <a:lnTo>
                    <a:pt x="533060" y="966641"/>
                  </a:lnTo>
                  <a:lnTo>
                    <a:pt x="799590" y="945161"/>
                  </a:lnTo>
                  <a:lnTo>
                    <a:pt x="1066121" y="902199"/>
                  </a:lnTo>
                  <a:lnTo>
                    <a:pt x="1332651" y="794794"/>
                  </a:lnTo>
                  <a:lnTo>
                    <a:pt x="1599181" y="708870"/>
                  </a:lnTo>
                  <a:lnTo>
                    <a:pt x="1865712" y="601466"/>
                  </a:lnTo>
                  <a:lnTo>
                    <a:pt x="2132242" y="494061"/>
                  </a:lnTo>
                  <a:lnTo>
                    <a:pt x="2398772" y="386656"/>
                  </a:lnTo>
                  <a:lnTo>
                    <a:pt x="2665303" y="279252"/>
                  </a:lnTo>
                  <a:lnTo>
                    <a:pt x="2931833" y="193328"/>
                  </a:lnTo>
                  <a:lnTo>
                    <a:pt x="3198363" y="322213"/>
                  </a:lnTo>
                  <a:lnTo>
                    <a:pt x="3464893" y="472580"/>
                  </a:lnTo>
                  <a:lnTo>
                    <a:pt x="3731424" y="494061"/>
                  </a:lnTo>
                  <a:lnTo>
                    <a:pt x="3997954" y="451099"/>
                  </a:lnTo>
                  <a:lnTo>
                    <a:pt x="4264484" y="429618"/>
                  </a:lnTo>
                  <a:lnTo>
                    <a:pt x="4531015" y="386656"/>
                  </a:lnTo>
                  <a:lnTo>
                    <a:pt x="4797545" y="322213"/>
                  </a:lnTo>
                  <a:lnTo>
                    <a:pt x="5064075" y="257771"/>
                  </a:lnTo>
                  <a:lnTo>
                    <a:pt x="5330606" y="214809"/>
                  </a:lnTo>
                  <a:lnTo>
                    <a:pt x="5597136" y="257771"/>
                  </a:lnTo>
                  <a:lnTo>
                    <a:pt x="5863666" y="214809"/>
                  </a:lnTo>
                  <a:lnTo>
                    <a:pt x="6130197" y="128885"/>
                  </a:lnTo>
                  <a:lnTo>
                    <a:pt x="6396727" y="107404"/>
                  </a:lnTo>
                  <a:lnTo>
                    <a:pt x="6663257" y="0"/>
                  </a:lnTo>
                </a:path>
              </a:pathLst>
            </a:custGeom>
            <a:ln w="27101" cap="flat">
              <a:solidFill>
                <a:srgbClr val="3283FE">
                  <a:alpha val="100000"/>
                </a:srgbClr>
              </a:solidFill>
              <a:prstDash val="solid"/>
              <a:round/>
            </a:ln>
          </p:spPr>
          <p:txBody>
            <a:bodyPr/>
            <a:lstStyle/>
            <a:p/>
          </p:txBody>
        </p:sp>
        <p:sp>
          <p:nvSpPr>
            <p:cNvPr id="60" name="pl60"/>
            <p:cNvSpPr/>
            <p:nvPr/>
          </p:nvSpPr>
          <p:spPr>
            <a:xfrm>
              <a:off x="6480468" y="2665085"/>
              <a:ext cx="1599181" cy="537023"/>
            </a:xfrm>
            <a:custGeom>
              <a:avLst/>
              <a:pathLst>
                <a:path w="1599181" h="537023">
                  <a:moveTo>
                    <a:pt x="0" y="537023"/>
                  </a:moveTo>
                  <a:lnTo>
                    <a:pt x="266530" y="451099"/>
                  </a:lnTo>
                  <a:lnTo>
                    <a:pt x="533060" y="429618"/>
                  </a:lnTo>
                  <a:lnTo>
                    <a:pt x="799590" y="236290"/>
                  </a:lnTo>
                  <a:lnTo>
                    <a:pt x="1066121" y="214809"/>
                  </a:lnTo>
                  <a:lnTo>
                    <a:pt x="1332651" y="171847"/>
                  </a:lnTo>
                  <a:lnTo>
                    <a:pt x="1599181" y="0"/>
                  </a:lnTo>
                </a:path>
              </a:pathLst>
            </a:custGeom>
            <a:ln w="27101" cap="flat">
              <a:solidFill>
                <a:srgbClr val="FFA500">
                  <a:alpha val="100000"/>
                </a:srgbClr>
              </a:solidFill>
              <a:prstDash val="solid"/>
              <a:round/>
            </a:ln>
          </p:spPr>
          <p:txBody>
            <a:bodyPr/>
            <a:lstStyle/>
            <a:p/>
          </p:txBody>
        </p:sp>
        <p:sp>
          <p:nvSpPr>
            <p:cNvPr id="61" name="tx61"/>
            <p:cNvSpPr/>
            <p:nvPr/>
          </p:nvSpPr>
          <p:spPr>
            <a:xfrm>
              <a:off x="1346075" y="34291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28</a:t>
              </a:r>
            </a:p>
          </p:txBody>
        </p:sp>
        <p:sp>
          <p:nvSpPr>
            <p:cNvPr id="62" name="tx62"/>
            <p:cNvSpPr/>
            <p:nvPr/>
          </p:nvSpPr>
          <p:spPr>
            <a:xfrm>
              <a:off x="2678727" y="31714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40</a:t>
              </a:r>
            </a:p>
          </p:txBody>
        </p:sp>
        <p:sp>
          <p:nvSpPr>
            <p:cNvPr id="63" name="tx63"/>
            <p:cNvSpPr/>
            <p:nvPr/>
          </p:nvSpPr>
          <p:spPr>
            <a:xfrm>
              <a:off x="4011378" y="26558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64</a:t>
              </a:r>
            </a:p>
          </p:txBody>
        </p:sp>
        <p:sp>
          <p:nvSpPr>
            <p:cNvPr id="64" name="tx64"/>
            <p:cNvSpPr/>
            <p:nvPr/>
          </p:nvSpPr>
          <p:spPr>
            <a:xfrm>
              <a:off x="5344030" y="28277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56</a:t>
              </a:r>
            </a:p>
          </p:txBody>
        </p:sp>
        <p:sp>
          <p:nvSpPr>
            <p:cNvPr id="65" name="tx65"/>
            <p:cNvSpPr/>
            <p:nvPr/>
          </p:nvSpPr>
          <p:spPr>
            <a:xfrm>
              <a:off x="6410151" y="26344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65</a:t>
              </a:r>
            </a:p>
          </p:txBody>
        </p:sp>
        <p:sp>
          <p:nvSpPr>
            <p:cNvPr id="66" name="tx66"/>
            <p:cNvSpPr/>
            <p:nvPr/>
          </p:nvSpPr>
          <p:spPr>
            <a:xfrm>
              <a:off x="6410151" y="32654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47</a:t>
              </a:r>
            </a:p>
          </p:txBody>
        </p:sp>
        <p:sp>
          <p:nvSpPr>
            <p:cNvPr id="67" name="tx67"/>
            <p:cNvSpPr/>
            <p:nvPr/>
          </p:nvSpPr>
          <p:spPr>
            <a:xfrm>
              <a:off x="6676681"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67</a:t>
              </a:r>
            </a:p>
          </p:txBody>
        </p:sp>
        <p:sp>
          <p:nvSpPr>
            <p:cNvPr id="68" name="tx68"/>
            <p:cNvSpPr/>
            <p:nvPr/>
          </p:nvSpPr>
          <p:spPr>
            <a:xfrm>
              <a:off x="6676681" y="3179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51</a:t>
              </a:r>
            </a:p>
          </p:txBody>
        </p:sp>
        <p:sp>
          <p:nvSpPr>
            <p:cNvPr id="69" name="tx69"/>
            <p:cNvSpPr/>
            <p:nvPr/>
          </p:nvSpPr>
          <p:spPr>
            <a:xfrm>
              <a:off x="6943212" y="26344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65</a:t>
              </a:r>
            </a:p>
          </p:txBody>
        </p:sp>
        <p:sp>
          <p:nvSpPr>
            <p:cNvPr id="70" name="tx70"/>
            <p:cNvSpPr/>
            <p:nvPr/>
          </p:nvSpPr>
          <p:spPr>
            <a:xfrm>
              <a:off x="6943212" y="31580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52</a:t>
              </a:r>
            </a:p>
          </p:txBody>
        </p:sp>
        <p:sp>
          <p:nvSpPr>
            <p:cNvPr id="71" name="tx71"/>
            <p:cNvSpPr/>
            <p:nvPr/>
          </p:nvSpPr>
          <p:spPr>
            <a:xfrm>
              <a:off x="7209742"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67</a:t>
              </a:r>
            </a:p>
          </p:txBody>
        </p:sp>
        <p:sp>
          <p:nvSpPr>
            <p:cNvPr id="72" name="tx72"/>
            <p:cNvSpPr/>
            <p:nvPr/>
          </p:nvSpPr>
          <p:spPr>
            <a:xfrm>
              <a:off x="7209742" y="29647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61</a:t>
              </a:r>
            </a:p>
          </p:txBody>
        </p:sp>
        <p:sp>
          <p:nvSpPr>
            <p:cNvPr id="73" name="tx73"/>
            <p:cNvSpPr/>
            <p:nvPr/>
          </p:nvSpPr>
          <p:spPr>
            <a:xfrm>
              <a:off x="7476272"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71</a:t>
              </a:r>
            </a:p>
          </p:txBody>
        </p:sp>
        <p:sp>
          <p:nvSpPr>
            <p:cNvPr id="74" name="tx74"/>
            <p:cNvSpPr/>
            <p:nvPr/>
          </p:nvSpPr>
          <p:spPr>
            <a:xfrm>
              <a:off x="7476272" y="29432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62</a:t>
              </a:r>
            </a:p>
          </p:txBody>
        </p:sp>
        <p:sp>
          <p:nvSpPr>
            <p:cNvPr id="75" name="tx75"/>
            <p:cNvSpPr/>
            <p:nvPr/>
          </p:nvSpPr>
          <p:spPr>
            <a:xfrm>
              <a:off x="7742803" y="24840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72</a:t>
              </a:r>
            </a:p>
          </p:txBody>
        </p:sp>
        <p:sp>
          <p:nvSpPr>
            <p:cNvPr id="76" name="tx76"/>
            <p:cNvSpPr/>
            <p:nvPr/>
          </p:nvSpPr>
          <p:spPr>
            <a:xfrm>
              <a:off x="7742803" y="2900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64</a:t>
              </a:r>
            </a:p>
          </p:txBody>
        </p:sp>
        <p:sp>
          <p:nvSpPr>
            <p:cNvPr id="77" name="tx77"/>
            <p:cNvSpPr/>
            <p:nvPr/>
          </p:nvSpPr>
          <p:spPr>
            <a:xfrm>
              <a:off x="8009333"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77</a:t>
              </a:r>
            </a:p>
          </p:txBody>
        </p:sp>
        <p:sp>
          <p:nvSpPr>
            <p:cNvPr id="78" name="tx78"/>
            <p:cNvSpPr/>
            <p:nvPr/>
          </p:nvSpPr>
          <p:spPr>
            <a:xfrm>
              <a:off x="8009333" y="2728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72</a:t>
              </a:r>
            </a:p>
          </p:txBody>
        </p:sp>
        <p:sp>
          <p:nvSpPr>
            <p:cNvPr id="79" name="tx79"/>
            <p:cNvSpPr/>
            <p:nvPr/>
          </p:nvSpPr>
          <p:spPr>
            <a:xfrm>
              <a:off x="1341092" y="31039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80" name="tx80"/>
            <p:cNvSpPr/>
            <p:nvPr/>
          </p:nvSpPr>
          <p:spPr>
            <a:xfrm>
              <a:off x="2673743" y="32075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81" name="tx81"/>
            <p:cNvSpPr/>
            <p:nvPr/>
          </p:nvSpPr>
          <p:spPr>
            <a:xfrm>
              <a:off x="4006395" y="35861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82" name="tx82"/>
            <p:cNvSpPr/>
            <p:nvPr/>
          </p:nvSpPr>
          <p:spPr>
            <a:xfrm>
              <a:off x="5339046" y="34171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83" name="tx83"/>
            <p:cNvSpPr/>
            <p:nvPr/>
          </p:nvSpPr>
          <p:spPr>
            <a:xfrm>
              <a:off x="6405168" y="34955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84" name="tx84"/>
            <p:cNvSpPr/>
            <p:nvPr/>
          </p:nvSpPr>
          <p:spPr>
            <a:xfrm>
              <a:off x="6671698" y="35207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85" name="tx85"/>
            <p:cNvSpPr/>
            <p:nvPr/>
          </p:nvSpPr>
          <p:spPr>
            <a:xfrm>
              <a:off x="6938228" y="34711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86" name="tx86"/>
            <p:cNvSpPr/>
            <p:nvPr/>
          </p:nvSpPr>
          <p:spPr>
            <a:xfrm>
              <a:off x="7204759" y="35026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87" name="tx87"/>
            <p:cNvSpPr/>
            <p:nvPr/>
          </p:nvSpPr>
          <p:spPr>
            <a:xfrm>
              <a:off x="7471289" y="35773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88" name="tx88"/>
            <p:cNvSpPr/>
            <p:nvPr/>
          </p:nvSpPr>
          <p:spPr>
            <a:xfrm>
              <a:off x="7737819" y="35903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89" name="tx89"/>
            <p:cNvSpPr/>
            <p:nvPr/>
          </p:nvSpPr>
          <p:spPr>
            <a:xfrm>
              <a:off x="8004349" y="36916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90" name="tx90"/>
            <p:cNvSpPr/>
            <p:nvPr/>
          </p:nvSpPr>
          <p:spPr>
            <a:xfrm>
              <a:off x="6405168" y="25592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91" name="tx91"/>
            <p:cNvSpPr/>
            <p:nvPr/>
          </p:nvSpPr>
          <p:spPr>
            <a:xfrm>
              <a:off x="6671698" y="26289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92" name="tx92"/>
            <p:cNvSpPr/>
            <p:nvPr/>
          </p:nvSpPr>
          <p:spPr>
            <a:xfrm>
              <a:off x="6938228" y="25677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93" name="tx93"/>
            <p:cNvSpPr/>
            <p:nvPr/>
          </p:nvSpPr>
          <p:spPr>
            <a:xfrm>
              <a:off x="7204759" y="27482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4" name="tx94"/>
            <p:cNvSpPr/>
            <p:nvPr/>
          </p:nvSpPr>
          <p:spPr>
            <a:xfrm>
              <a:off x="7471289" y="28287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5" name="tx95"/>
            <p:cNvSpPr/>
            <p:nvPr/>
          </p:nvSpPr>
          <p:spPr>
            <a:xfrm>
              <a:off x="7737819" y="28710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6" name="tx96"/>
            <p:cNvSpPr/>
            <p:nvPr/>
          </p:nvSpPr>
          <p:spPr>
            <a:xfrm>
              <a:off x="8004349" y="31250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7" name="tx97"/>
            <p:cNvSpPr/>
            <p:nvPr/>
          </p:nvSpPr>
          <p:spPr>
            <a:xfrm>
              <a:off x="6405168" y="22226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98" name="tx98"/>
            <p:cNvSpPr/>
            <p:nvPr/>
          </p:nvSpPr>
          <p:spPr>
            <a:xfrm>
              <a:off x="6671698" y="23116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99" name="tx99"/>
            <p:cNvSpPr/>
            <p:nvPr/>
          </p:nvSpPr>
          <p:spPr>
            <a:xfrm>
              <a:off x="6938228" y="22884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00" name="tx100"/>
            <p:cNvSpPr/>
            <p:nvPr/>
          </p:nvSpPr>
          <p:spPr>
            <a:xfrm>
              <a:off x="7204759" y="25865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01" name="tx101"/>
            <p:cNvSpPr/>
            <p:nvPr/>
          </p:nvSpPr>
          <p:spPr>
            <a:xfrm>
              <a:off x="7471289" y="25981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02" name="tx102"/>
            <p:cNvSpPr/>
            <p:nvPr/>
          </p:nvSpPr>
          <p:spPr>
            <a:xfrm>
              <a:off x="7737819" y="26565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03" name="tx103"/>
            <p:cNvSpPr/>
            <p:nvPr/>
          </p:nvSpPr>
          <p:spPr>
            <a:xfrm>
              <a:off x="8004349" y="29620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04" name="tx104"/>
            <p:cNvSpPr/>
            <p:nvPr/>
          </p:nvSpPr>
          <p:spPr>
            <a:xfrm>
              <a:off x="577954" y="416169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05" name="tx105"/>
            <p:cNvSpPr/>
            <p:nvPr/>
          </p:nvSpPr>
          <p:spPr>
            <a:xfrm>
              <a:off x="577954" y="3646874"/>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0.5M</a:t>
              </a:r>
            </a:p>
          </p:txBody>
        </p:sp>
        <p:sp>
          <p:nvSpPr>
            <p:cNvPr id="106" name="tx106"/>
            <p:cNvSpPr/>
            <p:nvPr/>
          </p:nvSpPr>
          <p:spPr>
            <a:xfrm>
              <a:off x="577954" y="313205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07" name="tx107"/>
            <p:cNvSpPr/>
            <p:nvPr/>
          </p:nvSpPr>
          <p:spPr>
            <a:xfrm>
              <a:off x="577954" y="2617232"/>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08" name="tx108"/>
            <p:cNvSpPr/>
            <p:nvPr/>
          </p:nvSpPr>
          <p:spPr>
            <a:xfrm>
              <a:off x="577954" y="210241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09" name="tx109"/>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0" name="tx110"/>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11" name="tx111"/>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12" name="tx112"/>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13" name="tx113"/>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14" name="tx114"/>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15" name="tx115"/>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16" name="tx116"/>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7" name="tx117"/>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8" name="tx118"/>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9" name="tx119"/>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20" name="tx120"/>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21" name="tx121"/>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22" name="tx122"/>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23" name="tx123"/>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24" name="tx124"/>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25" name="tx125"/>
            <p:cNvSpPr/>
            <p:nvPr/>
          </p:nvSpPr>
          <p:spPr>
            <a:xfrm rot="-5400000">
              <a:off x="-744178" y="3033946"/>
              <a:ext cx="241538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 (#)</a:t>
              </a:r>
            </a:p>
          </p:txBody>
        </p:sp>
        <p:sp>
          <p:nvSpPr>
            <p:cNvPr id="126" name="tx126"/>
            <p:cNvSpPr/>
            <p:nvPr/>
          </p:nvSpPr>
          <p:spPr>
            <a:xfrm rot="5400000">
              <a:off x="8349105" y="3033946"/>
              <a:ext cx="12113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 Coverage (%)</a:t>
              </a:r>
            </a:p>
          </p:txBody>
        </p:sp>
        <p:sp>
          <p:nvSpPr>
            <p:cNvPr id="127" name="pl127"/>
            <p:cNvSpPr/>
            <p:nvPr/>
          </p:nvSpPr>
          <p:spPr>
            <a:xfrm>
              <a:off x="2989340" y="5180782"/>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8" name="pl128"/>
            <p:cNvSpPr/>
            <p:nvPr/>
          </p:nvSpPr>
          <p:spPr>
            <a:xfrm>
              <a:off x="3736137" y="5180782"/>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9" name="tx129"/>
            <p:cNvSpPr/>
            <p:nvPr/>
          </p:nvSpPr>
          <p:spPr>
            <a:xfrm>
              <a:off x="3256439" y="5130764"/>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30" name="tx130"/>
            <p:cNvSpPr/>
            <p:nvPr/>
          </p:nvSpPr>
          <p:spPr>
            <a:xfrm>
              <a:off x="4003236" y="5130764"/>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31" name="rc131"/>
            <p:cNvSpPr/>
            <p:nvPr/>
          </p:nvSpPr>
          <p:spPr>
            <a:xfrm>
              <a:off x="4678755" y="5080054"/>
              <a:ext cx="201456" cy="201456"/>
            </a:xfrm>
            <a:prstGeom prst="rect">
              <a:avLst/>
            </a:prstGeom>
            <a:solidFill>
              <a:srgbClr val="E2231A">
                <a:alpha val="90196"/>
              </a:srgbClr>
            </a:solidFill>
          </p:spPr>
          <p:txBody>
            <a:bodyPr/>
            <a:lstStyle/>
            <a:p/>
          </p:txBody>
        </p:sp>
        <p:sp>
          <p:nvSpPr>
            <p:cNvPr id="132" name="rc132"/>
            <p:cNvSpPr/>
            <p:nvPr/>
          </p:nvSpPr>
          <p:spPr>
            <a:xfrm>
              <a:off x="5642996" y="5080054"/>
              <a:ext cx="201456" cy="201456"/>
            </a:xfrm>
            <a:prstGeom prst="rect">
              <a:avLst/>
            </a:prstGeom>
            <a:solidFill>
              <a:srgbClr val="B3B3B3">
                <a:alpha val="90196"/>
              </a:srgbClr>
            </a:solidFill>
          </p:spPr>
          <p:txBody>
            <a:bodyPr/>
            <a:lstStyle/>
            <a:p/>
          </p:txBody>
        </p:sp>
        <p:sp>
          <p:nvSpPr>
            <p:cNvPr id="133" name="tx133"/>
            <p:cNvSpPr/>
            <p:nvPr/>
          </p:nvSpPr>
          <p:spPr>
            <a:xfrm>
              <a:off x="4958800" y="5130764"/>
              <a:ext cx="6056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MCV1</a:t>
              </a:r>
            </a:p>
          </p:txBody>
        </p:sp>
        <p:sp>
          <p:nvSpPr>
            <p:cNvPr id="134" name="tx134"/>
            <p:cNvSpPr/>
            <p:nvPr/>
          </p:nvSpPr>
          <p:spPr>
            <a:xfrm>
              <a:off x="5923042" y="5130764"/>
              <a:ext cx="6056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MCV2</a:t>
              </a:r>
            </a:p>
          </p:txBody>
        </p:sp>
        <p:sp>
          <p:nvSpPr>
            <p:cNvPr id="135" name="tx135"/>
            <p:cNvSpPr/>
            <p:nvPr/>
          </p:nvSpPr>
          <p:spPr>
            <a:xfrm>
              <a:off x="951297" y="1437626"/>
              <a:ext cx="587922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951297" y="1618677"/>
              <a:ext cx="149970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Ethiopia, 2000-2025</a:t>
              </a:r>
            </a:p>
          </p:txBody>
        </p:sp>
        <p:sp>
          <p:nvSpPr>
            <p:cNvPr id="137" name="pl137"/>
            <p:cNvSpPr/>
            <p:nvPr/>
          </p:nvSpPr>
          <p:spPr>
            <a:xfrm>
              <a:off x="224535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1431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604094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793873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2" name="pl142"/>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3" name="pl143"/>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4" name="pl144"/>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19424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09204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698983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296454" y="5840421"/>
              <a:ext cx="4993630" cy="124052"/>
            </a:xfrm>
            <a:prstGeom prst="rect">
              <a:avLst/>
            </a:prstGeom>
            <a:solidFill>
              <a:srgbClr val="E2231A">
                <a:alpha val="90196"/>
              </a:srgbClr>
            </a:solidFill>
          </p:spPr>
          <p:txBody>
            <a:bodyPr/>
            <a:lstStyle/>
            <a:p/>
          </p:txBody>
        </p:sp>
        <p:sp>
          <p:nvSpPr>
            <p:cNvPr id="149" name="rc149"/>
            <p:cNvSpPr/>
            <p:nvPr/>
          </p:nvSpPr>
          <p:spPr>
            <a:xfrm>
              <a:off x="1296454" y="5685356"/>
              <a:ext cx="4294725" cy="124052"/>
            </a:xfrm>
            <a:prstGeom prst="rect">
              <a:avLst/>
            </a:prstGeom>
            <a:solidFill>
              <a:srgbClr val="E2231A">
                <a:alpha val="90196"/>
              </a:srgbClr>
            </a:solidFill>
          </p:spPr>
          <p:txBody>
            <a:bodyPr/>
            <a:lstStyle/>
            <a:p/>
          </p:txBody>
        </p:sp>
        <p:sp>
          <p:nvSpPr>
            <p:cNvPr id="150" name="rc150"/>
            <p:cNvSpPr/>
            <p:nvPr/>
          </p:nvSpPr>
          <p:spPr>
            <a:xfrm>
              <a:off x="1296454" y="5530290"/>
              <a:ext cx="3548307" cy="124052"/>
            </a:xfrm>
            <a:prstGeom prst="rect">
              <a:avLst/>
            </a:prstGeom>
            <a:solidFill>
              <a:srgbClr val="E2231A">
                <a:alpha val="90196"/>
              </a:srgbClr>
            </a:solidFill>
          </p:spPr>
          <p:txBody>
            <a:bodyPr/>
            <a:lstStyle/>
            <a:p/>
          </p:txBody>
        </p:sp>
        <p:sp>
          <p:nvSpPr>
            <p:cNvPr id="151" name="rc151"/>
            <p:cNvSpPr/>
            <p:nvPr/>
          </p:nvSpPr>
          <p:spPr>
            <a:xfrm>
              <a:off x="6290084" y="5840421"/>
              <a:ext cx="1909504" cy="124052"/>
            </a:xfrm>
            <a:prstGeom prst="rect">
              <a:avLst/>
            </a:prstGeom>
            <a:solidFill>
              <a:srgbClr val="B3B3B3">
                <a:alpha val="90196"/>
              </a:srgbClr>
            </a:solidFill>
          </p:spPr>
          <p:txBody>
            <a:bodyPr/>
            <a:lstStyle/>
            <a:p/>
          </p:txBody>
        </p:sp>
        <p:sp>
          <p:nvSpPr>
            <p:cNvPr id="152" name="rc152"/>
            <p:cNvSpPr/>
            <p:nvPr/>
          </p:nvSpPr>
          <p:spPr>
            <a:xfrm>
              <a:off x="5591180" y="5685356"/>
              <a:ext cx="1008905" cy="124052"/>
            </a:xfrm>
            <a:prstGeom prst="rect">
              <a:avLst/>
            </a:prstGeom>
            <a:solidFill>
              <a:srgbClr val="B3B3B3">
                <a:alpha val="90196"/>
              </a:srgbClr>
            </a:solidFill>
          </p:spPr>
          <p:txBody>
            <a:bodyPr/>
            <a:lstStyle/>
            <a:p/>
          </p:txBody>
        </p:sp>
        <p:sp>
          <p:nvSpPr>
            <p:cNvPr id="153" name="rc153"/>
            <p:cNvSpPr/>
            <p:nvPr/>
          </p:nvSpPr>
          <p:spPr>
            <a:xfrm>
              <a:off x="4844762" y="5530290"/>
              <a:ext cx="628952" cy="124052"/>
            </a:xfrm>
            <a:prstGeom prst="rect">
              <a:avLst/>
            </a:prstGeom>
            <a:solidFill>
              <a:srgbClr val="B3B3B3">
                <a:alpha val="90196"/>
              </a:srgbClr>
            </a:solidFill>
          </p:spPr>
          <p:txBody>
            <a:bodyPr/>
            <a:lstStyle/>
            <a:p/>
          </p:txBody>
        </p:sp>
        <p:sp>
          <p:nvSpPr>
            <p:cNvPr id="154" name="tx154"/>
            <p:cNvSpPr/>
            <p:nvPr/>
          </p:nvSpPr>
          <p:spPr>
            <a:xfrm>
              <a:off x="8279828" y="5861117"/>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1.8</a:t>
              </a:r>
            </a:p>
          </p:txBody>
        </p:sp>
        <p:sp>
          <p:nvSpPr>
            <p:cNvPr id="155" name="tx155"/>
            <p:cNvSpPr/>
            <p:nvPr/>
          </p:nvSpPr>
          <p:spPr>
            <a:xfrm>
              <a:off x="6680324" y="5706051"/>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156" name="tx156"/>
            <p:cNvSpPr/>
            <p:nvPr/>
          </p:nvSpPr>
          <p:spPr>
            <a:xfrm>
              <a:off x="5553952" y="5550986"/>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57" name="tx157"/>
            <p:cNvSpPr/>
            <p:nvPr/>
          </p:nvSpPr>
          <p:spPr>
            <a:xfrm>
              <a:off x="3713031" y="5861117"/>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1.3</a:t>
              </a:r>
            </a:p>
          </p:txBody>
        </p:sp>
        <p:sp>
          <p:nvSpPr>
            <p:cNvPr id="158" name="tx158"/>
            <p:cNvSpPr/>
            <p:nvPr/>
          </p:nvSpPr>
          <p:spPr>
            <a:xfrm>
              <a:off x="3363578" y="5706051"/>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1.1</a:t>
              </a:r>
            </a:p>
          </p:txBody>
        </p:sp>
        <p:sp>
          <p:nvSpPr>
            <p:cNvPr id="159" name="tx159"/>
            <p:cNvSpPr/>
            <p:nvPr/>
          </p:nvSpPr>
          <p:spPr>
            <a:xfrm>
              <a:off x="2990369" y="5550986"/>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0.9</a:t>
              </a:r>
            </a:p>
          </p:txBody>
        </p:sp>
        <p:sp>
          <p:nvSpPr>
            <p:cNvPr id="160" name="tx160"/>
            <p:cNvSpPr/>
            <p:nvPr/>
          </p:nvSpPr>
          <p:spPr>
            <a:xfrm>
              <a:off x="7164598" y="5861117"/>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0.5</a:t>
              </a:r>
            </a:p>
          </p:txBody>
        </p:sp>
        <p:sp>
          <p:nvSpPr>
            <p:cNvPr id="161" name="tx161"/>
            <p:cNvSpPr/>
            <p:nvPr/>
          </p:nvSpPr>
          <p:spPr>
            <a:xfrm>
              <a:off x="6015394" y="5706051"/>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0.3</a:t>
              </a:r>
            </a:p>
          </p:txBody>
        </p:sp>
        <p:sp>
          <p:nvSpPr>
            <p:cNvPr id="162" name="tx162"/>
            <p:cNvSpPr/>
            <p:nvPr/>
          </p:nvSpPr>
          <p:spPr>
            <a:xfrm>
              <a:off x="5078999" y="5550986"/>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0.2</a:t>
              </a:r>
            </a:p>
          </p:txBody>
        </p:sp>
        <p:sp>
          <p:nvSpPr>
            <p:cNvPr id="163" name="tx163"/>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64" name="tx164"/>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65" name="tx165"/>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66" name="tx166"/>
            <p:cNvSpPr/>
            <p:nvPr/>
          </p:nvSpPr>
          <p:spPr>
            <a:xfrm>
              <a:off x="114109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67" name="tx167"/>
            <p:cNvSpPr/>
            <p:nvPr/>
          </p:nvSpPr>
          <p:spPr>
            <a:xfrm>
              <a:off x="303889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0.5M</a:t>
              </a:r>
            </a:p>
          </p:txBody>
        </p:sp>
        <p:sp>
          <p:nvSpPr>
            <p:cNvPr id="168" name="tx168"/>
            <p:cNvSpPr/>
            <p:nvPr/>
          </p:nvSpPr>
          <p:spPr>
            <a:xfrm>
              <a:off x="493668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69" name="tx169"/>
            <p:cNvSpPr/>
            <p:nvPr/>
          </p:nvSpPr>
          <p:spPr>
            <a:xfrm>
              <a:off x="683448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70" name="tx170"/>
            <p:cNvSpPr/>
            <p:nvPr/>
          </p:nvSpPr>
          <p:spPr>
            <a:xfrm>
              <a:off x="3586871" y="6222390"/>
              <a:ext cx="23223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(millions)</a:t>
              </a:r>
            </a:p>
          </p:txBody>
        </p:sp>
        <p:sp>
          <p:nvSpPr>
            <p:cNvPr id="171" name="tx171"/>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2" name="tx172"/>
            <p:cNvSpPr/>
            <p:nvPr/>
          </p:nvSpPr>
          <p:spPr>
            <a:xfrm>
              <a:off x="5040216" y="6542159"/>
              <a:ext cx="3504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Lines show vaccine coverage and bars show number of children.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77%. This is greater than in 2019, where coverage was 65%.
935,000 children missed their routine first dose of measles vaccine.
MCV2 is typically administered to children between 18 months and five years old. MCV2 coverage increased to 72% in 2025.</a:t>
            </a:r>
          </a:p>
        </p:txBody>
      </p:sp>
      <p:sp>
        <p:nvSpPr>
          <p:cNvPr id="1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increased to from 72% in 2024 to 77% in 2025 - below the 95% level needed to prevent outbreaks and, leaving 935,000 children without any protection against measles. MCV2 coverage increased to from 64% in 2024 to 72% in 2025 - below the IA2030 target of 90%.</a:t>
            </a:r>
          </a:p>
        </p:txBody>
      </p:sp>
      <p:grpSp xmlns:pic="http://schemas.openxmlformats.org/drawingml/2006/picture">
        <p:nvGrpSpPr>
          <p:cNvPr id="175" name=""/>
          <p:cNvGrpSpPr/>
          <p:nvPr/>
        </p:nvGrpSpPr>
        <p:grpSpPr>
          <a:xfrm>
            <a:off x="292608" y="1097280"/>
            <a:ext cx="8595360" cy="28575"/>
            <a:chOff x="292608" y="1097280"/>
            <a:chExt cx="8595360" cy="28575"/>
          </a:xfrm>
        </p:grpSpPr>
        <p:sp>
          <p:nvSpPr>
            <p:cNvPr id="17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2375542"/>
              <a:ext cx="3397157" cy="1071580"/>
            </a:xfrm>
            <a:custGeom>
              <a:avLst/>
              <a:pathLst>
                <a:path w="3397157" h="1071580">
                  <a:moveTo>
                    <a:pt x="0" y="1071580"/>
                  </a:moveTo>
                  <a:lnTo>
                    <a:pt x="135886" y="1049711"/>
                  </a:lnTo>
                  <a:lnTo>
                    <a:pt x="271772" y="984104"/>
                  </a:lnTo>
                  <a:lnTo>
                    <a:pt x="407658" y="962235"/>
                  </a:lnTo>
                  <a:lnTo>
                    <a:pt x="543545" y="918497"/>
                  </a:lnTo>
                  <a:lnTo>
                    <a:pt x="679431" y="809152"/>
                  </a:lnTo>
                  <a:lnTo>
                    <a:pt x="815317" y="721676"/>
                  </a:lnTo>
                  <a:lnTo>
                    <a:pt x="951204" y="612331"/>
                  </a:lnTo>
                  <a:lnTo>
                    <a:pt x="1087090" y="502986"/>
                  </a:lnTo>
                  <a:lnTo>
                    <a:pt x="1222976" y="393641"/>
                  </a:lnTo>
                  <a:lnTo>
                    <a:pt x="1358863" y="284296"/>
                  </a:lnTo>
                  <a:lnTo>
                    <a:pt x="1494749" y="196820"/>
                  </a:lnTo>
                  <a:lnTo>
                    <a:pt x="1630635" y="328034"/>
                  </a:lnTo>
                  <a:lnTo>
                    <a:pt x="1766522" y="481117"/>
                  </a:lnTo>
                  <a:lnTo>
                    <a:pt x="1902408" y="502986"/>
                  </a:lnTo>
                  <a:lnTo>
                    <a:pt x="2038294" y="459248"/>
                  </a:lnTo>
                  <a:lnTo>
                    <a:pt x="2174180" y="437379"/>
                  </a:lnTo>
                  <a:lnTo>
                    <a:pt x="2310067" y="393641"/>
                  </a:lnTo>
                  <a:lnTo>
                    <a:pt x="2445953" y="328034"/>
                  </a:lnTo>
                  <a:lnTo>
                    <a:pt x="2581839" y="262427"/>
                  </a:lnTo>
                  <a:lnTo>
                    <a:pt x="2717726" y="218689"/>
                  </a:lnTo>
                  <a:lnTo>
                    <a:pt x="2853612" y="262427"/>
                  </a:lnTo>
                  <a:lnTo>
                    <a:pt x="2989498" y="218689"/>
                  </a:lnTo>
                  <a:lnTo>
                    <a:pt x="3125385" y="131213"/>
                  </a:lnTo>
                  <a:lnTo>
                    <a:pt x="3261271" y="109344"/>
                  </a:lnTo>
                  <a:lnTo>
                    <a:pt x="3397157" y="0"/>
                  </a:lnTo>
                </a:path>
              </a:pathLst>
            </a:custGeom>
            <a:ln w="27101" cap="flat">
              <a:solidFill>
                <a:srgbClr val="0058AB">
                  <a:alpha val="100000"/>
                </a:srgbClr>
              </a:solidFill>
              <a:prstDash val="solid"/>
              <a:round/>
            </a:ln>
          </p:spPr>
          <p:txBody>
            <a:bodyPr/>
            <a:lstStyle/>
            <a:p/>
          </p:txBody>
        </p:sp>
        <p:sp>
          <p:nvSpPr>
            <p:cNvPr id="22" name="pl22"/>
            <p:cNvSpPr/>
            <p:nvPr/>
          </p:nvSpPr>
          <p:spPr>
            <a:xfrm>
              <a:off x="1121155" y="2178721"/>
              <a:ext cx="3397157" cy="328034"/>
            </a:xfrm>
            <a:custGeom>
              <a:avLst/>
              <a:pathLst>
                <a:path w="3397157" h="328034">
                  <a:moveTo>
                    <a:pt x="0" y="328034"/>
                  </a:moveTo>
                  <a:lnTo>
                    <a:pt x="135886" y="306165"/>
                  </a:lnTo>
                  <a:lnTo>
                    <a:pt x="271772" y="306165"/>
                  </a:lnTo>
                  <a:lnTo>
                    <a:pt x="407658" y="284296"/>
                  </a:lnTo>
                  <a:lnTo>
                    <a:pt x="543545" y="240558"/>
                  </a:lnTo>
                  <a:lnTo>
                    <a:pt x="679431" y="196820"/>
                  </a:lnTo>
                  <a:lnTo>
                    <a:pt x="815317" y="153082"/>
                  </a:lnTo>
                  <a:lnTo>
                    <a:pt x="951204" y="153082"/>
                  </a:lnTo>
                  <a:lnTo>
                    <a:pt x="1087090" y="109344"/>
                  </a:lnTo>
                  <a:lnTo>
                    <a:pt x="1222976" y="65606"/>
                  </a:lnTo>
                  <a:lnTo>
                    <a:pt x="1358863" y="43737"/>
                  </a:lnTo>
                  <a:lnTo>
                    <a:pt x="1494749" y="43737"/>
                  </a:lnTo>
                  <a:lnTo>
                    <a:pt x="1630635" y="43737"/>
                  </a:lnTo>
                  <a:lnTo>
                    <a:pt x="1766522" y="43737"/>
                  </a:lnTo>
                  <a:lnTo>
                    <a:pt x="1902408" y="43737"/>
                  </a:lnTo>
                  <a:lnTo>
                    <a:pt x="2038294" y="43737"/>
                  </a:lnTo>
                  <a:lnTo>
                    <a:pt x="2174180" y="21868"/>
                  </a:lnTo>
                  <a:lnTo>
                    <a:pt x="2310067" y="21868"/>
                  </a:lnTo>
                  <a:lnTo>
                    <a:pt x="2445953" y="0"/>
                  </a:lnTo>
                  <a:lnTo>
                    <a:pt x="2581839" y="0"/>
                  </a:lnTo>
                  <a:lnTo>
                    <a:pt x="2717726" y="65606"/>
                  </a:lnTo>
                  <a:lnTo>
                    <a:pt x="2853612" y="109344"/>
                  </a:lnTo>
                  <a:lnTo>
                    <a:pt x="2989498" y="65606"/>
                  </a:lnTo>
                  <a:lnTo>
                    <a:pt x="3125385" y="65606"/>
                  </a:lnTo>
                  <a:lnTo>
                    <a:pt x="3261271" y="43737"/>
                  </a:lnTo>
                  <a:lnTo>
                    <a:pt x="3397157" y="43737"/>
                  </a:lnTo>
                </a:path>
              </a:pathLst>
            </a:custGeom>
            <a:ln w="27101" cap="flat">
              <a:solidFill>
                <a:srgbClr val="80BD41">
                  <a:alpha val="100000"/>
                </a:srgbClr>
              </a:solidFill>
              <a:prstDash val="solid"/>
              <a:round/>
            </a:ln>
          </p:spPr>
          <p:txBody>
            <a:bodyPr/>
            <a:lstStyle/>
            <a:p/>
          </p:txBody>
        </p:sp>
        <p:sp>
          <p:nvSpPr>
            <p:cNvPr id="23" name="pl23"/>
            <p:cNvSpPr/>
            <p:nvPr/>
          </p:nvSpPr>
          <p:spPr>
            <a:xfrm>
              <a:off x="1121155" y="2353673"/>
              <a:ext cx="3397157" cy="437379"/>
            </a:xfrm>
            <a:custGeom>
              <a:avLst/>
              <a:pathLst>
                <a:path w="3397157" h="437379">
                  <a:moveTo>
                    <a:pt x="0" y="437379"/>
                  </a:moveTo>
                  <a:lnTo>
                    <a:pt x="135886" y="371772"/>
                  </a:lnTo>
                  <a:lnTo>
                    <a:pt x="271772" y="328034"/>
                  </a:lnTo>
                  <a:lnTo>
                    <a:pt x="407658" y="306165"/>
                  </a:lnTo>
                  <a:lnTo>
                    <a:pt x="543545" y="284296"/>
                  </a:lnTo>
                  <a:lnTo>
                    <a:pt x="679431" y="284296"/>
                  </a:lnTo>
                  <a:lnTo>
                    <a:pt x="815317" y="218689"/>
                  </a:lnTo>
                  <a:lnTo>
                    <a:pt x="951204" y="174951"/>
                  </a:lnTo>
                  <a:lnTo>
                    <a:pt x="1087090" y="131213"/>
                  </a:lnTo>
                  <a:lnTo>
                    <a:pt x="1222976" y="65606"/>
                  </a:lnTo>
                  <a:lnTo>
                    <a:pt x="1358863" y="43737"/>
                  </a:lnTo>
                  <a:lnTo>
                    <a:pt x="1494749" y="21868"/>
                  </a:lnTo>
                  <a:lnTo>
                    <a:pt x="1630635" y="21868"/>
                  </a:lnTo>
                  <a:lnTo>
                    <a:pt x="1766522" y="43737"/>
                  </a:lnTo>
                  <a:lnTo>
                    <a:pt x="1902408" y="43737"/>
                  </a:lnTo>
                  <a:lnTo>
                    <a:pt x="2038294" y="43737"/>
                  </a:lnTo>
                  <a:lnTo>
                    <a:pt x="2174180" y="87475"/>
                  </a:lnTo>
                  <a:lnTo>
                    <a:pt x="2310067" y="87475"/>
                  </a:lnTo>
                  <a:lnTo>
                    <a:pt x="2445953" y="21868"/>
                  </a:lnTo>
                  <a:lnTo>
                    <a:pt x="2581839" y="0"/>
                  </a:lnTo>
                  <a:lnTo>
                    <a:pt x="2717726" y="21868"/>
                  </a:lnTo>
                  <a:lnTo>
                    <a:pt x="2853612" y="87475"/>
                  </a:lnTo>
                  <a:lnTo>
                    <a:pt x="2989498" y="65606"/>
                  </a:lnTo>
                  <a:lnTo>
                    <a:pt x="3125385" y="21868"/>
                  </a:lnTo>
                  <a:lnTo>
                    <a:pt x="3261271" y="43737"/>
                  </a:lnTo>
                  <a:lnTo>
                    <a:pt x="3397157" y="21868"/>
                  </a:lnTo>
                </a:path>
              </a:pathLst>
            </a:custGeom>
            <a:ln w="27101" cap="flat">
              <a:solidFill>
                <a:srgbClr val="961A49">
                  <a:alpha val="100000"/>
                </a:srgbClr>
              </a:solidFill>
              <a:prstDash val="solid"/>
              <a:round/>
            </a:ln>
          </p:spPr>
          <p:txBody>
            <a:bodyPr/>
            <a:lstStyle/>
            <a:p/>
          </p:txBody>
        </p:sp>
        <p:sp>
          <p:nvSpPr>
            <p:cNvPr id="24" name="pl24"/>
            <p:cNvSpPr/>
            <p:nvPr/>
          </p:nvSpPr>
          <p:spPr>
            <a:xfrm>
              <a:off x="1121155" y="2375542"/>
              <a:ext cx="3397157" cy="1071580"/>
            </a:xfrm>
            <a:custGeom>
              <a:avLst/>
              <a:pathLst>
                <a:path w="3397157" h="1071580">
                  <a:moveTo>
                    <a:pt x="0" y="1071580"/>
                  </a:moveTo>
                  <a:lnTo>
                    <a:pt x="135886" y="1049711"/>
                  </a:lnTo>
                  <a:lnTo>
                    <a:pt x="271772" y="984104"/>
                  </a:lnTo>
                  <a:lnTo>
                    <a:pt x="407658" y="962235"/>
                  </a:lnTo>
                  <a:lnTo>
                    <a:pt x="543545" y="918497"/>
                  </a:lnTo>
                  <a:lnTo>
                    <a:pt x="679431" y="809152"/>
                  </a:lnTo>
                  <a:lnTo>
                    <a:pt x="815317" y="721676"/>
                  </a:lnTo>
                  <a:lnTo>
                    <a:pt x="951204" y="612331"/>
                  </a:lnTo>
                  <a:lnTo>
                    <a:pt x="1087090" y="502986"/>
                  </a:lnTo>
                  <a:lnTo>
                    <a:pt x="1222976" y="393641"/>
                  </a:lnTo>
                  <a:lnTo>
                    <a:pt x="1358863" y="284296"/>
                  </a:lnTo>
                  <a:lnTo>
                    <a:pt x="1494749" y="196820"/>
                  </a:lnTo>
                  <a:lnTo>
                    <a:pt x="1630635" y="328034"/>
                  </a:lnTo>
                  <a:lnTo>
                    <a:pt x="1766522" y="481117"/>
                  </a:lnTo>
                  <a:lnTo>
                    <a:pt x="1902408" y="502986"/>
                  </a:lnTo>
                  <a:lnTo>
                    <a:pt x="2038294" y="459248"/>
                  </a:lnTo>
                  <a:lnTo>
                    <a:pt x="2174180" y="437379"/>
                  </a:lnTo>
                  <a:lnTo>
                    <a:pt x="2310067" y="393641"/>
                  </a:lnTo>
                  <a:lnTo>
                    <a:pt x="2445953" y="328034"/>
                  </a:lnTo>
                  <a:lnTo>
                    <a:pt x="2581839" y="262427"/>
                  </a:lnTo>
                  <a:lnTo>
                    <a:pt x="2717726" y="218689"/>
                  </a:lnTo>
                  <a:lnTo>
                    <a:pt x="2853612" y="262427"/>
                  </a:lnTo>
                  <a:lnTo>
                    <a:pt x="2989498" y="218689"/>
                  </a:lnTo>
                  <a:lnTo>
                    <a:pt x="3125385" y="131213"/>
                  </a:lnTo>
                  <a:lnTo>
                    <a:pt x="3261271" y="109344"/>
                  </a:lnTo>
                  <a:lnTo>
                    <a:pt x="3397157" y="0"/>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1618305"/>
            </a:xfrm>
            <a:custGeom>
              <a:avLst/>
              <a:pathLst>
                <a:path w="0" h="1618305">
                  <a:moveTo>
                    <a:pt x="0" y="0"/>
                  </a:moveTo>
                  <a:lnTo>
                    <a:pt x="0" y="1618305"/>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1355877"/>
            </a:xfrm>
            <a:custGeom>
              <a:avLst/>
              <a:pathLst>
                <a:path w="0" h="1355877">
                  <a:moveTo>
                    <a:pt x="0" y="0"/>
                  </a:moveTo>
                  <a:lnTo>
                    <a:pt x="0" y="1355877"/>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831021"/>
            </a:xfrm>
            <a:custGeom>
              <a:avLst/>
              <a:pathLst>
                <a:path w="0" h="831021">
                  <a:moveTo>
                    <a:pt x="0" y="0"/>
                  </a:moveTo>
                  <a:lnTo>
                    <a:pt x="0" y="831021"/>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1005973"/>
            </a:xfrm>
            <a:custGeom>
              <a:avLst/>
              <a:pathLst>
                <a:path w="0" h="1005973">
                  <a:moveTo>
                    <a:pt x="0" y="0"/>
                  </a:moveTo>
                  <a:lnTo>
                    <a:pt x="0" y="1005973"/>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809152"/>
            </a:xfrm>
            <a:custGeom>
              <a:avLst/>
              <a:pathLst>
                <a:path w="0" h="809152">
                  <a:moveTo>
                    <a:pt x="0" y="0"/>
                  </a:moveTo>
                  <a:lnTo>
                    <a:pt x="0" y="809152"/>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656069"/>
            </a:xfrm>
            <a:custGeom>
              <a:avLst/>
              <a:pathLst>
                <a:path w="0" h="656069">
                  <a:moveTo>
                    <a:pt x="0" y="0"/>
                  </a:moveTo>
                  <a:lnTo>
                    <a:pt x="0" y="656069"/>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546724"/>
            </a:xfrm>
            <a:custGeom>
              <a:avLst/>
              <a:pathLst>
                <a:path w="0" h="546724">
                  <a:moveTo>
                    <a:pt x="0" y="0"/>
                  </a:moveTo>
                  <a:lnTo>
                    <a:pt x="0" y="546724"/>
                  </a:lnTo>
                </a:path>
              </a:pathLst>
            </a:custGeom>
            <a:ln w="13550" cap="flat">
              <a:solidFill>
                <a:srgbClr val="0058AB">
                  <a:alpha val="100000"/>
                </a:srgbClr>
              </a:solidFill>
              <a:prstDash val="dot"/>
              <a:round/>
            </a:ln>
          </p:spPr>
          <p:txBody>
            <a:bodyPr/>
            <a:lstStyle/>
            <a:p/>
          </p:txBody>
        </p:sp>
        <p:sp>
          <p:nvSpPr>
            <p:cNvPr id="32" name="pl32"/>
            <p:cNvSpPr/>
            <p:nvPr/>
          </p:nvSpPr>
          <p:spPr>
            <a:xfrm>
              <a:off x="1121155" y="2375542"/>
              <a:ext cx="3397157" cy="1071580"/>
            </a:xfrm>
            <a:custGeom>
              <a:avLst/>
              <a:pathLst>
                <a:path w="3397157" h="1071580">
                  <a:moveTo>
                    <a:pt x="0" y="1071580"/>
                  </a:moveTo>
                  <a:lnTo>
                    <a:pt x="135886" y="1049711"/>
                  </a:lnTo>
                  <a:lnTo>
                    <a:pt x="271772" y="984104"/>
                  </a:lnTo>
                  <a:lnTo>
                    <a:pt x="407658" y="962235"/>
                  </a:lnTo>
                  <a:lnTo>
                    <a:pt x="543545" y="918497"/>
                  </a:lnTo>
                  <a:lnTo>
                    <a:pt x="679431" y="809152"/>
                  </a:lnTo>
                  <a:lnTo>
                    <a:pt x="815317" y="721676"/>
                  </a:lnTo>
                  <a:lnTo>
                    <a:pt x="951204" y="612331"/>
                  </a:lnTo>
                  <a:lnTo>
                    <a:pt x="1087090" y="502986"/>
                  </a:lnTo>
                  <a:lnTo>
                    <a:pt x="1222976" y="393641"/>
                  </a:lnTo>
                  <a:lnTo>
                    <a:pt x="1358863" y="284296"/>
                  </a:lnTo>
                  <a:lnTo>
                    <a:pt x="1494749" y="196820"/>
                  </a:lnTo>
                  <a:lnTo>
                    <a:pt x="1630635" y="328034"/>
                  </a:lnTo>
                  <a:lnTo>
                    <a:pt x="1766522" y="481117"/>
                  </a:lnTo>
                  <a:lnTo>
                    <a:pt x="1902408" y="502986"/>
                  </a:lnTo>
                  <a:lnTo>
                    <a:pt x="2038294" y="459248"/>
                  </a:lnTo>
                  <a:lnTo>
                    <a:pt x="2174180" y="437379"/>
                  </a:lnTo>
                  <a:lnTo>
                    <a:pt x="2310067" y="393641"/>
                  </a:lnTo>
                  <a:lnTo>
                    <a:pt x="2445953" y="328034"/>
                  </a:lnTo>
                  <a:lnTo>
                    <a:pt x="2581839" y="262427"/>
                  </a:lnTo>
                  <a:lnTo>
                    <a:pt x="2717726" y="218689"/>
                  </a:lnTo>
                  <a:lnTo>
                    <a:pt x="2853612" y="262427"/>
                  </a:lnTo>
                  <a:lnTo>
                    <a:pt x="2989498" y="218689"/>
                  </a:lnTo>
                  <a:lnTo>
                    <a:pt x="3125385" y="131213"/>
                  </a:lnTo>
                  <a:lnTo>
                    <a:pt x="3261271" y="109344"/>
                  </a:lnTo>
                  <a:lnTo>
                    <a:pt x="3397157" y="0"/>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40</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64</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56</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72</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77</a:t>
              </a:r>
            </a:p>
          </p:txBody>
        </p:sp>
        <p:sp>
          <p:nvSpPr>
            <p:cNvPr id="40" name="tx40"/>
            <p:cNvSpPr/>
            <p:nvPr/>
          </p:nvSpPr>
          <p:spPr>
            <a:xfrm>
              <a:off x="4602675" y="2183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84</a:t>
              </a:r>
            </a:p>
          </p:txBody>
        </p:sp>
        <p:sp>
          <p:nvSpPr>
            <p:cNvPr id="41" name="tx41"/>
            <p:cNvSpPr/>
            <p:nvPr/>
          </p:nvSpPr>
          <p:spPr>
            <a:xfrm>
              <a:off x="4602675" y="23367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77</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693917"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17"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483"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0007"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16" y="4992248"/>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Ethiopia</a:t>
              </a:r>
            </a:p>
          </p:txBody>
        </p:sp>
        <p:sp>
          <p:nvSpPr>
            <p:cNvPr id="60" name="tx60"/>
            <p:cNvSpPr/>
            <p:nvPr/>
          </p:nvSpPr>
          <p:spPr>
            <a:xfrm>
              <a:off x="2824582"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587107" y="4992248"/>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62" name="tx62"/>
            <p:cNvSpPr/>
            <p:nvPr/>
          </p:nvSpPr>
          <p:spPr>
            <a:xfrm>
              <a:off x="1548764" y="1437626"/>
              <a:ext cx="254194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Ethiopia, 2000-2025</a:t>
              </a:r>
            </a:p>
          </p:txBody>
        </p:sp>
        <p:sp>
          <p:nvSpPr>
            <p:cNvPr id="63" name="pl63"/>
            <p:cNvSpPr/>
            <p:nvPr/>
          </p:nvSpPr>
          <p:spPr>
            <a:xfrm>
              <a:off x="5267948" y="3787019"/>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3008631"/>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22302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339782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7" name="pl67"/>
            <p:cNvSpPr/>
            <p:nvPr/>
          </p:nvSpPr>
          <p:spPr>
            <a:xfrm>
              <a:off x="5267948" y="2619437"/>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8" name="pl68"/>
            <p:cNvSpPr/>
            <p:nvPr/>
          </p:nvSpPr>
          <p:spPr>
            <a:xfrm>
              <a:off x="5267948" y="1841049"/>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806" y="2152404"/>
              <a:ext cx="3397157" cy="1907050"/>
            </a:xfrm>
            <a:custGeom>
              <a:avLst/>
              <a:pathLst>
                <a:path w="3397157" h="1907050">
                  <a:moveTo>
                    <a:pt x="0" y="1907050"/>
                  </a:moveTo>
                  <a:lnTo>
                    <a:pt x="135886" y="1868131"/>
                  </a:lnTo>
                  <a:lnTo>
                    <a:pt x="271772" y="1751372"/>
                  </a:lnTo>
                  <a:lnTo>
                    <a:pt x="407658" y="1712453"/>
                  </a:lnTo>
                  <a:lnTo>
                    <a:pt x="543545" y="1634614"/>
                  </a:lnTo>
                  <a:lnTo>
                    <a:pt x="679431" y="1440017"/>
                  </a:lnTo>
                  <a:lnTo>
                    <a:pt x="815317" y="1284340"/>
                  </a:lnTo>
                  <a:lnTo>
                    <a:pt x="951204" y="1089743"/>
                  </a:lnTo>
                  <a:lnTo>
                    <a:pt x="1087090" y="895146"/>
                  </a:lnTo>
                  <a:lnTo>
                    <a:pt x="1222976" y="700549"/>
                  </a:lnTo>
                  <a:lnTo>
                    <a:pt x="1358863" y="505952"/>
                  </a:lnTo>
                  <a:lnTo>
                    <a:pt x="1494749" y="350274"/>
                  </a:lnTo>
                  <a:lnTo>
                    <a:pt x="1630635" y="583790"/>
                  </a:lnTo>
                  <a:lnTo>
                    <a:pt x="1766522" y="856226"/>
                  </a:lnTo>
                  <a:lnTo>
                    <a:pt x="1902408" y="895146"/>
                  </a:lnTo>
                  <a:lnTo>
                    <a:pt x="2038294" y="817307"/>
                  </a:lnTo>
                  <a:lnTo>
                    <a:pt x="2174180" y="778387"/>
                  </a:lnTo>
                  <a:lnTo>
                    <a:pt x="2310067" y="700549"/>
                  </a:lnTo>
                  <a:lnTo>
                    <a:pt x="2445953" y="583790"/>
                  </a:lnTo>
                  <a:lnTo>
                    <a:pt x="2581839" y="467032"/>
                  </a:lnTo>
                  <a:lnTo>
                    <a:pt x="2717726" y="389193"/>
                  </a:lnTo>
                  <a:lnTo>
                    <a:pt x="2853612" y="467032"/>
                  </a:lnTo>
                  <a:lnTo>
                    <a:pt x="2989498" y="389193"/>
                  </a:lnTo>
                  <a:lnTo>
                    <a:pt x="3125385" y="233516"/>
                  </a:lnTo>
                  <a:lnTo>
                    <a:pt x="3261271" y="194596"/>
                  </a:lnTo>
                  <a:lnTo>
                    <a:pt x="3397157" y="0"/>
                  </a:lnTo>
                </a:path>
              </a:pathLst>
            </a:custGeom>
            <a:ln w="27101" cap="flat">
              <a:solidFill>
                <a:srgbClr val="0058AB">
                  <a:alpha val="100000"/>
                </a:srgbClr>
              </a:solidFill>
              <a:prstDash val="solid"/>
              <a:round/>
            </a:ln>
          </p:spPr>
          <p:txBody>
            <a:bodyPr/>
            <a:lstStyle/>
            <a:p/>
          </p:txBody>
        </p:sp>
        <p:sp>
          <p:nvSpPr>
            <p:cNvPr id="77" name="pl77"/>
            <p:cNvSpPr/>
            <p:nvPr/>
          </p:nvSpPr>
          <p:spPr>
            <a:xfrm>
              <a:off x="5437806" y="2619437"/>
              <a:ext cx="3397157" cy="583790"/>
            </a:xfrm>
            <a:custGeom>
              <a:avLst/>
              <a:pathLst>
                <a:path w="3397157" h="583790">
                  <a:moveTo>
                    <a:pt x="0" y="583790"/>
                  </a:moveTo>
                  <a:lnTo>
                    <a:pt x="135886" y="544871"/>
                  </a:lnTo>
                  <a:lnTo>
                    <a:pt x="271772" y="544871"/>
                  </a:lnTo>
                  <a:lnTo>
                    <a:pt x="407658" y="505952"/>
                  </a:lnTo>
                  <a:lnTo>
                    <a:pt x="543545" y="428113"/>
                  </a:lnTo>
                  <a:lnTo>
                    <a:pt x="679431" y="350274"/>
                  </a:lnTo>
                  <a:lnTo>
                    <a:pt x="815317" y="272435"/>
                  </a:lnTo>
                  <a:lnTo>
                    <a:pt x="951204" y="272435"/>
                  </a:lnTo>
                  <a:lnTo>
                    <a:pt x="1087090" y="194596"/>
                  </a:lnTo>
                  <a:lnTo>
                    <a:pt x="1222976" y="116758"/>
                  </a:lnTo>
                  <a:lnTo>
                    <a:pt x="1358863" y="77838"/>
                  </a:lnTo>
                  <a:lnTo>
                    <a:pt x="1494749" y="77838"/>
                  </a:lnTo>
                  <a:lnTo>
                    <a:pt x="1630635" y="77838"/>
                  </a:lnTo>
                  <a:lnTo>
                    <a:pt x="1766522" y="77838"/>
                  </a:lnTo>
                  <a:lnTo>
                    <a:pt x="1902408" y="77838"/>
                  </a:lnTo>
                  <a:lnTo>
                    <a:pt x="2038294" y="77838"/>
                  </a:lnTo>
                  <a:lnTo>
                    <a:pt x="2174180" y="38919"/>
                  </a:lnTo>
                  <a:lnTo>
                    <a:pt x="2310067" y="38919"/>
                  </a:lnTo>
                  <a:lnTo>
                    <a:pt x="2445953" y="0"/>
                  </a:lnTo>
                  <a:lnTo>
                    <a:pt x="2581839" y="0"/>
                  </a:lnTo>
                  <a:lnTo>
                    <a:pt x="2717726" y="116758"/>
                  </a:lnTo>
                  <a:lnTo>
                    <a:pt x="2853612" y="194596"/>
                  </a:lnTo>
                  <a:lnTo>
                    <a:pt x="2989498" y="116758"/>
                  </a:lnTo>
                  <a:lnTo>
                    <a:pt x="3125385" y="116758"/>
                  </a:lnTo>
                  <a:lnTo>
                    <a:pt x="3261271" y="77838"/>
                  </a:lnTo>
                  <a:lnTo>
                    <a:pt x="3397157" y="77838"/>
                  </a:lnTo>
                </a:path>
              </a:pathLst>
            </a:custGeom>
            <a:ln w="27101" cap="flat">
              <a:solidFill>
                <a:srgbClr val="80BD41">
                  <a:alpha val="100000"/>
                </a:srgbClr>
              </a:solidFill>
              <a:prstDash val="solid"/>
              <a:round/>
            </a:ln>
          </p:spPr>
          <p:txBody>
            <a:bodyPr/>
            <a:lstStyle/>
            <a:p/>
          </p:txBody>
        </p:sp>
        <p:sp>
          <p:nvSpPr>
            <p:cNvPr id="78" name="pl78"/>
            <p:cNvSpPr/>
            <p:nvPr/>
          </p:nvSpPr>
          <p:spPr>
            <a:xfrm>
              <a:off x="5437806" y="2619437"/>
              <a:ext cx="3397157" cy="778387"/>
            </a:xfrm>
            <a:custGeom>
              <a:avLst/>
              <a:pathLst>
                <a:path w="3397157" h="778387">
                  <a:moveTo>
                    <a:pt x="0" y="778387"/>
                  </a:moveTo>
                  <a:lnTo>
                    <a:pt x="135886" y="661629"/>
                  </a:lnTo>
                  <a:lnTo>
                    <a:pt x="271772" y="583790"/>
                  </a:lnTo>
                  <a:lnTo>
                    <a:pt x="407658" y="544871"/>
                  </a:lnTo>
                  <a:lnTo>
                    <a:pt x="543545" y="505952"/>
                  </a:lnTo>
                  <a:lnTo>
                    <a:pt x="679431" y="505952"/>
                  </a:lnTo>
                  <a:lnTo>
                    <a:pt x="815317" y="389193"/>
                  </a:lnTo>
                  <a:lnTo>
                    <a:pt x="951204" y="311355"/>
                  </a:lnTo>
                  <a:lnTo>
                    <a:pt x="1087090" y="233516"/>
                  </a:lnTo>
                  <a:lnTo>
                    <a:pt x="1222976" y="116758"/>
                  </a:lnTo>
                  <a:lnTo>
                    <a:pt x="1358863" y="77838"/>
                  </a:lnTo>
                  <a:lnTo>
                    <a:pt x="1494749" y="38919"/>
                  </a:lnTo>
                  <a:lnTo>
                    <a:pt x="1630635" y="38919"/>
                  </a:lnTo>
                  <a:lnTo>
                    <a:pt x="1766522" y="77838"/>
                  </a:lnTo>
                  <a:lnTo>
                    <a:pt x="1902408" y="77838"/>
                  </a:lnTo>
                  <a:lnTo>
                    <a:pt x="2038294" y="77838"/>
                  </a:lnTo>
                  <a:lnTo>
                    <a:pt x="2174180" y="155677"/>
                  </a:lnTo>
                  <a:lnTo>
                    <a:pt x="2310067" y="155677"/>
                  </a:lnTo>
                  <a:lnTo>
                    <a:pt x="2445953" y="38919"/>
                  </a:lnTo>
                  <a:lnTo>
                    <a:pt x="2581839" y="0"/>
                  </a:lnTo>
                  <a:lnTo>
                    <a:pt x="2717726" y="38919"/>
                  </a:lnTo>
                  <a:lnTo>
                    <a:pt x="2853612" y="155677"/>
                  </a:lnTo>
                  <a:lnTo>
                    <a:pt x="2989498" y="116758"/>
                  </a:lnTo>
                  <a:lnTo>
                    <a:pt x="3125385" y="38919"/>
                  </a:lnTo>
                  <a:lnTo>
                    <a:pt x="3261271" y="77838"/>
                  </a:lnTo>
                  <a:lnTo>
                    <a:pt x="3397157" y="38919"/>
                  </a:lnTo>
                </a:path>
              </a:pathLst>
            </a:custGeom>
            <a:ln w="27101" cap="flat">
              <a:solidFill>
                <a:srgbClr val="961A49">
                  <a:alpha val="100000"/>
                </a:srgbClr>
              </a:solidFill>
              <a:prstDash val="solid"/>
              <a:round/>
            </a:ln>
          </p:spPr>
          <p:txBody>
            <a:bodyPr/>
            <a:lstStyle/>
            <a:p/>
          </p:txBody>
        </p:sp>
        <p:sp>
          <p:nvSpPr>
            <p:cNvPr id="79" name="pl79"/>
            <p:cNvSpPr/>
            <p:nvPr/>
          </p:nvSpPr>
          <p:spPr>
            <a:xfrm>
              <a:off x="5437806" y="2619437"/>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0" name="pl80"/>
            <p:cNvSpPr/>
            <p:nvPr/>
          </p:nvSpPr>
          <p:spPr>
            <a:xfrm>
              <a:off x="5437806" y="2152404"/>
              <a:ext cx="3397157" cy="1907050"/>
            </a:xfrm>
            <a:custGeom>
              <a:avLst/>
              <a:pathLst>
                <a:path w="3397157" h="1907050">
                  <a:moveTo>
                    <a:pt x="0" y="1907050"/>
                  </a:moveTo>
                  <a:lnTo>
                    <a:pt x="135886" y="1868131"/>
                  </a:lnTo>
                  <a:lnTo>
                    <a:pt x="271772" y="1751372"/>
                  </a:lnTo>
                  <a:lnTo>
                    <a:pt x="407658" y="1712453"/>
                  </a:lnTo>
                  <a:lnTo>
                    <a:pt x="543545" y="1634614"/>
                  </a:lnTo>
                  <a:lnTo>
                    <a:pt x="679431" y="1440017"/>
                  </a:lnTo>
                  <a:lnTo>
                    <a:pt x="815317" y="1284340"/>
                  </a:lnTo>
                  <a:lnTo>
                    <a:pt x="951204" y="1089743"/>
                  </a:lnTo>
                  <a:lnTo>
                    <a:pt x="1087090" y="895146"/>
                  </a:lnTo>
                  <a:lnTo>
                    <a:pt x="1222976" y="700549"/>
                  </a:lnTo>
                  <a:lnTo>
                    <a:pt x="1358863" y="505952"/>
                  </a:lnTo>
                  <a:lnTo>
                    <a:pt x="1494749" y="350274"/>
                  </a:lnTo>
                  <a:lnTo>
                    <a:pt x="1630635" y="583790"/>
                  </a:lnTo>
                  <a:lnTo>
                    <a:pt x="1766522" y="856226"/>
                  </a:lnTo>
                  <a:lnTo>
                    <a:pt x="1902408" y="895146"/>
                  </a:lnTo>
                  <a:lnTo>
                    <a:pt x="2038294" y="817307"/>
                  </a:lnTo>
                  <a:lnTo>
                    <a:pt x="2174180" y="778387"/>
                  </a:lnTo>
                  <a:lnTo>
                    <a:pt x="2310067" y="700549"/>
                  </a:lnTo>
                  <a:lnTo>
                    <a:pt x="2445953" y="583790"/>
                  </a:lnTo>
                  <a:lnTo>
                    <a:pt x="2581839" y="467032"/>
                  </a:lnTo>
                  <a:lnTo>
                    <a:pt x="2717726" y="389193"/>
                  </a:lnTo>
                  <a:lnTo>
                    <a:pt x="2853612" y="467032"/>
                  </a:lnTo>
                  <a:lnTo>
                    <a:pt x="2989498" y="389193"/>
                  </a:lnTo>
                  <a:lnTo>
                    <a:pt x="3125385" y="233516"/>
                  </a:lnTo>
                  <a:lnTo>
                    <a:pt x="3261271" y="194596"/>
                  </a:lnTo>
                  <a:lnTo>
                    <a:pt x="3397157" y="0"/>
                  </a:lnTo>
                </a:path>
              </a:pathLst>
            </a:custGeom>
            <a:ln w="43362" cap="flat">
              <a:solidFill>
                <a:srgbClr val="000000">
                  <a:alpha val="100000"/>
                </a:srgbClr>
              </a:solidFill>
              <a:prstDash val="solid"/>
              <a:round/>
            </a:ln>
          </p:spPr>
          <p:txBody>
            <a:bodyPr/>
            <a:lstStyle/>
            <a:p/>
          </p:txBody>
        </p:sp>
        <p:sp>
          <p:nvSpPr>
            <p:cNvPr id="81" name="pl81"/>
            <p:cNvSpPr/>
            <p:nvPr/>
          </p:nvSpPr>
          <p:spPr>
            <a:xfrm>
              <a:off x="5437806" y="2090133"/>
              <a:ext cx="0" cy="1969321"/>
            </a:xfrm>
            <a:custGeom>
              <a:avLst/>
              <a:pathLst>
                <a:path w="0" h="1969321">
                  <a:moveTo>
                    <a:pt x="0" y="1969321"/>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237" y="2090133"/>
              <a:ext cx="0" cy="1502288"/>
            </a:xfrm>
            <a:custGeom>
              <a:avLst/>
              <a:pathLst>
                <a:path w="0" h="1502288">
                  <a:moveTo>
                    <a:pt x="0" y="150228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669" y="2090133"/>
              <a:ext cx="0" cy="568223"/>
            </a:xfrm>
            <a:custGeom>
              <a:avLst/>
              <a:pathLst>
                <a:path w="0" h="568223">
                  <a:moveTo>
                    <a:pt x="0" y="56822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100" y="2090133"/>
              <a:ext cx="0" cy="879578"/>
            </a:xfrm>
            <a:custGeom>
              <a:avLst/>
              <a:pathLst>
                <a:path w="0" h="879578">
                  <a:moveTo>
                    <a:pt x="0" y="87957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46" y="2090133"/>
              <a:ext cx="0" cy="529303"/>
            </a:xfrm>
            <a:custGeom>
              <a:avLst/>
              <a:pathLst>
                <a:path w="0" h="529303">
                  <a:moveTo>
                    <a:pt x="0" y="52930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77" y="2090133"/>
              <a:ext cx="0" cy="256868"/>
            </a:xfrm>
            <a:custGeom>
              <a:avLst/>
              <a:pathLst>
                <a:path w="0" h="256868">
                  <a:moveTo>
                    <a:pt x="0" y="25686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64" y="2090133"/>
              <a:ext cx="0" cy="62271"/>
            </a:xfrm>
            <a:custGeom>
              <a:avLst/>
              <a:pathLst>
                <a:path w="0" h="62271">
                  <a:moveTo>
                    <a:pt x="0" y="622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806" y="2152404"/>
              <a:ext cx="3397157" cy="1907050"/>
            </a:xfrm>
            <a:custGeom>
              <a:avLst/>
              <a:pathLst>
                <a:path w="3397157" h="1907050">
                  <a:moveTo>
                    <a:pt x="0" y="1907050"/>
                  </a:moveTo>
                  <a:lnTo>
                    <a:pt x="135886" y="1868131"/>
                  </a:lnTo>
                  <a:lnTo>
                    <a:pt x="271772" y="1751372"/>
                  </a:lnTo>
                  <a:lnTo>
                    <a:pt x="407658" y="1712453"/>
                  </a:lnTo>
                  <a:lnTo>
                    <a:pt x="543545" y="1634614"/>
                  </a:lnTo>
                  <a:lnTo>
                    <a:pt x="679431" y="1440017"/>
                  </a:lnTo>
                  <a:lnTo>
                    <a:pt x="815317" y="1284340"/>
                  </a:lnTo>
                  <a:lnTo>
                    <a:pt x="951204" y="1089743"/>
                  </a:lnTo>
                  <a:lnTo>
                    <a:pt x="1087090" y="895146"/>
                  </a:lnTo>
                  <a:lnTo>
                    <a:pt x="1222976" y="700549"/>
                  </a:lnTo>
                  <a:lnTo>
                    <a:pt x="1358863" y="505952"/>
                  </a:lnTo>
                  <a:lnTo>
                    <a:pt x="1494749" y="350274"/>
                  </a:lnTo>
                  <a:lnTo>
                    <a:pt x="1630635" y="583790"/>
                  </a:lnTo>
                  <a:lnTo>
                    <a:pt x="1766522" y="856226"/>
                  </a:lnTo>
                  <a:lnTo>
                    <a:pt x="1902408" y="895146"/>
                  </a:lnTo>
                  <a:lnTo>
                    <a:pt x="2038294" y="817307"/>
                  </a:lnTo>
                  <a:lnTo>
                    <a:pt x="2174180" y="778387"/>
                  </a:lnTo>
                  <a:lnTo>
                    <a:pt x="2310067" y="700549"/>
                  </a:lnTo>
                  <a:lnTo>
                    <a:pt x="2445953" y="583790"/>
                  </a:lnTo>
                  <a:lnTo>
                    <a:pt x="2581839" y="467032"/>
                  </a:lnTo>
                  <a:lnTo>
                    <a:pt x="2717726" y="389193"/>
                  </a:lnTo>
                  <a:lnTo>
                    <a:pt x="2853612" y="467032"/>
                  </a:lnTo>
                  <a:lnTo>
                    <a:pt x="2989498" y="389193"/>
                  </a:lnTo>
                  <a:lnTo>
                    <a:pt x="3125385" y="233516"/>
                  </a:lnTo>
                  <a:lnTo>
                    <a:pt x="3261271" y="194596"/>
                  </a:lnTo>
                  <a:lnTo>
                    <a:pt x="3397157" y="0"/>
                  </a:lnTo>
                </a:path>
              </a:pathLst>
            </a:custGeom>
            <a:ln w="27101" cap="flat">
              <a:solidFill>
                <a:srgbClr val="0058AB">
                  <a:alpha val="100000"/>
                </a:srgbClr>
              </a:solidFill>
              <a:prstDash val="solid"/>
              <a:round/>
            </a:ln>
          </p:spPr>
          <p:txBody>
            <a:bodyPr/>
            <a:lstStyle/>
            <a:p/>
          </p:txBody>
        </p:sp>
        <p:sp>
          <p:nvSpPr>
            <p:cNvPr id="89" name="tx89"/>
            <p:cNvSpPr/>
            <p:nvPr/>
          </p:nvSpPr>
          <p:spPr>
            <a:xfrm>
              <a:off x="5359487" y="20357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-37</a:t>
              </a:r>
            </a:p>
          </p:txBody>
        </p:sp>
        <p:sp>
          <p:nvSpPr>
            <p:cNvPr id="90" name="tx90"/>
            <p:cNvSpPr/>
            <p:nvPr/>
          </p:nvSpPr>
          <p:spPr>
            <a:xfrm>
              <a:off x="6038919" y="20357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a:t>
              </a:r>
            </a:p>
          </p:txBody>
        </p:sp>
        <p:sp>
          <p:nvSpPr>
            <p:cNvPr id="91" name="tx91"/>
            <p:cNvSpPr/>
            <p:nvPr/>
          </p:nvSpPr>
          <p:spPr>
            <a:xfrm>
              <a:off x="6748480" y="20357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2" name="tx92"/>
            <p:cNvSpPr/>
            <p:nvPr/>
          </p:nvSpPr>
          <p:spPr>
            <a:xfrm>
              <a:off x="7427912" y="20357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a:t>
              </a:r>
            </a:p>
          </p:txBody>
        </p:sp>
        <p:sp>
          <p:nvSpPr>
            <p:cNvPr id="93" name="tx93"/>
            <p:cNvSpPr/>
            <p:nvPr/>
          </p:nvSpPr>
          <p:spPr>
            <a:xfrm>
              <a:off x="7989516" y="20357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4" name="tx94"/>
            <p:cNvSpPr/>
            <p:nvPr/>
          </p:nvSpPr>
          <p:spPr>
            <a:xfrm>
              <a:off x="8668948" y="20357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a:t>
              </a:r>
            </a:p>
          </p:txBody>
        </p:sp>
        <p:sp>
          <p:nvSpPr>
            <p:cNvPr id="95" name="tx95"/>
            <p:cNvSpPr/>
            <p:nvPr/>
          </p:nvSpPr>
          <p:spPr>
            <a:xfrm>
              <a:off x="8774705" y="20357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a:t>
              </a:r>
            </a:p>
          </p:txBody>
        </p:sp>
        <p:sp>
          <p:nvSpPr>
            <p:cNvPr id="96" name="tx96"/>
            <p:cNvSpPr/>
            <p:nvPr/>
          </p:nvSpPr>
          <p:spPr>
            <a:xfrm>
              <a:off x="8902428" y="26584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-2</a:t>
              </a:r>
            </a:p>
          </p:txBody>
        </p:sp>
        <p:sp>
          <p:nvSpPr>
            <p:cNvPr id="97" name="tx97"/>
            <p:cNvSpPr/>
            <p:nvPr/>
          </p:nvSpPr>
          <p:spPr>
            <a:xfrm>
              <a:off x="8902428" y="2619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-1</a:t>
              </a:r>
            </a:p>
          </p:txBody>
        </p:sp>
        <p:sp>
          <p:nvSpPr>
            <p:cNvPr id="98" name="tx98"/>
            <p:cNvSpPr/>
            <p:nvPr/>
          </p:nvSpPr>
          <p:spPr>
            <a:xfrm>
              <a:off x="5003327" y="3347807"/>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99" name="tx99"/>
            <p:cNvSpPr/>
            <p:nvPr/>
          </p:nvSpPr>
          <p:spPr>
            <a:xfrm>
              <a:off x="5127594" y="2569419"/>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0" name="tx100"/>
            <p:cNvSpPr/>
            <p:nvPr/>
          </p:nvSpPr>
          <p:spPr>
            <a:xfrm>
              <a:off x="5049870" y="17910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1" name="tx101"/>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2" name="tx102"/>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3" name="tx103"/>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4" name="tx104"/>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5" name="tx105"/>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6" name="tx106"/>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7" name="tx107"/>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8" name="tx108"/>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09" name="pl109"/>
            <p:cNvSpPr/>
            <p:nvPr/>
          </p:nvSpPr>
          <p:spPr>
            <a:xfrm>
              <a:off x="6010567"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0567"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74133"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36658"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77667" y="4992248"/>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Ethiopia</a:t>
              </a:r>
            </a:p>
          </p:txBody>
        </p:sp>
        <p:sp>
          <p:nvSpPr>
            <p:cNvPr id="114" name="tx114"/>
            <p:cNvSpPr/>
            <p:nvPr/>
          </p:nvSpPr>
          <p:spPr>
            <a:xfrm>
              <a:off x="7141233"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15" name="tx115"/>
            <p:cNvSpPr/>
            <p:nvPr/>
          </p:nvSpPr>
          <p:spPr>
            <a:xfrm>
              <a:off x="7903757" y="4992248"/>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116" name="tx116"/>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17" name="pl117"/>
            <p:cNvSpPr/>
            <p:nvPr/>
          </p:nvSpPr>
          <p:spPr>
            <a:xfrm>
              <a:off x="2708588"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491030"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273473"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1" name="pl121"/>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2" name="pl122"/>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3" name="pl123"/>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099809"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882252"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367" y="5887267"/>
              <a:ext cx="7321385" cy="114812"/>
            </a:xfrm>
            <a:prstGeom prst="rect">
              <a:avLst/>
            </a:prstGeom>
            <a:solidFill>
              <a:srgbClr val="E2231A">
                <a:alpha val="80000"/>
              </a:srgbClr>
            </a:solidFill>
          </p:spPr>
          <p:txBody>
            <a:bodyPr/>
            <a:lstStyle/>
            <a:p/>
          </p:txBody>
        </p:sp>
        <p:sp>
          <p:nvSpPr>
            <p:cNvPr id="127" name="rc127"/>
            <p:cNvSpPr/>
            <p:nvPr/>
          </p:nvSpPr>
          <p:spPr>
            <a:xfrm>
              <a:off x="1317367" y="5743752"/>
              <a:ext cx="6296689" cy="114812"/>
            </a:xfrm>
            <a:prstGeom prst="rect">
              <a:avLst/>
            </a:prstGeom>
            <a:solidFill>
              <a:srgbClr val="E2231A">
                <a:alpha val="80000"/>
              </a:srgbClr>
            </a:solidFill>
          </p:spPr>
          <p:txBody>
            <a:bodyPr/>
            <a:lstStyle/>
            <a:p/>
          </p:txBody>
        </p:sp>
        <p:sp>
          <p:nvSpPr>
            <p:cNvPr id="128" name="rc128"/>
            <p:cNvSpPr/>
            <p:nvPr/>
          </p:nvSpPr>
          <p:spPr>
            <a:xfrm>
              <a:off x="1317367" y="5600237"/>
              <a:ext cx="5202332" cy="114812"/>
            </a:xfrm>
            <a:prstGeom prst="rect">
              <a:avLst/>
            </a:prstGeom>
            <a:solidFill>
              <a:srgbClr val="E2231A">
                <a:alpha val="80000"/>
              </a:srgbClr>
            </a:solidFill>
          </p:spPr>
          <p:txBody>
            <a:bodyPr/>
            <a:lstStyle/>
            <a:p/>
          </p:txBody>
        </p:sp>
        <p:sp>
          <p:nvSpPr>
            <p:cNvPr id="129" name="tx129"/>
            <p:cNvSpPr/>
            <p:nvPr/>
          </p:nvSpPr>
          <p:spPr>
            <a:xfrm>
              <a:off x="8325643" y="5905857"/>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1.3m</a:t>
              </a:r>
            </a:p>
          </p:txBody>
        </p:sp>
        <p:sp>
          <p:nvSpPr>
            <p:cNvPr id="130" name="tx130"/>
            <p:cNvSpPr/>
            <p:nvPr/>
          </p:nvSpPr>
          <p:spPr>
            <a:xfrm>
              <a:off x="7300948" y="57623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1.1m</a:t>
              </a:r>
            </a:p>
          </p:txBody>
        </p:sp>
        <p:sp>
          <p:nvSpPr>
            <p:cNvPr id="131" name="tx131"/>
            <p:cNvSpPr/>
            <p:nvPr/>
          </p:nvSpPr>
          <p:spPr>
            <a:xfrm>
              <a:off x="6010571" y="561882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935,000</a:t>
              </a:r>
            </a:p>
          </p:txBody>
        </p:sp>
        <p:sp>
          <p:nvSpPr>
            <p:cNvPr id="132" name="tx132"/>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3" name="tx133"/>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4" name="tx134"/>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5" name="tx135"/>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6" name="tx136"/>
            <p:cNvSpPr/>
            <p:nvPr/>
          </p:nvSpPr>
          <p:spPr>
            <a:xfrm>
              <a:off x="3594603"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a:t>
              </a:r>
            </a:p>
          </p:txBody>
        </p:sp>
        <p:sp>
          <p:nvSpPr>
            <p:cNvPr id="137" name="tx137"/>
            <p:cNvSpPr/>
            <p:nvPr/>
          </p:nvSpPr>
          <p:spPr>
            <a:xfrm>
              <a:off x="6260460" y="610813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38" name="tx138"/>
            <p:cNvSpPr/>
            <p:nvPr/>
          </p:nvSpPr>
          <p:spPr>
            <a:xfrm>
              <a:off x="951297" y="5360761"/>
              <a:ext cx="47196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2019, 2024 and 2025</a:t>
              </a:r>
            </a:p>
          </p:txBody>
        </p:sp>
        <p:sp>
          <p:nvSpPr>
            <p:cNvPr id="139" name="tx139"/>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MCV1 coverage in Ethiopia (77%) was 7 percentage points lower than the global average (84%) and the same the average across all {regn_txt} countries.
National MCV1 coverage was 12 percentage points higher than in 2019 (65%).
This equates to 935,000 unvaccinated children in 2025 compared to 1.3m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Ethiopia MCV1 coverage was 77% - this is 12 percentage points higher than in 2019 and 7 percentage points lower than the global average (84%).</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Ethiopia ranked number 8 out of 21 countries for lowest MCV1 coverage (based on tied ranks).
Ethiopia was in the top 10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Ethiopia was among the countries with the highest coverage, but had the highest number of unvaccinated children in the region, contributing the most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7777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1787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5797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9806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3077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4782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8792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280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4130107"/>
              <a:ext cx="239877" cy="177616"/>
            </a:xfrm>
            <a:prstGeom prst="rect">
              <a:avLst/>
            </a:prstGeom>
            <a:solidFill>
              <a:srgbClr val="80BD41">
                <a:alpha val="100000"/>
              </a:srgbClr>
            </a:solidFill>
          </p:spPr>
          <p:txBody>
            <a:bodyPr/>
            <a:lstStyle/>
            <a:p/>
          </p:txBody>
        </p:sp>
        <p:sp>
          <p:nvSpPr>
            <p:cNvPr id="25" name="rc25"/>
            <p:cNvSpPr/>
            <p:nvPr/>
          </p:nvSpPr>
          <p:spPr>
            <a:xfrm>
              <a:off x="1296454" y="3673378"/>
              <a:ext cx="239877" cy="456729"/>
            </a:xfrm>
            <a:prstGeom prst="rect">
              <a:avLst/>
            </a:prstGeom>
            <a:solidFill>
              <a:srgbClr val="E2231A">
                <a:alpha val="100000"/>
              </a:srgbClr>
            </a:solidFill>
          </p:spPr>
          <p:txBody>
            <a:bodyPr/>
            <a:lstStyle/>
            <a:p/>
          </p:txBody>
        </p:sp>
        <p:sp>
          <p:nvSpPr>
            <p:cNvPr id="26" name="rc26"/>
            <p:cNvSpPr/>
            <p:nvPr/>
          </p:nvSpPr>
          <p:spPr>
            <a:xfrm>
              <a:off x="1562984" y="4120283"/>
              <a:ext cx="239877" cy="187440"/>
            </a:xfrm>
            <a:prstGeom prst="rect">
              <a:avLst/>
            </a:prstGeom>
            <a:solidFill>
              <a:srgbClr val="80BD41">
                <a:alpha val="100000"/>
              </a:srgbClr>
            </a:solidFill>
          </p:spPr>
          <p:txBody>
            <a:bodyPr/>
            <a:lstStyle/>
            <a:p/>
          </p:txBody>
        </p:sp>
        <p:sp>
          <p:nvSpPr>
            <p:cNvPr id="27" name="rc27"/>
            <p:cNvSpPr/>
            <p:nvPr/>
          </p:nvSpPr>
          <p:spPr>
            <a:xfrm>
              <a:off x="1562984" y="3661376"/>
              <a:ext cx="239877" cy="458907"/>
            </a:xfrm>
            <a:prstGeom prst="rect">
              <a:avLst/>
            </a:prstGeom>
            <a:solidFill>
              <a:srgbClr val="E2231A">
                <a:alpha val="100000"/>
              </a:srgbClr>
            </a:solidFill>
          </p:spPr>
          <p:txBody>
            <a:bodyPr/>
            <a:lstStyle/>
            <a:p/>
          </p:txBody>
        </p:sp>
        <p:sp>
          <p:nvSpPr>
            <p:cNvPr id="28" name="rc28"/>
            <p:cNvSpPr/>
            <p:nvPr/>
          </p:nvSpPr>
          <p:spPr>
            <a:xfrm>
              <a:off x="1829515" y="4097540"/>
              <a:ext cx="239877" cy="210184"/>
            </a:xfrm>
            <a:prstGeom prst="rect">
              <a:avLst/>
            </a:prstGeom>
            <a:solidFill>
              <a:srgbClr val="80BD41">
                <a:alpha val="100000"/>
              </a:srgbClr>
            </a:solidFill>
          </p:spPr>
          <p:txBody>
            <a:bodyPr/>
            <a:lstStyle/>
            <a:p/>
          </p:txBody>
        </p:sp>
        <p:sp>
          <p:nvSpPr>
            <p:cNvPr id="29" name="rc29"/>
            <p:cNvSpPr/>
            <p:nvPr/>
          </p:nvSpPr>
          <p:spPr>
            <a:xfrm>
              <a:off x="1829515" y="3650897"/>
              <a:ext cx="239877" cy="446642"/>
            </a:xfrm>
            <a:prstGeom prst="rect">
              <a:avLst/>
            </a:prstGeom>
            <a:solidFill>
              <a:srgbClr val="E2231A">
                <a:alpha val="100000"/>
              </a:srgbClr>
            </a:solidFill>
          </p:spPr>
          <p:txBody>
            <a:bodyPr/>
            <a:lstStyle/>
            <a:p/>
          </p:txBody>
        </p:sp>
        <p:sp>
          <p:nvSpPr>
            <p:cNvPr id="30" name="rc30"/>
            <p:cNvSpPr/>
            <p:nvPr/>
          </p:nvSpPr>
          <p:spPr>
            <a:xfrm>
              <a:off x="2096045" y="4088613"/>
              <a:ext cx="239877" cy="219111"/>
            </a:xfrm>
            <a:prstGeom prst="rect">
              <a:avLst/>
            </a:prstGeom>
            <a:solidFill>
              <a:srgbClr val="80BD41">
                <a:alpha val="100000"/>
              </a:srgbClr>
            </a:solidFill>
          </p:spPr>
          <p:txBody>
            <a:bodyPr/>
            <a:lstStyle/>
            <a:p/>
          </p:txBody>
        </p:sp>
        <p:sp>
          <p:nvSpPr>
            <p:cNvPr id="31" name="rc31"/>
            <p:cNvSpPr/>
            <p:nvPr/>
          </p:nvSpPr>
          <p:spPr>
            <a:xfrm>
              <a:off x="2096045" y="3643750"/>
              <a:ext cx="239877" cy="444862"/>
            </a:xfrm>
            <a:prstGeom prst="rect">
              <a:avLst/>
            </a:prstGeom>
            <a:solidFill>
              <a:srgbClr val="E2231A">
                <a:alpha val="100000"/>
              </a:srgbClr>
            </a:solidFill>
          </p:spPr>
          <p:txBody>
            <a:bodyPr/>
            <a:lstStyle/>
            <a:p/>
          </p:txBody>
        </p:sp>
        <p:sp>
          <p:nvSpPr>
            <p:cNvPr id="32" name="rc32"/>
            <p:cNvSpPr/>
            <p:nvPr/>
          </p:nvSpPr>
          <p:spPr>
            <a:xfrm>
              <a:off x="2362575" y="4071241"/>
              <a:ext cx="239877" cy="236483"/>
            </a:xfrm>
            <a:prstGeom prst="rect">
              <a:avLst/>
            </a:prstGeom>
            <a:solidFill>
              <a:srgbClr val="80BD41">
                <a:alpha val="100000"/>
              </a:srgbClr>
            </a:solidFill>
          </p:spPr>
          <p:txBody>
            <a:bodyPr/>
            <a:lstStyle/>
            <a:p/>
          </p:txBody>
        </p:sp>
        <p:sp>
          <p:nvSpPr>
            <p:cNvPr id="33" name="rc33"/>
            <p:cNvSpPr/>
            <p:nvPr/>
          </p:nvSpPr>
          <p:spPr>
            <a:xfrm>
              <a:off x="2362575" y="3632057"/>
              <a:ext cx="239877" cy="439183"/>
            </a:xfrm>
            <a:prstGeom prst="rect">
              <a:avLst/>
            </a:prstGeom>
            <a:solidFill>
              <a:srgbClr val="E2231A">
                <a:alpha val="100000"/>
              </a:srgbClr>
            </a:solidFill>
          </p:spPr>
          <p:txBody>
            <a:bodyPr/>
            <a:lstStyle/>
            <a:p/>
          </p:txBody>
        </p:sp>
        <p:sp>
          <p:nvSpPr>
            <p:cNvPr id="34" name="rc34"/>
            <p:cNvSpPr/>
            <p:nvPr/>
          </p:nvSpPr>
          <p:spPr>
            <a:xfrm>
              <a:off x="2629106" y="4032737"/>
              <a:ext cx="239877" cy="274987"/>
            </a:xfrm>
            <a:prstGeom prst="rect">
              <a:avLst/>
            </a:prstGeom>
            <a:solidFill>
              <a:srgbClr val="80BD41">
                <a:alpha val="100000"/>
              </a:srgbClr>
            </a:solidFill>
          </p:spPr>
          <p:txBody>
            <a:bodyPr/>
            <a:lstStyle/>
            <a:p/>
          </p:txBody>
        </p:sp>
        <p:sp>
          <p:nvSpPr>
            <p:cNvPr id="35" name="rc35"/>
            <p:cNvSpPr/>
            <p:nvPr/>
          </p:nvSpPr>
          <p:spPr>
            <a:xfrm>
              <a:off x="2629106" y="3620255"/>
              <a:ext cx="239877" cy="412481"/>
            </a:xfrm>
            <a:prstGeom prst="rect">
              <a:avLst/>
            </a:prstGeom>
            <a:solidFill>
              <a:srgbClr val="E2231A">
                <a:alpha val="100000"/>
              </a:srgbClr>
            </a:solidFill>
          </p:spPr>
          <p:txBody>
            <a:bodyPr/>
            <a:lstStyle/>
            <a:p/>
          </p:txBody>
        </p:sp>
        <p:sp>
          <p:nvSpPr>
            <p:cNvPr id="36" name="rc36"/>
            <p:cNvSpPr/>
            <p:nvPr/>
          </p:nvSpPr>
          <p:spPr>
            <a:xfrm>
              <a:off x="2895636" y="4003182"/>
              <a:ext cx="239877" cy="304542"/>
            </a:xfrm>
            <a:prstGeom prst="rect">
              <a:avLst/>
            </a:prstGeom>
            <a:solidFill>
              <a:srgbClr val="80BD41">
                <a:alpha val="100000"/>
              </a:srgbClr>
            </a:solidFill>
          </p:spPr>
          <p:txBody>
            <a:bodyPr/>
            <a:lstStyle/>
            <a:p/>
          </p:txBody>
        </p:sp>
        <p:sp>
          <p:nvSpPr>
            <p:cNvPr id="37" name="rc37"/>
            <p:cNvSpPr/>
            <p:nvPr/>
          </p:nvSpPr>
          <p:spPr>
            <a:xfrm>
              <a:off x="2895636" y="3615584"/>
              <a:ext cx="239877" cy="387598"/>
            </a:xfrm>
            <a:prstGeom prst="rect">
              <a:avLst/>
            </a:prstGeom>
            <a:solidFill>
              <a:srgbClr val="E2231A">
                <a:alpha val="100000"/>
              </a:srgbClr>
            </a:solidFill>
          </p:spPr>
          <p:txBody>
            <a:bodyPr/>
            <a:lstStyle/>
            <a:p/>
          </p:txBody>
        </p:sp>
        <p:sp>
          <p:nvSpPr>
            <p:cNvPr id="38" name="rc38"/>
            <p:cNvSpPr/>
            <p:nvPr/>
          </p:nvSpPr>
          <p:spPr>
            <a:xfrm>
              <a:off x="3162166" y="3966551"/>
              <a:ext cx="239877" cy="341173"/>
            </a:xfrm>
            <a:prstGeom prst="rect">
              <a:avLst/>
            </a:prstGeom>
            <a:solidFill>
              <a:srgbClr val="80BD41">
                <a:alpha val="100000"/>
              </a:srgbClr>
            </a:solidFill>
          </p:spPr>
          <p:txBody>
            <a:bodyPr/>
            <a:lstStyle/>
            <a:p/>
          </p:txBody>
        </p:sp>
        <p:sp>
          <p:nvSpPr>
            <p:cNvPr id="39" name="rc39"/>
            <p:cNvSpPr/>
            <p:nvPr/>
          </p:nvSpPr>
          <p:spPr>
            <a:xfrm>
              <a:off x="3162166" y="3611452"/>
              <a:ext cx="239877" cy="355098"/>
            </a:xfrm>
            <a:prstGeom prst="rect">
              <a:avLst/>
            </a:prstGeom>
            <a:solidFill>
              <a:srgbClr val="E2231A">
                <a:alpha val="100000"/>
              </a:srgbClr>
            </a:solidFill>
          </p:spPr>
          <p:txBody>
            <a:bodyPr/>
            <a:lstStyle/>
            <a:p/>
          </p:txBody>
        </p:sp>
        <p:sp>
          <p:nvSpPr>
            <p:cNvPr id="40" name="rc40"/>
            <p:cNvSpPr/>
            <p:nvPr/>
          </p:nvSpPr>
          <p:spPr>
            <a:xfrm>
              <a:off x="3428696" y="3931257"/>
              <a:ext cx="239877" cy="376466"/>
            </a:xfrm>
            <a:prstGeom prst="rect">
              <a:avLst/>
            </a:prstGeom>
            <a:solidFill>
              <a:srgbClr val="80BD41">
                <a:alpha val="100000"/>
              </a:srgbClr>
            </a:solidFill>
          </p:spPr>
          <p:txBody>
            <a:bodyPr/>
            <a:lstStyle/>
            <a:p/>
          </p:txBody>
        </p:sp>
        <p:sp>
          <p:nvSpPr>
            <p:cNvPr id="41" name="rc41"/>
            <p:cNvSpPr/>
            <p:nvPr/>
          </p:nvSpPr>
          <p:spPr>
            <a:xfrm>
              <a:off x="3428696" y="3610563"/>
              <a:ext cx="239877" cy="320693"/>
            </a:xfrm>
            <a:prstGeom prst="rect">
              <a:avLst/>
            </a:prstGeom>
            <a:solidFill>
              <a:srgbClr val="E2231A">
                <a:alpha val="100000"/>
              </a:srgbClr>
            </a:solidFill>
          </p:spPr>
          <p:txBody>
            <a:bodyPr/>
            <a:lstStyle/>
            <a:p/>
          </p:txBody>
        </p:sp>
        <p:sp>
          <p:nvSpPr>
            <p:cNvPr id="42" name="rc42"/>
            <p:cNvSpPr/>
            <p:nvPr/>
          </p:nvSpPr>
          <p:spPr>
            <a:xfrm>
              <a:off x="3695227" y="3898490"/>
              <a:ext cx="239877" cy="409234"/>
            </a:xfrm>
            <a:prstGeom prst="rect">
              <a:avLst/>
            </a:prstGeom>
            <a:solidFill>
              <a:srgbClr val="80BD41">
                <a:alpha val="100000"/>
              </a:srgbClr>
            </a:solidFill>
          </p:spPr>
          <p:txBody>
            <a:bodyPr/>
            <a:lstStyle/>
            <a:p/>
          </p:txBody>
        </p:sp>
        <p:sp>
          <p:nvSpPr>
            <p:cNvPr id="43" name="rc43"/>
            <p:cNvSpPr/>
            <p:nvPr/>
          </p:nvSpPr>
          <p:spPr>
            <a:xfrm>
              <a:off x="3695227" y="3614107"/>
              <a:ext cx="239877" cy="284383"/>
            </a:xfrm>
            <a:prstGeom prst="rect">
              <a:avLst/>
            </a:prstGeom>
            <a:solidFill>
              <a:srgbClr val="E2231A">
                <a:alpha val="100000"/>
              </a:srgbClr>
            </a:solidFill>
          </p:spPr>
          <p:txBody>
            <a:bodyPr/>
            <a:lstStyle/>
            <a:p/>
          </p:txBody>
        </p:sp>
        <p:sp>
          <p:nvSpPr>
            <p:cNvPr id="44" name="rc44"/>
            <p:cNvSpPr/>
            <p:nvPr/>
          </p:nvSpPr>
          <p:spPr>
            <a:xfrm>
              <a:off x="3961757" y="3862002"/>
              <a:ext cx="239877" cy="445722"/>
            </a:xfrm>
            <a:prstGeom prst="rect">
              <a:avLst/>
            </a:prstGeom>
            <a:solidFill>
              <a:srgbClr val="80BD41">
                <a:alpha val="100000"/>
              </a:srgbClr>
            </a:solidFill>
          </p:spPr>
          <p:txBody>
            <a:bodyPr/>
            <a:lstStyle/>
            <a:p/>
          </p:txBody>
        </p:sp>
        <p:sp>
          <p:nvSpPr>
            <p:cNvPr id="45" name="rc45"/>
            <p:cNvSpPr/>
            <p:nvPr/>
          </p:nvSpPr>
          <p:spPr>
            <a:xfrm>
              <a:off x="3961757" y="3611284"/>
              <a:ext cx="239877" cy="250718"/>
            </a:xfrm>
            <a:prstGeom prst="rect">
              <a:avLst/>
            </a:prstGeom>
            <a:solidFill>
              <a:srgbClr val="E2231A">
                <a:alpha val="100000"/>
              </a:srgbClr>
            </a:solidFill>
          </p:spPr>
          <p:txBody>
            <a:bodyPr/>
            <a:lstStyle/>
            <a:p/>
          </p:txBody>
        </p:sp>
        <p:sp>
          <p:nvSpPr>
            <p:cNvPr id="46" name="rc46"/>
            <p:cNvSpPr/>
            <p:nvPr/>
          </p:nvSpPr>
          <p:spPr>
            <a:xfrm>
              <a:off x="4228287" y="3831660"/>
              <a:ext cx="239877" cy="476064"/>
            </a:xfrm>
            <a:prstGeom prst="rect">
              <a:avLst/>
            </a:prstGeom>
            <a:solidFill>
              <a:srgbClr val="80BD41">
                <a:alpha val="100000"/>
              </a:srgbClr>
            </a:solidFill>
          </p:spPr>
          <p:txBody>
            <a:bodyPr/>
            <a:lstStyle/>
            <a:p/>
          </p:txBody>
        </p:sp>
        <p:sp>
          <p:nvSpPr>
            <p:cNvPr id="47" name="rc47"/>
            <p:cNvSpPr/>
            <p:nvPr/>
          </p:nvSpPr>
          <p:spPr>
            <a:xfrm>
              <a:off x="4228287" y="3607630"/>
              <a:ext cx="239877" cy="224030"/>
            </a:xfrm>
            <a:prstGeom prst="rect">
              <a:avLst/>
            </a:prstGeom>
            <a:solidFill>
              <a:srgbClr val="E2231A">
                <a:alpha val="100000"/>
              </a:srgbClr>
            </a:solidFill>
          </p:spPr>
          <p:txBody>
            <a:bodyPr/>
            <a:lstStyle/>
            <a:p/>
          </p:txBody>
        </p:sp>
        <p:sp>
          <p:nvSpPr>
            <p:cNvPr id="48" name="rc48"/>
            <p:cNvSpPr/>
            <p:nvPr/>
          </p:nvSpPr>
          <p:spPr>
            <a:xfrm>
              <a:off x="4494818" y="3874492"/>
              <a:ext cx="239877" cy="433231"/>
            </a:xfrm>
            <a:prstGeom prst="rect">
              <a:avLst/>
            </a:prstGeom>
            <a:solidFill>
              <a:srgbClr val="80BD41">
                <a:alpha val="100000"/>
              </a:srgbClr>
            </a:solidFill>
          </p:spPr>
          <p:txBody>
            <a:bodyPr/>
            <a:lstStyle/>
            <a:p/>
          </p:txBody>
        </p:sp>
        <p:sp>
          <p:nvSpPr>
            <p:cNvPr id="49" name="rc49"/>
            <p:cNvSpPr/>
            <p:nvPr/>
          </p:nvSpPr>
          <p:spPr>
            <a:xfrm>
              <a:off x="4494818" y="3608963"/>
              <a:ext cx="239877" cy="265529"/>
            </a:xfrm>
            <a:prstGeom prst="rect">
              <a:avLst/>
            </a:prstGeom>
            <a:solidFill>
              <a:srgbClr val="E2231A">
                <a:alpha val="100000"/>
              </a:srgbClr>
            </a:solidFill>
          </p:spPr>
          <p:txBody>
            <a:bodyPr/>
            <a:lstStyle/>
            <a:p/>
          </p:txBody>
        </p:sp>
        <p:sp>
          <p:nvSpPr>
            <p:cNvPr id="50" name="rc50"/>
            <p:cNvSpPr/>
            <p:nvPr/>
          </p:nvSpPr>
          <p:spPr>
            <a:xfrm>
              <a:off x="4761348" y="3922731"/>
              <a:ext cx="239877" cy="384993"/>
            </a:xfrm>
            <a:prstGeom prst="rect">
              <a:avLst/>
            </a:prstGeom>
            <a:solidFill>
              <a:srgbClr val="80BD41">
                <a:alpha val="100000"/>
              </a:srgbClr>
            </a:solidFill>
          </p:spPr>
          <p:txBody>
            <a:bodyPr/>
            <a:lstStyle/>
            <a:p/>
          </p:txBody>
        </p:sp>
        <p:sp>
          <p:nvSpPr>
            <p:cNvPr id="51" name="rc51"/>
            <p:cNvSpPr/>
            <p:nvPr/>
          </p:nvSpPr>
          <p:spPr>
            <a:xfrm>
              <a:off x="4761348" y="3607736"/>
              <a:ext cx="239877" cy="314994"/>
            </a:xfrm>
            <a:prstGeom prst="rect">
              <a:avLst/>
            </a:prstGeom>
            <a:solidFill>
              <a:srgbClr val="E2231A">
                <a:alpha val="100000"/>
              </a:srgbClr>
            </a:solidFill>
          </p:spPr>
          <p:txBody>
            <a:bodyPr/>
            <a:lstStyle/>
            <a:p/>
          </p:txBody>
        </p:sp>
        <p:sp>
          <p:nvSpPr>
            <p:cNvPr id="52" name="rc52"/>
            <p:cNvSpPr/>
            <p:nvPr/>
          </p:nvSpPr>
          <p:spPr>
            <a:xfrm>
              <a:off x="5027878" y="3921610"/>
              <a:ext cx="239877" cy="386114"/>
            </a:xfrm>
            <a:prstGeom prst="rect">
              <a:avLst/>
            </a:prstGeom>
            <a:solidFill>
              <a:srgbClr val="80BD41">
                <a:alpha val="100000"/>
              </a:srgbClr>
            </a:solidFill>
          </p:spPr>
          <p:txBody>
            <a:bodyPr/>
            <a:lstStyle/>
            <a:p/>
          </p:txBody>
        </p:sp>
        <p:sp>
          <p:nvSpPr>
            <p:cNvPr id="53" name="rc53"/>
            <p:cNvSpPr/>
            <p:nvPr/>
          </p:nvSpPr>
          <p:spPr>
            <a:xfrm>
              <a:off x="5027878" y="3592698"/>
              <a:ext cx="239877" cy="328912"/>
            </a:xfrm>
            <a:prstGeom prst="rect">
              <a:avLst/>
            </a:prstGeom>
            <a:solidFill>
              <a:srgbClr val="E2231A">
                <a:alpha val="100000"/>
              </a:srgbClr>
            </a:solidFill>
          </p:spPr>
          <p:txBody>
            <a:bodyPr/>
            <a:lstStyle/>
            <a:p/>
          </p:txBody>
        </p:sp>
        <p:sp>
          <p:nvSpPr>
            <p:cNvPr id="54" name="rc54"/>
            <p:cNvSpPr/>
            <p:nvPr/>
          </p:nvSpPr>
          <p:spPr>
            <a:xfrm>
              <a:off x="5294409" y="3896773"/>
              <a:ext cx="239877" cy="410951"/>
            </a:xfrm>
            <a:prstGeom prst="rect">
              <a:avLst/>
            </a:prstGeom>
            <a:solidFill>
              <a:srgbClr val="80BD41">
                <a:alpha val="100000"/>
              </a:srgbClr>
            </a:solidFill>
          </p:spPr>
          <p:txBody>
            <a:bodyPr/>
            <a:lstStyle/>
            <a:p/>
          </p:txBody>
        </p:sp>
        <p:sp>
          <p:nvSpPr>
            <p:cNvPr id="55" name="rc55"/>
            <p:cNvSpPr/>
            <p:nvPr/>
          </p:nvSpPr>
          <p:spPr>
            <a:xfrm>
              <a:off x="5294409" y="3573883"/>
              <a:ext cx="239877" cy="322890"/>
            </a:xfrm>
            <a:prstGeom prst="rect">
              <a:avLst/>
            </a:prstGeom>
            <a:solidFill>
              <a:srgbClr val="E2231A">
                <a:alpha val="100000"/>
              </a:srgbClr>
            </a:solidFill>
          </p:spPr>
          <p:txBody>
            <a:bodyPr/>
            <a:lstStyle/>
            <a:p/>
          </p:txBody>
        </p:sp>
        <p:sp>
          <p:nvSpPr>
            <p:cNvPr id="56" name="rc56"/>
            <p:cNvSpPr/>
            <p:nvPr/>
          </p:nvSpPr>
          <p:spPr>
            <a:xfrm>
              <a:off x="5560939" y="3877438"/>
              <a:ext cx="239877" cy="430286"/>
            </a:xfrm>
            <a:prstGeom prst="rect">
              <a:avLst/>
            </a:prstGeom>
            <a:solidFill>
              <a:srgbClr val="80BD41">
                <a:alpha val="100000"/>
              </a:srgbClr>
            </a:solidFill>
          </p:spPr>
          <p:txBody>
            <a:bodyPr/>
            <a:lstStyle/>
            <a:p/>
          </p:txBody>
        </p:sp>
        <p:sp>
          <p:nvSpPr>
            <p:cNvPr id="57" name="rc57"/>
            <p:cNvSpPr/>
            <p:nvPr/>
          </p:nvSpPr>
          <p:spPr>
            <a:xfrm>
              <a:off x="5560939" y="3552836"/>
              <a:ext cx="239877" cy="324602"/>
            </a:xfrm>
            <a:prstGeom prst="rect">
              <a:avLst/>
            </a:prstGeom>
            <a:solidFill>
              <a:srgbClr val="E2231A">
                <a:alpha val="100000"/>
              </a:srgbClr>
            </a:solidFill>
          </p:spPr>
          <p:txBody>
            <a:bodyPr/>
            <a:lstStyle/>
            <a:p/>
          </p:txBody>
        </p:sp>
        <p:sp>
          <p:nvSpPr>
            <p:cNvPr id="58" name="rc58"/>
            <p:cNvSpPr/>
            <p:nvPr/>
          </p:nvSpPr>
          <p:spPr>
            <a:xfrm>
              <a:off x="5827469" y="3850971"/>
              <a:ext cx="239877" cy="456753"/>
            </a:xfrm>
            <a:prstGeom prst="rect">
              <a:avLst/>
            </a:prstGeom>
            <a:solidFill>
              <a:srgbClr val="80BD41">
                <a:alpha val="100000"/>
              </a:srgbClr>
            </a:solidFill>
          </p:spPr>
          <p:txBody>
            <a:bodyPr/>
            <a:lstStyle/>
            <a:p/>
          </p:txBody>
        </p:sp>
        <p:sp>
          <p:nvSpPr>
            <p:cNvPr id="59" name="rc59"/>
            <p:cNvSpPr/>
            <p:nvPr/>
          </p:nvSpPr>
          <p:spPr>
            <a:xfrm>
              <a:off x="5827469" y="3533566"/>
              <a:ext cx="239877" cy="317404"/>
            </a:xfrm>
            <a:prstGeom prst="rect">
              <a:avLst/>
            </a:prstGeom>
            <a:solidFill>
              <a:srgbClr val="E2231A">
                <a:alpha val="100000"/>
              </a:srgbClr>
            </a:solidFill>
          </p:spPr>
          <p:txBody>
            <a:bodyPr/>
            <a:lstStyle/>
            <a:p/>
          </p:txBody>
        </p:sp>
        <p:sp>
          <p:nvSpPr>
            <p:cNvPr id="60" name="rc60"/>
            <p:cNvSpPr/>
            <p:nvPr/>
          </p:nvSpPr>
          <p:spPr>
            <a:xfrm>
              <a:off x="6094000" y="3811515"/>
              <a:ext cx="239877" cy="496209"/>
            </a:xfrm>
            <a:prstGeom prst="rect">
              <a:avLst/>
            </a:prstGeom>
            <a:solidFill>
              <a:srgbClr val="80BD41">
                <a:alpha val="100000"/>
              </a:srgbClr>
            </a:solidFill>
          </p:spPr>
          <p:txBody>
            <a:bodyPr/>
            <a:lstStyle/>
            <a:p/>
          </p:txBody>
        </p:sp>
        <p:sp>
          <p:nvSpPr>
            <p:cNvPr id="61" name="rc61"/>
            <p:cNvSpPr/>
            <p:nvPr/>
          </p:nvSpPr>
          <p:spPr>
            <a:xfrm>
              <a:off x="6094000" y="3507387"/>
              <a:ext cx="239877" cy="304128"/>
            </a:xfrm>
            <a:prstGeom prst="rect">
              <a:avLst/>
            </a:prstGeom>
            <a:solidFill>
              <a:srgbClr val="E2231A">
                <a:alpha val="100000"/>
              </a:srgbClr>
            </a:solidFill>
          </p:spPr>
          <p:txBody>
            <a:bodyPr/>
            <a:lstStyle/>
            <a:p/>
          </p:txBody>
        </p:sp>
        <p:sp>
          <p:nvSpPr>
            <p:cNvPr id="62" name="rc62"/>
            <p:cNvSpPr/>
            <p:nvPr/>
          </p:nvSpPr>
          <p:spPr>
            <a:xfrm>
              <a:off x="6360530" y="3770271"/>
              <a:ext cx="239877" cy="537453"/>
            </a:xfrm>
            <a:prstGeom prst="rect">
              <a:avLst/>
            </a:prstGeom>
            <a:solidFill>
              <a:srgbClr val="80BD41">
                <a:alpha val="100000"/>
              </a:srgbClr>
            </a:solidFill>
          </p:spPr>
          <p:txBody>
            <a:bodyPr/>
            <a:lstStyle/>
            <a:p/>
          </p:txBody>
        </p:sp>
        <p:sp>
          <p:nvSpPr>
            <p:cNvPr id="63" name="rc63"/>
            <p:cNvSpPr/>
            <p:nvPr/>
          </p:nvSpPr>
          <p:spPr>
            <a:xfrm>
              <a:off x="6360530" y="3480874"/>
              <a:ext cx="239877" cy="289397"/>
            </a:xfrm>
            <a:prstGeom prst="rect">
              <a:avLst/>
            </a:prstGeom>
            <a:solidFill>
              <a:srgbClr val="E2231A">
                <a:alpha val="100000"/>
              </a:srgbClr>
            </a:solidFill>
          </p:spPr>
          <p:txBody>
            <a:bodyPr/>
            <a:lstStyle/>
            <a:p/>
          </p:txBody>
        </p:sp>
        <p:sp>
          <p:nvSpPr>
            <p:cNvPr id="64" name="rc64"/>
            <p:cNvSpPr/>
            <p:nvPr/>
          </p:nvSpPr>
          <p:spPr>
            <a:xfrm>
              <a:off x="6627060" y="3742006"/>
              <a:ext cx="239877" cy="565718"/>
            </a:xfrm>
            <a:prstGeom prst="rect">
              <a:avLst/>
            </a:prstGeom>
            <a:solidFill>
              <a:srgbClr val="80BD41">
                <a:alpha val="100000"/>
              </a:srgbClr>
            </a:solidFill>
          </p:spPr>
          <p:txBody>
            <a:bodyPr/>
            <a:lstStyle/>
            <a:p/>
          </p:txBody>
        </p:sp>
        <p:sp>
          <p:nvSpPr>
            <p:cNvPr id="65" name="rc65"/>
            <p:cNvSpPr/>
            <p:nvPr/>
          </p:nvSpPr>
          <p:spPr>
            <a:xfrm>
              <a:off x="6627060" y="3463368"/>
              <a:ext cx="239877" cy="278637"/>
            </a:xfrm>
            <a:prstGeom prst="rect">
              <a:avLst/>
            </a:prstGeom>
            <a:solidFill>
              <a:srgbClr val="E2231A">
                <a:alpha val="100000"/>
              </a:srgbClr>
            </a:solidFill>
          </p:spPr>
          <p:txBody>
            <a:bodyPr/>
            <a:lstStyle/>
            <a:p/>
          </p:txBody>
        </p:sp>
        <p:sp>
          <p:nvSpPr>
            <p:cNvPr id="66" name="rc66"/>
            <p:cNvSpPr/>
            <p:nvPr/>
          </p:nvSpPr>
          <p:spPr>
            <a:xfrm>
              <a:off x="6893590" y="3750874"/>
              <a:ext cx="239877" cy="556850"/>
            </a:xfrm>
            <a:prstGeom prst="rect">
              <a:avLst/>
            </a:prstGeom>
            <a:solidFill>
              <a:srgbClr val="80BD41">
                <a:alpha val="100000"/>
              </a:srgbClr>
            </a:solidFill>
          </p:spPr>
          <p:txBody>
            <a:bodyPr/>
            <a:lstStyle/>
            <a:p/>
          </p:txBody>
        </p:sp>
        <p:sp>
          <p:nvSpPr>
            <p:cNvPr id="67" name="rc67"/>
            <p:cNvSpPr/>
            <p:nvPr/>
          </p:nvSpPr>
          <p:spPr>
            <a:xfrm>
              <a:off x="6893590" y="3451031"/>
              <a:ext cx="239877" cy="299842"/>
            </a:xfrm>
            <a:prstGeom prst="rect">
              <a:avLst/>
            </a:prstGeom>
            <a:solidFill>
              <a:srgbClr val="E2231A">
                <a:alpha val="100000"/>
              </a:srgbClr>
            </a:solidFill>
          </p:spPr>
          <p:txBody>
            <a:bodyPr/>
            <a:lstStyle/>
            <a:p/>
          </p:txBody>
        </p:sp>
        <p:sp>
          <p:nvSpPr>
            <p:cNvPr id="68" name="rc68"/>
            <p:cNvSpPr/>
            <p:nvPr/>
          </p:nvSpPr>
          <p:spPr>
            <a:xfrm>
              <a:off x="7160121" y="3726273"/>
              <a:ext cx="239877" cy="581451"/>
            </a:xfrm>
            <a:prstGeom prst="rect">
              <a:avLst/>
            </a:prstGeom>
            <a:solidFill>
              <a:srgbClr val="80BD41">
                <a:alpha val="100000"/>
              </a:srgbClr>
            </a:solidFill>
          </p:spPr>
          <p:txBody>
            <a:bodyPr/>
            <a:lstStyle/>
            <a:p/>
          </p:txBody>
        </p:sp>
        <p:sp>
          <p:nvSpPr>
            <p:cNvPr id="69" name="rc69"/>
            <p:cNvSpPr/>
            <p:nvPr/>
          </p:nvSpPr>
          <p:spPr>
            <a:xfrm>
              <a:off x="7160121" y="3439886"/>
              <a:ext cx="239877" cy="286386"/>
            </a:xfrm>
            <a:prstGeom prst="rect">
              <a:avLst/>
            </a:prstGeom>
            <a:solidFill>
              <a:srgbClr val="E2231A">
                <a:alpha val="100000"/>
              </a:srgbClr>
            </a:solidFill>
          </p:spPr>
          <p:txBody>
            <a:bodyPr/>
            <a:lstStyle/>
            <a:p/>
          </p:txBody>
        </p:sp>
        <p:sp>
          <p:nvSpPr>
            <p:cNvPr id="70" name="rc70"/>
            <p:cNvSpPr/>
            <p:nvPr/>
          </p:nvSpPr>
          <p:spPr>
            <a:xfrm>
              <a:off x="7426651" y="3684746"/>
              <a:ext cx="239877" cy="622978"/>
            </a:xfrm>
            <a:prstGeom prst="rect">
              <a:avLst/>
            </a:prstGeom>
            <a:solidFill>
              <a:srgbClr val="80BD41">
                <a:alpha val="100000"/>
              </a:srgbClr>
            </a:solidFill>
          </p:spPr>
          <p:txBody>
            <a:bodyPr/>
            <a:lstStyle/>
            <a:p/>
          </p:txBody>
        </p:sp>
        <p:sp>
          <p:nvSpPr>
            <p:cNvPr id="71" name="rc71"/>
            <p:cNvSpPr/>
            <p:nvPr/>
          </p:nvSpPr>
          <p:spPr>
            <a:xfrm>
              <a:off x="7426651" y="3430290"/>
              <a:ext cx="239877" cy="254455"/>
            </a:xfrm>
            <a:prstGeom prst="rect">
              <a:avLst/>
            </a:prstGeom>
            <a:solidFill>
              <a:srgbClr val="E2231A">
                <a:alpha val="100000"/>
              </a:srgbClr>
            </a:solidFill>
          </p:spPr>
          <p:txBody>
            <a:bodyPr/>
            <a:lstStyle/>
            <a:p/>
          </p:txBody>
        </p:sp>
        <p:sp>
          <p:nvSpPr>
            <p:cNvPr id="72" name="rc72"/>
            <p:cNvSpPr/>
            <p:nvPr/>
          </p:nvSpPr>
          <p:spPr>
            <a:xfrm>
              <a:off x="7693181" y="3667712"/>
              <a:ext cx="239877" cy="640012"/>
            </a:xfrm>
            <a:prstGeom prst="rect">
              <a:avLst/>
            </a:prstGeom>
            <a:solidFill>
              <a:srgbClr val="80BD41">
                <a:alpha val="100000"/>
              </a:srgbClr>
            </a:solidFill>
          </p:spPr>
          <p:txBody>
            <a:bodyPr/>
            <a:lstStyle/>
            <a:p/>
          </p:txBody>
        </p:sp>
        <p:sp>
          <p:nvSpPr>
            <p:cNvPr id="73" name="rc73"/>
            <p:cNvSpPr/>
            <p:nvPr/>
          </p:nvSpPr>
          <p:spPr>
            <a:xfrm>
              <a:off x="7693181" y="3418818"/>
              <a:ext cx="239877" cy="248893"/>
            </a:xfrm>
            <a:prstGeom prst="rect">
              <a:avLst/>
            </a:prstGeom>
            <a:solidFill>
              <a:srgbClr val="E2231A">
                <a:alpha val="100000"/>
              </a:srgbClr>
            </a:solidFill>
          </p:spPr>
          <p:txBody>
            <a:bodyPr/>
            <a:lstStyle/>
            <a:p/>
          </p:txBody>
        </p:sp>
        <p:sp>
          <p:nvSpPr>
            <p:cNvPr id="74" name="rc74"/>
            <p:cNvSpPr/>
            <p:nvPr/>
          </p:nvSpPr>
          <p:spPr>
            <a:xfrm>
              <a:off x="7959712" y="3619289"/>
              <a:ext cx="239877" cy="688435"/>
            </a:xfrm>
            <a:prstGeom prst="rect">
              <a:avLst/>
            </a:prstGeom>
            <a:solidFill>
              <a:srgbClr val="80BD41">
                <a:alpha val="100000"/>
              </a:srgbClr>
            </a:solidFill>
          </p:spPr>
          <p:txBody>
            <a:bodyPr/>
            <a:lstStyle/>
            <a:p/>
          </p:txBody>
        </p:sp>
        <p:sp>
          <p:nvSpPr>
            <p:cNvPr id="75" name="rc75"/>
            <p:cNvSpPr/>
            <p:nvPr/>
          </p:nvSpPr>
          <p:spPr>
            <a:xfrm>
              <a:off x="7959712" y="3413653"/>
              <a:ext cx="239877" cy="205636"/>
            </a:xfrm>
            <a:prstGeom prst="rect">
              <a:avLst/>
            </a:prstGeom>
            <a:solidFill>
              <a:srgbClr val="E2231A">
                <a:alpha val="100000"/>
              </a:srgbClr>
            </a:solidFill>
          </p:spPr>
          <p:txBody>
            <a:bodyPr/>
            <a:lstStyle/>
            <a:p/>
          </p:txBody>
        </p:sp>
        <p:sp>
          <p:nvSpPr>
            <p:cNvPr id="76" name="pl76"/>
            <p:cNvSpPr/>
            <p:nvPr/>
          </p:nvSpPr>
          <p:spPr>
            <a:xfrm>
              <a:off x="1416393" y="2586637"/>
              <a:ext cx="6663257" cy="1095237"/>
            </a:xfrm>
            <a:custGeom>
              <a:avLst/>
              <a:pathLst>
                <a:path w="6663257" h="1095237">
                  <a:moveTo>
                    <a:pt x="0" y="1095237"/>
                  </a:moveTo>
                  <a:lnTo>
                    <a:pt x="266530" y="1072885"/>
                  </a:lnTo>
                  <a:lnTo>
                    <a:pt x="533060" y="1005830"/>
                  </a:lnTo>
                  <a:lnTo>
                    <a:pt x="799590" y="983478"/>
                  </a:lnTo>
                  <a:lnTo>
                    <a:pt x="1066121" y="938775"/>
                  </a:lnTo>
                  <a:lnTo>
                    <a:pt x="1332651" y="827016"/>
                  </a:lnTo>
                  <a:lnTo>
                    <a:pt x="1599181" y="737609"/>
                  </a:lnTo>
                  <a:lnTo>
                    <a:pt x="1865712" y="625850"/>
                  </a:lnTo>
                  <a:lnTo>
                    <a:pt x="2132242" y="514091"/>
                  </a:lnTo>
                  <a:lnTo>
                    <a:pt x="2398772" y="402332"/>
                  </a:lnTo>
                  <a:lnTo>
                    <a:pt x="2665303" y="290573"/>
                  </a:lnTo>
                  <a:lnTo>
                    <a:pt x="2931833" y="201166"/>
                  </a:lnTo>
                  <a:lnTo>
                    <a:pt x="3198363" y="335276"/>
                  </a:lnTo>
                  <a:lnTo>
                    <a:pt x="3464893" y="491739"/>
                  </a:lnTo>
                  <a:lnTo>
                    <a:pt x="3731424" y="514091"/>
                  </a:lnTo>
                  <a:lnTo>
                    <a:pt x="3997954" y="469387"/>
                  </a:lnTo>
                  <a:lnTo>
                    <a:pt x="4264484" y="447035"/>
                  </a:lnTo>
                  <a:lnTo>
                    <a:pt x="4531015" y="402332"/>
                  </a:lnTo>
                  <a:lnTo>
                    <a:pt x="4797545" y="335276"/>
                  </a:lnTo>
                  <a:lnTo>
                    <a:pt x="5064075" y="268221"/>
                  </a:lnTo>
                  <a:lnTo>
                    <a:pt x="5330606" y="223517"/>
                  </a:lnTo>
                  <a:lnTo>
                    <a:pt x="5597136" y="268221"/>
                  </a:lnTo>
                  <a:lnTo>
                    <a:pt x="5863666" y="223517"/>
                  </a:lnTo>
                  <a:lnTo>
                    <a:pt x="6130197" y="134110"/>
                  </a:lnTo>
                  <a:lnTo>
                    <a:pt x="6396727" y="111758"/>
                  </a:lnTo>
                  <a:lnTo>
                    <a:pt x="6663257" y="0"/>
                  </a:lnTo>
                </a:path>
              </a:pathLst>
            </a:custGeom>
            <a:ln w="27101" cap="flat">
              <a:solidFill>
                <a:srgbClr val="0058AB">
                  <a:alpha val="100000"/>
                </a:srgbClr>
              </a:solidFill>
              <a:prstDash val="solid"/>
              <a:round/>
            </a:ln>
          </p:spPr>
          <p:txBody>
            <a:bodyPr/>
            <a:lstStyle/>
            <a:p/>
          </p:txBody>
        </p:sp>
        <p:sp>
          <p:nvSpPr>
            <p:cNvPr id="77" name="tx77"/>
            <p:cNvSpPr/>
            <p:nvPr/>
          </p:nvSpPr>
          <p:spPr>
            <a:xfrm>
              <a:off x="1356134"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78" name="tx78"/>
            <p:cNvSpPr/>
            <p:nvPr/>
          </p:nvSpPr>
          <p:spPr>
            <a:xfrm>
              <a:off x="2688785"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40</a:t>
              </a:r>
            </a:p>
          </p:txBody>
        </p:sp>
        <p:sp>
          <p:nvSpPr>
            <p:cNvPr id="79" name="tx79"/>
            <p:cNvSpPr/>
            <p:nvPr/>
          </p:nvSpPr>
          <p:spPr>
            <a:xfrm>
              <a:off x="4021437"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64</a:t>
              </a:r>
            </a:p>
          </p:txBody>
        </p:sp>
        <p:sp>
          <p:nvSpPr>
            <p:cNvPr id="80" name="tx80"/>
            <p:cNvSpPr/>
            <p:nvPr/>
          </p:nvSpPr>
          <p:spPr>
            <a:xfrm>
              <a:off x="5354088"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56</a:t>
              </a:r>
            </a:p>
          </p:txBody>
        </p:sp>
        <p:sp>
          <p:nvSpPr>
            <p:cNvPr id="81" name="tx81"/>
            <p:cNvSpPr/>
            <p:nvPr/>
          </p:nvSpPr>
          <p:spPr>
            <a:xfrm>
              <a:off x="642021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82" name="tx82"/>
            <p:cNvSpPr/>
            <p:nvPr/>
          </p:nvSpPr>
          <p:spPr>
            <a:xfrm>
              <a:off x="668674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67</a:t>
              </a:r>
            </a:p>
          </p:txBody>
        </p:sp>
        <p:sp>
          <p:nvSpPr>
            <p:cNvPr id="83" name="tx83"/>
            <p:cNvSpPr/>
            <p:nvPr/>
          </p:nvSpPr>
          <p:spPr>
            <a:xfrm>
              <a:off x="695327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84" name="tx84"/>
            <p:cNvSpPr/>
            <p:nvPr/>
          </p:nvSpPr>
          <p:spPr>
            <a:xfrm>
              <a:off x="721980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67</a:t>
              </a:r>
            </a:p>
          </p:txBody>
        </p:sp>
        <p:sp>
          <p:nvSpPr>
            <p:cNvPr id="85" name="tx85"/>
            <p:cNvSpPr/>
            <p:nvPr/>
          </p:nvSpPr>
          <p:spPr>
            <a:xfrm>
              <a:off x="748633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71</a:t>
              </a:r>
            </a:p>
          </p:txBody>
        </p:sp>
        <p:sp>
          <p:nvSpPr>
            <p:cNvPr id="86" name="tx86"/>
            <p:cNvSpPr/>
            <p:nvPr/>
          </p:nvSpPr>
          <p:spPr>
            <a:xfrm>
              <a:off x="775286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72</a:t>
              </a:r>
            </a:p>
          </p:txBody>
        </p:sp>
        <p:sp>
          <p:nvSpPr>
            <p:cNvPr id="87" name="tx87"/>
            <p:cNvSpPr/>
            <p:nvPr/>
          </p:nvSpPr>
          <p:spPr>
            <a:xfrm>
              <a:off x="801939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77</a:t>
              </a:r>
            </a:p>
          </p:txBody>
        </p:sp>
        <p:sp>
          <p:nvSpPr>
            <p:cNvPr id="88" name="tx88"/>
            <p:cNvSpPr/>
            <p:nvPr/>
          </p:nvSpPr>
          <p:spPr>
            <a:xfrm>
              <a:off x="1325044" y="353896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2.88</a:t>
              </a:r>
            </a:p>
          </p:txBody>
        </p:sp>
        <p:sp>
          <p:nvSpPr>
            <p:cNvPr id="89" name="tx89"/>
            <p:cNvSpPr/>
            <p:nvPr/>
          </p:nvSpPr>
          <p:spPr>
            <a:xfrm>
              <a:off x="2657696" y="348583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3.13</a:t>
              </a:r>
            </a:p>
          </p:txBody>
        </p:sp>
        <p:sp>
          <p:nvSpPr>
            <p:cNvPr id="90" name="tx90"/>
            <p:cNvSpPr/>
            <p:nvPr/>
          </p:nvSpPr>
          <p:spPr>
            <a:xfrm>
              <a:off x="3990347" y="347686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3.17</a:t>
              </a:r>
            </a:p>
          </p:txBody>
        </p:sp>
        <p:sp>
          <p:nvSpPr>
            <p:cNvPr id="91" name="tx91"/>
            <p:cNvSpPr/>
            <p:nvPr/>
          </p:nvSpPr>
          <p:spPr>
            <a:xfrm>
              <a:off x="5322999" y="343946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3.34</a:t>
              </a:r>
            </a:p>
          </p:txBody>
        </p:sp>
        <p:sp>
          <p:nvSpPr>
            <p:cNvPr id="92" name="tx92"/>
            <p:cNvSpPr/>
            <p:nvPr/>
          </p:nvSpPr>
          <p:spPr>
            <a:xfrm>
              <a:off x="6389120" y="334645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3.76</a:t>
              </a:r>
            </a:p>
          </p:txBody>
        </p:sp>
        <p:sp>
          <p:nvSpPr>
            <p:cNvPr id="93" name="tx93"/>
            <p:cNvSpPr/>
            <p:nvPr/>
          </p:nvSpPr>
          <p:spPr>
            <a:xfrm>
              <a:off x="6655650" y="332895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3.84</a:t>
              </a:r>
            </a:p>
          </p:txBody>
        </p:sp>
        <p:sp>
          <p:nvSpPr>
            <p:cNvPr id="94" name="tx94"/>
            <p:cNvSpPr/>
            <p:nvPr/>
          </p:nvSpPr>
          <p:spPr>
            <a:xfrm>
              <a:off x="6922181" y="331661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3.89</a:t>
              </a:r>
            </a:p>
          </p:txBody>
        </p:sp>
        <p:sp>
          <p:nvSpPr>
            <p:cNvPr id="95" name="tx95"/>
            <p:cNvSpPr/>
            <p:nvPr/>
          </p:nvSpPr>
          <p:spPr>
            <a:xfrm>
              <a:off x="7188711" y="330547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3.95</a:t>
              </a:r>
            </a:p>
          </p:txBody>
        </p:sp>
        <p:sp>
          <p:nvSpPr>
            <p:cNvPr id="96" name="tx96"/>
            <p:cNvSpPr/>
            <p:nvPr/>
          </p:nvSpPr>
          <p:spPr>
            <a:xfrm>
              <a:off x="7455241" y="329587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3.99</a:t>
              </a:r>
            </a:p>
          </p:txBody>
        </p:sp>
        <p:sp>
          <p:nvSpPr>
            <p:cNvPr id="97" name="tx97"/>
            <p:cNvSpPr/>
            <p:nvPr/>
          </p:nvSpPr>
          <p:spPr>
            <a:xfrm>
              <a:off x="7721771" y="328440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4.04</a:t>
              </a:r>
            </a:p>
          </p:txBody>
        </p:sp>
        <p:sp>
          <p:nvSpPr>
            <p:cNvPr id="98" name="tx98"/>
            <p:cNvSpPr/>
            <p:nvPr/>
          </p:nvSpPr>
          <p:spPr>
            <a:xfrm>
              <a:off x="7988302" y="327923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4.06</a:t>
              </a:r>
            </a:p>
          </p:txBody>
        </p:sp>
        <p:sp>
          <p:nvSpPr>
            <p:cNvPr id="99" name="pl99"/>
            <p:cNvSpPr/>
            <p:nvPr/>
          </p:nvSpPr>
          <p:spPr>
            <a:xfrm>
              <a:off x="1416393" y="2072545"/>
              <a:ext cx="0" cy="1609328"/>
            </a:xfrm>
            <a:custGeom>
              <a:avLst/>
              <a:pathLst>
                <a:path w="0" h="1609328">
                  <a:moveTo>
                    <a:pt x="0" y="16093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9044" y="2072545"/>
              <a:ext cx="0" cy="1341107"/>
            </a:xfrm>
            <a:custGeom>
              <a:avLst/>
              <a:pathLst>
                <a:path w="0" h="1341107">
                  <a:moveTo>
                    <a:pt x="0" y="13411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96" y="2072545"/>
              <a:ext cx="0" cy="804664"/>
            </a:xfrm>
            <a:custGeom>
              <a:avLst/>
              <a:pathLst>
                <a:path w="0" h="804664">
                  <a:moveTo>
                    <a:pt x="0" y="80466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47" y="2072545"/>
              <a:ext cx="0" cy="983478"/>
            </a:xfrm>
            <a:custGeom>
              <a:avLst/>
              <a:pathLst>
                <a:path w="0" h="983478">
                  <a:moveTo>
                    <a:pt x="0" y="98347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468" y="2072545"/>
              <a:ext cx="0" cy="782312"/>
            </a:xfrm>
            <a:custGeom>
              <a:avLst/>
              <a:pathLst>
                <a:path w="0" h="782312">
                  <a:moveTo>
                    <a:pt x="0" y="78231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6999" y="2072545"/>
              <a:ext cx="0" cy="737609"/>
            </a:xfrm>
            <a:custGeom>
              <a:avLst/>
              <a:pathLst>
                <a:path w="0" h="737609">
                  <a:moveTo>
                    <a:pt x="0" y="7376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529" y="2072545"/>
              <a:ext cx="0" cy="782312"/>
            </a:xfrm>
            <a:custGeom>
              <a:avLst/>
              <a:pathLst>
                <a:path w="0" h="782312">
                  <a:moveTo>
                    <a:pt x="0" y="78231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059" y="2072545"/>
              <a:ext cx="0" cy="737609"/>
            </a:xfrm>
            <a:custGeom>
              <a:avLst/>
              <a:pathLst>
                <a:path w="0" h="737609">
                  <a:moveTo>
                    <a:pt x="0" y="7376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590" y="2072545"/>
              <a:ext cx="0" cy="648201"/>
            </a:xfrm>
            <a:custGeom>
              <a:avLst/>
              <a:pathLst>
                <a:path w="0" h="648201">
                  <a:moveTo>
                    <a:pt x="0" y="64820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120" y="2072545"/>
              <a:ext cx="0" cy="625850"/>
            </a:xfrm>
            <a:custGeom>
              <a:avLst/>
              <a:pathLst>
                <a:path w="0" h="625850">
                  <a:moveTo>
                    <a:pt x="0" y="62585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650" y="2072545"/>
              <a:ext cx="0" cy="514091"/>
            </a:xfrm>
            <a:custGeom>
              <a:avLst/>
              <a:pathLst>
                <a:path w="0" h="514091">
                  <a:moveTo>
                    <a:pt x="0" y="51409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5044" y="418531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0.81</a:t>
              </a:r>
            </a:p>
          </p:txBody>
        </p:sp>
        <p:sp>
          <p:nvSpPr>
            <p:cNvPr id="111" name="tx111"/>
            <p:cNvSpPr/>
            <p:nvPr/>
          </p:nvSpPr>
          <p:spPr>
            <a:xfrm>
              <a:off x="1325044" y="386813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2.08</a:t>
              </a:r>
            </a:p>
          </p:txBody>
        </p:sp>
        <p:sp>
          <p:nvSpPr>
            <p:cNvPr id="112" name="tx112"/>
            <p:cNvSpPr/>
            <p:nvPr/>
          </p:nvSpPr>
          <p:spPr>
            <a:xfrm>
              <a:off x="2657696" y="413662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1.25</a:t>
              </a:r>
            </a:p>
          </p:txBody>
        </p:sp>
        <p:sp>
          <p:nvSpPr>
            <p:cNvPr id="113" name="tx113"/>
            <p:cNvSpPr/>
            <p:nvPr/>
          </p:nvSpPr>
          <p:spPr>
            <a:xfrm>
              <a:off x="2657696" y="379289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1.88</a:t>
              </a:r>
            </a:p>
          </p:txBody>
        </p:sp>
        <p:sp>
          <p:nvSpPr>
            <p:cNvPr id="114" name="tx114"/>
            <p:cNvSpPr/>
            <p:nvPr/>
          </p:nvSpPr>
          <p:spPr>
            <a:xfrm>
              <a:off x="3990347" y="405125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2.03</a:t>
              </a:r>
            </a:p>
          </p:txBody>
        </p:sp>
        <p:sp>
          <p:nvSpPr>
            <p:cNvPr id="115" name="tx115"/>
            <p:cNvSpPr/>
            <p:nvPr/>
          </p:nvSpPr>
          <p:spPr>
            <a:xfrm>
              <a:off x="3990347" y="370303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1.14</a:t>
              </a:r>
            </a:p>
          </p:txBody>
        </p:sp>
        <p:sp>
          <p:nvSpPr>
            <p:cNvPr id="116" name="tx116"/>
            <p:cNvSpPr/>
            <p:nvPr/>
          </p:nvSpPr>
          <p:spPr>
            <a:xfrm>
              <a:off x="5322999" y="406864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1.87</a:t>
              </a:r>
            </a:p>
          </p:txBody>
        </p:sp>
        <p:sp>
          <p:nvSpPr>
            <p:cNvPr id="117" name="tx117"/>
            <p:cNvSpPr/>
            <p:nvPr/>
          </p:nvSpPr>
          <p:spPr>
            <a:xfrm>
              <a:off x="5322999" y="370172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1.47</a:t>
              </a:r>
            </a:p>
          </p:txBody>
        </p:sp>
        <p:sp>
          <p:nvSpPr>
            <p:cNvPr id="118" name="tx118"/>
            <p:cNvSpPr/>
            <p:nvPr/>
          </p:nvSpPr>
          <p:spPr>
            <a:xfrm>
              <a:off x="6389120" y="400539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2.44</a:t>
              </a:r>
            </a:p>
          </p:txBody>
        </p:sp>
        <p:sp>
          <p:nvSpPr>
            <p:cNvPr id="119" name="tx119"/>
            <p:cNvSpPr/>
            <p:nvPr/>
          </p:nvSpPr>
          <p:spPr>
            <a:xfrm>
              <a:off x="6389120" y="359196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1.32</a:t>
              </a:r>
            </a:p>
          </p:txBody>
        </p:sp>
        <p:sp>
          <p:nvSpPr>
            <p:cNvPr id="120" name="tx120"/>
            <p:cNvSpPr/>
            <p:nvPr/>
          </p:nvSpPr>
          <p:spPr>
            <a:xfrm>
              <a:off x="6655650" y="399126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2.57</a:t>
              </a:r>
            </a:p>
          </p:txBody>
        </p:sp>
        <p:sp>
          <p:nvSpPr>
            <p:cNvPr id="121" name="tx121"/>
            <p:cNvSpPr/>
            <p:nvPr/>
          </p:nvSpPr>
          <p:spPr>
            <a:xfrm>
              <a:off x="6655650" y="356908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1.27</a:t>
              </a:r>
            </a:p>
          </p:txBody>
        </p:sp>
        <p:sp>
          <p:nvSpPr>
            <p:cNvPr id="122" name="tx122"/>
            <p:cNvSpPr/>
            <p:nvPr/>
          </p:nvSpPr>
          <p:spPr>
            <a:xfrm>
              <a:off x="6922181" y="399569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2.53</a:t>
              </a:r>
            </a:p>
          </p:txBody>
        </p:sp>
        <p:sp>
          <p:nvSpPr>
            <p:cNvPr id="123" name="tx123"/>
            <p:cNvSpPr/>
            <p:nvPr/>
          </p:nvSpPr>
          <p:spPr>
            <a:xfrm>
              <a:off x="6922181" y="356734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1.36</a:t>
              </a:r>
            </a:p>
          </p:txBody>
        </p:sp>
        <p:sp>
          <p:nvSpPr>
            <p:cNvPr id="124" name="tx124"/>
            <p:cNvSpPr/>
            <p:nvPr/>
          </p:nvSpPr>
          <p:spPr>
            <a:xfrm>
              <a:off x="7188711" y="398339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2.64</a:t>
              </a:r>
            </a:p>
          </p:txBody>
        </p:sp>
        <p:sp>
          <p:nvSpPr>
            <p:cNvPr id="125" name="tx125"/>
            <p:cNvSpPr/>
            <p:nvPr/>
          </p:nvSpPr>
          <p:spPr>
            <a:xfrm>
              <a:off x="7214817" y="3549476"/>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1.3</a:t>
              </a:r>
            </a:p>
          </p:txBody>
        </p:sp>
        <p:sp>
          <p:nvSpPr>
            <p:cNvPr id="126" name="tx126"/>
            <p:cNvSpPr/>
            <p:nvPr/>
          </p:nvSpPr>
          <p:spPr>
            <a:xfrm>
              <a:off x="7455241" y="396263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2.83</a:t>
              </a:r>
            </a:p>
          </p:txBody>
        </p:sp>
        <p:sp>
          <p:nvSpPr>
            <p:cNvPr id="127" name="tx127"/>
            <p:cNvSpPr/>
            <p:nvPr/>
          </p:nvSpPr>
          <p:spPr>
            <a:xfrm>
              <a:off x="7455241" y="352391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1.16</a:t>
              </a:r>
            </a:p>
          </p:txBody>
        </p:sp>
        <p:sp>
          <p:nvSpPr>
            <p:cNvPr id="128" name="tx128"/>
            <p:cNvSpPr/>
            <p:nvPr/>
          </p:nvSpPr>
          <p:spPr>
            <a:xfrm>
              <a:off x="7721771" y="395411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2.91</a:t>
              </a:r>
            </a:p>
          </p:txBody>
        </p:sp>
        <p:sp>
          <p:nvSpPr>
            <p:cNvPr id="129" name="tx129"/>
            <p:cNvSpPr/>
            <p:nvPr/>
          </p:nvSpPr>
          <p:spPr>
            <a:xfrm>
              <a:off x="7721771" y="350966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1.13</a:t>
              </a:r>
            </a:p>
          </p:txBody>
        </p:sp>
        <p:sp>
          <p:nvSpPr>
            <p:cNvPr id="130" name="tx130"/>
            <p:cNvSpPr/>
            <p:nvPr/>
          </p:nvSpPr>
          <p:spPr>
            <a:xfrm>
              <a:off x="7988302" y="392990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3.13</a:t>
              </a:r>
            </a:p>
          </p:txBody>
        </p:sp>
        <p:sp>
          <p:nvSpPr>
            <p:cNvPr id="131" name="tx131"/>
            <p:cNvSpPr/>
            <p:nvPr/>
          </p:nvSpPr>
          <p:spPr>
            <a:xfrm>
              <a:off x="7988302" y="348286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0.93</a:t>
              </a:r>
            </a:p>
          </p:txBody>
        </p:sp>
        <p:sp>
          <p:nvSpPr>
            <p:cNvPr id="132" name="tx132"/>
            <p:cNvSpPr/>
            <p:nvPr/>
          </p:nvSpPr>
          <p:spPr>
            <a:xfrm>
              <a:off x="694540" y="4257707"/>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3" name="tx133"/>
            <p:cNvSpPr/>
            <p:nvPr/>
          </p:nvSpPr>
          <p:spPr>
            <a:xfrm>
              <a:off x="694540" y="359780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3M</a:t>
              </a:r>
            </a:p>
          </p:txBody>
        </p:sp>
        <p:sp>
          <p:nvSpPr>
            <p:cNvPr id="134" name="tx134"/>
            <p:cNvSpPr/>
            <p:nvPr/>
          </p:nvSpPr>
          <p:spPr>
            <a:xfrm>
              <a:off x="694540" y="293790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6M</a:t>
              </a:r>
            </a:p>
          </p:txBody>
        </p:sp>
        <p:sp>
          <p:nvSpPr>
            <p:cNvPr id="135" name="tx135"/>
            <p:cNvSpPr/>
            <p:nvPr/>
          </p:nvSpPr>
          <p:spPr>
            <a:xfrm>
              <a:off x="694540" y="227800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9M</a:t>
              </a:r>
            </a:p>
          </p:txBody>
        </p:sp>
        <p:sp>
          <p:nvSpPr>
            <p:cNvPr id="136" name="tx136"/>
            <p:cNvSpPr/>
            <p:nvPr/>
          </p:nvSpPr>
          <p:spPr>
            <a:xfrm>
              <a:off x="8607376"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6989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3140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5813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202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177112" y="3084238"/>
              <a:ext cx="12812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(millions)</a:t>
              </a:r>
            </a:p>
          </p:txBody>
        </p:sp>
        <p:sp>
          <p:nvSpPr>
            <p:cNvPr id="153" name="tx153"/>
            <p:cNvSpPr/>
            <p:nvPr/>
          </p:nvSpPr>
          <p:spPr>
            <a:xfrm rot="5400000">
              <a:off x="8523756" y="30842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4" name="pl154"/>
            <p:cNvSpPr/>
            <p:nvPr/>
          </p:nvSpPr>
          <p:spPr>
            <a:xfrm>
              <a:off x="2897629" y="52813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64728" y="5231348"/>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56" name="rc156"/>
            <p:cNvSpPr/>
            <p:nvPr/>
          </p:nvSpPr>
          <p:spPr>
            <a:xfrm>
              <a:off x="4453993" y="5180638"/>
              <a:ext cx="201456" cy="201456"/>
            </a:xfrm>
            <a:prstGeom prst="rect">
              <a:avLst/>
            </a:prstGeom>
            <a:solidFill>
              <a:srgbClr val="E2231A">
                <a:alpha val="100000"/>
              </a:srgbClr>
            </a:solidFill>
          </p:spPr>
          <p:txBody>
            <a:bodyPr/>
            <a:lstStyle/>
            <a:p/>
          </p:txBody>
        </p:sp>
        <p:sp>
          <p:nvSpPr>
            <p:cNvPr id="157" name="rc157"/>
            <p:cNvSpPr/>
            <p:nvPr/>
          </p:nvSpPr>
          <p:spPr>
            <a:xfrm>
              <a:off x="5659270" y="5180638"/>
              <a:ext cx="201456" cy="201456"/>
            </a:xfrm>
            <a:prstGeom prst="rect">
              <a:avLst/>
            </a:prstGeom>
            <a:solidFill>
              <a:srgbClr val="80BD41">
                <a:alpha val="100000"/>
              </a:srgbClr>
            </a:solidFill>
          </p:spPr>
          <p:txBody>
            <a:bodyPr/>
            <a:lstStyle/>
            <a:p/>
          </p:txBody>
        </p:sp>
        <p:sp>
          <p:nvSpPr>
            <p:cNvPr id="158" name="tx158"/>
            <p:cNvSpPr/>
            <p:nvPr/>
          </p:nvSpPr>
          <p:spPr>
            <a:xfrm>
              <a:off x="4734038" y="5231348"/>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9" name="tx159"/>
            <p:cNvSpPr/>
            <p:nvPr/>
          </p:nvSpPr>
          <p:spPr>
            <a:xfrm>
              <a:off x="5939315" y="5231348"/>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0" name="tx160"/>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297" y="1618677"/>
              <a:ext cx="149970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Ethiopia, 2000-2025</a:t>
              </a:r>
            </a:p>
          </p:txBody>
        </p:sp>
        <p:sp>
          <p:nvSpPr>
            <p:cNvPr id="162" name="pl162"/>
            <p:cNvSpPr/>
            <p:nvPr/>
          </p:nvSpPr>
          <p:spPr>
            <a:xfrm>
              <a:off x="2105201"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22696"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340190"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957684"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297" y="60193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8580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69667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1296454"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13948"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531443"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148937"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766432"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454" y="5954836"/>
              <a:ext cx="3952075" cy="129081"/>
            </a:xfrm>
            <a:prstGeom prst="rect">
              <a:avLst/>
            </a:prstGeom>
            <a:solidFill>
              <a:srgbClr val="80BD41">
                <a:alpha val="100000"/>
              </a:srgbClr>
            </a:solidFill>
          </p:spPr>
          <p:txBody>
            <a:bodyPr/>
            <a:lstStyle/>
            <a:p/>
          </p:txBody>
        </p:sp>
        <p:sp>
          <p:nvSpPr>
            <p:cNvPr id="175" name="rc175"/>
            <p:cNvSpPr/>
            <p:nvPr/>
          </p:nvSpPr>
          <p:spPr>
            <a:xfrm>
              <a:off x="5248530" y="5954836"/>
              <a:ext cx="2128040" cy="129081"/>
            </a:xfrm>
            <a:prstGeom prst="rect">
              <a:avLst/>
            </a:prstGeom>
            <a:solidFill>
              <a:srgbClr val="E2231A">
                <a:alpha val="100000"/>
              </a:srgbClr>
            </a:solidFill>
          </p:spPr>
          <p:txBody>
            <a:bodyPr/>
            <a:lstStyle/>
            <a:p/>
          </p:txBody>
        </p:sp>
        <p:sp>
          <p:nvSpPr>
            <p:cNvPr id="176" name="rc176"/>
            <p:cNvSpPr/>
            <p:nvPr/>
          </p:nvSpPr>
          <p:spPr>
            <a:xfrm>
              <a:off x="1296454" y="5793484"/>
              <a:ext cx="4706232" cy="129081"/>
            </a:xfrm>
            <a:prstGeom prst="rect">
              <a:avLst/>
            </a:prstGeom>
            <a:solidFill>
              <a:srgbClr val="80BD41">
                <a:alpha val="100000"/>
              </a:srgbClr>
            </a:solidFill>
          </p:spPr>
          <p:txBody>
            <a:bodyPr/>
            <a:lstStyle/>
            <a:p/>
          </p:txBody>
        </p:sp>
        <p:sp>
          <p:nvSpPr>
            <p:cNvPr id="177" name="rc177"/>
            <p:cNvSpPr/>
            <p:nvPr/>
          </p:nvSpPr>
          <p:spPr>
            <a:xfrm>
              <a:off x="6002687" y="5793484"/>
              <a:ext cx="1830201" cy="129081"/>
            </a:xfrm>
            <a:prstGeom prst="rect">
              <a:avLst/>
            </a:prstGeom>
            <a:solidFill>
              <a:srgbClr val="E2231A">
                <a:alpha val="100000"/>
              </a:srgbClr>
            </a:solidFill>
          </p:spPr>
          <p:txBody>
            <a:bodyPr/>
            <a:lstStyle/>
            <a:p/>
          </p:txBody>
        </p:sp>
        <p:sp>
          <p:nvSpPr>
            <p:cNvPr id="178" name="rc178"/>
            <p:cNvSpPr/>
            <p:nvPr/>
          </p:nvSpPr>
          <p:spPr>
            <a:xfrm>
              <a:off x="1296454" y="5632132"/>
              <a:ext cx="5062299" cy="129081"/>
            </a:xfrm>
            <a:prstGeom prst="rect">
              <a:avLst/>
            </a:prstGeom>
            <a:solidFill>
              <a:srgbClr val="80BD41">
                <a:alpha val="100000"/>
              </a:srgbClr>
            </a:solidFill>
          </p:spPr>
          <p:txBody>
            <a:bodyPr/>
            <a:lstStyle/>
            <a:p/>
          </p:txBody>
        </p:sp>
        <p:sp>
          <p:nvSpPr>
            <p:cNvPr id="179" name="rc179"/>
            <p:cNvSpPr/>
            <p:nvPr/>
          </p:nvSpPr>
          <p:spPr>
            <a:xfrm>
              <a:off x="6358754" y="5632132"/>
              <a:ext cx="1512114" cy="129081"/>
            </a:xfrm>
            <a:prstGeom prst="rect">
              <a:avLst/>
            </a:prstGeom>
            <a:solidFill>
              <a:srgbClr val="E2231A">
                <a:alpha val="100000"/>
              </a:srgbClr>
            </a:solidFill>
          </p:spPr>
          <p:txBody>
            <a:bodyPr/>
            <a:lstStyle/>
            <a:p/>
          </p:txBody>
        </p:sp>
        <p:sp>
          <p:nvSpPr>
            <p:cNvPr id="180" name="tx180"/>
            <p:cNvSpPr/>
            <p:nvPr/>
          </p:nvSpPr>
          <p:spPr>
            <a:xfrm>
              <a:off x="7568242" y="5978045"/>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3.76</a:t>
              </a:r>
            </a:p>
          </p:txBody>
        </p:sp>
        <p:sp>
          <p:nvSpPr>
            <p:cNvPr id="181" name="tx181"/>
            <p:cNvSpPr/>
            <p:nvPr/>
          </p:nvSpPr>
          <p:spPr>
            <a:xfrm>
              <a:off x="8047376" y="5816694"/>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4.04</a:t>
              </a:r>
            </a:p>
          </p:txBody>
        </p:sp>
        <p:sp>
          <p:nvSpPr>
            <p:cNvPr id="182" name="tx182"/>
            <p:cNvSpPr/>
            <p:nvPr/>
          </p:nvSpPr>
          <p:spPr>
            <a:xfrm>
              <a:off x="8087255" y="5655342"/>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4.06</a:t>
              </a:r>
            </a:p>
          </p:txBody>
        </p:sp>
        <p:sp>
          <p:nvSpPr>
            <p:cNvPr id="183" name="tx183"/>
            <p:cNvSpPr/>
            <p:nvPr/>
          </p:nvSpPr>
          <p:spPr>
            <a:xfrm>
              <a:off x="3167062"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2.44</a:t>
              </a:r>
            </a:p>
          </p:txBody>
        </p:sp>
        <p:sp>
          <p:nvSpPr>
            <p:cNvPr id="184" name="tx184"/>
            <p:cNvSpPr/>
            <p:nvPr/>
          </p:nvSpPr>
          <p:spPr>
            <a:xfrm>
              <a:off x="6207120"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1.32</a:t>
              </a:r>
            </a:p>
          </p:txBody>
        </p:sp>
        <p:sp>
          <p:nvSpPr>
            <p:cNvPr id="185" name="tx185"/>
            <p:cNvSpPr/>
            <p:nvPr/>
          </p:nvSpPr>
          <p:spPr>
            <a:xfrm>
              <a:off x="3544140"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2.91</a:t>
              </a:r>
            </a:p>
          </p:txBody>
        </p:sp>
        <p:sp>
          <p:nvSpPr>
            <p:cNvPr id="186" name="tx186"/>
            <p:cNvSpPr/>
            <p:nvPr/>
          </p:nvSpPr>
          <p:spPr>
            <a:xfrm>
              <a:off x="6812357"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1.13</a:t>
              </a:r>
            </a:p>
          </p:txBody>
        </p:sp>
        <p:sp>
          <p:nvSpPr>
            <p:cNvPr id="187" name="tx187"/>
            <p:cNvSpPr/>
            <p:nvPr/>
          </p:nvSpPr>
          <p:spPr>
            <a:xfrm>
              <a:off x="3722174"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3.13</a:t>
              </a:r>
            </a:p>
          </p:txBody>
        </p:sp>
        <p:sp>
          <p:nvSpPr>
            <p:cNvPr id="188" name="tx188"/>
            <p:cNvSpPr/>
            <p:nvPr/>
          </p:nvSpPr>
          <p:spPr>
            <a:xfrm>
              <a:off x="7009381"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0.93</a:t>
              </a:r>
            </a:p>
          </p:txBody>
        </p:sp>
        <p:sp>
          <p:nvSpPr>
            <p:cNvPr id="189" name="tx189"/>
            <p:cNvSpPr/>
            <p:nvPr/>
          </p:nvSpPr>
          <p:spPr>
            <a:xfrm>
              <a:off x="577771" y="596935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577771" y="58080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577771" y="564665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179959"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3" name="tx193"/>
            <p:cNvSpPr/>
            <p:nvPr/>
          </p:nvSpPr>
          <p:spPr>
            <a:xfrm>
              <a:off x="2797454"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4" name="tx194"/>
            <p:cNvSpPr/>
            <p:nvPr/>
          </p:nvSpPr>
          <p:spPr>
            <a:xfrm>
              <a:off x="4414948"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5" name="tx195"/>
            <p:cNvSpPr/>
            <p:nvPr/>
          </p:nvSpPr>
          <p:spPr>
            <a:xfrm>
              <a:off x="6032443"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6" name="tx196"/>
            <p:cNvSpPr/>
            <p:nvPr/>
          </p:nvSpPr>
          <p:spPr>
            <a:xfrm>
              <a:off x="7649937"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7" name="tx197"/>
            <p:cNvSpPr/>
            <p:nvPr/>
          </p:nvSpPr>
          <p:spPr>
            <a:xfrm>
              <a:off x="4107393" y="6343091"/>
              <a:ext cx="12812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(millions)</a:t>
              </a:r>
            </a:p>
          </p:txBody>
        </p:sp>
        <p:sp>
          <p:nvSpPr>
            <p:cNvPr id="198" name="tx198"/>
            <p:cNvSpPr/>
            <p:nvPr/>
          </p:nvSpPr>
          <p:spPr>
            <a:xfrm>
              <a:off x="4382763" y="65421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(77%) was higher than in 2019 (65%).
The number of children vaccinated with MCV1 increased 28% compared to in 2019.
The number of surviving infants increased approximately 8% compared to in 2019.
In 2025, 700,000 more children were vaccinated than in 2019.
In 2025, there were 300,000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30207" y="4523227"/>
              <a:ext cx="7605250" cy="0"/>
            </a:xfrm>
            <a:custGeom>
              <a:avLst/>
              <a:pathLst>
                <a:path w="7605250" h="0">
                  <a:moveTo>
                    <a:pt x="0" y="0"/>
                  </a:moveTo>
                  <a:lnTo>
                    <a:pt x="7605250" y="0"/>
                  </a:lnTo>
                  <a:lnTo>
                    <a:pt x="7605250" y="0"/>
                  </a:lnTo>
                </a:path>
              </a:pathLst>
            </a:custGeom>
            <a:ln w="6775" cap="flat">
              <a:solidFill>
                <a:srgbClr val="EBEBEB">
                  <a:alpha val="100000"/>
                </a:srgbClr>
              </a:solidFill>
              <a:prstDash val="solid"/>
              <a:round/>
            </a:ln>
          </p:spPr>
          <p:txBody>
            <a:bodyPr/>
            <a:lstStyle/>
            <a:p/>
          </p:txBody>
        </p:sp>
        <p:sp>
          <p:nvSpPr>
            <p:cNvPr id="5" name="pl5"/>
            <p:cNvSpPr/>
            <p:nvPr/>
          </p:nvSpPr>
          <p:spPr>
            <a:xfrm>
              <a:off x="1030207" y="3759432"/>
              <a:ext cx="7605250" cy="0"/>
            </a:xfrm>
            <a:custGeom>
              <a:avLst/>
              <a:pathLst>
                <a:path w="7605250" h="0">
                  <a:moveTo>
                    <a:pt x="0" y="0"/>
                  </a:moveTo>
                  <a:lnTo>
                    <a:pt x="7605250" y="0"/>
                  </a:lnTo>
                  <a:lnTo>
                    <a:pt x="7605250" y="0"/>
                  </a:lnTo>
                </a:path>
              </a:pathLst>
            </a:custGeom>
            <a:ln w="6775" cap="flat">
              <a:solidFill>
                <a:srgbClr val="EBEBEB">
                  <a:alpha val="100000"/>
                </a:srgbClr>
              </a:solidFill>
              <a:prstDash val="solid"/>
              <a:round/>
            </a:ln>
          </p:spPr>
          <p:txBody>
            <a:bodyPr/>
            <a:lstStyle/>
            <a:p/>
          </p:txBody>
        </p:sp>
        <p:sp>
          <p:nvSpPr>
            <p:cNvPr id="6" name="pl6"/>
            <p:cNvSpPr/>
            <p:nvPr/>
          </p:nvSpPr>
          <p:spPr>
            <a:xfrm>
              <a:off x="1030207" y="2995637"/>
              <a:ext cx="7605250" cy="0"/>
            </a:xfrm>
            <a:custGeom>
              <a:avLst/>
              <a:pathLst>
                <a:path w="7605250" h="0">
                  <a:moveTo>
                    <a:pt x="0" y="0"/>
                  </a:moveTo>
                  <a:lnTo>
                    <a:pt x="7605250" y="0"/>
                  </a:lnTo>
                  <a:lnTo>
                    <a:pt x="7605250" y="0"/>
                  </a:lnTo>
                </a:path>
              </a:pathLst>
            </a:custGeom>
            <a:ln w="6775" cap="flat">
              <a:solidFill>
                <a:srgbClr val="EBEBEB">
                  <a:alpha val="100000"/>
                </a:srgbClr>
              </a:solidFill>
              <a:prstDash val="solid"/>
              <a:round/>
            </a:ln>
          </p:spPr>
          <p:txBody>
            <a:bodyPr/>
            <a:lstStyle/>
            <a:p/>
          </p:txBody>
        </p:sp>
        <p:sp>
          <p:nvSpPr>
            <p:cNvPr id="7" name="pl7"/>
            <p:cNvSpPr/>
            <p:nvPr/>
          </p:nvSpPr>
          <p:spPr>
            <a:xfrm>
              <a:off x="1030207" y="2231842"/>
              <a:ext cx="7605250" cy="0"/>
            </a:xfrm>
            <a:custGeom>
              <a:avLst/>
              <a:pathLst>
                <a:path w="7605250" h="0">
                  <a:moveTo>
                    <a:pt x="0" y="0"/>
                  </a:moveTo>
                  <a:lnTo>
                    <a:pt x="7605250" y="0"/>
                  </a:lnTo>
                  <a:lnTo>
                    <a:pt x="7605250" y="0"/>
                  </a:lnTo>
                </a:path>
              </a:pathLst>
            </a:custGeom>
            <a:ln w="6775" cap="flat">
              <a:solidFill>
                <a:srgbClr val="EBEBEB">
                  <a:alpha val="100000"/>
                </a:srgbClr>
              </a:solidFill>
              <a:prstDash val="solid"/>
              <a:round/>
            </a:ln>
          </p:spPr>
          <p:txBody>
            <a:bodyPr/>
            <a:lstStyle/>
            <a:p/>
          </p:txBody>
        </p:sp>
        <p:sp>
          <p:nvSpPr>
            <p:cNvPr id="8" name="pl8"/>
            <p:cNvSpPr/>
            <p:nvPr/>
          </p:nvSpPr>
          <p:spPr>
            <a:xfrm>
              <a:off x="1030207" y="4905125"/>
              <a:ext cx="7605250" cy="0"/>
            </a:xfrm>
            <a:custGeom>
              <a:avLst/>
              <a:pathLst>
                <a:path w="7605250" h="0">
                  <a:moveTo>
                    <a:pt x="0" y="0"/>
                  </a:moveTo>
                  <a:lnTo>
                    <a:pt x="7605250" y="0"/>
                  </a:lnTo>
                  <a:lnTo>
                    <a:pt x="7605250" y="0"/>
                  </a:lnTo>
                </a:path>
              </a:pathLst>
            </a:custGeom>
            <a:ln w="13550" cap="flat">
              <a:solidFill>
                <a:srgbClr val="EBEBEB">
                  <a:alpha val="100000"/>
                </a:srgbClr>
              </a:solidFill>
              <a:prstDash val="solid"/>
              <a:round/>
            </a:ln>
          </p:spPr>
          <p:txBody>
            <a:bodyPr/>
            <a:lstStyle/>
            <a:p/>
          </p:txBody>
        </p:sp>
        <p:sp>
          <p:nvSpPr>
            <p:cNvPr id="9" name="pl9"/>
            <p:cNvSpPr/>
            <p:nvPr/>
          </p:nvSpPr>
          <p:spPr>
            <a:xfrm>
              <a:off x="1030207" y="4141330"/>
              <a:ext cx="7605250" cy="0"/>
            </a:xfrm>
            <a:custGeom>
              <a:avLst/>
              <a:pathLst>
                <a:path w="7605250" h="0">
                  <a:moveTo>
                    <a:pt x="0" y="0"/>
                  </a:moveTo>
                  <a:lnTo>
                    <a:pt x="7605250" y="0"/>
                  </a:lnTo>
                  <a:lnTo>
                    <a:pt x="7605250" y="0"/>
                  </a:lnTo>
                </a:path>
              </a:pathLst>
            </a:custGeom>
            <a:ln w="13550" cap="flat">
              <a:solidFill>
                <a:srgbClr val="EBEBEB">
                  <a:alpha val="100000"/>
                </a:srgbClr>
              </a:solidFill>
              <a:prstDash val="solid"/>
              <a:round/>
            </a:ln>
          </p:spPr>
          <p:txBody>
            <a:bodyPr/>
            <a:lstStyle/>
            <a:p/>
          </p:txBody>
        </p:sp>
        <p:sp>
          <p:nvSpPr>
            <p:cNvPr id="10" name="pl10"/>
            <p:cNvSpPr/>
            <p:nvPr/>
          </p:nvSpPr>
          <p:spPr>
            <a:xfrm>
              <a:off x="1030207" y="3377534"/>
              <a:ext cx="7605250" cy="0"/>
            </a:xfrm>
            <a:custGeom>
              <a:avLst/>
              <a:pathLst>
                <a:path w="7605250" h="0">
                  <a:moveTo>
                    <a:pt x="0" y="0"/>
                  </a:moveTo>
                  <a:lnTo>
                    <a:pt x="7605250" y="0"/>
                  </a:lnTo>
                  <a:lnTo>
                    <a:pt x="7605250" y="0"/>
                  </a:lnTo>
                </a:path>
              </a:pathLst>
            </a:custGeom>
            <a:ln w="13550" cap="flat">
              <a:solidFill>
                <a:srgbClr val="EBEBEB">
                  <a:alpha val="100000"/>
                </a:srgbClr>
              </a:solidFill>
              <a:prstDash val="solid"/>
              <a:round/>
            </a:ln>
          </p:spPr>
          <p:txBody>
            <a:bodyPr/>
            <a:lstStyle/>
            <a:p/>
          </p:txBody>
        </p:sp>
        <p:sp>
          <p:nvSpPr>
            <p:cNvPr id="11" name="pl11"/>
            <p:cNvSpPr/>
            <p:nvPr/>
          </p:nvSpPr>
          <p:spPr>
            <a:xfrm>
              <a:off x="1030207" y="2613739"/>
              <a:ext cx="7605250" cy="0"/>
            </a:xfrm>
            <a:custGeom>
              <a:avLst/>
              <a:pathLst>
                <a:path w="7605250" h="0">
                  <a:moveTo>
                    <a:pt x="0" y="0"/>
                  </a:moveTo>
                  <a:lnTo>
                    <a:pt x="7605250" y="0"/>
                  </a:lnTo>
                  <a:lnTo>
                    <a:pt x="7605250" y="0"/>
                  </a:lnTo>
                </a:path>
              </a:pathLst>
            </a:custGeom>
            <a:ln w="13550" cap="flat">
              <a:solidFill>
                <a:srgbClr val="EBEBEB">
                  <a:alpha val="100000"/>
                </a:srgbClr>
              </a:solidFill>
              <a:prstDash val="solid"/>
              <a:round/>
            </a:ln>
          </p:spPr>
          <p:txBody>
            <a:bodyPr/>
            <a:lstStyle/>
            <a:p/>
          </p:txBody>
        </p:sp>
        <p:sp>
          <p:nvSpPr>
            <p:cNvPr id="12" name="pl12"/>
            <p:cNvSpPr/>
            <p:nvPr/>
          </p:nvSpPr>
          <p:spPr>
            <a:xfrm>
              <a:off x="1030207" y="1849944"/>
              <a:ext cx="7605250" cy="0"/>
            </a:xfrm>
            <a:custGeom>
              <a:avLst/>
              <a:pathLst>
                <a:path w="7605250" h="0">
                  <a:moveTo>
                    <a:pt x="0" y="0"/>
                  </a:moveTo>
                  <a:lnTo>
                    <a:pt x="7605250" y="0"/>
                  </a:lnTo>
                  <a:lnTo>
                    <a:pt x="7605250" y="0"/>
                  </a:lnTo>
                </a:path>
              </a:pathLst>
            </a:custGeom>
            <a:ln w="13550" cap="flat">
              <a:solidFill>
                <a:srgbClr val="EBEBEB">
                  <a:alpha val="100000"/>
                </a:srgbClr>
              </a:solidFill>
              <a:prstDash val="solid"/>
              <a:round/>
            </a:ln>
          </p:spPr>
          <p:txBody>
            <a:bodyPr/>
            <a:lstStyle/>
            <a:p/>
          </p:txBody>
        </p:sp>
        <p:sp>
          <p:nvSpPr>
            <p:cNvPr id="13" name="pl13"/>
            <p:cNvSpPr/>
            <p:nvPr/>
          </p:nvSpPr>
          <p:spPr>
            <a:xfrm>
              <a:off x="1305095"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3243"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1391"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79538"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37686"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95834"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53981"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2129"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70276"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428424"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86572"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44719"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02867"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61015"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98929" y="4764495"/>
              <a:ext cx="412332" cy="140629"/>
            </a:xfrm>
            <a:prstGeom prst="rect">
              <a:avLst/>
            </a:prstGeom>
            <a:solidFill>
              <a:srgbClr val="1CABE2">
                <a:alpha val="100000"/>
              </a:srgbClr>
            </a:solidFill>
          </p:spPr>
          <p:txBody>
            <a:bodyPr/>
            <a:lstStyle/>
            <a:p/>
          </p:txBody>
        </p:sp>
        <p:sp>
          <p:nvSpPr>
            <p:cNvPr id="28" name="rc28"/>
            <p:cNvSpPr/>
            <p:nvPr/>
          </p:nvSpPr>
          <p:spPr>
            <a:xfrm>
              <a:off x="1557077" y="4717964"/>
              <a:ext cx="412332" cy="187160"/>
            </a:xfrm>
            <a:prstGeom prst="rect">
              <a:avLst/>
            </a:prstGeom>
            <a:solidFill>
              <a:srgbClr val="1CABE2">
                <a:alpha val="100000"/>
              </a:srgbClr>
            </a:solidFill>
          </p:spPr>
          <p:txBody>
            <a:bodyPr/>
            <a:lstStyle/>
            <a:p/>
          </p:txBody>
        </p:sp>
        <p:sp>
          <p:nvSpPr>
            <p:cNvPr id="29" name="rc29"/>
            <p:cNvSpPr/>
            <p:nvPr/>
          </p:nvSpPr>
          <p:spPr>
            <a:xfrm>
              <a:off x="2015224" y="4468845"/>
              <a:ext cx="412332" cy="436279"/>
            </a:xfrm>
            <a:prstGeom prst="rect">
              <a:avLst/>
            </a:prstGeom>
            <a:solidFill>
              <a:srgbClr val="1CABE2">
                <a:alpha val="100000"/>
              </a:srgbClr>
            </a:solidFill>
          </p:spPr>
          <p:txBody>
            <a:bodyPr/>
            <a:lstStyle/>
            <a:p/>
          </p:txBody>
        </p:sp>
        <p:sp>
          <p:nvSpPr>
            <p:cNvPr id="30" name="rc30"/>
            <p:cNvSpPr/>
            <p:nvPr/>
          </p:nvSpPr>
          <p:spPr>
            <a:xfrm>
              <a:off x="2473372" y="4361975"/>
              <a:ext cx="412332" cy="543149"/>
            </a:xfrm>
            <a:prstGeom prst="rect">
              <a:avLst/>
            </a:prstGeom>
            <a:solidFill>
              <a:srgbClr val="1CABE2">
                <a:alpha val="100000"/>
              </a:srgbClr>
            </a:solidFill>
          </p:spPr>
          <p:txBody>
            <a:bodyPr/>
            <a:lstStyle/>
            <a:p/>
          </p:txBody>
        </p:sp>
        <p:sp>
          <p:nvSpPr>
            <p:cNvPr id="31" name="rc31"/>
            <p:cNvSpPr/>
            <p:nvPr/>
          </p:nvSpPr>
          <p:spPr>
            <a:xfrm>
              <a:off x="2931519" y="4765564"/>
              <a:ext cx="412332" cy="139560"/>
            </a:xfrm>
            <a:prstGeom prst="rect">
              <a:avLst/>
            </a:prstGeom>
            <a:solidFill>
              <a:srgbClr val="1CABE2">
                <a:alpha val="100000"/>
              </a:srgbClr>
            </a:solidFill>
          </p:spPr>
          <p:txBody>
            <a:bodyPr/>
            <a:lstStyle/>
            <a:p/>
          </p:txBody>
        </p:sp>
        <p:sp>
          <p:nvSpPr>
            <p:cNvPr id="32" name="rc32"/>
            <p:cNvSpPr/>
            <p:nvPr/>
          </p:nvSpPr>
          <p:spPr>
            <a:xfrm>
              <a:off x="3389667" y="4846710"/>
              <a:ext cx="412332" cy="58415"/>
            </a:xfrm>
            <a:prstGeom prst="rect">
              <a:avLst/>
            </a:prstGeom>
            <a:solidFill>
              <a:srgbClr val="1CABE2">
                <a:alpha val="100000"/>
              </a:srgbClr>
            </a:solidFill>
          </p:spPr>
          <p:txBody>
            <a:bodyPr/>
            <a:lstStyle/>
            <a:p/>
          </p:txBody>
        </p:sp>
        <p:sp>
          <p:nvSpPr>
            <p:cNvPr id="33" name="rc33"/>
            <p:cNvSpPr/>
            <p:nvPr/>
          </p:nvSpPr>
          <p:spPr>
            <a:xfrm>
              <a:off x="3847815" y="4863849"/>
              <a:ext cx="412332" cy="41275"/>
            </a:xfrm>
            <a:prstGeom prst="rect">
              <a:avLst/>
            </a:prstGeom>
            <a:solidFill>
              <a:srgbClr val="1CABE2">
                <a:alpha val="100000"/>
              </a:srgbClr>
            </a:solidFill>
          </p:spPr>
          <p:txBody>
            <a:bodyPr/>
            <a:lstStyle/>
            <a:p/>
          </p:txBody>
        </p:sp>
        <p:sp>
          <p:nvSpPr>
            <p:cNvPr id="34" name="rc34"/>
            <p:cNvSpPr/>
            <p:nvPr/>
          </p:nvSpPr>
          <p:spPr>
            <a:xfrm>
              <a:off x="4305962" y="4794833"/>
              <a:ext cx="412332" cy="110292"/>
            </a:xfrm>
            <a:prstGeom prst="rect">
              <a:avLst/>
            </a:prstGeom>
            <a:solidFill>
              <a:srgbClr val="1CABE2">
                <a:alpha val="100000"/>
              </a:srgbClr>
            </a:solidFill>
          </p:spPr>
          <p:txBody>
            <a:bodyPr/>
            <a:lstStyle/>
            <a:p/>
          </p:txBody>
        </p:sp>
        <p:sp>
          <p:nvSpPr>
            <p:cNvPr id="35" name="rc35"/>
            <p:cNvSpPr/>
            <p:nvPr/>
          </p:nvSpPr>
          <p:spPr>
            <a:xfrm>
              <a:off x="4764110" y="4845640"/>
              <a:ext cx="412332" cy="59484"/>
            </a:xfrm>
            <a:prstGeom prst="rect">
              <a:avLst/>
            </a:prstGeom>
            <a:solidFill>
              <a:srgbClr val="1CABE2">
                <a:alpha val="100000"/>
              </a:srgbClr>
            </a:solidFill>
          </p:spPr>
          <p:txBody>
            <a:bodyPr/>
            <a:lstStyle/>
            <a:p/>
          </p:txBody>
        </p:sp>
        <p:sp>
          <p:nvSpPr>
            <p:cNvPr id="36" name="rc36"/>
            <p:cNvSpPr/>
            <p:nvPr/>
          </p:nvSpPr>
          <p:spPr>
            <a:xfrm>
              <a:off x="5222258" y="4845640"/>
              <a:ext cx="412332" cy="59484"/>
            </a:xfrm>
            <a:prstGeom prst="rect">
              <a:avLst/>
            </a:prstGeom>
            <a:solidFill>
              <a:srgbClr val="1CABE2">
                <a:alpha val="100000"/>
              </a:srgbClr>
            </a:solidFill>
          </p:spPr>
          <p:txBody>
            <a:bodyPr/>
            <a:lstStyle/>
            <a:p/>
          </p:txBody>
        </p:sp>
        <p:sp>
          <p:nvSpPr>
            <p:cNvPr id="37" name="rc37"/>
            <p:cNvSpPr/>
            <p:nvPr/>
          </p:nvSpPr>
          <p:spPr>
            <a:xfrm>
              <a:off x="5680405" y="4622429"/>
              <a:ext cx="412332" cy="282695"/>
            </a:xfrm>
            <a:prstGeom prst="rect">
              <a:avLst/>
            </a:prstGeom>
            <a:solidFill>
              <a:srgbClr val="1CABE2">
                <a:alpha val="100000"/>
              </a:srgbClr>
            </a:solidFill>
          </p:spPr>
          <p:txBody>
            <a:bodyPr/>
            <a:lstStyle/>
            <a:p/>
          </p:txBody>
        </p:sp>
        <p:sp>
          <p:nvSpPr>
            <p:cNvPr id="38" name="rc38"/>
            <p:cNvSpPr/>
            <p:nvPr/>
          </p:nvSpPr>
          <p:spPr>
            <a:xfrm>
              <a:off x="6138553" y="4400867"/>
              <a:ext cx="412332" cy="504257"/>
            </a:xfrm>
            <a:prstGeom prst="rect">
              <a:avLst/>
            </a:prstGeom>
            <a:solidFill>
              <a:srgbClr val="1CABE2">
                <a:alpha val="100000"/>
              </a:srgbClr>
            </a:solidFill>
          </p:spPr>
          <p:txBody>
            <a:bodyPr/>
            <a:lstStyle/>
            <a:p/>
          </p:txBody>
        </p:sp>
        <p:sp>
          <p:nvSpPr>
            <p:cNvPr id="39" name="rc39"/>
            <p:cNvSpPr/>
            <p:nvPr/>
          </p:nvSpPr>
          <p:spPr>
            <a:xfrm>
              <a:off x="6596700" y="3982430"/>
              <a:ext cx="412332" cy="922695"/>
            </a:xfrm>
            <a:prstGeom prst="rect">
              <a:avLst/>
            </a:prstGeom>
            <a:solidFill>
              <a:srgbClr val="1CABE2">
                <a:alpha val="100000"/>
              </a:srgbClr>
            </a:solidFill>
          </p:spPr>
          <p:txBody>
            <a:bodyPr/>
            <a:lstStyle/>
            <a:p/>
          </p:txBody>
        </p:sp>
        <p:sp>
          <p:nvSpPr>
            <p:cNvPr id="40" name="rc40"/>
            <p:cNvSpPr/>
            <p:nvPr/>
          </p:nvSpPr>
          <p:spPr>
            <a:xfrm>
              <a:off x="7054848" y="4740725"/>
              <a:ext cx="412332" cy="164399"/>
            </a:xfrm>
            <a:prstGeom prst="rect">
              <a:avLst/>
            </a:prstGeom>
            <a:solidFill>
              <a:srgbClr val="1CABE2">
                <a:alpha val="100000"/>
              </a:srgbClr>
            </a:solidFill>
          </p:spPr>
          <p:txBody>
            <a:bodyPr/>
            <a:lstStyle/>
            <a:p/>
          </p:txBody>
        </p:sp>
        <p:sp>
          <p:nvSpPr>
            <p:cNvPr id="41" name="pl41"/>
            <p:cNvSpPr/>
            <p:nvPr/>
          </p:nvSpPr>
          <p:spPr>
            <a:xfrm>
              <a:off x="1305095" y="2536874"/>
              <a:ext cx="5955919" cy="707399"/>
            </a:xfrm>
            <a:custGeom>
              <a:avLst/>
              <a:pathLst>
                <a:path w="5955919" h="707399">
                  <a:moveTo>
                    <a:pt x="0" y="461347"/>
                  </a:moveTo>
                  <a:lnTo>
                    <a:pt x="458147" y="676643"/>
                  </a:lnTo>
                  <a:lnTo>
                    <a:pt x="916295" y="707399"/>
                  </a:lnTo>
                  <a:lnTo>
                    <a:pt x="1374442" y="645886"/>
                  </a:lnTo>
                  <a:lnTo>
                    <a:pt x="1832590" y="615130"/>
                  </a:lnTo>
                  <a:lnTo>
                    <a:pt x="2290738" y="553617"/>
                  </a:lnTo>
                  <a:lnTo>
                    <a:pt x="2748885" y="461347"/>
                  </a:lnTo>
                  <a:lnTo>
                    <a:pt x="3207033" y="369078"/>
                  </a:lnTo>
                  <a:lnTo>
                    <a:pt x="3665181" y="307565"/>
                  </a:lnTo>
                  <a:lnTo>
                    <a:pt x="4123328" y="369078"/>
                  </a:lnTo>
                  <a:lnTo>
                    <a:pt x="4581476" y="307565"/>
                  </a:lnTo>
                  <a:lnTo>
                    <a:pt x="5039623" y="184539"/>
                  </a:lnTo>
                  <a:lnTo>
                    <a:pt x="5497771" y="153782"/>
                  </a:lnTo>
                  <a:lnTo>
                    <a:pt x="5955919" y="0"/>
                  </a:lnTo>
                </a:path>
              </a:pathLst>
            </a:custGeom>
            <a:ln w="27101" cap="flat">
              <a:solidFill>
                <a:srgbClr val="00833D">
                  <a:alpha val="100000"/>
                </a:srgbClr>
              </a:solidFill>
              <a:prstDash val="solid"/>
              <a:round/>
            </a:ln>
          </p:spPr>
          <p:txBody>
            <a:bodyPr/>
            <a:lstStyle/>
            <a:p/>
          </p:txBody>
        </p:sp>
        <p:sp>
          <p:nvSpPr>
            <p:cNvPr id="42" name="pl42"/>
            <p:cNvSpPr/>
            <p:nvPr/>
          </p:nvSpPr>
          <p:spPr>
            <a:xfrm>
              <a:off x="4512129" y="2690657"/>
              <a:ext cx="2748885" cy="768912"/>
            </a:xfrm>
            <a:custGeom>
              <a:avLst/>
              <a:pathLst>
                <a:path w="2748885" h="768912">
                  <a:moveTo>
                    <a:pt x="0" y="768912"/>
                  </a:moveTo>
                  <a:lnTo>
                    <a:pt x="458147" y="645886"/>
                  </a:lnTo>
                  <a:lnTo>
                    <a:pt x="916295" y="615130"/>
                  </a:lnTo>
                  <a:lnTo>
                    <a:pt x="1374442" y="338321"/>
                  </a:lnTo>
                  <a:lnTo>
                    <a:pt x="1832590" y="307565"/>
                  </a:lnTo>
                  <a:lnTo>
                    <a:pt x="2290738" y="246052"/>
                  </a:lnTo>
                  <a:lnTo>
                    <a:pt x="2748885" y="0"/>
                  </a:lnTo>
                </a:path>
              </a:pathLst>
            </a:custGeom>
            <a:ln w="27101" cap="flat">
              <a:solidFill>
                <a:srgbClr val="002759">
                  <a:alpha val="100000"/>
                </a:srgbClr>
              </a:solidFill>
              <a:prstDash val="solid"/>
              <a:round/>
            </a:ln>
          </p:spPr>
          <p:txBody>
            <a:bodyPr/>
            <a:lstStyle/>
            <a:p/>
          </p:txBody>
        </p:sp>
        <p:sp>
          <p:nvSpPr>
            <p:cNvPr id="43" name="pt43"/>
            <p:cNvSpPr/>
            <p:nvPr/>
          </p:nvSpPr>
          <p:spPr>
            <a:xfrm>
              <a:off x="1273494" y="2966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31642" y="3181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89789" y="3212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647937" y="3151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106085" y="31204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64232" y="30588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022380" y="2966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80528" y="28743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38675" y="28128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96823" y="28743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54970" y="28128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313118" y="26898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71266" y="26590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29413" y="25052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4480528" y="34279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38675" y="3304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396823" y="32741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854970" y="29973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313118" y="29666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771266" y="2905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229413" y="26590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56140" y="4636662"/>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4,603</a:t>
              </a:r>
            </a:p>
          </p:txBody>
        </p:sp>
        <p:sp>
          <p:nvSpPr>
            <p:cNvPr id="65" name="tx65"/>
            <p:cNvSpPr/>
            <p:nvPr/>
          </p:nvSpPr>
          <p:spPr>
            <a:xfrm>
              <a:off x="1614287" y="4590131"/>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6,126</a:t>
              </a:r>
            </a:p>
          </p:txBody>
        </p:sp>
        <p:sp>
          <p:nvSpPr>
            <p:cNvPr id="66" name="tx66"/>
            <p:cNvSpPr/>
            <p:nvPr/>
          </p:nvSpPr>
          <p:spPr>
            <a:xfrm>
              <a:off x="2039334" y="4341012"/>
              <a:ext cx="364114"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14,280</a:t>
              </a:r>
            </a:p>
          </p:txBody>
        </p:sp>
        <p:sp>
          <p:nvSpPr>
            <p:cNvPr id="67" name="tx67"/>
            <p:cNvSpPr/>
            <p:nvPr/>
          </p:nvSpPr>
          <p:spPr>
            <a:xfrm>
              <a:off x="2497481" y="4234142"/>
              <a:ext cx="364114"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17,778</a:t>
              </a:r>
            </a:p>
          </p:txBody>
        </p:sp>
        <p:sp>
          <p:nvSpPr>
            <p:cNvPr id="68" name="tx68"/>
            <p:cNvSpPr/>
            <p:nvPr/>
          </p:nvSpPr>
          <p:spPr>
            <a:xfrm>
              <a:off x="2988730" y="4637731"/>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4,568</a:t>
              </a:r>
            </a:p>
          </p:txBody>
        </p:sp>
        <p:sp>
          <p:nvSpPr>
            <p:cNvPr id="69" name="tx69"/>
            <p:cNvSpPr/>
            <p:nvPr/>
          </p:nvSpPr>
          <p:spPr>
            <a:xfrm>
              <a:off x="3446878" y="4718877"/>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1,912</a:t>
              </a:r>
            </a:p>
          </p:txBody>
        </p:sp>
        <p:sp>
          <p:nvSpPr>
            <p:cNvPr id="70" name="tx70"/>
            <p:cNvSpPr/>
            <p:nvPr/>
          </p:nvSpPr>
          <p:spPr>
            <a:xfrm>
              <a:off x="3905025" y="4736016"/>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1,351</a:t>
              </a:r>
            </a:p>
          </p:txBody>
        </p:sp>
        <p:sp>
          <p:nvSpPr>
            <p:cNvPr id="71" name="tx71"/>
            <p:cNvSpPr/>
            <p:nvPr/>
          </p:nvSpPr>
          <p:spPr>
            <a:xfrm>
              <a:off x="4363173" y="4667000"/>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3,610</a:t>
              </a:r>
            </a:p>
          </p:txBody>
        </p:sp>
        <p:sp>
          <p:nvSpPr>
            <p:cNvPr id="72" name="tx72"/>
            <p:cNvSpPr/>
            <p:nvPr/>
          </p:nvSpPr>
          <p:spPr>
            <a:xfrm>
              <a:off x="4821321" y="4717807"/>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1,947</a:t>
              </a:r>
            </a:p>
          </p:txBody>
        </p:sp>
        <p:sp>
          <p:nvSpPr>
            <p:cNvPr id="73" name="tx73"/>
            <p:cNvSpPr/>
            <p:nvPr/>
          </p:nvSpPr>
          <p:spPr>
            <a:xfrm>
              <a:off x="5279468" y="4717807"/>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1,947</a:t>
              </a:r>
            </a:p>
          </p:txBody>
        </p:sp>
        <p:sp>
          <p:nvSpPr>
            <p:cNvPr id="74" name="tx74"/>
            <p:cNvSpPr/>
            <p:nvPr/>
          </p:nvSpPr>
          <p:spPr>
            <a:xfrm>
              <a:off x="5737616" y="4494596"/>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9,253</a:t>
              </a:r>
            </a:p>
          </p:txBody>
        </p:sp>
        <p:sp>
          <p:nvSpPr>
            <p:cNvPr id="75" name="tx75"/>
            <p:cNvSpPr/>
            <p:nvPr/>
          </p:nvSpPr>
          <p:spPr>
            <a:xfrm>
              <a:off x="6162662" y="4273034"/>
              <a:ext cx="364114"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16,505</a:t>
              </a:r>
            </a:p>
          </p:txBody>
        </p:sp>
        <p:sp>
          <p:nvSpPr>
            <p:cNvPr id="76" name="tx76"/>
            <p:cNvSpPr/>
            <p:nvPr/>
          </p:nvSpPr>
          <p:spPr>
            <a:xfrm>
              <a:off x="6620810" y="3854596"/>
              <a:ext cx="364114"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30,201</a:t>
              </a:r>
            </a:p>
          </p:txBody>
        </p:sp>
        <p:sp>
          <p:nvSpPr>
            <p:cNvPr id="77" name="tx77"/>
            <p:cNvSpPr/>
            <p:nvPr/>
          </p:nvSpPr>
          <p:spPr>
            <a:xfrm>
              <a:off x="7112059" y="4612892"/>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5,381</a:t>
              </a:r>
            </a:p>
          </p:txBody>
        </p:sp>
        <p:sp>
          <p:nvSpPr>
            <p:cNvPr id="78" name="pl78"/>
            <p:cNvSpPr/>
            <p:nvPr/>
          </p:nvSpPr>
          <p:spPr>
            <a:xfrm>
              <a:off x="7279818" y="2480049"/>
              <a:ext cx="583245" cy="55050"/>
            </a:xfrm>
            <a:custGeom>
              <a:avLst/>
              <a:pathLst>
                <a:path w="583245" h="55050">
                  <a:moveTo>
                    <a:pt x="583245" y="0"/>
                  </a:moveTo>
                  <a:lnTo>
                    <a:pt x="0" y="55050"/>
                  </a:lnTo>
                </a:path>
              </a:pathLst>
            </a:custGeom>
          </p:spPr>
          <p:txBody>
            <a:bodyPr/>
            <a:lstStyle/>
            <a:p/>
          </p:txBody>
        </p:sp>
        <p:sp>
          <p:nvSpPr>
            <p:cNvPr id="79" name="pl79"/>
            <p:cNvSpPr/>
            <p:nvPr/>
          </p:nvSpPr>
          <p:spPr>
            <a:xfrm>
              <a:off x="7279846" y="2692369"/>
              <a:ext cx="583217" cy="53039"/>
            </a:xfrm>
            <a:custGeom>
              <a:avLst/>
              <a:pathLst>
                <a:path w="583217" h="53039">
                  <a:moveTo>
                    <a:pt x="583217" y="53039"/>
                  </a:moveTo>
                  <a:lnTo>
                    <a:pt x="0" y="0"/>
                  </a:lnTo>
                </a:path>
              </a:pathLst>
            </a:custGeom>
          </p:spPr>
          <p:txBody>
            <a:bodyPr/>
            <a:lstStyle/>
            <a:p/>
          </p:txBody>
        </p:sp>
        <p:sp>
          <p:nvSpPr>
            <p:cNvPr id="80" name="pg80"/>
            <p:cNvSpPr/>
            <p:nvPr/>
          </p:nvSpPr>
          <p:spPr>
            <a:xfrm>
              <a:off x="7794484" y="2390473"/>
              <a:ext cx="726673" cy="176662"/>
            </a:xfrm>
            <a:custGeom>
              <a:avLst/>
              <a:pathLst>
                <a:path w="726673" h="176662">
                  <a:moveTo>
                    <a:pt x="27431" y="176662"/>
                  </a:moveTo>
                  <a:lnTo>
                    <a:pt x="699241" y="176662"/>
                  </a:lnTo>
                  <a:lnTo>
                    <a:pt x="698137" y="176639"/>
                  </a:lnTo>
                  <a:lnTo>
                    <a:pt x="702548" y="176462"/>
                  </a:lnTo>
                  <a:lnTo>
                    <a:pt x="706873" y="175579"/>
                  </a:lnTo>
                  <a:lnTo>
                    <a:pt x="711001" y="174013"/>
                  </a:lnTo>
                  <a:lnTo>
                    <a:pt x="714824" y="171806"/>
                  </a:lnTo>
                  <a:lnTo>
                    <a:pt x="718244" y="169014"/>
                  </a:lnTo>
                  <a:lnTo>
                    <a:pt x="721171" y="165709"/>
                  </a:lnTo>
                  <a:lnTo>
                    <a:pt x="723531" y="161978"/>
                  </a:lnTo>
                  <a:lnTo>
                    <a:pt x="725261" y="157916"/>
                  </a:lnTo>
                  <a:lnTo>
                    <a:pt x="726318" y="153630"/>
                  </a:lnTo>
                  <a:lnTo>
                    <a:pt x="726673" y="149230"/>
                  </a:lnTo>
                  <a:lnTo>
                    <a:pt x="726673" y="27432"/>
                  </a:lnTo>
                  <a:lnTo>
                    <a:pt x="726318" y="23031"/>
                  </a:lnTo>
                  <a:lnTo>
                    <a:pt x="725261" y="18745"/>
                  </a:lnTo>
                  <a:lnTo>
                    <a:pt x="723531" y="14683"/>
                  </a:lnTo>
                  <a:lnTo>
                    <a:pt x="721171" y="10952"/>
                  </a:lnTo>
                  <a:lnTo>
                    <a:pt x="718244" y="7647"/>
                  </a:lnTo>
                  <a:lnTo>
                    <a:pt x="714824" y="4855"/>
                  </a:lnTo>
                  <a:lnTo>
                    <a:pt x="711001" y="2648"/>
                  </a:lnTo>
                  <a:lnTo>
                    <a:pt x="706873" y="1083"/>
                  </a:lnTo>
                  <a:lnTo>
                    <a:pt x="702548" y="200"/>
                  </a:lnTo>
                  <a:lnTo>
                    <a:pt x="6992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230"/>
                  </a:lnTo>
                  <a:lnTo>
                    <a:pt x="88" y="147022"/>
                  </a:lnTo>
                  <a:lnTo>
                    <a:pt x="88" y="151437"/>
                  </a:lnTo>
                  <a:lnTo>
                    <a:pt x="797" y="155794"/>
                  </a:lnTo>
                  <a:lnTo>
                    <a:pt x="2195" y="159982"/>
                  </a:lnTo>
                  <a:lnTo>
                    <a:pt x="4246" y="163891"/>
                  </a:lnTo>
                  <a:lnTo>
                    <a:pt x="6898" y="167420"/>
                  </a:lnTo>
                  <a:lnTo>
                    <a:pt x="10082" y="170479"/>
                  </a:lnTo>
                  <a:lnTo>
                    <a:pt x="13716" y="172986"/>
                  </a:lnTo>
                  <a:lnTo>
                    <a:pt x="17704" y="174879"/>
                  </a:lnTo>
                  <a:lnTo>
                    <a:pt x="21944" y="176107"/>
                  </a:lnTo>
                  <a:lnTo>
                    <a:pt x="26327" y="176639"/>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7344" y="2436193"/>
              <a:ext cx="635233"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MCV1: 77%</a:t>
              </a:r>
            </a:p>
          </p:txBody>
        </p:sp>
        <p:sp>
          <p:nvSpPr>
            <p:cNvPr id="82" name="pg82"/>
            <p:cNvSpPr/>
            <p:nvPr/>
          </p:nvSpPr>
          <p:spPr>
            <a:xfrm>
              <a:off x="7794484" y="2658189"/>
              <a:ext cx="726673" cy="176662"/>
            </a:xfrm>
            <a:custGeom>
              <a:avLst/>
              <a:pathLst>
                <a:path w="726673" h="176662">
                  <a:moveTo>
                    <a:pt x="27431" y="176662"/>
                  </a:moveTo>
                  <a:lnTo>
                    <a:pt x="699241" y="176662"/>
                  </a:lnTo>
                  <a:lnTo>
                    <a:pt x="698137" y="176639"/>
                  </a:lnTo>
                  <a:lnTo>
                    <a:pt x="702548" y="176462"/>
                  </a:lnTo>
                  <a:lnTo>
                    <a:pt x="706873" y="175579"/>
                  </a:lnTo>
                  <a:lnTo>
                    <a:pt x="711001" y="174013"/>
                  </a:lnTo>
                  <a:lnTo>
                    <a:pt x="714824" y="171806"/>
                  </a:lnTo>
                  <a:lnTo>
                    <a:pt x="718244" y="169014"/>
                  </a:lnTo>
                  <a:lnTo>
                    <a:pt x="721171" y="165709"/>
                  </a:lnTo>
                  <a:lnTo>
                    <a:pt x="723531" y="161978"/>
                  </a:lnTo>
                  <a:lnTo>
                    <a:pt x="725261" y="157916"/>
                  </a:lnTo>
                  <a:lnTo>
                    <a:pt x="726318" y="153630"/>
                  </a:lnTo>
                  <a:lnTo>
                    <a:pt x="726673" y="149230"/>
                  </a:lnTo>
                  <a:lnTo>
                    <a:pt x="726673" y="27432"/>
                  </a:lnTo>
                  <a:lnTo>
                    <a:pt x="726318" y="23031"/>
                  </a:lnTo>
                  <a:lnTo>
                    <a:pt x="725261" y="18745"/>
                  </a:lnTo>
                  <a:lnTo>
                    <a:pt x="723531" y="14683"/>
                  </a:lnTo>
                  <a:lnTo>
                    <a:pt x="721171" y="10952"/>
                  </a:lnTo>
                  <a:lnTo>
                    <a:pt x="718244" y="7647"/>
                  </a:lnTo>
                  <a:lnTo>
                    <a:pt x="714824" y="4855"/>
                  </a:lnTo>
                  <a:lnTo>
                    <a:pt x="711001" y="2648"/>
                  </a:lnTo>
                  <a:lnTo>
                    <a:pt x="706873" y="1083"/>
                  </a:lnTo>
                  <a:lnTo>
                    <a:pt x="702548" y="200"/>
                  </a:lnTo>
                  <a:lnTo>
                    <a:pt x="6992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230"/>
                  </a:lnTo>
                  <a:lnTo>
                    <a:pt x="88" y="147022"/>
                  </a:lnTo>
                  <a:lnTo>
                    <a:pt x="88" y="151437"/>
                  </a:lnTo>
                  <a:lnTo>
                    <a:pt x="797" y="155794"/>
                  </a:lnTo>
                  <a:lnTo>
                    <a:pt x="2195" y="159982"/>
                  </a:lnTo>
                  <a:lnTo>
                    <a:pt x="4246" y="163891"/>
                  </a:lnTo>
                  <a:lnTo>
                    <a:pt x="6898" y="167420"/>
                  </a:lnTo>
                  <a:lnTo>
                    <a:pt x="10082" y="170479"/>
                  </a:lnTo>
                  <a:lnTo>
                    <a:pt x="13716" y="172986"/>
                  </a:lnTo>
                  <a:lnTo>
                    <a:pt x="17704" y="174879"/>
                  </a:lnTo>
                  <a:lnTo>
                    <a:pt x="21944" y="176107"/>
                  </a:lnTo>
                  <a:lnTo>
                    <a:pt x="26327" y="17663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7344" y="2703909"/>
              <a:ext cx="635233"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MCV2: 72%</a:t>
              </a:r>
            </a:p>
          </p:txBody>
        </p:sp>
        <p:sp>
          <p:nvSpPr>
            <p:cNvPr id="84" name="rc84"/>
            <p:cNvSpPr/>
            <p:nvPr/>
          </p:nvSpPr>
          <p:spPr>
            <a:xfrm>
              <a:off x="1030207" y="1578809"/>
              <a:ext cx="7605250" cy="3484711"/>
            </a:xfrm>
            <a:prstGeom prst="rect">
              <a:avLst/>
            </a:prstGeom>
            <a:noFill/>
            <a:ln w="13550" cap="rnd">
              <a:solidFill>
                <a:srgbClr val="BEBEBE">
                  <a:alpha val="100000"/>
                </a:srgbClr>
              </a:solidFill>
              <a:prstDash val="solid"/>
              <a:round/>
            </a:ln>
          </p:spPr>
          <p:txBody>
            <a:bodyPr/>
            <a:lstStyle/>
            <a:p/>
          </p:txBody>
        </p:sp>
        <p:sp>
          <p:nvSpPr>
            <p:cNvPr id="85" name="tx85"/>
            <p:cNvSpPr/>
            <p:nvPr/>
          </p:nvSpPr>
          <p:spPr>
            <a:xfrm>
              <a:off x="896894" y="485963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6" name="tx86"/>
            <p:cNvSpPr/>
            <p:nvPr/>
          </p:nvSpPr>
          <p:spPr>
            <a:xfrm>
              <a:off x="578865" y="4095838"/>
              <a:ext cx="38871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25,000</a:t>
              </a:r>
            </a:p>
          </p:txBody>
        </p:sp>
        <p:sp>
          <p:nvSpPr>
            <p:cNvPr id="87" name="tx87"/>
            <p:cNvSpPr/>
            <p:nvPr/>
          </p:nvSpPr>
          <p:spPr>
            <a:xfrm>
              <a:off x="578865" y="3332043"/>
              <a:ext cx="38871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50,000</a:t>
              </a:r>
            </a:p>
          </p:txBody>
        </p:sp>
        <p:sp>
          <p:nvSpPr>
            <p:cNvPr id="88" name="tx88"/>
            <p:cNvSpPr/>
            <p:nvPr/>
          </p:nvSpPr>
          <p:spPr>
            <a:xfrm>
              <a:off x="578865" y="2568248"/>
              <a:ext cx="38871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75,000</a:t>
              </a:r>
            </a:p>
          </p:txBody>
        </p:sp>
        <p:sp>
          <p:nvSpPr>
            <p:cNvPr id="89" name="tx89"/>
            <p:cNvSpPr/>
            <p:nvPr/>
          </p:nvSpPr>
          <p:spPr>
            <a:xfrm>
              <a:off x="508182" y="1804453"/>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90" name="tx90"/>
            <p:cNvSpPr/>
            <p:nvPr/>
          </p:nvSpPr>
          <p:spPr>
            <a:xfrm>
              <a:off x="8698088" y="485963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1" name="tx91"/>
            <p:cNvSpPr/>
            <p:nvPr/>
          </p:nvSpPr>
          <p:spPr>
            <a:xfrm>
              <a:off x="8698088" y="45520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2" name="tx92"/>
            <p:cNvSpPr/>
            <p:nvPr/>
          </p:nvSpPr>
          <p:spPr>
            <a:xfrm>
              <a:off x="8698088" y="42445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3" name="tx93"/>
            <p:cNvSpPr/>
            <p:nvPr/>
          </p:nvSpPr>
          <p:spPr>
            <a:xfrm>
              <a:off x="8698088" y="393693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4" name="tx94"/>
            <p:cNvSpPr/>
            <p:nvPr/>
          </p:nvSpPr>
          <p:spPr>
            <a:xfrm>
              <a:off x="8698088" y="362937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95" name="tx95"/>
            <p:cNvSpPr/>
            <p:nvPr/>
          </p:nvSpPr>
          <p:spPr>
            <a:xfrm>
              <a:off x="8698088" y="332180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96" name="tx96"/>
            <p:cNvSpPr/>
            <p:nvPr/>
          </p:nvSpPr>
          <p:spPr>
            <a:xfrm>
              <a:off x="8698088" y="301424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97" name="tx97"/>
            <p:cNvSpPr/>
            <p:nvPr/>
          </p:nvSpPr>
          <p:spPr>
            <a:xfrm>
              <a:off x="8698088" y="270667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98" name="tx98"/>
            <p:cNvSpPr/>
            <p:nvPr/>
          </p:nvSpPr>
          <p:spPr>
            <a:xfrm>
              <a:off x="8698088" y="23991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99" name="tx99"/>
            <p:cNvSpPr/>
            <p:nvPr/>
          </p:nvSpPr>
          <p:spPr>
            <a:xfrm>
              <a:off x="8698088" y="209154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100" name="tx100"/>
            <p:cNvSpPr/>
            <p:nvPr/>
          </p:nvSpPr>
          <p:spPr>
            <a:xfrm>
              <a:off x="8698088" y="1783983"/>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01" name="tx101"/>
            <p:cNvSpPr/>
            <p:nvPr/>
          </p:nvSpPr>
          <p:spPr>
            <a:xfrm rot="-5400000">
              <a:off x="1163729" y="52220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02" name="tx102"/>
            <p:cNvSpPr/>
            <p:nvPr/>
          </p:nvSpPr>
          <p:spPr>
            <a:xfrm rot="-5400000">
              <a:off x="1621877" y="52220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03" name="tx103"/>
            <p:cNvSpPr/>
            <p:nvPr/>
          </p:nvSpPr>
          <p:spPr>
            <a:xfrm rot="-5400000">
              <a:off x="2080024" y="52220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04" name="tx104"/>
            <p:cNvSpPr/>
            <p:nvPr/>
          </p:nvSpPr>
          <p:spPr>
            <a:xfrm rot="-5400000">
              <a:off x="2538172" y="52220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05" name="tx105"/>
            <p:cNvSpPr/>
            <p:nvPr/>
          </p:nvSpPr>
          <p:spPr>
            <a:xfrm rot="-5400000">
              <a:off x="2996320" y="52220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06" name="tx106"/>
            <p:cNvSpPr/>
            <p:nvPr/>
          </p:nvSpPr>
          <p:spPr>
            <a:xfrm rot="-5400000">
              <a:off x="3454467" y="52220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07" name="tx107"/>
            <p:cNvSpPr/>
            <p:nvPr/>
          </p:nvSpPr>
          <p:spPr>
            <a:xfrm rot="-5400000">
              <a:off x="3912615" y="52220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08" name="tx108"/>
            <p:cNvSpPr/>
            <p:nvPr/>
          </p:nvSpPr>
          <p:spPr>
            <a:xfrm rot="-5400000">
              <a:off x="4370763" y="52220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9" name="tx109"/>
            <p:cNvSpPr/>
            <p:nvPr/>
          </p:nvSpPr>
          <p:spPr>
            <a:xfrm rot="-5400000">
              <a:off x="4799101" y="5251835"/>
              <a:ext cx="3423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10" name="tx110"/>
            <p:cNvSpPr/>
            <p:nvPr/>
          </p:nvSpPr>
          <p:spPr>
            <a:xfrm rot="-5400000">
              <a:off x="5287058" y="52220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11" name="tx111"/>
            <p:cNvSpPr/>
            <p:nvPr/>
          </p:nvSpPr>
          <p:spPr>
            <a:xfrm rot="-5400000">
              <a:off x="5715396" y="5251835"/>
              <a:ext cx="3423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12" name="tx112"/>
            <p:cNvSpPr/>
            <p:nvPr/>
          </p:nvSpPr>
          <p:spPr>
            <a:xfrm rot="-5400000">
              <a:off x="6178619" y="5246760"/>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13" name="tx113"/>
            <p:cNvSpPr/>
            <p:nvPr/>
          </p:nvSpPr>
          <p:spPr>
            <a:xfrm rot="-5400000">
              <a:off x="6606957" y="5276570"/>
              <a:ext cx="39182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4" name="tx114"/>
            <p:cNvSpPr/>
            <p:nvPr/>
          </p:nvSpPr>
          <p:spPr>
            <a:xfrm rot="-5400000">
              <a:off x="7065104" y="5276570"/>
              <a:ext cx="39182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5" name="tx115"/>
            <p:cNvSpPr/>
            <p:nvPr/>
          </p:nvSpPr>
          <p:spPr>
            <a:xfrm rot="-5400000">
              <a:off x="-413808" y="3271147"/>
              <a:ext cx="16154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a:t>
              </a:r>
            </a:p>
          </p:txBody>
        </p:sp>
        <p:sp>
          <p:nvSpPr>
            <p:cNvPr id="116" name="tx116"/>
            <p:cNvSpPr/>
            <p:nvPr/>
          </p:nvSpPr>
          <p:spPr>
            <a:xfrm rot="5400000">
              <a:off x="8330546" y="3271147"/>
              <a:ext cx="13876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Vaccine Coverage (%)</a:t>
              </a:r>
            </a:p>
          </p:txBody>
        </p:sp>
        <p:sp>
          <p:nvSpPr>
            <p:cNvPr id="117" name="pl117"/>
            <p:cNvSpPr/>
            <p:nvPr/>
          </p:nvSpPr>
          <p:spPr>
            <a:xfrm>
              <a:off x="2783237" y="600074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8" name="pt118"/>
            <p:cNvSpPr/>
            <p:nvPr/>
          </p:nvSpPr>
          <p:spPr>
            <a:xfrm>
              <a:off x="2839419" y="59691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9" name="pl119"/>
            <p:cNvSpPr/>
            <p:nvPr/>
          </p:nvSpPr>
          <p:spPr>
            <a:xfrm>
              <a:off x="4143780" y="600074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0" name="pt120"/>
            <p:cNvSpPr/>
            <p:nvPr/>
          </p:nvSpPr>
          <p:spPr>
            <a:xfrm>
              <a:off x="4199961" y="59691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1" name="tx121"/>
            <p:cNvSpPr/>
            <p:nvPr/>
          </p:nvSpPr>
          <p:spPr>
            <a:xfrm>
              <a:off x="3050337" y="5950722"/>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22" name="tx122"/>
            <p:cNvSpPr/>
            <p:nvPr/>
          </p:nvSpPr>
          <p:spPr>
            <a:xfrm>
              <a:off x="4410879" y="5950722"/>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 coverage</a:t>
              </a:r>
            </a:p>
          </p:txBody>
        </p:sp>
        <p:sp>
          <p:nvSpPr>
            <p:cNvPr id="123" name="rc123"/>
            <p:cNvSpPr/>
            <p:nvPr/>
          </p:nvSpPr>
          <p:spPr>
            <a:xfrm>
              <a:off x="5700143" y="5900012"/>
              <a:ext cx="201456" cy="201456"/>
            </a:xfrm>
            <a:prstGeom prst="rect">
              <a:avLst/>
            </a:prstGeom>
            <a:solidFill>
              <a:srgbClr val="1CABE2">
                <a:alpha val="100000"/>
              </a:srgbClr>
            </a:solidFill>
          </p:spPr>
          <p:txBody>
            <a:bodyPr/>
            <a:lstStyle/>
            <a:p/>
          </p:txBody>
        </p:sp>
        <p:sp>
          <p:nvSpPr>
            <p:cNvPr id="124" name="tx124"/>
            <p:cNvSpPr/>
            <p:nvPr/>
          </p:nvSpPr>
          <p:spPr>
            <a:xfrm>
              <a:off x="5980188" y="5950722"/>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25" name="tx125"/>
            <p:cNvSpPr/>
            <p:nvPr/>
          </p:nvSpPr>
          <p:spPr>
            <a:xfrm>
              <a:off x="2103211" y="1368037"/>
              <a:ext cx="545924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Ethiopia, 2012-2025</a:t>
              </a:r>
            </a:p>
          </p:txBody>
        </p:sp>
        <p:sp>
          <p:nvSpPr>
            <p:cNvPr id="126" name="tx126"/>
            <p:cNvSpPr/>
            <p:nvPr/>
          </p:nvSpPr>
          <p:spPr>
            <a:xfrm>
              <a:off x="4442385" y="6249646"/>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533837" y="6370347"/>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28" name="tx128"/>
            <p:cNvSpPr/>
            <p:nvPr/>
          </p:nvSpPr>
          <p:spPr>
            <a:xfrm>
              <a:off x="4291509" y="6491048"/>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sp>
          <p:nvSpPr>
            <p:cNvPr id="129" name="tx129"/>
            <p:cNvSpPr/>
            <p:nvPr/>
          </p:nvSpPr>
          <p:spPr>
            <a:xfrm>
              <a:off x="841935" y="6611748"/>
              <a:ext cx="7793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there was a total of 5,381 confirmed measles cases in Ethiopia. In the same year, MCV1 coverage was 77% and MCV2 coverage was 72%.
The number of cases in 2025 was 82% lower than in 2024 (n=30,201).
The highest number of measles cases was reported in 2024 (n=30,201). In this year, MCV1 coverage was 72%.
Ethiopia reported measles vaccine stockouts in 2011, 2023, 2024, and 2025.
There were measles-containing vaccine supplementary immunization activities/campaigns in 2020, 2022, 2024, and 2025.</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Ethiopia saw a decrease in measles cases compared with 2024, while MCV1 coverage was 77% and MCV2 coverage was 72%.</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503" y="5086960"/>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6" name="pl6"/>
            <p:cNvSpPr/>
            <p:nvPr/>
          </p:nvSpPr>
          <p:spPr>
            <a:xfrm>
              <a:off x="767503" y="4359033"/>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 name="pl7"/>
            <p:cNvSpPr/>
            <p:nvPr/>
          </p:nvSpPr>
          <p:spPr>
            <a:xfrm>
              <a:off x="767503" y="3631106"/>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8" name="pl8"/>
            <p:cNvSpPr/>
            <p:nvPr/>
          </p:nvSpPr>
          <p:spPr>
            <a:xfrm>
              <a:off x="767503" y="2903178"/>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9" name="pl9"/>
            <p:cNvSpPr/>
            <p:nvPr/>
          </p:nvSpPr>
          <p:spPr>
            <a:xfrm>
              <a:off x="767503" y="2175251"/>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10" name="pl10"/>
            <p:cNvSpPr/>
            <p:nvPr/>
          </p:nvSpPr>
          <p:spPr>
            <a:xfrm>
              <a:off x="767503" y="4722997"/>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1" name="pl11"/>
            <p:cNvSpPr/>
            <p:nvPr/>
          </p:nvSpPr>
          <p:spPr>
            <a:xfrm>
              <a:off x="767503" y="3995069"/>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2" name="pl12"/>
            <p:cNvSpPr/>
            <p:nvPr/>
          </p:nvSpPr>
          <p:spPr>
            <a:xfrm>
              <a:off x="767503" y="3267142"/>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3" name="pl13"/>
            <p:cNvSpPr/>
            <p:nvPr/>
          </p:nvSpPr>
          <p:spPr>
            <a:xfrm>
              <a:off x="767503" y="2539214"/>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4" name="pl14"/>
            <p:cNvSpPr/>
            <p:nvPr/>
          </p:nvSpPr>
          <p:spPr>
            <a:xfrm>
              <a:off x="943506"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518"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31"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43"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53"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5"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7"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506" y="2830385"/>
              <a:ext cx="3520061" cy="2329367"/>
            </a:xfrm>
            <a:custGeom>
              <a:avLst/>
              <a:pathLst>
                <a:path w="3520061" h="2329367">
                  <a:moveTo>
                    <a:pt x="0" y="0"/>
                  </a:moveTo>
                  <a:lnTo>
                    <a:pt x="140802" y="0"/>
                  </a:lnTo>
                  <a:lnTo>
                    <a:pt x="281604" y="218378"/>
                  </a:lnTo>
                  <a:lnTo>
                    <a:pt x="422407" y="218378"/>
                  </a:lnTo>
                  <a:lnTo>
                    <a:pt x="563209" y="218378"/>
                  </a:lnTo>
                  <a:lnTo>
                    <a:pt x="704012" y="436756"/>
                  </a:lnTo>
                  <a:lnTo>
                    <a:pt x="844814" y="582341"/>
                  </a:lnTo>
                  <a:lnTo>
                    <a:pt x="985617" y="800720"/>
                  </a:lnTo>
                  <a:lnTo>
                    <a:pt x="1126419" y="873512"/>
                  </a:lnTo>
                  <a:lnTo>
                    <a:pt x="1267222" y="1019098"/>
                  </a:lnTo>
                  <a:lnTo>
                    <a:pt x="1408024" y="1091891"/>
                  </a:lnTo>
                  <a:lnTo>
                    <a:pt x="1548827" y="1237476"/>
                  </a:lnTo>
                  <a:lnTo>
                    <a:pt x="1689629" y="1310269"/>
                  </a:lnTo>
                  <a:lnTo>
                    <a:pt x="1830431" y="1747025"/>
                  </a:lnTo>
                  <a:lnTo>
                    <a:pt x="1971234" y="1455854"/>
                  </a:lnTo>
                  <a:lnTo>
                    <a:pt x="2112036" y="1455854"/>
                  </a:lnTo>
                  <a:lnTo>
                    <a:pt x="2252839" y="1528647"/>
                  </a:lnTo>
                  <a:lnTo>
                    <a:pt x="2393641" y="1601440"/>
                  </a:lnTo>
                  <a:lnTo>
                    <a:pt x="2534444" y="1819818"/>
                  </a:lnTo>
                  <a:lnTo>
                    <a:pt x="2675246" y="2110989"/>
                  </a:lnTo>
                  <a:lnTo>
                    <a:pt x="2816049" y="2256575"/>
                  </a:lnTo>
                  <a:lnTo>
                    <a:pt x="2956851" y="2110989"/>
                  </a:lnTo>
                  <a:lnTo>
                    <a:pt x="3097654" y="2110989"/>
                  </a:lnTo>
                  <a:lnTo>
                    <a:pt x="3238456" y="2256575"/>
                  </a:lnTo>
                  <a:lnTo>
                    <a:pt x="3379258" y="2256575"/>
                  </a:lnTo>
                  <a:lnTo>
                    <a:pt x="3520061" y="2329367"/>
                  </a:lnTo>
                </a:path>
              </a:pathLst>
            </a:custGeom>
            <a:ln w="27101" cap="flat">
              <a:solidFill>
                <a:srgbClr val="0058AB">
                  <a:alpha val="80000"/>
                </a:srgbClr>
              </a:solidFill>
              <a:prstDash val="solid"/>
              <a:round/>
            </a:ln>
          </p:spPr>
          <p:txBody>
            <a:bodyPr/>
            <a:lstStyle/>
            <a:p/>
          </p:txBody>
        </p:sp>
        <p:sp>
          <p:nvSpPr>
            <p:cNvPr id="22" name="pl22"/>
            <p:cNvSpPr/>
            <p:nvPr/>
          </p:nvSpPr>
          <p:spPr>
            <a:xfrm>
              <a:off x="943506" y="4504619"/>
              <a:ext cx="3520061" cy="655134"/>
            </a:xfrm>
            <a:custGeom>
              <a:avLst/>
              <a:pathLst>
                <a:path w="3520061" h="655134">
                  <a:moveTo>
                    <a:pt x="0" y="0"/>
                  </a:moveTo>
                  <a:lnTo>
                    <a:pt x="140802" y="72792"/>
                  </a:lnTo>
                  <a:lnTo>
                    <a:pt x="281604" y="0"/>
                  </a:lnTo>
                  <a:lnTo>
                    <a:pt x="422407" y="145585"/>
                  </a:lnTo>
                  <a:lnTo>
                    <a:pt x="563209" y="218378"/>
                  </a:lnTo>
                  <a:lnTo>
                    <a:pt x="704012" y="145585"/>
                  </a:lnTo>
                  <a:lnTo>
                    <a:pt x="844814" y="218378"/>
                  </a:lnTo>
                  <a:lnTo>
                    <a:pt x="985617" y="218378"/>
                  </a:lnTo>
                  <a:lnTo>
                    <a:pt x="1126419" y="363963"/>
                  </a:lnTo>
                  <a:lnTo>
                    <a:pt x="1267222" y="436756"/>
                  </a:lnTo>
                  <a:lnTo>
                    <a:pt x="1408024" y="509549"/>
                  </a:lnTo>
                  <a:lnTo>
                    <a:pt x="1548827" y="509549"/>
                  </a:lnTo>
                  <a:lnTo>
                    <a:pt x="1689629" y="509549"/>
                  </a:lnTo>
                  <a:lnTo>
                    <a:pt x="1830431" y="509549"/>
                  </a:lnTo>
                  <a:lnTo>
                    <a:pt x="1971234" y="582341"/>
                  </a:lnTo>
                  <a:lnTo>
                    <a:pt x="2112036" y="582341"/>
                  </a:lnTo>
                  <a:lnTo>
                    <a:pt x="2252839" y="582341"/>
                  </a:lnTo>
                  <a:lnTo>
                    <a:pt x="2393641" y="582341"/>
                  </a:lnTo>
                  <a:lnTo>
                    <a:pt x="2534444" y="655134"/>
                  </a:lnTo>
                  <a:lnTo>
                    <a:pt x="2675246" y="655134"/>
                  </a:lnTo>
                  <a:lnTo>
                    <a:pt x="2816049" y="582341"/>
                  </a:lnTo>
                  <a:lnTo>
                    <a:pt x="2956851" y="509549"/>
                  </a:lnTo>
                  <a:lnTo>
                    <a:pt x="3097654" y="509549"/>
                  </a:lnTo>
                  <a:lnTo>
                    <a:pt x="3238456" y="509549"/>
                  </a:lnTo>
                  <a:lnTo>
                    <a:pt x="3379258" y="582341"/>
                  </a:lnTo>
                  <a:lnTo>
                    <a:pt x="3520061" y="582341"/>
                  </a:lnTo>
                </a:path>
              </a:pathLst>
            </a:custGeom>
            <a:ln w="27101" cap="flat">
              <a:solidFill>
                <a:srgbClr val="1CABE2">
                  <a:alpha val="80000"/>
                </a:srgbClr>
              </a:solidFill>
              <a:prstDash val="solid"/>
              <a:round/>
            </a:ln>
          </p:spPr>
          <p:txBody>
            <a:bodyPr/>
            <a:lstStyle/>
            <a:p/>
          </p:txBody>
        </p:sp>
        <p:sp>
          <p:nvSpPr>
            <p:cNvPr id="23" name="pl23"/>
            <p:cNvSpPr/>
            <p:nvPr/>
          </p:nvSpPr>
          <p:spPr>
            <a:xfrm>
              <a:off x="943506" y="4067862"/>
              <a:ext cx="3520061" cy="1019098"/>
            </a:xfrm>
            <a:custGeom>
              <a:avLst/>
              <a:pathLst>
                <a:path w="3520061" h="1019098">
                  <a:moveTo>
                    <a:pt x="0" y="0"/>
                  </a:moveTo>
                  <a:lnTo>
                    <a:pt x="140802" y="72792"/>
                  </a:lnTo>
                  <a:lnTo>
                    <a:pt x="281604" y="72792"/>
                  </a:lnTo>
                  <a:lnTo>
                    <a:pt x="422407" y="72792"/>
                  </a:lnTo>
                  <a:lnTo>
                    <a:pt x="563209" y="145585"/>
                  </a:lnTo>
                  <a:lnTo>
                    <a:pt x="704012" y="363963"/>
                  </a:lnTo>
                  <a:lnTo>
                    <a:pt x="844814" y="291170"/>
                  </a:lnTo>
                  <a:lnTo>
                    <a:pt x="985617" y="291170"/>
                  </a:lnTo>
                  <a:lnTo>
                    <a:pt x="1126419" y="436756"/>
                  </a:lnTo>
                  <a:lnTo>
                    <a:pt x="1267222" y="582341"/>
                  </a:lnTo>
                  <a:lnTo>
                    <a:pt x="1408024" y="582341"/>
                  </a:lnTo>
                  <a:lnTo>
                    <a:pt x="1548827" y="655134"/>
                  </a:lnTo>
                  <a:lnTo>
                    <a:pt x="1689629" y="655134"/>
                  </a:lnTo>
                  <a:lnTo>
                    <a:pt x="1830431" y="727927"/>
                  </a:lnTo>
                  <a:lnTo>
                    <a:pt x="1971234" y="727927"/>
                  </a:lnTo>
                  <a:lnTo>
                    <a:pt x="2112036" y="727927"/>
                  </a:lnTo>
                  <a:lnTo>
                    <a:pt x="2252839" y="873512"/>
                  </a:lnTo>
                  <a:lnTo>
                    <a:pt x="2393641" y="873512"/>
                  </a:lnTo>
                  <a:lnTo>
                    <a:pt x="2534444" y="946305"/>
                  </a:lnTo>
                  <a:lnTo>
                    <a:pt x="2675246" y="1019098"/>
                  </a:lnTo>
                  <a:lnTo>
                    <a:pt x="2816049" y="873512"/>
                  </a:lnTo>
                  <a:lnTo>
                    <a:pt x="2956851" y="800720"/>
                  </a:lnTo>
                  <a:lnTo>
                    <a:pt x="3097654" y="800720"/>
                  </a:lnTo>
                  <a:lnTo>
                    <a:pt x="3238456" y="873512"/>
                  </a:lnTo>
                  <a:lnTo>
                    <a:pt x="3379258" y="873512"/>
                  </a:lnTo>
                  <a:lnTo>
                    <a:pt x="3520061" y="946305"/>
                  </a:lnTo>
                </a:path>
              </a:pathLst>
            </a:custGeom>
            <a:ln w="27101" cap="flat">
              <a:solidFill>
                <a:srgbClr val="00833D">
                  <a:alpha val="80000"/>
                </a:srgbClr>
              </a:solidFill>
              <a:prstDash val="solid"/>
              <a:round/>
            </a:ln>
          </p:spPr>
          <p:txBody>
            <a:bodyPr/>
            <a:lstStyle/>
            <a:p/>
          </p:txBody>
        </p:sp>
        <p:sp>
          <p:nvSpPr>
            <p:cNvPr id="24" name="pl24"/>
            <p:cNvSpPr/>
            <p:nvPr/>
          </p:nvSpPr>
          <p:spPr>
            <a:xfrm>
              <a:off x="943506" y="2830385"/>
              <a:ext cx="3520061" cy="2329367"/>
            </a:xfrm>
            <a:custGeom>
              <a:avLst/>
              <a:pathLst>
                <a:path w="3520061" h="2329367">
                  <a:moveTo>
                    <a:pt x="0" y="0"/>
                  </a:moveTo>
                  <a:lnTo>
                    <a:pt x="140802" y="0"/>
                  </a:lnTo>
                  <a:lnTo>
                    <a:pt x="281604" y="218378"/>
                  </a:lnTo>
                  <a:lnTo>
                    <a:pt x="422407" y="218378"/>
                  </a:lnTo>
                  <a:lnTo>
                    <a:pt x="563209" y="218378"/>
                  </a:lnTo>
                  <a:lnTo>
                    <a:pt x="704012" y="436756"/>
                  </a:lnTo>
                  <a:lnTo>
                    <a:pt x="844814" y="582341"/>
                  </a:lnTo>
                  <a:lnTo>
                    <a:pt x="985617" y="800720"/>
                  </a:lnTo>
                  <a:lnTo>
                    <a:pt x="1126419" y="873512"/>
                  </a:lnTo>
                  <a:lnTo>
                    <a:pt x="1267222" y="1019098"/>
                  </a:lnTo>
                  <a:lnTo>
                    <a:pt x="1408024" y="1091891"/>
                  </a:lnTo>
                  <a:lnTo>
                    <a:pt x="1548827" y="1237476"/>
                  </a:lnTo>
                  <a:lnTo>
                    <a:pt x="1689629" y="1310269"/>
                  </a:lnTo>
                  <a:lnTo>
                    <a:pt x="1830431" y="1747025"/>
                  </a:lnTo>
                  <a:lnTo>
                    <a:pt x="1971234" y="1455854"/>
                  </a:lnTo>
                  <a:lnTo>
                    <a:pt x="2112036" y="1455854"/>
                  </a:lnTo>
                  <a:lnTo>
                    <a:pt x="2252839" y="1528647"/>
                  </a:lnTo>
                  <a:lnTo>
                    <a:pt x="2393641" y="1601440"/>
                  </a:lnTo>
                  <a:lnTo>
                    <a:pt x="2534444" y="1819818"/>
                  </a:lnTo>
                  <a:lnTo>
                    <a:pt x="2675246" y="2110989"/>
                  </a:lnTo>
                  <a:lnTo>
                    <a:pt x="2816049" y="2256575"/>
                  </a:lnTo>
                  <a:lnTo>
                    <a:pt x="2956851" y="2110989"/>
                  </a:lnTo>
                  <a:lnTo>
                    <a:pt x="3097654" y="2110989"/>
                  </a:lnTo>
                  <a:lnTo>
                    <a:pt x="3238456" y="2256575"/>
                  </a:lnTo>
                  <a:lnTo>
                    <a:pt x="3379258" y="2256575"/>
                  </a:lnTo>
                  <a:lnTo>
                    <a:pt x="3520061" y="2329367"/>
                  </a:lnTo>
                </a:path>
              </a:pathLst>
            </a:custGeom>
            <a:ln w="43362" cap="flat">
              <a:solidFill>
                <a:srgbClr val="000000">
                  <a:alpha val="100000"/>
                </a:srgbClr>
              </a:solidFill>
              <a:prstDash val="solid"/>
              <a:round/>
            </a:ln>
          </p:spPr>
          <p:txBody>
            <a:bodyPr/>
            <a:lstStyle/>
            <a:p/>
          </p:txBody>
        </p:sp>
        <p:sp>
          <p:nvSpPr>
            <p:cNvPr id="25" name="pl25"/>
            <p:cNvSpPr/>
            <p:nvPr/>
          </p:nvSpPr>
          <p:spPr>
            <a:xfrm>
              <a:off x="943506" y="2830385"/>
              <a:ext cx="3520061" cy="2329367"/>
            </a:xfrm>
            <a:custGeom>
              <a:avLst/>
              <a:pathLst>
                <a:path w="3520061" h="2329367">
                  <a:moveTo>
                    <a:pt x="0" y="0"/>
                  </a:moveTo>
                  <a:lnTo>
                    <a:pt x="140802" y="0"/>
                  </a:lnTo>
                  <a:lnTo>
                    <a:pt x="281604" y="218378"/>
                  </a:lnTo>
                  <a:lnTo>
                    <a:pt x="422407" y="218378"/>
                  </a:lnTo>
                  <a:lnTo>
                    <a:pt x="563209" y="218378"/>
                  </a:lnTo>
                  <a:lnTo>
                    <a:pt x="704012" y="436756"/>
                  </a:lnTo>
                  <a:lnTo>
                    <a:pt x="844814" y="582341"/>
                  </a:lnTo>
                  <a:lnTo>
                    <a:pt x="985617" y="800720"/>
                  </a:lnTo>
                  <a:lnTo>
                    <a:pt x="1126419" y="873512"/>
                  </a:lnTo>
                  <a:lnTo>
                    <a:pt x="1267222" y="1019098"/>
                  </a:lnTo>
                  <a:lnTo>
                    <a:pt x="1408024" y="1091891"/>
                  </a:lnTo>
                  <a:lnTo>
                    <a:pt x="1548827" y="1237476"/>
                  </a:lnTo>
                  <a:lnTo>
                    <a:pt x="1689629" y="1310269"/>
                  </a:lnTo>
                  <a:lnTo>
                    <a:pt x="1830431" y="1747025"/>
                  </a:lnTo>
                  <a:lnTo>
                    <a:pt x="1971234" y="1455854"/>
                  </a:lnTo>
                  <a:lnTo>
                    <a:pt x="2112036" y="1455854"/>
                  </a:lnTo>
                  <a:lnTo>
                    <a:pt x="2252839" y="1528647"/>
                  </a:lnTo>
                  <a:lnTo>
                    <a:pt x="2393641" y="1601440"/>
                  </a:lnTo>
                  <a:lnTo>
                    <a:pt x="2534444" y="1819818"/>
                  </a:lnTo>
                  <a:lnTo>
                    <a:pt x="2675246" y="2110989"/>
                  </a:lnTo>
                  <a:lnTo>
                    <a:pt x="2816049" y="2256575"/>
                  </a:lnTo>
                  <a:lnTo>
                    <a:pt x="2956851" y="2110989"/>
                  </a:lnTo>
                  <a:lnTo>
                    <a:pt x="3097654" y="2110989"/>
                  </a:lnTo>
                  <a:lnTo>
                    <a:pt x="3238456" y="2256575"/>
                  </a:lnTo>
                  <a:lnTo>
                    <a:pt x="3379258" y="2256575"/>
                  </a:lnTo>
                  <a:lnTo>
                    <a:pt x="3520061" y="2329367"/>
                  </a:lnTo>
                </a:path>
              </a:pathLst>
            </a:custGeom>
            <a:ln w="27101" cap="flat">
              <a:solidFill>
                <a:srgbClr val="0058AB">
                  <a:alpha val="100000"/>
                </a:srgbClr>
              </a:solidFill>
              <a:prstDash val="solid"/>
              <a:round/>
            </a:ln>
          </p:spPr>
          <p:txBody>
            <a:bodyPr/>
            <a:lstStyle/>
            <a:p/>
          </p:txBody>
        </p:sp>
        <p:sp>
          <p:nvSpPr>
            <p:cNvPr id="26" name="pl26"/>
            <p:cNvSpPr/>
            <p:nvPr/>
          </p:nvSpPr>
          <p:spPr>
            <a:xfrm>
              <a:off x="943506" y="2612007"/>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518" y="3048764"/>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31" y="3703898"/>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43" y="4067862"/>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53" y="4722997"/>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5" y="4868582"/>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7" y="4941375"/>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917" y="254548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270" y="257584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36</a:t>
              </a:r>
            </a:p>
          </p:txBody>
        </p:sp>
        <p:sp>
          <p:nvSpPr>
            <p:cNvPr id="35" name="pg35"/>
            <p:cNvSpPr/>
            <p:nvPr/>
          </p:nvSpPr>
          <p:spPr>
            <a:xfrm>
              <a:off x="1560929" y="298224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591283" y="301259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30</a:t>
              </a:r>
            </a:p>
          </p:txBody>
        </p:sp>
        <p:sp>
          <p:nvSpPr>
            <p:cNvPr id="37" name="pg37"/>
            <p:cNvSpPr/>
            <p:nvPr/>
          </p:nvSpPr>
          <p:spPr>
            <a:xfrm>
              <a:off x="2264942" y="3637380"/>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295295" y="366773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21</a:t>
              </a:r>
            </a:p>
          </p:txBody>
        </p:sp>
        <p:sp>
          <p:nvSpPr>
            <p:cNvPr id="39" name="pg39"/>
            <p:cNvSpPr/>
            <p:nvPr/>
          </p:nvSpPr>
          <p:spPr>
            <a:xfrm>
              <a:off x="2968954" y="4001344"/>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999307" y="403169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41" name="pg41"/>
            <p:cNvSpPr/>
            <p:nvPr/>
          </p:nvSpPr>
          <p:spPr>
            <a:xfrm>
              <a:off x="3560281" y="465647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35" y="468683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43" name="pg43"/>
            <p:cNvSpPr/>
            <p:nvPr/>
          </p:nvSpPr>
          <p:spPr>
            <a:xfrm>
              <a:off x="4264294" y="480206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47" y="483241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5" name="pg45"/>
            <p:cNvSpPr/>
            <p:nvPr/>
          </p:nvSpPr>
          <p:spPr>
            <a:xfrm>
              <a:off x="4405096" y="487485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50" y="490521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47" name="tx47"/>
            <p:cNvSpPr/>
            <p:nvPr/>
          </p:nvSpPr>
          <p:spPr>
            <a:xfrm>
              <a:off x="4523826" y="50481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5</a:t>
              </a:r>
            </a:p>
          </p:txBody>
        </p:sp>
        <p:sp>
          <p:nvSpPr>
            <p:cNvPr id="48" name="tx48"/>
            <p:cNvSpPr/>
            <p:nvPr/>
          </p:nvSpPr>
          <p:spPr>
            <a:xfrm>
              <a:off x="4523826" y="4975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6</a:t>
              </a:r>
            </a:p>
          </p:txBody>
        </p:sp>
        <p:sp>
          <p:nvSpPr>
            <p:cNvPr id="49" name="tx49"/>
            <p:cNvSpPr/>
            <p:nvPr/>
          </p:nvSpPr>
          <p:spPr>
            <a:xfrm>
              <a:off x="577771" y="468207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a:t>
              </a:r>
            </a:p>
          </p:txBody>
        </p:sp>
        <p:sp>
          <p:nvSpPr>
            <p:cNvPr id="50" name="tx50"/>
            <p:cNvSpPr/>
            <p:nvPr/>
          </p:nvSpPr>
          <p:spPr>
            <a:xfrm>
              <a:off x="577771" y="395415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51" name="tx51"/>
            <p:cNvSpPr/>
            <p:nvPr/>
          </p:nvSpPr>
          <p:spPr>
            <a:xfrm>
              <a:off x="577771" y="322622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a:t>
              </a:r>
            </a:p>
          </p:txBody>
        </p:sp>
        <p:sp>
          <p:nvSpPr>
            <p:cNvPr id="52" name="tx52"/>
            <p:cNvSpPr/>
            <p:nvPr/>
          </p:nvSpPr>
          <p:spPr>
            <a:xfrm>
              <a:off x="577771" y="2498295"/>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53" name="tx53"/>
            <p:cNvSpPr/>
            <p:nvPr/>
          </p:nvSpPr>
          <p:spPr>
            <a:xfrm rot="-5400000">
              <a:off x="788058"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4" name="tx54"/>
            <p:cNvSpPr/>
            <p:nvPr/>
          </p:nvSpPr>
          <p:spPr>
            <a:xfrm rot="-5400000">
              <a:off x="1492070"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5" name="tx55"/>
            <p:cNvSpPr/>
            <p:nvPr/>
          </p:nvSpPr>
          <p:spPr>
            <a:xfrm rot="-5400000">
              <a:off x="2196083"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6" name="tx56"/>
            <p:cNvSpPr/>
            <p:nvPr/>
          </p:nvSpPr>
          <p:spPr>
            <a:xfrm rot="-5400000">
              <a:off x="2900095"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7" name="tx57"/>
            <p:cNvSpPr/>
            <p:nvPr/>
          </p:nvSpPr>
          <p:spPr>
            <a:xfrm rot="-5400000">
              <a:off x="3463305"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8" name="tx58"/>
            <p:cNvSpPr/>
            <p:nvPr/>
          </p:nvSpPr>
          <p:spPr>
            <a:xfrm rot="-5400000">
              <a:off x="4167317"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9" name="tx59"/>
            <p:cNvSpPr/>
            <p:nvPr/>
          </p:nvSpPr>
          <p:spPr>
            <a:xfrm rot="-5400000">
              <a:off x="4308119"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0" name="tx60"/>
            <p:cNvSpPr/>
            <p:nvPr/>
          </p:nvSpPr>
          <p:spPr>
            <a:xfrm rot="-5400000">
              <a:off x="-76300" y="3544691"/>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1" name="pl61"/>
            <p:cNvSpPr/>
            <p:nvPr/>
          </p:nvSpPr>
          <p:spPr>
            <a:xfrm>
              <a:off x="1577719" y="61725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77719" y="617255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41285" y="6172552"/>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03810" y="6172552"/>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44819" y="6122535"/>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Ethiopia</a:t>
              </a:r>
            </a:p>
          </p:txBody>
        </p:sp>
        <p:sp>
          <p:nvSpPr>
            <p:cNvPr id="66" name="tx66"/>
            <p:cNvSpPr/>
            <p:nvPr/>
          </p:nvSpPr>
          <p:spPr>
            <a:xfrm>
              <a:off x="2708385"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7" name="tx67"/>
            <p:cNvSpPr/>
            <p:nvPr/>
          </p:nvSpPr>
          <p:spPr>
            <a:xfrm>
              <a:off x="3470909" y="6122535"/>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68" name="tx68"/>
            <p:cNvSpPr/>
            <p:nvPr/>
          </p:nvSpPr>
          <p:spPr>
            <a:xfrm>
              <a:off x="2144427" y="1662388"/>
              <a:ext cx="11182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a:t>
              </a:r>
            </a:p>
          </p:txBody>
        </p:sp>
        <p:sp>
          <p:nvSpPr>
            <p:cNvPr id="69" name="pl69"/>
            <p:cNvSpPr/>
            <p:nvPr/>
          </p:nvSpPr>
          <p:spPr>
            <a:xfrm>
              <a:off x="5132754" y="5086960"/>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0" name="pl70"/>
            <p:cNvSpPr/>
            <p:nvPr/>
          </p:nvSpPr>
          <p:spPr>
            <a:xfrm>
              <a:off x="5132754" y="4359033"/>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1" name="pl71"/>
            <p:cNvSpPr/>
            <p:nvPr/>
          </p:nvSpPr>
          <p:spPr>
            <a:xfrm>
              <a:off x="5132754" y="3631106"/>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2" name="pl72"/>
            <p:cNvSpPr/>
            <p:nvPr/>
          </p:nvSpPr>
          <p:spPr>
            <a:xfrm>
              <a:off x="5132754" y="2903178"/>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3" name="pl73"/>
            <p:cNvSpPr/>
            <p:nvPr/>
          </p:nvSpPr>
          <p:spPr>
            <a:xfrm>
              <a:off x="5132754" y="2175251"/>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4" name="pl74"/>
            <p:cNvSpPr/>
            <p:nvPr/>
          </p:nvSpPr>
          <p:spPr>
            <a:xfrm>
              <a:off x="5132754" y="4722997"/>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5" name="pl75"/>
            <p:cNvSpPr/>
            <p:nvPr/>
          </p:nvSpPr>
          <p:spPr>
            <a:xfrm>
              <a:off x="5132754" y="3995069"/>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6" name="pl76"/>
            <p:cNvSpPr/>
            <p:nvPr/>
          </p:nvSpPr>
          <p:spPr>
            <a:xfrm>
              <a:off x="5132754" y="3267142"/>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7" name="pl77"/>
            <p:cNvSpPr/>
            <p:nvPr/>
          </p:nvSpPr>
          <p:spPr>
            <a:xfrm>
              <a:off x="5132754" y="2539214"/>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8" name="pl78"/>
            <p:cNvSpPr/>
            <p:nvPr/>
          </p:nvSpPr>
          <p:spPr>
            <a:xfrm>
              <a:off x="5308757"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12769"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16781"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20794"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984004"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688016"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28818"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08757" y="2393629"/>
              <a:ext cx="3520061" cy="2474953"/>
            </a:xfrm>
            <a:custGeom>
              <a:avLst/>
              <a:pathLst>
                <a:path w="3520061" h="2474953">
                  <a:moveTo>
                    <a:pt x="0" y="145585"/>
                  </a:moveTo>
                  <a:lnTo>
                    <a:pt x="140802" y="0"/>
                  </a:lnTo>
                  <a:lnTo>
                    <a:pt x="281604" y="291170"/>
                  </a:lnTo>
                  <a:lnTo>
                    <a:pt x="422407" y="145585"/>
                  </a:lnTo>
                  <a:lnTo>
                    <a:pt x="563209" y="145585"/>
                  </a:lnTo>
                  <a:lnTo>
                    <a:pt x="704012" y="582341"/>
                  </a:lnTo>
                  <a:lnTo>
                    <a:pt x="844814" y="800720"/>
                  </a:lnTo>
                  <a:lnTo>
                    <a:pt x="985617" y="1091891"/>
                  </a:lnTo>
                  <a:lnTo>
                    <a:pt x="1126419" y="1310269"/>
                  </a:lnTo>
                  <a:lnTo>
                    <a:pt x="1267222" y="1601440"/>
                  </a:lnTo>
                  <a:lnTo>
                    <a:pt x="1408024" y="1819818"/>
                  </a:lnTo>
                  <a:lnTo>
                    <a:pt x="1548827" y="1965404"/>
                  </a:lnTo>
                  <a:lnTo>
                    <a:pt x="1689629" y="1892611"/>
                  </a:lnTo>
                  <a:lnTo>
                    <a:pt x="1830431" y="1747025"/>
                  </a:lnTo>
                  <a:lnTo>
                    <a:pt x="1971234" y="1164683"/>
                  </a:lnTo>
                  <a:lnTo>
                    <a:pt x="2112036" y="1310269"/>
                  </a:lnTo>
                  <a:lnTo>
                    <a:pt x="2252839" y="1310269"/>
                  </a:lnTo>
                  <a:lnTo>
                    <a:pt x="2393641" y="1455854"/>
                  </a:lnTo>
                  <a:lnTo>
                    <a:pt x="2534444" y="1747025"/>
                  </a:lnTo>
                  <a:lnTo>
                    <a:pt x="2675246" y="2110989"/>
                  </a:lnTo>
                  <a:lnTo>
                    <a:pt x="2816049" y="2256575"/>
                  </a:lnTo>
                  <a:lnTo>
                    <a:pt x="2956851" y="2183782"/>
                  </a:lnTo>
                  <a:lnTo>
                    <a:pt x="3097654" y="2183782"/>
                  </a:lnTo>
                  <a:lnTo>
                    <a:pt x="3238456" y="2329367"/>
                  </a:lnTo>
                  <a:lnTo>
                    <a:pt x="3379258" y="2402160"/>
                  </a:lnTo>
                  <a:lnTo>
                    <a:pt x="3520061" y="2474953"/>
                  </a:lnTo>
                </a:path>
              </a:pathLst>
            </a:custGeom>
            <a:ln w="27101" cap="flat">
              <a:solidFill>
                <a:srgbClr val="0058AB">
                  <a:alpha val="80000"/>
                </a:srgbClr>
              </a:solidFill>
              <a:prstDash val="solid"/>
              <a:round/>
            </a:ln>
          </p:spPr>
          <p:txBody>
            <a:bodyPr/>
            <a:lstStyle/>
            <a:p/>
          </p:txBody>
        </p:sp>
        <p:sp>
          <p:nvSpPr>
            <p:cNvPr id="86" name="pl86"/>
            <p:cNvSpPr/>
            <p:nvPr/>
          </p:nvSpPr>
          <p:spPr>
            <a:xfrm>
              <a:off x="5308757" y="4431826"/>
              <a:ext cx="3520061" cy="655134"/>
            </a:xfrm>
            <a:custGeom>
              <a:avLst/>
              <a:pathLst>
                <a:path w="3520061" h="655134">
                  <a:moveTo>
                    <a:pt x="0" y="0"/>
                  </a:moveTo>
                  <a:lnTo>
                    <a:pt x="140802" y="72792"/>
                  </a:lnTo>
                  <a:lnTo>
                    <a:pt x="281604" y="72792"/>
                  </a:lnTo>
                  <a:lnTo>
                    <a:pt x="422407" y="145585"/>
                  </a:lnTo>
                  <a:lnTo>
                    <a:pt x="563209" y="218378"/>
                  </a:lnTo>
                  <a:lnTo>
                    <a:pt x="704012" y="218378"/>
                  </a:lnTo>
                  <a:lnTo>
                    <a:pt x="844814" y="291170"/>
                  </a:lnTo>
                  <a:lnTo>
                    <a:pt x="985617" y="363963"/>
                  </a:lnTo>
                  <a:lnTo>
                    <a:pt x="1126419" y="436756"/>
                  </a:lnTo>
                  <a:lnTo>
                    <a:pt x="1267222" y="509549"/>
                  </a:lnTo>
                  <a:lnTo>
                    <a:pt x="1408024" y="582341"/>
                  </a:lnTo>
                  <a:lnTo>
                    <a:pt x="1548827" y="582341"/>
                  </a:lnTo>
                  <a:lnTo>
                    <a:pt x="1689629" y="582341"/>
                  </a:lnTo>
                  <a:lnTo>
                    <a:pt x="1830431" y="582341"/>
                  </a:lnTo>
                  <a:lnTo>
                    <a:pt x="1971234" y="582341"/>
                  </a:lnTo>
                  <a:lnTo>
                    <a:pt x="2112036" y="655134"/>
                  </a:lnTo>
                  <a:lnTo>
                    <a:pt x="2252839" y="582341"/>
                  </a:lnTo>
                  <a:lnTo>
                    <a:pt x="2393641" y="582341"/>
                  </a:lnTo>
                  <a:lnTo>
                    <a:pt x="2534444" y="655134"/>
                  </a:lnTo>
                  <a:lnTo>
                    <a:pt x="2675246" y="655134"/>
                  </a:lnTo>
                  <a:lnTo>
                    <a:pt x="2816049" y="655134"/>
                  </a:lnTo>
                  <a:lnTo>
                    <a:pt x="2956851" y="582341"/>
                  </a:lnTo>
                  <a:lnTo>
                    <a:pt x="3097654" y="509549"/>
                  </a:lnTo>
                  <a:lnTo>
                    <a:pt x="3238456" y="509549"/>
                  </a:lnTo>
                  <a:lnTo>
                    <a:pt x="3379258" y="582341"/>
                  </a:lnTo>
                  <a:lnTo>
                    <a:pt x="3520061" y="582341"/>
                  </a:lnTo>
                </a:path>
              </a:pathLst>
            </a:custGeom>
            <a:ln w="27101" cap="flat">
              <a:solidFill>
                <a:srgbClr val="1CABE2">
                  <a:alpha val="80000"/>
                </a:srgbClr>
              </a:solidFill>
              <a:prstDash val="solid"/>
              <a:round/>
            </a:ln>
          </p:spPr>
          <p:txBody>
            <a:bodyPr/>
            <a:lstStyle/>
            <a:p/>
          </p:txBody>
        </p:sp>
        <p:sp>
          <p:nvSpPr>
            <p:cNvPr id="87" name="pl87"/>
            <p:cNvSpPr/>
            <p:nvPr/>
          </p:nvSpPr>
          <p:spPr>
            <a:xfrm>
              <a:off x="5308757" y="3922277"/>
              <a:ext cx="3520061" cy="946305"/>
            </a:xfrm>
            <a:custGeom>
              <a:avLst/>
              <a:pathLst>
                <a:path w="3520061" h="946305">
                  <a:moveTo>
                    <a:pt x="0" y="0"/>
                  </a:moveTo>
                  <a:lnTo>
                    <a:pt x="140802" y="145585"/>
                  </a:lnTo>
                  <a:lnTo>
                    <a:pt x="281604" y="218378"/>
                  </a:lnTo>
                  <a:lnTo>
                    <a:pt x="422407" y="145585"/>
                  </a:lnTo>
                  <a:lnTo>
                    <a:pt x="563209" y="218378"/>
                  </a:lnTo>
                  <a:lnTo>
                    <a:pt x="704012" y="145585"/>
                  </a:lnTo>
                  <a:lnTo>
                    <a:pt x="844814" y="291170"/>
                  </a:lnTo>
                  <a:lnTo>
                    <a:pt x="985617" y="436756"/>
                  </a:lnTo>
                  <a:lnTo>
                    <a:pt x="1126419" y="582341"/>
                  </a:lnTo>
                  <a:lnTo>
                    <a:pt x="1267222" y="727927"/>
                  </a:lnTo>
                  <a:lnTo>
                    <a:pt x="1408024" y="800720"/>
                  </a:lnTo>
                  <a:lnTo>
                    <a:pt x="1548827" y="800720"/>
                  </a:lnTo>
                  <a:lnTo>
                    <a:pt x="1689629" y="946305"/>
                  </a:lnTo>
                  <a:lnTo>
                    <a:pt x="1830431" y="946305"/>
                  </a:lnTo>
                  <a:lnTo>
                    <a:pt x="1971234" y="727927"/>
                  </a:lnTo>
                  <a:lnTo>
                    <a:pt x="2112036" y="727927"/>
                  </a:lnTo>
                  <a:lnTo>
                    <a:pt x="2252839" y="655134"/>
                  </a:lnTo>
                  <a:lnTo>
                    <a:pt x="2393641" y="727927"/>
                  </a:lnTo>
                  <a:lnTo>
                    <a:pt x="2534444" y="800720"/>
                  </a:lnTo>
                  <a:lnTo>
                    <a:pt x="2675246" y="873512"/>
                  </a:lnTo>
                  <a:lnTo>
                    <a:pt x="2816049" y="873512"/>
                  </a:lnTo>
                  <a:lnTo>
                    <a:pt x="2956851" y="727927"/>
                  </a:lnTo>
                  <a:lnTo>
                    <a:pt x="3097654" y="727927"/>
                  </a:lnTo>
                  <a:lnTo>
                    <a:pt x="3238456" y="727927"/>
                  </a:lnTo>
                  <a:lnTo>
                    <a:pt x="3379258" y="800720"/>
                  </a:lnTo>
                  <a:lnTo>
                    <a:pt x="3520061" y="873512"/>
                  </a:lnTo>
                </a:path>
              </a:pathLst>
            </a:custGeom>
            <a:ln w="27101" cap="flat">
              <a:solidFill>
                <a:srgbClr val="00833D">
                  <a:alpha val="80000"/>
                </a:srgbClr>
              </a:solidFill>
              <a:prstDash val="solid"/>
              <a:round/>
            </a:ln>
          </p:spPr>
          <p:txBody>
            <a:bodyPr/>
            <a:lstStyle/>
            <a:p/>
          </p:txBody>
        </p:sp>
        <p:sp>
          <p:nvSpPr>
            <p:cNvPr id="88" name="pl88"/>
            <p:cNvSpPr/>
            <p:nvPr/>
          </p:nvSpPr>
          <p:spPr>
            <a:xfrm>
              <a:off x="5308757" y="2393629"/>
              <a:ext cx="3520061" cy="2474953"/>
            </a:xfrm>
            <a:custGeom>
              <a:avLst/>
              <a:pathLst>
                <a:path w="3520061" h="2474953">
                  <a:moveTo>
                    <a:pt x="0" y="145585"/>
                  </a:moveTo>
                  <a:lnTo>
                    <a:pt x="140802" y="0"/>
                  </a:lnTo>
                  <a:lnTo>
                    <a:pt x="281604" y="291170"/>
                  </a:lnTo>
                  <a:lnTo>
                    <a:pt x="422407" y="145585"/>
                  </a:lnTo>
                  <a:lnTo>
                    <a:pt x="563209" y="145585"/>
                  </a:lnTo>
                  <a:lnTo>
                    <a:pt x="704012" y="582341"/>
                  </a:lnTo>
                  <a:lnTo>
                    <a:pt x="844814" y="800720"/>
                  </a:lnTo>
                  <a:lnTo>
                    <a:pt x="985617" y="1091891"/>
                  </a:lnTo>
                  <a:lnTo>
                    <a:pt x="1126419" y="1310269"/>
                  </a:lnTo>
                  <a:lnTo>
                    <a:pt x="1267222" y="1601440"/>
                  </a:lnTo>
                  <a:lnTo>
                    <a:pt x="1408024" y="1819818"/>
                  </a:lnTo>
                  <a:lnTo>
                    <a:pt x="1548827" y="1965404"/>
                  </a:lnTo>
                  <a:lnTo>
                    <a:pt x="1689629" y="1892611"/>
                  </a:lnTo>
                  <a:lnTo>
                    <a:pt x="1830431" y="1747025"/>
                  </a:lnTo>
                  <a:lnTo>
                    <a:pt x="1971234" y="1164683"/>
                  </a:lnTo>
                  <a:lnTo>
                    <a:pt x="2112036" y="1310269"/>
                  </a:lnTo>
                  <a:lnTo>
                    <a:pt x="2252839" y="1310269"/>
                  </a:lnTo>
                  <a:lnTo>
                    <a:pt x="2393641" y="1455854"/>
                  </a:lnTo>
                  <a:lnTo>
                    <a:pt x="2534444" y="1747025"/>
                  </a:lnTo>
                  <a:lnTo>
                    <a:pt x="2675246" y="2110989"/>
                  </a:lnTo>
                  <a:lnTo>
                    <a:pt x="2816049" y="2256575"/>
                  </a:lnTo>
                  <a:lnTo>
                    <a:pt x="2956851" y="2183782"/>
                  </a:lnTo>
                  <a:lnTo>
                    <a:pt x="3097654" y="2183782"/>
                  </a:lnTo>
                  <a:lnTo>
                    <a:pt x="3238456" y="2329367"/>
                  </a:lnTo>
                  <a:lnTo>
                    <a:pt x="3379258" y="2402160"/>
                  </a:lnTo>
                  <a:lnTo>
                    <a:pt x="3520061" y="2474953"/>
                  </a:lnTo>
                </a:path>
              </a:pathLst>
            </a:custGeom>
            <a:ln w="43362" cap="flat">
              <a:solidFill>
                <a:srgbClr val="000000">
                  <a:alpha val="100000"/>
                </a:srgbClr>
              </a:solidFill>
              <a:prstDash val="solid"/>
              <a:round/>
            </a:ln>
          </p:spPr>
          <p:txBody>
            <a:bodyPr/>
            <a:lstStyle/>
            <a:p/>
          </p:txBody>
        </p:sp>
        <p:sp>
          <p:nvSpPr>
            <p:cNvPr id="89" name="pl89"/>
            <p:cNvSpPr/>
            <p:nvPr/>
          </p:nvSpPr>
          <p:spPr>
            <a:xfrm>
              <a:off x="5308757" y="2393629"/>
              <a:ext cx="3520061" cy="2474953"/>
            </a:xfrm>
            <a:custGeom>
              <a:avLst/>
              <a:pathLst>
                <a:path w="3520061" h="2474953">
                  <a:moveTo>
                    <a:pt x="0" y="145585"/>
                  </a:moveTo>
                  <a:lnTo>
                    <a:pt x="140802" y="0"/>
                  </a:lnTo>
                  <a:lnTo>
                    <a:pt x="281604" y="291170"/>
                  </a:lnTo>
                  <a:lnTo>
                    <a:pt x="422407" y="145585"/>
                  </a:lnTo>
                  <a:lnTo>
                    <a:pt x="563209" y="145585"/>
                  </a:lnTo>
                  <a:lnTo>
                    <a:pt x="704012" y="582341"/>
                  </a:lnTo>
                  <a:lnTo>
                    <a:pt x="844814" y="800720"/>
                  </a:lnTo>
                  <a:lnTo>
                    <a:pt x="985617" y="1091891"/>
                  </a:lnTo>
                  <a:lnTo>
                    <a:pt x="1126419" y="1310269"/>
                  </a:lnTo>
                  <a:lnTo>
                    <a:pt x="1267222" y="1601440"/>
                  </a:lnTo>
                  <a:lnTo>
                    <a:pt x="1408024" y="1819818"/>
                  </a:lnTo>
                  <a:lnTo>
                    <a:pt x="1548827" y="1965404"/>
                  </a:lnTo>
                  <a:lnTo>
                    <a:pt x="1689629" y="1892611"/>
                  </a:lnTo>
                  <a:lnTo>
                    <a:pt x="1830431" y="1747025"/>
                  </a:lnTo>
                  <a:lnTo>
                    <a:pt x="1971234" y="1164683"/>
                  </a:lnTo>
                  <a:lnTo>
                    <a:pt x="2112036" y="1310269"/>
                  </a:lnTo>
                  <a:lnTo>
                    <a:pt x="2252839" y="1310269"/>
                  </a:lnTo>
                  <a:lnTo>
                    <a:pt x="2393641" y="1455854"/>
                  </a:lnTo>
                  <a:lnTo>
                    <a:pt x="2534444" y="1747025"/>
                  </a:lnTo>
                  <a:lnTo>
                    <a:pt x="2675246" y="2110989"/>
                  </a:lnTo>
                  <a:lnTo>
                    <a:pt x="2816049" y="2256575"/>
                  </a:lnTo>
                  <a:lnTo>
                    <a:pt x="2956851" y="2183782"/>
                  </a:lnTo>
                  <a:lnTo>
                    <a:pt x="3097654" y="2183782"/>
                  </a:lnTo>
                  <a:lnTo>
                    <a:pt x="3238456" y="2329367"/>
                  </a:lnTo>
                  <a:lnTo>
                    <a:pt x="3379258" y="2402160"/>
                  </a:lnTo>
                  <a:lnTo>
                    <a:pt x="3520061" y="2474953"/>
                  </a:lnTo>
                </a:path>
              </a:pathLst>
            </a:custGeom>
            <a:ln w="27101" cap="flat">
              <a:solidFill>
                <a:srgbClr val="0058AB">
                  <a:alpha val="100000"/>
                </a:srgbClr>
              </a:solidFill>
              <a:prstDash val="solid"/>
              <a:round/>
            </a:ln>
          </p:spPr>
          <p:txBody>
            <a:bodyPr/>
            <a:lstStyle/>
            <a:p/>
          </p:txBody>
        </p:sp>
        <p:sp>
          <p:nvSpPr>
            <p:cNvPr id="90" name="pl90"/>
            <p:cNvSpPr/>
            <p:nvPr/>
          </p:nvSpPr>
          <p:spPr>
            <a:xfrm>
              <a:off x="5308757" y="2320836"/>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69" y="2757593"/>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81" y="3995069"/>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94" y="3485520"/>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4004" y="4286240"/>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6" y="4577411"/>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8" y="4650204"/>
              <a:ext cx="0" cy="218378"/>
            </a:xfrm>
            <a:custGeom>
              <a:avLst/>
              <a:pathLst>
                <a:path w="0" h="218378">
                  <a:moveTo>
                    <a:pt x="0" y="21837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168" y="225431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521" y="228467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40</a:t>
              </a:r>
            </a:p>
          </p:txBody>
        </p:sp>
        <p:sp>
          <p:nvSpPr>
            <p:cNvPr id="99" name="pg99"/>
            <p:cNvSpPr/>
            <p:nvPr/>
          </p:nvSpPr>
          <p:spPr>
            <a:xfrm>
              <a:off x="5926180" y="2691075"/>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534" y="272142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34</a:t>
              </a:r>
            </a:p>
          </p:txBody>
        </p:sp>
        <p:sp>
          <p:nvSpPr>
            <p:cNvPr id="101" name="pg101"/>
            <p:cNvSpPr/>
            <p:nvPr/>
          </p:nvSpPr>
          <p:spPr>
            <a:xfrm>
              <a:off x="6630192" y="3928551"/>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60546" y="395890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103" name="pg103"/>
            <p:cNvSpPr/>
            <p:nvPr/>
          </p:nvSpPr>
          <p:spPr>
            <a:xfrm>
              <a:off x="7334205" y="341900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64558" y="344935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24</a:t>
              </a:r>
            </a:p>
          </p:txBody>
        </p:sp>
        <p:sp>
          <p:nvSpPr>
            <p:cNvPr id="105" name="pg105"/>
            <p:cNvSpPr/>
            <p:nvPr/>
          </p:nvSpPr>
          <p:spPr>
            <a:xfrm>
              <a:off x="7897415" y="4219722"/>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7768" y="425007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107" name="pg107"/>
            <p:cNvSpPr/>
            <p:nvPr/>
          </p:nvSpPr>
          <p:spPr>
            <a:xfrm>
              <a:off x="8629545" y="451089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98" y="454124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109" name="pg109"/>
            <p:cNvSpPr/>
            <p:nvPr/>
          </p:nvSpPr>
          <p:spPr>
            <a:xfrm>
              <a:off x="8770347" y="458368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701" y="461403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111" name="tx111"/>
            <p:cNvSpPr/>
            <p:nvPr/>
          </p:nvSpPr>
          <p:spPr>
            <a:xfrm>
              <a:off x="8889077" y="4975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6</a:t>
              </a:r>
            </a:p>
          </p:txBody>
        </p:sp>
        <p:sp>
          <p:nvSpPr>
            <p:cNvPr id="112" name="tx112"/>
            <p:cNvSpPr/>
            <p:nvPr/>
          </p:nvSpPr>
          <p:spPr>
            <a:xfrm>
              <a:off x="8889077" y="47569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9</a:t>
              </a:r>
            </a:p>
          </p:txBody>
        </p:sp>
        <p:sp>
          <p:nvSpPr>
            <p:cNvPr id="113" name="tx113"/>
            <p:cNvSpPr/>
            <p:nvPr/>
          </p:nvSpPr>
          <p:spPr>
            <a:xfrm>
              <a:off x="4943022" y="468207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a:t>
              </a:r>
            </a:p>
          </p:txBody>
        </p:sp>
        <p:sp>
          <p:nvSpPr>
            <p:cNvPr id="114" name="tx114"/>
            <p:cNvSpPr/>
            <p:nvPr/>
          </p:nvSpPr>
          <p:spPr>
            <a:xfrm>
              <a:off x="4943022" y="395415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115" name="tx115"/>
            <p:cNvSpPr/>
            <p:nvPr/>
          </p:nvSpPr>
          <p:spPr>
            <a:xfrm>
              <a:off x="4943022" y="322622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a:t>
              </a:r>
            </a:p>
          </p:txBody>
        </p:sp>
        <p:sp>
          <p:nvSpPr>
            <p:cNvPr id="116" name="tx116"/>
            <p:cNvSpPr/>
            <p:nvPr/>
          </p:nvSpPr>
          <p:spPr>
            <a:xfrm>
              <a:off x="4943022" y="2498295"/>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117" name="tx117"/>
            <p:cNvSpPr/>
            <p:nvPr/>
          </p:nvSpPr>
          <p:spPr>
            <a:xfrm rot="-5400000">
              <a:off x="5153309"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18" name="tx118"/>
            <p:cNvSpPr/>
            <p:nvPr/>
          </p:nvSpPr>
          <p:spPr>
            <a:xfrm rot="-5400000">
              <a:off x="5857321"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19" name="tx119"/>
            <p:cNvSpPr/>
            <p:nvPr/>
          </p:nvSpPr>
          <p:spPr>
            <a:xfrm rot="-5400000">
              <a:off x="6561333"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20" name="tx120"/>
            <p:cNvSpPr/>
            <p:nvPr/>
          </p:nvSpPr>
          <p:spPr>
            <a:xfrm rot="-5400000">
              <a:off x="7265346"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21" name="tx121"/>
            <p:cNvSpPr/>
            <p:nvPr/>
          </p:nvSpPr>
          <p:spPr>
            <a:xfrm rot="-5400000">
              <a:off x="7828556"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22" name="tx122"/>
            <p:cNvSpPr/>
            <p:nvPr/>
          </p:nvSpPr>
          <p:spPr>
            <a:xfrm rot="-5400000">
              <a:off x="8532568"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23" name="tx123"/>
            <p:cNvSpPr/>
            <p:nvPr/>
          </p:nvSpPr>
          <p:spPr>
            <a:xfrm rot="-5400000">
              <a:off x="8673370"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24" name="tx124"/>
            <p:cNvSpPr/>
            <p:nvPr/>
          </p:nvSpPr>
          <p:spPr>
            <a:xfrm rot="-5400000">
              <a:off x="4288950" y="3544691"/>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5" name="pl125"/>
            <p:cNvSpPr/>
            <p:nvPr/>
          </p:nvSpPr>
          <p:spPr>
            <a:xfrm>
              <a:off x="5942970" y="61725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42970" y="617255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06536" y="6172552"/>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69061" y="6172552"/>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10070" y="6122535"/>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Ethiopia</a:t>
              </a:r>
            </a:p>
          </p:txBody>
        </p:sp>
        <p:sp>
          <p:nvSpPr>
            <p:cNvPr id="130" name="tx130"/>
            <p:cNvSpPr/>
            <p:nvPr/>
          </p:nvSpPr>
          <p:spPr>
            <a:xfrm>
              <a:off x="7073636"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31" name="tx131"/>
            <p:cNvSpPr/>
            <p:nvPr/>
          </p:nvSpPr>
          <p:spPr>
            <a:xfrm>
              <a:off x="7836160" y="6122535"/>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132" name="tx132"/>
            <p:cNvSpPr/>
            <p:nvPr/>
          </p:nvSpPr>
          <p:spPr>
            <a:xfrm>
              <a:off x="6492716" y="1662388"/>
              <a:ext cx="115214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a:t>
              </a:r>
            </a:p>
          </p:txBody>
        </p:sp>
        <p:sp>
          <p:nvSpPr>
            <p:cNvPr id="133" name="tx133"/>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5" name="tx135"/>
            <p:cNvSpPr/>
            <p:nvPr/>
          </p:nvSpPr>
          <p:spPr>
            <a:xfrm>
              <a:off x="2632603" y="1368037"/>
              <a:ext cx="41531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8%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Ethiopia DTP drop-out was lower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In 2025, DTP1-DTP3 drop-out was low (4%) and DTP1-MCV1 drop-out was moderate (8%) in Ethiopia, indicating good ability to deliver the primary series early on, but moderate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70277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253308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236339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219370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202400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185431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78762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6179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244823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227854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210885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93916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2117339"/>
              <a:ext cx="2135258" cy="186660"/>
            </a:xfrm>
            <a:custGeom>
              <a:avLst/>
              <a:pathLst>
                <a:path w="2135258" h="186660">
                  <a:moveTo>
                    <a:pt x="0" y="186660"/>
                  </a:moveTo>
                  <a:lnTo>
                    <a:pt x="85410" y="178176"/>
                  </a:lnTo>
                  <a:lnTo>
                    <a:pt x="170820" y="161207"/>
                  </a:lnTo>
                  <a:lnTo>
                    <a:pt x="256230" y="152722"/>
                  </a:lnTo>
                  <a:lnTo>
                    <a:pt x="341641" y="135753"/>
                  </a:lnTo>
                  <a:lnTo>
                    <a:pt x="427051" y="118784"/>
                  </a:lnTo>
                  <a:lnTo>
                    <a:pt x="512461" y="110299"/>
                  </a:lnTo>
                  <a:lnTo>
                    <a:pt x="597872" y="93330"/>
                  </a:lnTo>
                  <a:lnTo>
                    <a:pt x="683282" y="84845"/>
                  </a:lnTo>
                  <a:lnTo>
                    <a:pt x="768692" y="67876"/>
                  </a:lnTo>
                  <a:lnTo>
                    <a:pt x="854103" y="59392"/>
                  </a:lnTo>
                  <a:lnTo>
                    <a:pt x="939513" y="42422"/>
                  </a:lnTo>
                  <a:lnTo>
                    <a:pt x="1024923" y="76361"/>
                  </a:lnTo>
                  <a:lnTo>
                    <a:pt x="1110334" y="93330"/>
                  </a:lnTo>
                  <a:lnTo>
                    <a:pt x="1195744" y="84845"/>
                  </a:lnTo>
                  <a:lnTo>
                    <a:pt x="1281154" y="76361"/>
                  </a:lnTo>
                  <a:lnTo>
                    <a:pt x="1366565" y="59392"/>
                  </a:lnTo>
                  <a:lnTo>
                    <a:pt x="1451975" y="50907"/>
                  </a:lnTo>
                  <a:lnTo>
                    <a:pt x="1537385" y="67876"/>
                  </a:lnTo>
                  <a:lnTo>
                    <a:pt x="1622796" y="93330"/>
                  </a:lnTo>
                  <a:lnTo>
                    <a:pt x="1708206" y="93330"/>
                  </a:lnTo>
                  <a:lnTo>
                    <a:pt x="1793616" y="76361"/>
                  </a:lnTo>
                  <a:lnTo>
                    <a:pt x="1879027" y="59392"/>
                  </a:lnTo>
                  <a:lnTo>
                    <a:pt x="1964437" y="25453"/>
                  </a:lnTo>
                  <a:lnTo>
                    <a:pt x="2049847" y="25453"/>
                  </a:lnTo>
                  <a:lnTo>
                    <a:pt x="2135258" y="0"/>
                  </a:lnTo>
                </a:path>
              </a:pathLst>
            </a:custGeom>
            <a:ln w="27101" cap="flat">
              <a:solidFill>
                <a:srgbClr val="1CABE2">
                  <a:alpha val="100000"/>
                </a:srgbClr>
              </a:solidFill>
              <a:prstDash val="solid"/>
              <a:round/>
            </a:ln>
          </p:spPr>
          <p:txBody>
            <a:bodyPr/>
            <a:lstStyle/>
            <a:p/>
          </p:txBody>
        </p:sp>
        <p:sp>
          <p:nvSpPr>
            <p:cNvPr id="24" name="pt24"/>
            <p:cNvSpPr/>
            <p:nvPr/>
          </p:nvSpPr>
          <p:spPr>
            <a:xfrm>
              <a:off x="1038080" y="2285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90" y="22774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900" y="22604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311" y="22520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721" y="22350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31" y="22180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42" y="22095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52" y="21926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62" y="21841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73" y="216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83" y="2158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93" y="2141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3003" y="21756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414" y="21926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24" y="21841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34" y="21756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45" y="2158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55" y="2150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65" y="216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76" y="21926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86" y="21926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96" y="21756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107" y="2158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517" y="2124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27" y="2124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38" y="2099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303" y="22133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51" name="tx51"/>
            <p:cNvSpPr/>
            <p:nvPr/>
          </p:nvSpPr>
          <p:spPr>
            <a:xfrm>
              <a:off x="3223923" y="20266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52" name="tx52"/>
            <p:cNvSpPr/>
            <p:nvPr/>
          </p:nvSpPr>
          <p:spPr>
            <a:xfrm>
              <a:off x="2624702" y="20711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53" name="tx53"/>
            <p:cNvSpPr/>
            <p:nvPr/>
          </p:nvSpPr>
          <p:spPr>
            <a:xfrm>
              <a:off x="3051754" y="2003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54" name="pl54"/>
            <p:cNvSpPr/>
            <p:nvPr/>
          </p:nvSpPr>
          <p:spPr>
            <a:xfrm>
              <a:off x="761465" y="40138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5" name="pl55"/>
            <p:cNvSpPr/>
            <p:nvPr/>
          </p:nvSpPr>
          <p:spPr>
            <a:xfrm>
              <a:off x="761465" y="384416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367446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350477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333508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316539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09869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1" name="pl61"/>
            <p:cNvSpPr/>
            <p:nvPr/>
          </p:nvSpPr>
          <p:spPr>
            <a:xfrm>
              <a:off x="761465" y="392900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375931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358962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3419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325023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1056130"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82"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33"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8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26"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78"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88"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08106" y="3402961"/>
              <a:ext cx="683282" cy="246052"/>
            </a:xfrm>
            <a:custGeom>
              <a:avLst/>
              <a:pathLst>
                <a:path w="683282" h="246052">
                  <a:moveTo>
                    <a:pt x="0" y="246052"/>
                  </a:moveTo>
                  <a:lnTo>
                    <a:pt x="85410" y="246052"/>
                  </a:lnTo>
                  <a:lnTo>
                    <a:pt x="170820" y="127268"/>
                  </a:lnTo>
                  <a:lnTo>
                    <a:pt x="256230" y="110299"/>
                  </a:lnTo>
                  <a:lnTo>
                    <a:pt x="341641" y="118784"/>
                  </a:lnTo>
                  <a:lnTo>
                    <a:pt x="427051" y="101814"/>
                  </a:lnTo>
                  <a:lnTo>
                    <a:pt x="512461" y="67876"/>
                  </a:lnTo>
                  <a:lnTo>
                    <a:pt x="597872" y="50907"/>
                  </a:lnTo>
                  <a:lnTo>
                    <a:pt x="683282" y="0"/>
                  </a:lnTo>
                </a:path>
              </a:pathLst>
            </a:custGeom>
            <a:ln w="27101" cap="flat">
              <a:solidFill>
                <a:srgbClr val="1CABE2">
                  <a:alpha val="100000"/>
                </a:srgbClr>
              </a:solidFill>
              <a:prstDash val="solid"/>
              <a:round/>
            </a:ln>
          </p:spPr>
          <p:txBody>
            <a:bodyPr/>
            <a:lstStyle/>
            <a:p/>
          </p:txBody>
        </p:sp>
        <p:sp>
          <p:nvSpPr>
            <p:cNvPr id="74" name="pt74"/>
            <p:cNvSpPr/>
            <p:nvPr/>
          </p:nvSpPr>
          <p:spPr>
            <a:xfrm>
              <a:off x="2490055" y="36309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575465" y="36309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660876" y="35121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746286" y="34952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831696" y="35036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917107" y="34867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02517" y="34527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3087927" y="34358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173338" y="33849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tx83"/>
            <p:cNvSpPr/>
            <p:nvPr/>
          </p:nvSpPr>
          <p:spPr>
            <a:xfrm>
              <a:off x="2356279" y="35583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84" name="tx84"/>
            <p:cNvSpPr/>
            <p:nvPr/>
          </p:nvSpPr>
          <p:spPr>
            <a:xfrm>
              <a:off x="3223923" y="3312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85" name="tx85"/>
            <p:cNvSpPr/>
            <p:nvPr/>
          </p:nvSpPr>
          <p:spPr>
            <a:xfrm>
              <a:off x="2624702" y="33906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86" name="tx86"/>
            <p:cNvSpPr/>
            <p:nvPr/>
          </p:nvSpPr>
          <p:spPr>
            <a:xfrm>
              <a:off x="3051754" y="33143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87" name="pl87"/>
            <p:cNvSpPr/>
            <p:nvPr/>
          </p:nvSpPr>
          <p:spPr>
            <a:xfrm>
              <a:off x="761465" y="532492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761465" y="515523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9" name="pl89"/>
            <p:cNvSpPr/>
            <p:nvPr/>
          </p:nvSpPr>
          <p:spPr>
            <a:xfrm>
              <a:off x="761465" y="498554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0" name="pl90"/>
            <p:cNvSpPr/>
            <p:nvPr/>
          </p:nvSpPr>
          <p:spPr>
            <a:xfrm>
              <a:off x="761465" y="48158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1" name="pl91"/>
            <p:cNvSpPr/>
            <p:nvPr/>
          </p:nvSpPr>
          <p:spPr>
            <a:xfrm>
              <a:off x="761465" y="464616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2" name="pl92"/>
            <p:cNvSpPr/>
            <p:nvPr/>
          </p:nvSpPr>
          <p:spPr>
            <a:xfrm>
              <a:off x="761465" y="447646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3" name="pl93"/>
            <p:cNvSpPr/>
            <p:nvPr/>
          </p:nvSpPr>
          <p:spPr>
            <a:xfrm>
              <a:off x="761465" y="54097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761465" y="524008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5" name="pl95"/>
            <p:cNvSpPr/>
            <p:nvPr/>
          </p:nvSpPr>
          <p:spPr>
            <a:xfrm>
              <a:off x="761465" y="507039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6" name="pl96"/>
            <p:cNvSpPr/>
            <p:nvPr/>
          </p:nvSpPr>
          <p:spPr>
            <a:xfrm>
              <a:off x="761465" y="490069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7" name="pl97"/>
            <p:cNvSpPr/>
            <p:nvPr/>
          </p:nvSpPr>
          <p:spPr>
            <a:xfrm>
              <a:off x="761465" y="473100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8" name="pl98"/>
            <p:cNvSpPr/>
            <p:nvPr/>
          </p:nvSpPr>
          <p:spPr>
            <a:xfrm>
              <a:off x="761465" y="456131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9" name="pl99"/>
            <p:cNvSpPr/>
            <p:nvPr/>
          </p:nvSpPr>
          <p:spPr>
            <a:xfrm>
              <a:off x="1056130"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483182"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910233"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337285"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678926"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05978"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91388"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2251875" y="4739491"/>
              <a:ext cx="939513" cy="186660"/>
            </a:xfrm>
            <a:custGeom>
              <a:avLst/>
              <a:pathLst>
                <a:path w="939513" h="186660">
                  <a:moveTo>
                    <a:pt x="0" y="186660"/>
                  </a:moveTo>
                  <a:lnTo>
                    <a:pt x="85410" y="161207"/>
                  </a:lnTo>
                  <a:lnTo>
                    <a:pt x="170820" y="127268"/>
                  </a:lnTo>
                  <a:lnTo>
                    <a:pt x="256230" y="101814"/>
                  </a:lnTo>
                  <a:lnTo>
                    <a:pt x="341641" y="93330"/>
                  </a:lnTo>
                  <a:lnTo>
                    <a:pt x="427051" y="84845"/>
                  </a:lnTo>
                  <a:lnTo>
                    <a:pt x="512461" y="76361"/>
                  </a:lnTo>
                  <a:lnTo>
                    <a:pt x="597872" y="93330"/>
                  </a:lnTo>
                  <a:lnTo>
                    <a:pt x="683282" y="76361"/>
                  </a:lnTo>
                  <a:lnTo>
                    <a:pt x="768692" y="50907"/>
                  </a:lnTo>
                  <a:lnTo>
                    <a:pt x="854103" y="33938"/>
                  </a:lnTo>
                  <a:lnTo>
                    <a:pt x="939513" y="0"/>
                  </a:lnTo>
                </a:path>
              </a:pathLst>
            </a:custGeom>
            <a:ln w="27101" cap="flat">
              <a:solidFill>
                <a:srgbClr val="1CABE2">
                  <a:alpha val="100000"/>
                </a:srgbClr>
              </a:solidFill>
              <a:prstDash val="solid"/>
              <a:round/>
            </a:ln>
          </p:spPr>
          <p:txBody>
            <a:bodyPr/>
            <a:lstStyle/>
            <a:p/>
          </p:txBody>
        </p:sp>
        <p:sp>
          <p:nvSpPr>
            <p:cNvPr id="107" name="pt107"/>
            <p:cNvSpPr/>
            <p:nvPr/>
          </p:nvSpPr>
          <p:spPr>
            <a:xfrm>
              <a:off x="2233824" y="4908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319234" y="48826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45" y="48487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55" y="48232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65" y="48147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76" y="48062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746286" y="479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96" y="48147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917107" y="479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02517" y="477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087927" y="47553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173338" y="47214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tx119"/>
            <p:cNvSpPr/>
            <p:nvPr/>
          </p:nvSpPr>
          <p:spPr>
            <a:xfrm>
              <a:off x="2100048" y="48354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120" name="tx120"/>
            <p:cNvSpPr/>
            <p:nvPr/>
          </p:nvSpPr>
          <p:spPr>
            <a:xfrm>
              <a:off x="3223923" y="4648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121" name="tx121"/>
            <p:cNvSpPr/>
            <p:nvPr/>
          </p:nvSpPr>
          <p:spPr>
            <a:xfrm>
              <a:off x="2624702" y="46848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122" name="tx122"/>
            <p:cNvSpPr/>
            <p:nvPr/>
          </p:nvSpPr>
          <p:spPr>
            <a:xfrm>
              <a:off x="3051754" y="46338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123" name="pl123"/>
            <p:cNvSpPr/>
            <p:nvPr/>
          </p:nvSpPr>
          <p:spPr>
            <a:xfrm>
              <a:off x="3555643" y="270277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4" name="pl124"/>
            <p:cNvSpPr/>
            <p:nvPr/>
          </p:nvSpPr>
          <p:spPr>
            <a:xfrm>
              <a:off x="3555643" y="253308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5" name="pl125"/>
            <p:cNvSpPr/>
            <p:nvPr/>
          </p:nvSpPr>
          <p:spPr>
            <a:xfrm>
              <a:off x="3555643" y="236339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6" name="pl126"/>
            <p:cNvSpPr/>
            <p:nvPr/>
          </p:nvSpPr>
          <p:spPr>
            <a:xfrm>
              <a:off x="3555643" y="219370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7" name="pl127"/>
            <p:cNvSpPr/>
            <p:nvPr/>
          </p:nvSpPr>
          <p:spPr>
            <a:xfrm>
              <a:off x="3555643" y="202400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8" name="pl128"/>
            <p:cNvSpPr/>
            <p:nvPr/>
          </p:nvSpPr>
          <p:spPr>
            <a:xfrm>
              <a:off x="3555643" y="185431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9" name="pl129"/>
            <p:cNvSpPr/>
            <p:nvPr/>
          </p:nvSpPr>
          <p:spPr>
            <a:xfrm>
              <a:off x="3555643" y="278762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0" name="pl130"/>
            <p:cNvSpPr/>
            <p:nvPr/>
          </p:nvSpPr>
          <p:spPr>
            <a:xfrm>
              <a:off x="3555643" y="26179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1" name="pl131"/>
            <p:cNvSpPr/>
            <p:nvPr/>
          </p:nvSpPr>
          <p:spPr>
            <a:xfrm>
              <a:off x="3555643" y="244823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2" name="pl132"/>
            <p:cNvSpPr/>
            <p:nvPr/>
          </p:nvSpPr>
          <p:spPr>
            <a:xfrm>
              <a:off x="3555643" y="227854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3" name="pl133"/>
            <p:cNvSpPr/>
            <p:nvPr/>
          </p:nvSpPr>
          <p:spPr>
            <a:xfrm>
              <a:off x="3555643" y="210885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4" name="pl134"/>
            <p:cNvSpPr/>
            <p:nvPr/>
          </p:nvSpPr>
          <p:spPr>
            <a:xfrm>
              <a:off x="3555643" y="193916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5" name="pl135"/>
            <p:cNvSpPr/>
            <p:nvPr/>
          </p:nvSpPr>
          <p:spPr>
            <a:xfrm>
              <a:off x="3850309"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60"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412"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63"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10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56"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67"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309" y="2074916"/>
              <a:ext cx="2135258" cy="313929"/>
            </a:xfrm>
            <a:custGeom>
              <a:avLst/>
              <a:pathLst>
                <a:path w="2135258" h="313929">
                  <a:moveTo>
                    <a:pt x="0" y="313929"/>
                  </a:moveTo>
                  <a:lnTo>
                    <a:pt x="85410" y="288475"/>
                  </a:lnTo>
                  <a:lnTo>
                    <a:pt x="170820" y="271506"/>
                  </a:lnTo>
                  <a:lnTo>
                    <a:pt x="256230" y="246052"/>
                  </a:lnTo>
                  <a:lnTo>
                    <a:pt x="341641" y="220599"/>
                  </a:lnTo>
                  <a:lnTo>
                    <a:pt x="427051" y="195145"/>
                  </a:lnTo>
                  <a:lnTo>
                    <a:pt x="512461" y="169691"/>
                  </a:lnTo>
                  <a:lnTo>
                    <a:pt x="597872" y="144237"/>
                  </a:lnTo>
                  <a:lnTo>
                    <a:pt x="683282" y="110299"/>
                  </a:lnTo>
                  <a:lnTo>
                    <a:pt x="768692" y="84845"/>
                  </a:lnTo>
                  <a:lnTo>
                    <a:pt x="854103" y="59392"/>
                  </a:lnTo>
                  <a:lnTo>
                    <a:pt x="939513" y="33938"/>
                  </a:lnTo>
                  <a:lnTo>
                    <a:pt x="1024923" y="84845"/>
                  </a:lnTo>
                  <a:lnTo>
                    <a:pt x="1110334" y="144237"/>
                  </a:lnTo>
                  <a:lnTo>
                    <a:pt x="1195744" y="93330"/>
                  </a:lnTo>
                  <a:lnTo>
                    <a:pt x="1281154" y="84845"/>
                  </a:lnTo>
                  <a:lnTo>
                    <a:pt x="1366565" y="76361"/>
                  </a:lnTo>
                  <a:lnTo>
                    <a:pt x="1451975" y="67876"/>
                  </a:lnTo>
                  <a:lnTo>
                    <a:pt x="1537385" y="67876"/>
                  </a:lnTo>
                  <a:lnTo>
                    <a:pt x="1622796" y="76361"/>
                  </a:lnTo>
                  <a:lnTo>
                    <a:pt x="1708206" y="76361"/>
                  </a:lnTo>
                  <a:lnTo>
                    <a:pt x="1793616" y="84845"/>
                  </a:lnTo>
                  <a:lnTo>
                    <a:pt x="1879027" y="67876"/>
                  </a:lnTo>
                  <a:lnTo>
                    <a:pt x="1964437" y="42422"/>
                  </a:lnTo>
                  <a:lnTo>
                    <a:pt x="2049847" y="42422"/>
                  </a:lnTo>
                  <a:lnTo>
                    <a:pt x="2135258" y="0"/>
                  </a:lnTo>
                </a:path>
              </a:pathLst>
            </a:custGeom>
            <a:ln w="27101" cap="flat">
              <a:solidFill>
                <a:srgbClr val="1CABE2">
                  <a:alpha val="100000"/>
                </a:srgbClr>
              </a:solidFill>
              <a:prstDash val="solid"/>
              <a:round/>
            </a:ln>
          </p:spPr>
          <p:txBody>
            <a:bodyPr/>
            <a:lstStyle/>
            <a:p/>
          </p:txBody>
        </p:sp>
        <p:sp>
          <p:nvSpPr>
            <p:cNvPr id="143" name="pt143"/>
            <p:cNvSpPr/>
            <p:nvPr/>
          </p:nvSpPr>
          <p:spPr>
            <a:xfrm>
              <a:off x="3832258" y="23707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68" y="23453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79" y="23283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89" y="23029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99" y="22774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310" y="22520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20" y="22265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30" y="22011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40" y="216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51" y="2141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61" y="21162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71" y="20908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857182" y="2141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92" y="22011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8002" y="2150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13" y="2141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23" y="2133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33" y="2124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44" y="2124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54" y="2133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64" y="2133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75" y="2141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85" y="2124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95" y="2099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882106" y="2099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16" y="2056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482" y="22981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170" name="tx170"/>
            <p:cNvSpPr/>
            <p:nvPr/>
          </p:nvSpPr>
          <p:spPr>
            <a:xfrm>
              <a:off x="6018101" y="19842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71" name="tx171"/>
            <p:cNvSpPr/>
            <p:nvPr/>
          </p:nvSpPr>
          <p:spPr>
            <a:xfrm>
              <a:off x="5418881" y="20117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172" name="tx172"/>
            <p:cNvSpPr/>
            <p:nvPr/>
          </p:nvSpPr>
          <p:spPr>
            <a:xfrm>
              <a:off x="5845932" y="19778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173" name="pl173"/>
            <p:cNvSpPr/>
            <p:nvPr/>
          </p:nvSpPr>
          <p:spPr>
            <a:xfrm>
              <a:off x="3555643" y="40138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4" name="pl174"/>
            <p:cNvSpPr/>
            <p:nvPr/>
          </p:nvSpPr>
          <p:spPr>
            <a:xfrm>
              <a:off x="3555643" y="384416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5" name="pl175"/>
            <p:cNvSpPr/>
            <p:nvPr/>
          </p:nvSpPr>
          <p:spPr>
            <a:xfrm>
              <a:off x="3555643" y="367446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6" name="pl176"/>
            <p:cNvSpPr/>
            <p:nvPr/>
          </p:nvSpPr>
          <p:spPr>
            <a:xfrm>
              <a:off x="3555643" y="350477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7" name="pl177"/>
            <p:cNvSpPr/>
            <p:nvPr/>
          </p:nvSpPr>
          <p:spPr>
            <a:xfrm>
              <a:off x="3555643" y="333508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8" name="pl178"/>
            <p:cNvSpPr/>
            <p:nvPr/>
          </p:nvSpPr>
          <p:spPr>
            <a:xfrm>
              <a:off x="3555643" y="316539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9" name="pl179"/>
            <p:cNvSpPr/>
            <p:nvPr/>
          </p:nvSpPr>
          <p:spPr>
            <a:xfrm>
              <a:off x="3555643" y="409869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0" name="pl180"/>
            <p:cNvSpPr/>
            <p:nvPr/>
          </p:nvSpPr>
          <p:spPr>
            <a:xfrm>
              <a:off x="3555643" y="392900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1" name="pl181"/>
            <p:cNvSpPr/>
            <p:nvPr/>
          </p:nvSpPr>
          <p:spPr>
            <a:xfrm>
              <a:off x="3555643" y="375931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2" name="pl182"/>
            <p:cNvSpPr/>
            <p:nvPr/>
          </p:nvSpPr>
          <p:spPr>
            <a:xfrm>
              <a:off x="3555643" y="358962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3" name="pl183"/>
            <p:cNvSpPr/>
            <p:nvPr/>
          </p:nvSpPr>
          <p:spPr>
            <a:xfrm>
              <a:off x="3555643" y="3419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4" name="pl184"/>
            <p:cNvSpPr/>
            <p:nvPr/>
          </p:nvSpPr>
          <p:spPr>
            <a:xfrm>
              <a:off x="3555643" y="325023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5" name="pl185"/>
            <p:cNvSpPr/>
            <p:nvPr/>
          </p:nvSpPr>
          <p:spPr>
            <a:xfrm>
              <a:off x="3850309"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60"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412"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63"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10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56"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67"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309" y="3445384"/>
              <a:ext cx="2135258" cy="415744"/>
            </a:xfrm>
            <a:custGeom>
              <a:avLst/>
              <a:pathLst>
                <a:path w="2135258" h="415744">
                  <a:moveTo>
                    <a:pt x="0" y="415744"/>
                  </a:moveTo>
                  <a:lnTo>
                    <a:pt x="85410" y="407259"/>
                  </a:lnTo>
                  <a:lnTo>
                    <a:pt x="170820" y="381806"/>
                  </a:lnTo>
                  <a:lnTo>
                    <a:pt x="256230" y="373321"/>
                  </a:lnTo>
                  <a:lnTo>
                    <a:pt x="341641" y="356352"/>
                  </a:lnTo>
                  <a:lnTo>
                    <a:pt x="427051" y="313929"/>
                  </a:lnTo>
                  <a:lnTo>
                    <a:pt x="512461" y="279991"/>
                  </a:lnTo>
                  <a:lnTo>
                    <a:pt x="597872" y="237568"/>
                  </a:lnTo>
                  <a:lnTo>
                    <a:pt x="683282" y="195145"/>
                  </a:lnTo>
                  <a:lnTo>
                    <a:pt x="768692" y="152722"/>
                  </a:lnTo>
                  <a:lnTo>
                    <a:pt x="854103" y="110299"/>
                  </a:lnTo>
                  <a:lnTo>
                    <a:pt x="939513" y="76361"/>
                  </a:lnTo>
                  <a:lnTo>
                    <a:pt x="1024923" y="127268"/>
                  </a:lnTo>
                  <a:lnTo>
                    <a:pt x="1110334" y="186660"/>
                  </a:lnTo>
                  <a:lnTo>
                    <a:pt x="1195744" y="195145"/>
                  </a:lnTo>
                  <a:lnTo>
                    <a:pt x="1281154" y="178176"/>
                  </a:lnTo>
                  <a:lnTo>
                    <a:pt x="1366565" y="169691"/>
                  </a:lnTo>
                  <a:lnTo>
                    <a:pt x="1451975" y="152722"/>
                  </a:lnTo>
                  <a:lnTo>
                    <a:pt x="1537385" y="127268"/>
                  </a:lnTo>
                  <a:lnTo>
                    <a:pt x="1622796" y="101814"/>
                  </a:lnTo>
                  <a:lnTo>
                    <a:pt x="1708206" y="84845"/>
                  </a:lnTo>
                  <a:lnTo>
                    <a:pt x="1793616" y="101814"/>
                  </a:lnTo>
                  <a:lnTo>
                    <a:pt x="1879027" y="84845"/>
                  </a:lnTo>
                  <a:lnTo>
                    <a:pt x="1964437" y="50907"/>
                  </a:lnTo>
                  <a:lnTo>
                    <a:pt x="2049847" y="42422"/>
                  </a:lnTo>
                  <a:lnTo>
                    <a:pt x="2135258" y="0"/>
                  </a:lnTo>
                </a:path>
              </a:pathLst>
            </a:custGeom>
            <a:ln w="27101" cap="flat">
              <a:solidFill>
                <a:srgbClr val="1CABE2">
                  <a:alpha val="100000"/>
                </a:srgbClr>
              </a:solidFill>
              <a:prstDash val="solid"/>
              <a:round/>
            </a:ln>
          </p:spPr>
          <p:txBody>
            <a:bodyPr/>
            <a:lstStyle/>
            <a:p/>
          </p:txBody>
        </p:sp>
        <p:sp>
          <p:nvSpPr>
            <p:cNvPr id="193" name="pt193"/>
            <p:cNvSpPr/>
            <p:nvPr/>
          </p:nvSpPr>
          <p:spPr>
            <a:xfrm>
              <a:off x="3832258" y="38430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68" y="38345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79" y="38091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89" y="38006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99" y="3783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310" y="37412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20" y="37073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30" y="36649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40" y="36224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51" y="35800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61" y="35376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71" y="35036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857182" y="35546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942592" y="36139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8002" y="36224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13" y="36055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23" y="35970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33" y="35800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44" y="35546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54" y="35291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64" y="35121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625875" y="35291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11285" y="35121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95" y="34782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5882106" y="34697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967516" y="34273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tx219"/>
            <p:cNvSpPr/>
            <p:nvPr/>
          </p:nvSpPr>
          <p:spPr>
            <a:xfrm>
              <a:off x="3698482" y="37704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28</a:t>
              </a:r>
            </a:p>
          </p:txBody>
        </p:sp>
        <p:sp>
          <p:nvSpPr>
            <p:cNvPr id="220" name="tx220"/>
            <p:cNvSpPr/>
            <p:nvPr/>
          </p:nvSpPr>
          <p:spPr>
            <a:xfrm>
              <a:off x="6018101" y="335468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221" name="tx221"/>
            <p:cNvSpPr/>
            <p:nvPr/>
          </p:nvSpPr>
          <p:spPr>
            <a:xfrm>
              <a:off x="5418881" y="34076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22" name="tx222"/>
            <p:cNvSpPr/>
            <p:nvPr/>
          </p:nvSpPr>
          <p:spPr>
            <a:xfrm>
              <a:off x="5845932" y="33482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223" name="pl223"/>
            <p:cNvSpPr/>
            <p:nvPr/>
          </p:nvSpPr>
          <p:spPr>
            <a:xfrm>
              <a:off x="6349821" y="270277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4" name="pl224"/>
            <p:cNvSpPr/>
            <p:nvPr/>
          </p:nvSpPr>
          <p:spPr>
            <a:xfrm>
              <a:off x="6349821" y="253308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5" name="pl225"/>
            <p:cNvSpPr/>
            <p:nvPr/>
          </p:nvSpPr>
          <p:spPr>
            <a:xfrm>
              <a:off x="6349821" y="236339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6" name="pl226"/>
            <p:cNvSpPr/>
            <p:nvPr/>
          </p:nvSpPr>
          <p:spPr>
            <a:xfrm>
              <a:off x="6349821" y="219370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7" name="pl227"/>
            <p:cNvSpPr/>
            <p:nvPr/>
          </p:nvSpPr>
          <p:spPr>
            <a:xfrm>
              <a:off x="6349821" y="202400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8" name="pl228"/>
            <p:cNvSpPr/>
            <p:nvPr/>
          </p:nvSpPr>
          <p:spPr>
            <a:xfrm>
              <a:off x="6349821" y="185431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9" name="pl229"/>
            <p:cNvSpPr/>
            <p:nvPr/>
          </p:nvSpPr>
          <p:spPr>
            <a:xfrm>
              <a:off x="6349821" y="278762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0" name="pl230"/>
            <p:cNvSpPr/>
            <p:nvPr/>
          </p:nvSpPr>
          <p:spPr>
            <a:xfrm>
              <a:off x="6349821" y="26179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1" name="pl231"/>
            <p:cNvSpPr/>
            <p:nvPr/>
          </p:nvSpPr>
          <p:spPr>
            <a:xfrm>
              <a:off x="6349821" y="244823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2" name="pl232"/>
            <p:cNvSpPr/>
            <p:nvPr/>
          </p:nvSpPr>
          <p:spPr>
            <a:xfrm>
              <a:off x="6349821" y="227854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3" name="pl233"/>
            <p:cNvSpPr/>
            <p:nvPr/>
          </p:nvSpPr>
          <p:spPr>
            <a:xfrm>
              <a:off x="6349821" y="210885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4" name="pl234"/>
            <p:cNvSpPr/>
            <p:nvPr/>
          </p:nvSpPr>
          <p:spPr>
            <a:xfrm>
              <a:off x="6349821" y="193916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5" name="pl235"/>
            <p:cNvSpPr/>
            <p:nvPr/>
          </p:nvSpPr>
          <p:spPr>
            <a:xfrm>
              <a:off x="6644487"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8"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90"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42"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3"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87" y="2100370"/>
              <a:ext cx="2135258" cy="432713"/>
            </a:xfrm>
            <a:custGeom>
              <a:avLst/>
              <a:pathLst>
                <a:path w="2135258" h="432713">
                  <a:moveTo>
                    <a:pt x="0" y="432713"/>
                  </a:moveTo>
                  <a:lnTo>
                    <a:pt x="85410" y="415744"/>
                  </a:lnTo>
                  <a:lnTo>
                    <a:pt x="170820" y="390290"/>
                  </a:lnTo>
                  <a:lnTo>
                    <a:pt x="256230" y="373321"/>
                  </a:lnTo>
                  <a:lnTo>
                    <a:pt x="341641" y="356352"/>
                  </a:lnTo>
                  <a:lnTo>
                    <a:pt x="427051" y="322414"/>
                  </a:lnTo>
                  <a:lnTo>
                    <a:pt x="512461" y="296960"/>
                  </a:lnTo>
                  <a:lnTo>
                    <a:pt x="597872" y="263022"/>
                  </a:lnTo>
                  <a:lnTo>
                    <a:pt x="683282" y="229083"/>
                  </a:lnTo>
                  <a:lnTo>
                    <a:pt x="768692" y="195145"/>
                  </a:lnTo>
                  <a:lnTo>
                    <a:pt x="854103" y="169691"/>
                  </a:lnTo>
                  <a:lnTo>
                    <a:pt x="939513" y="135753"/>
                  </a:lnTo>
                  <a:lnTo>
                    <a:pt x="1024923" y="169691"/>
                  </a:lnTo>
                  <a:lnTo>
                    <a:pt x="1110334" y="186660"/>
                  </a:lnTo>
                  <a:lnTo>
                    <a:pt x="1195744" y="169691"/>
                  </a:lnTo>
                  <a:lnTo>
                    <a:pt x="1281154" y="161207"/>
                  </a:lnTo>
                  <a:lnTo>
                    <a:pt x="1366565" y="144237"/>
                  </a:lnTo>
                  <a:lnTo>
                    <a:pt x="1451975" y="135753"/>
                  </a:lnTo>
                  <a:lnTo>
                    <a:pt x="1537385" y="110299"/>
                  </a:lnTo>
                  <a:lnTo>
                    <a:pt x="1622796" y="93330"/>
                  </a:lnTo>
                  <a:lnTo>
                    <a:pt x="1708206" y="84845"/>
                  </a:lnTo>
                  <a:lnTo>
                    <a:pt x="1793616" y="101814"/>
                  </a:lnTo>
                  <a:lnTo>
                    <a:pt x="1879027" y="84845"/>
                  </a:lnTo>
                  <a:lnTo>
                    <a:pt x="1964437" y="50907"/>
                  </a:lnTo>
                  <a:lnTo>
                    <a:pt x="2049847" y="50907"/>
                  </a:lnTo>
                  <a:lnTo>
                    <a:pt x="2135258" y="0"/>
                  </a:lnTo>
                </a:path>
              </a:pathLst>
            </a:custGeom>
            <a:ln w="27101" cap="flat">
              <a:solidFill>
                <a:srgbClr val="1CABE2">
                  <a:alpha val="100000"/>
                </a:srgbClr>
              </a:solidFill>
              <a:prstDash val="solid"/>
              <a:round/>
            </a:ln>
          </p:spPr>
          <p:txBody>
            <a:bodyPr/>
            <a:lstStyle/>
            <a:p/>
          </p:txBody>
        </p:sp>
        <p:sp>
          <p:nvSpPr>
            <p:cNvPr id="243" name="pt243"/>
            <p:cNvSpPr/>
            <p:nvPr/>
          </p:nvSpPr>
          <p:spPr>
            <a:xfrm>
              <a:off x="6626436" y="25150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47" y="24980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57" y="24726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7" y="24556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7" y="24386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8" y="24047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8" y="23792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8" y="23453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09719" y="23114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95129" y="22774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480539" y="22520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565950" y="22180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651360" y="22520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70" y="2268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822181" y="22520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91" y="22435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3001" y="22265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12" y="22180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22" y="21926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2" y="21756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3" y="216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420053" y="21841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05463" y="216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90874" y="2133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676284" y="2133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4" y="20823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660" y="24423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270" name="tx270"/>
            <p:cNvSpPr/>
            <p:nvPr/>
          </p:nvSpPr>
          <p:spPr>
            <a:xfrm>
              <a:off x="8812279" y="20096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271" name="tx271"/>
            <p:cNvSpPr/>
            <p:nvPr/>
          </p:nvSpPr>
          <p:spPr>
            <a:xfrm>
              <a:off x="8213059" y="20541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72" name="tx272"/>
            <p:cNvSpPr/>
            <p:nvPr/>
          </p:nvSpPr>
          <p:spPr>
            <a:xfrm>
              <a:off x="8640111" y="20117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273" name="pl273"/>
            <p:cNvSpPr/>
            <p:nvPr/>
          </p:nvSpPr>
          <p:spPr>
            <a:xfrm>
              <a:off x="6349821" y="40138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4" name="pl274"/>
            <p:cNvSpPr/>
            <p:nvPr/>
          </p:nvSpPr>
          <p:spPr>
            <a:xfrm>
              <a:off x="6349821" y="384416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5" name="pl275"/>
            <p:cNvSpPr/>
            <p:nvPr/>
          </p:nvSpPr>
          <p:spPr>
            <a:xfrm>
              <a:off x="6349821" y="367446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6" name="pl276"/>
            <p:cNvSpPr/>
            <p:nvPr/>
          </p:nvSpPr>
          <p:spPr>
            <a:xfrm>
              <a:off x="6349821" y="350477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7" name="pl277"/>
            <p:cNvSpPr/>
            <p:nvPr/>
          </p:nvSpPr>
          <p:spPr>
            <a:xfrm>
              <a:off x="6349821" y="333508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8" name="pl278"/>
            <p:cNvSpPr/>
            <p:nvPr/>
          </p:nvSpPr>
          <p:spPr>
            <a:xfrm>
              <a:off x="6349821" y="316539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9" name="pl279"/>
            <p:cNvSpPr/>
            <p:nvPr/>
          </p:nvSpPr>
          <p:spPr>
            <a:xfrm>
              <a:off x="6349821" y="409869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0" name="pl280"/>
            <p:cNvSpPr/>
            <p:nvPr/>
          </p:nvSpPr>
          <p:spPr>
            <a:xfrm>
              <a:off x="6349821" y="392900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1" name="pl281"/>
            <p:cNvSpPr/>
            <p:nvPr/>
          </p:nvSpPr>
          <p:spPr>
            <a:xfrm>
              <a:off x="6349821" y="375931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2" name="pl282"/>
            <p:cNvSpPr/>
            <p:nvPr/>
          </p:nvSpPr>
          <p:spPr>
            <a:xfrm>
              <a:off x="6349821" y="358962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3" name="pl283"/>
            <p:cNvSpPr/>
            <p:nvPr/>
          </p:nvSpPr>
          <p:spPr>
            <a:xfrm>
              <a:off x="6349821" y="3419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4" name="pl284"/>
            <p:cNvSpPr/>
            <p:nvPr/>
          </p:nvSpPr>
          <p:spPr>
            <a:xfrm>
              <a:off x="6349821" y="325023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5" name="pl285"/>
            <p:cNvSpPr/>
            <p:nvPr/>
          </p:nvSpPr>
          <p:spPr>
            <a:xfrm>
              <a:off x="6644487"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8"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90"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42"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3"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267283" y="3487807"/>
              <a:ext cx="512461" cy="212114"/>
            </a:xfrm>
            <a:custGeom>
              <a:avLst/>
              <a:pathLst>
                <a:path w="512461" h="212114">
                  <a:moveTo>
                    <a:pt x="0" y="212114"/>
                  </a:moveTo>
                  <a:lnTo>
                    <a:pt x="85410" y="178176"/>
                  </a:lnTo>
                  <a:lnTo>
                    <a:pt x="170820" y="169691"/>
                  </a:lnTo>
                  <a:lnTo>
                    <a:pt x="256230" y="93330"/>
                  </a:lnTo>
                  <a:lnTo>
                    <a:pt x="341641" y="84845"/>
                  </a:lnTo>
                  <a:lnTo>
                    <a:pt x="427051" y="67876"/>
                  </a:lnTo>
                  <a:lnTo>
                    <a:pt x="512461" y="0"/>
                  </a:lnTo>
                </a:path>
              </a:pathLst>
            </a:custGeom>
            <a:ln w="27101" cap="flat">
              <a:solidFill>
                <a:srgbClr val="1CABE2">
                  <a:alpha val="100000"/>
                </a:srgbClr>
              </a:solidFill>
              <a:prstDash val="solid"/>
              <a:round/>
            </a:ln>
          </p:spPr>
          <p:txBody>
            <a:bodyPr/>
            <a:lstStyle/>
            <a:p/>
          </p:txBody>
        </p:sp>
        <p:sp>
          <p:nvSpPr>
            <p:cNvPr id="293" name="pt293"/>
            <p:cNvSpPr/>
            <p:nvPr/>
          </p:nvSpPr>
          <p:spPr>
            <a:xfrm>
              <a:off x="8249232" y="36818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334643" y="36479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420053" y="36394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505463" y="3563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590874" y="35546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8" name="pt298"/>
            <p:cNvSpPr/>
            <p:nvPr/>
          </p:nvSpPr>
          <p:spPr>
            <a:xfrm>
              <a:off x="8676284" y="35376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9" name="pt299"/>
            <p:cNvSpPr/>
            <p:nvPr/>
          </p:nvSpPr>
          <p:spPr>
            <a:xfrm>
              <a:off x="8761694" y="34697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0" name="tx300"/>
            <p:cNvSpPr/>
            <p:nvPr/>
          </p:nvSpPr>
          <p:spPr>
            <a:xfrm>
              <a:off x="8115456" y="3609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301" name="tx301"/>
            <p:cNvSpPr/>
            <p:nvPr/>
          </p:nvSpPr>
          <p:spPr>
            <a:xfrm>
              <a:off x="8812279" y="33971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302" name="tx302"/>
            <p:cNvSpPr/>
            <p:nvPr/>
          </p:nvSpPr>
          <p:spPr>
            <a:xfrm>
              <a:off x="8213059" y="35603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303" name="tx303"/>
            <p:cNvSpPr/>
            <p:nvPr/>
          </p:nvSpPr>
          <p:spPr>
            <a:xfrm>
              <a:off x="8640111" y="34161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304" name="tx304"/>
            <p:cNvSpPr/>
            <p:nvPr/>
          </p:nvSpPr>
          <p:spPr>
            <a:xfrm>
              <a:off x="1932421" y="4282373"/>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05" name="tx305"/>
            <p:cNvSpPr/>
            <p:nvPr/>
          </p:nvSpPr>
          <p:spPr>
            <a:xfrm>
              <a:off x="2002601" y="2971297"/>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06" name="tx306"/>
            <p:cNvSpPr/>
            <p:nvPr/>
          </p:nvSpPr>
          <p:spPr>
            <a:xfrm>
              <a:off x="4762718" y="297129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307" name="tx307"/>
            <p:cNvSpPr/>
            <p:nvPr/>
          </p:nvSpPr>
          <p:spPr>
            <a:xfrm>
              <a:off x="7556896" y="297129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08" name="tx308"/>
            <p:cNvSpPr/>
            <p:nvPr/>
          </p:nvSpPr>
          <p:spPr>
            <a:xfrm>
              <a:off x="2002693" y="1660221"/>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309" name="tx309"/>
            <p:cNvSpPr/>
            <p:nvPr/>
          </p:nvSpPr>
          <p:spPr>
            <a:xfrm>
              <a:off x="4775154" y="166022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310" name="tx310"/>
            <p:cNvSpPr/>
            <p:nvPr/>
          </p:nvSpPr>
          <p:spPr>
            <a:xfrm>
              <a:off x="7569332" y="166022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311" name="tx311"/>
            <p:cNvSpPr/>
            <p:nvPr/>
          </p:nvSpPr>
          <p:spPr>
            <a:xfrm rot="-5400000">
              <a:off x="935978"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12" name="tx312"/>
            <p:cNvSpPr/>
            <p:nvPr/>
          </p:nvSpPr>
          <p:spPr>
            <a:xfrm rot="-5400000">
              <a:off x="1363030"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13" name="tx313"/>
            <p:cNvSpPr/>
            <p:nvPr/>
          </p:nvSpPr>
          <p:spPr>
            <a:xfrm rot="-5400000">
              <a:off x="1790081"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14" name="tx314"/>
            <p:cNvSpPr/>
            <p:nvPr/>
          </p:nvSpPr>
          <p:spPr>
            <a:xfrm rot="-5400000">
              <a:off x="2217133"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15" name="tx315"/>
            <p:cNvSpPr/>
            <p:nvPr/>
          </p:nvSpPr>
          <p:spPr>
            <a:xfrm rot="-5400000">
              <a:off x="2558774"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16" name="tx316"/>
            <p:cNvSpPr/>
            <p:nvPr/>
          </p:nvSpPr>
          <p:spPr>
            <a:xfrm rot="-5400000">
              <a:off x="298582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17" name="tx317"/>
            <p:cNvSpPr/>
            <p:nvPr/>
          </p:nvSpPr>
          <p:spPr>
            <a:xfrm rot="-5400000">
              <a:off x="307123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18" name="tx318"/>
            <p:cNvSpPr/>
            <p:nvPr/>
          </p:nvSpPr>
          <p:spPr>
            <a:xfrm rot="-5400000">
              <a:off x="3730156"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19" name="tx319"/>
            <p:cNvSpPr/>
            <p:nvPr/>
          </p:nvSpPr>
          <p:spPr>
            <a:xfrm rot="-5400000">
              <a:off x="4157208"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20" name="tx320"/>
            <p:cNvSpPr/>
            <p:nvPr/>
          </p:nvSpPr>
          <p:spPr>
            <a:xfrm rot="-5400000">
              <a:off x="4584260"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21" name="tx321"/>
            <p:cNvSpPr/>
            <p:nvPr/>
          </p:nvSpPr>
          <p:spPr>
            <a:xfrm rot="-5400000">
              <a:off x="5011311"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22" name="tx322"/>
            <p:cNvSpPr/>
            <p:nvPr/>
          </p:nvSpPr>
          <p:spPr>
            <a:xfrm rot="-5400000">
              <a:off x="5352952"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23" name="tx323"/>
            <p:cNvSpPr/>
            <p:nvPr/>
          </p:nvSpPr>
          <p:spPr>
            <a:xfrm rot="-5400000">
              <a:off x="5780004"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24" name="tx324"/>
            <p:cNvSpPr/>
            <p:nvPr/>
          </p:nvSpPr>
          <p:spPr>
            <a:xfrm rot="-5400000">
              <a:off x="5865414"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25" name="tx325"/>
            <p:cNvSpPr/>
            <p:nvPr/>
          </p:nvSpPr>
          <p:spPr>
            <a:xfrm rot="-5400000">
              <a:off x="6524335"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26" name="tx326"/>
            <p:cNvSpPr/>
            <p:nvPr/>
          </p:nvSpPr>
          <p:spPr>
            <a:xfrm rot="-5400000">
              <a:off x="6951386"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27" name="tx327"/>
            <p:cNvSpPr/>
            <p:nvPr/>
          </p:nvSpPr>
          <p:spPr>
            <a:xfrm rot="-5400000">
              <a:off x="7378438"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28" name="tx328"/>
            <p:cNvSpPr/>
            <p:nvPr/>
          </p:nvSpPr>
          <p:spPr>
            <a:xfrm rot="-5400000">
              <a:off x="7805489"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29" name="tx329"/>
            <p:cNvSpPr/>
            <p:nvPr/>
          </p:nvSpPr>
          <p:spPr>
            <a:xfrm rot="-5400000">
              <a:off x="8147131"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30" name="tx330"/>
            <p:cNvSpPr/>
            <p:nvPr/>
          </p:nvSpPr>
          <p:spPr>
            <a:xfrm rot="-5400000">
              <a:off x="8574182"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31" name="tx331"/>
            <p:cNvSpPr/>
            <p:nvPr/>
          </p:nvSpPr>
          <p:spPr>
            <a:xfrm rot="-5400000">
              <a:off x="8659593"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32" name="tx332"/>
            <p:cNvSpPr/>
            <p:nvPr/>
          </p:nvSpPr>
          <p:spPr>
            <a:xfrm>
              <a:off x="635284" y="2746702"/>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33" name="tx333"/>
            <p:cNvSpPr/>
            <p:nvPr/>
          </p:nvSpPr>
          <p:spPr>
            <a:xfrm>
              <a:off x="571733" y="25770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34" name="tx334"/>
            <p:cNvSpPr/>
            <p:nvPr/>
          </p:nvSpPr>
          <p:spPr>
            <a:xfrm>
              <a:off x="571733" y="240731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35" name="tx335"/>
            <p:cNvSpPr/>
            <p:nvPr/>
          </p:nvSpPr>
          <p:spPr>
            <a:xfrm>
              <a:off x="571733" y="223762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36" name="tx336"/>
            <p:cNvSpPr/>
            <p:nvPr/>
          </p:nvSpPr>
          <p:spPr>
            <a:xfrm>
              <a:off x="571733" y="2067935"/>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37" name="tx337"/>
            <p:cNvSpPr/>
            <p:nvPr/>
          </p:nvSpPr>
          <p:spPr>
            <a:xfrm>
              <a:off x="508182" y="1898243"/>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38" name="tx338"/>
            <p:cNvSpPr/>
            <p:nvPr/>
          </p:nvSpPr>
          <p:spPr>
            <a:xfrm>
              <a:off x="635284" y="4057778"/>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39" name="tx339"/>
            <p:cNvSpPr/>
            <p:nvPr/>
          </p:nvSpPr>
          <p:spPr>
            <a:xfrm>
              <a:off x="571733" y="388808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40" name="tx340"/>
            <p:cNvSpPr/>
            <p:nvPr/>
          </p:nvSpPr>
          <p:spPr>
            <a:xfrm>
              <a:off x="571733" y="371839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41" name="tx341"/>
            <p:cNvSpPr/>
            <p:nvPr/>
          </p:nvSpPr>
          <p:spPr>
            <a:xfrm>
              <a:off x="571733" y="3548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42" name="tx342"/>
            <p:cNvSpPr/>
            <p:nvPr/>
          </p:nvSpPr>
          <p:spPr>
            <a:xfrm>
              <a:off x="571733" y="33790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43" name="tx343"/>
            <p:cNvSpPr/>
            <p:nvPr/>
          </p:nvSpPr>
          <p:spPr>
            <a:xfrm>
              <a:off x="508182" y="3209319"/>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44" name="tx344"/>
            <p:cNvSpPr/>
            <p:nvPr/>
          </p:nvSpPr>
          <p:spPr>
            <a:xfrm>
              <a:off x="635284" y="5368854"/>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45" name="tx345"/>
            <p:cNvSpPr/>
            <p:nvPr/>
          </p:nvSpPr>
          <p:spPr>
            <a:xfrm>
              <a:off x="571733" y="519916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46" name="tx346"/>
            <p:cNvSpPr/>
            <p:nvPr/>
          </p:nvSpPr>
          <p:spPr>
            <a:xfrm>
              <a:off x="571733" y="502947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47" name="tx347"/>
            <p:cNvSpPr/>
            <p:nvPr/>
          </p:nvSpPr>
          <p:spPr>
            <a:xfrm>
              <a:off x="571733" y="485977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48" name="tx348"/>
            <p:cNvSpPr/>
            <p:nvPr/>
          </p:nvSpPr>
          <p:spPr>
            <a:xfrm>
              <a:off x="571733" y="469008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49" name="tx349"/>
            <p:cNvSpPr/>
            <p:nvPr/>
          </p:nvSpPr>
          <p:spPr>
            <a:xfrm>
              <a:off x="508182" y="4520396"/>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50" name="tx350"/>
            <p:cNvSpPr/>
            <p:nvPr/>
          </p:nvSpPr>
          <p:spPr>
            <a:xfrm rot="-5400000">
              <a:off x="-37121" y="3582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51" name="pt351"/>
            <p:cNvSpPr/>
            <p:nvPr/>
          </p:nvSpPr>
          <p:spPr>
            <a:xfrm>
              <a:off x="3889664" y="619699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4986219" y="619699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3" name="tx353"/>
            <p:cNvSpPr/>
            <p:nvPr/>
          </p:nvSpPr>
          <p:spPr>
            <a:xfrm>
              <a:off x="4114133" y="6192124"/>
              <a:ext cx="7379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stockout</a:t>
              </a:r>
            </a:p>
          </p:txBody>
        </p:sp>
        <p:sp>
          <p:nvSpPr>
            <p:cNvPr id="354" name="tx354"/>
            <p:cNvSpPr/>
            <p:nvPr/>
          </p:nvSpPr>
          <p:spPr>
            <a:xfrm>
              <a:off x="5210688" y="6192124"/>
              <a:ext cx="8001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Any stockout</a:t>
              </a:r>
            </a:p>
          </p:txBody>
        </p:sp>
        <p:sp>
          <p:nvSpPr>
            <p:cNvPr id="355" name="tx355"/>
            <p:cNvSpPr/>
            <p:nvPr/>
          </p:nvSpPr>
          <p:spPr>
            <a:xfrm>
              <a:off x="2375448" y="1368037"/>
              <a:ext cx="50849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recommended childhood vaccines, Ethiopia, 2000-2025</a:t>
              </a:r>
            </a:p>
          </p:txBody>
        </p:sp>
        <p:sp>
          <p:nvSpPr>
            <p:cNvPr id="356" name="tx35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57" name="tx357"/>
            <p:cNvSpPr/>
            <p:nvPr/>
          </p:nvSpPr>
          <p:spPr>
            <a:xfrm>
              <a:off x="5159224" y="6611748"/>
              <a:ext cx="39151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Data labels are shown for 2000 (or first year of reporting), 2019 and 2025</a:t>
              </a:r>
            </a:p>
          </p:txBody>
        </p:sp>
      </p:grpSp>
      <p:sp>
        <p:nvSpPr>
          <p:cNvPr id="3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(72%), followed by MCV1 (77%).
Compared to 2019, coverage of 7 vaccines increased (BCG, DTP1, DTP3, IPV1, MCV1, MCV2 and ROTAC).
Compared to 2024, coverage of 7 vaccines increased (BCG, DTP1, DTP3, IPV1, MCV1, MCV2 and ROTAC).</a:t>
            </a:r>
          </a:p>
        </p:txBody>
      </p:sp>
      <p:sp>
        <p:nvSpPr>
          <p:cNvPr id="3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Ethiopia had its lowest coverage in MCV2 (72%), while most other routine vaccines clustered around 77-84%; 7 antigens increased since 2019, and 7 antigens increased since 2024.</a:t>
            </a:r>
          </a:p>
        </p:txBody>
      </p:sp>
      <p:grpSp xmlns:pic="http://schemas.openxmlformats.org/drawingml/2006/picture">
        <p:nvGrpSpPr>
          <p:cNvPr id="360" name=""/>
          <p:cNvGrpSpPr/>
          <p:nvPr/>
        </p:nvGrpSpPr>
        <p:grpSpPr>
          <a:xfrm>
            <a:off x="292608" y="1097280"/>
            <a:ext cx="8595360" cy="28575"/>
            <a:chOff x="292608" y="1097280"/>
            <a:chExt cx="8595360" cy="28575"/>
          </a:xfrm>
        </p:grpSpPr>
        <p:sp>
          <p:nvSpPr>
            <p:cNvPr id="36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865371"/>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5" name="pl5"/>
            <p:cNvSpPr/>
            <p:nvPr/>
          </p:nvSpPr>
          <p:spPr>
            <a:xfrm>
              <a:off x="757350" y="5390894"/>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6" name="pl6"/>
            <p:cNvSpPr/>
            <p:nvPr/>
          </p:nvSpPr>
          <p:spPr>
            <a:xfrm>
              <a:off x="757350" y="4916416"/>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7" name="pl7"/>
            <p:cNvSpPr/>
            <p:nvPr/>
          </p:nvSpPr>
          <p:spPr>
            <a:xfrm>
              <a:off x="757350" y="4441939"/>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8" name="pl8"/>
            <p:cNvSpPr/>
            <p:nvPr/>
          </p:nvSpPr>
          <p:spPr>
            <a:xfrm>
              <a:off x="757350" y="3967462"/>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9" name="pl9"/>
            <p:cNvSpPr/>
            <p:nvPr/>
          </p:nvSpPr>
          <p:spPr>
            <a:xfrm>
              <a:off x="757350" y="3492985"/>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3018507"/>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544030"/>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2" name="pl12"/>
            <p:cNvSpPr/>
            <p:nvPr/>
          </p:nvSpPr>
          <p:spPr>
            <a:xfrm>
              <a:off x="757350" y="2069553"/>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3" name="pl13"/>
            <p:cNvSpPr/>
            <p:nvPr/>
          </p:nvSpPr>
          <p:spPr>
            <a:xfrm>
              <a:off x="757350" y="1595075"/>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4" name="pl14"/>
            <p:cNvSpPr/>
            <p:nvPr/>
          </p:nvSpPr>
          <p:spPr>
            <a:xfrm>
              <a:off x="757350" y="1120598"/>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5" name="pl15"/>
            <p:cNvSpPr/>
            <p:nvPr/>
          </p:nvSpPr>
          <p:spPr>
            <a:xfrm>
              <a:off x="757350" y="646121"/>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6" name="pl16"/>
            <p:cNvSpPr/>
            <p:nvPr/>
          </p:nvSpPr>
          <p:spPr>
            <a:xfrm>
              <a:off x="757350" y="5628132"/>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7" name="pl17"/>
            <p:cNvSpPr/>
            <p:nvPr/>
          </p:nvSpPr>
          <p:spPr>
            <a:xfrm>
              <a:off x="757350" y="5153655"/>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8" name="pl18"/>
            <p:cNvSpPr/>
            <p:nvPr/>
          </p:nvSpPr>
          <p:spPr>
            <a:xfrm>
              <a:off x="757350" y="4679178"/>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9" name="pl19"/>
            <p:cNvSpPr/>
            <p:nvPr/>
          </p:nvSpPr>
          <p:spPr>
            <a:xfrm>
              <a:off x="757350" y="4204700"/>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0" name="pl20"/>
            <p:cNvSpPr/>
            <p:nvPr/>
          </p:nvSpPr>
          <p:spPr>
            <a:xfrm>
              <a:off x="757350" y="3730223"/>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1" name="pl21"/>
            <p:cNvSpPr/>
            <p:nvPr/>
          </p:nvSpPr>
          <p:spPr>
            <a:xfrm>
              <a:off x="757350" y="3255746"/>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2" name="pl22"/>
            <p:cNvSpPr/>
            <p:nvPr/>
          </p:nvSpPr>
          <p:spPr>
            <a:xfrm>
              <a:off x="757350" y="2781269"/>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3" name="pl23"/>
            <p:cNvSpPr/>
            <p:nvPr/>
          </p:nvSpPr>
          <p:spPr>
            <a:xfrm>
              <a:off x="757350" y="2306791"/>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4" name="pl24"/>
            <p:cNvSpPr/>
            <p:nvPr/>
          </p:nvSpPr>
          <p:spPr>
            <a:xfrm>
              <a:off x="757350" y="1832314"/>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5" name="pl25"/>
            <p:cNvSpPr/>
            <p:nvPr/>
          </p:nvSpPr>
          <p:spPr>
            <a:xfrm>
              <a:off x="757350" y="1357837"/>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6" name="pl26"/>
            <p:cNvSpPr/>
            <p:nvPr/>
          </p:nvSpPr>
          <p:spPr>
            <a:xfrm>
              <a:off x="757350" y="883360"/>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7" name="pl27"/>
            <p:cNvSpPr/>
            <p:nvPr/>
          </p:nvSpPr>
          <p:spPr>
            <a:xfrm>
              <a:off x="1135398"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9013"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627"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242"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133"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56"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79"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302"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2025"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48"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71"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398" y="1784866"/>
              <a:ext cx="6518072" cy="2419834"/>
            </a:xfrm>
            <a:custGeom>
              <a:avLst/>
              <a:pathLst>
                <a:path w="6518072" h="2419834">
                  <a:moveTo>
                    <a:pt x="0" y="2419834"/>
                  </a:moveTo>
                  <a:lnTo>
                    <a:pt x="260722" y="2324938"/>
                  </a:lnTo>
                  <a:lnTo>
                    <a:pt x="521445" y="2182595"/>
                  </a:lnTo>
                  <a:lnTo>
                    <a:pt x="782168" y="2087699"/>
                  </a:lnTo>
                  <a:lnTo>
                    <a:pt x="1042891" y="1992804"/>
                  </a:lnTo>
                  <a:lnTo>
                    <a:pt x="1303614" y="1803013"/>
                  </a:lnTo>
                  <a:lnTo>
                    <a:pt x="1564337" y="1660670"/>
                  </a:lnTo>
                  <a:lnTo>
                    <a:pt x="1825060" y="1470879"/>
                  </a:lnTo>
                  <a:lnTo>
                    <a:pt x="2085783" y="1281088"/>
                  </a:lnTo>
                  <a:lnTo>
                    <a:pt x="2346506" y="1091297"/>
                  </a:lnTo>
                  <a:lnTo>
                    <a:pt x="2607229" y="948954"/>
                  </a:lnTo>
                  <a:lnTo>
                    <a:pt x="2867951" y="759163"/>
                  </a:lnTo>
                  <a:lnTo>
                    <a:pt x="3128674" y="948954"/>
                  </a:lnTo>
                  <a:lnTo>
                    <a:pt x="3389397" y="1043849"/>
                  </a:lnTo>
                  <a:lnTo>
                    <a:pt x="3650120" y="948954"/>
                  </a:lnTo>
                  <a:lnTo>
                    <a:pt x="3910843" y="901506"/>
                  </a:lnTo>
                  <a:lnTo>
                    <a:pt x="4171566" y="806611"/>
                  </a:lnTo>
                  <a:lnTo>
                    <a:pt x="4432289" y="759163"/>
                  </a:lnTo>
                  <a:lnTo>
                    <a:pt x="4693012" y="616820"/>
                  </a:lnTo>
                  <a:lnTo>
                    <a:pt x="4953735" y="521924"/>
                  </a:lnTo>
                  <a:lnTo>
                    <a:pt x="5214458" y="474477"/>
                  </a:lnTo>
                  <a:lnTo>
                    <a:pt x="5475180" y="569372"/>
                  </a:lnTo>
                  <a:lnTo>
                    <a:pt x="5735903" y="474477"/>
                  </a:lnTo>
                  <a:lnTo>
                    <a:pt x="5996626" y="284686"/>
                  </a:lnTo>
                  <a:lnTo>
                    <a:pt x="6257349" y="284686"/>
                  </a:lnTo>
                  <a:lnTo>
                    <a:pt x="6518072" y="0"/>
                  </a:lnTo>
                </a:path>
              </a:pathLst>
            </a:custGeom>
            <a:ln w="27101" cap="flat">
              <a:solidFill>
                <a:srgbClr val="1C86EE">
                  <a:alpha val="100000"/>
                </a:srgbClr>
              </a:solidFill>
              <a:prstDash val="solid"/>
              <a:round/>
            </a:ln>
          </p:spPr>
          <p:txBody>
            <a:bodyPr/>
            <a:lstStyle/>
            <a:p/>
          </p:txBody>
        </p:sp>
        <p:sp>
          <p:nvSpPr>
            <p:cNvPr id="39" name="pl39"/>
            <p:cNvSpPr/>
            <p:nvPr/>
          </p:nvSpPr>
          <p:spPr>
            <a:xfrm>
              <a:off x="2960458" y="1784866"/>
              <a:ext cx="4693012" cy="1613222"/>
            </a:xfrm>
            <a:custGeom>
              <a:avLst/>
              <a:pathLst>
                <a:path w="4693012" h="1613222">
                  <a:moveTo>
                    <a:pt x="0" y="1613222"/>
                  </a:moveTo>
                  <a:lnTo>
                    <a:pt x="260722" y="1375984"/>
                  </a:lnTo>
                  <a:lnTo>
                    <a:pt x="521445" y="1186193"/>
                  </a:lnTo>
                  <a:lnTo>
                    <a:pt x="782168" y="948954"/>
                  </a:lnTo>
                  <a:lnTo>
                    <a:pt x="1042891" y="759163"/>
                  </a:lnTo>
                  <a:lnTo>
                    <a:pt x="1303614" y="901506"/>
                  </a:lnTo>
                  <a:lnTo>
                    <a:pt x="1564337" y="1043849"/>
                  </a:lnTo>
                  <a:lnTo>
                    <a:pt x="1825060" y="948954"/>
                  </a:lnTo>
                  <a:lnTo>
                    <a:pt x="2085783" y="901506"/>
                  </a:lnTo>
                  <a:lnTo>
                    <a:pt x="2346506" y="806611"/>
                  </a:lnTo>
                  <a:lnTo>
                    <a:pt x="2607229" y="759163"/>
                  </a:lnTo>
                  <a:lnTo>
                    <a:pt x="2867951" y="616820"/>
                  </a:lnTo>
                  <a:lnTo>
                    <a:pt x="3128674" y="521924"/>
                  </a:lnTo>
                  <a:lnTo>
                    <a:pt x="3389397" y="474477"/>
                  </a:lnTo>
                  <a:lnTo>
                    <a:pt x="3650120" y="569372"/>
                  </a:lnTo>
                  <a:lnTo>
                    <a:pt x="3910843" y="474477"/>
                  </a:lnTo>
                  <a:lnTo>
                    <a:pt x="4171566" y="284686"/>
                  </a:lnTo>
                  <a:lnTo>
                    <a:pt x="4432289" y="284686"/>
                  </a:lnTo>
                  <a:lnTo>
                    <a:pt x="4693012" y="0"/>
                  </a:lnTo>
                </a:path>
              </a:pathLst>
            </a:custGeom>
            <a:ln w="27101" cap="flat">
              <a:solidFill>
                <a:srgbClr val="80BD41">
                  <a:alpha val="100000"/>
                </a:srgbClr>
              </a:solidFill>
              <a:prstDash val="solid"/>
              <a:round/>
            </a:ln>
          </p:spPr>
          <p:txBody>
            <a:bodyPr/>
            <a:lstStyle/>
            <a:p/>
          </p:txBody>
        </p:sp>
        <p:sp>
          <p:nvSpPr>
            <p:cNvPr id="40" name="pl40"/>
            <p:cNvSpPr/>
            <p:nvPr/>
          </p:nvSpPr>
          <p:spPr>
            <a:xfrm>
              <a:off x="2960458" y="1784866"/>
              <a:ext cx="4693012" cy="1613222"/>
            </a:xfrm>
            <a:custGeom>
              <a:avLst/>
              <a:pathLst>
                <a:path w="4693012" h="1613222">
                  <a:moveTo>
                    <a:pt x="0" y="1613222"/>
                  </a:moveTo>
                  <a:lnTo>
                    <a:pt x="260722" y="1375984"/>
                  </a:lnTo>
                  <a:lnTo>
                    <a:pt x="521445" y="1186193"/>
                  </a:lnTo>
                  <a:lnTo>
                    <a:pt x="782168" y="948954"/>
                  </a:lnTo>
                  <a:lnTo>
                    <a:pt x="1042891" y="759163"/>
                  </a:lnTo>
                  <a:lnTo>
                    <a:pt x="1303614" y="901506"/>
                  </a:lnTo>
                  <a:lnTo>
                    <a:pt x="1564337" y="1043849"/>
                  </a:lnTo>
                  <a:lnTo>
                    <a:pt x="1825060" y="948954"/>
                  </a:lnTo>
                  <a:lnTo>
                    <a:pt x="2085783" y="901506"/>
                  </a:lnTo>
                  <a:lnTo>
                    <a:pt x="2346506" y="806611"/>
                  </a:lnTo>
                  <a:lnTo>
                    <a:pt x="2607229" y="759163"/>
                  </a:lnTo>
                  <a:lnTo>
                    <a:pt x="2867951" y="616820"/>
                  </a:lnTo>
                  <a:lnTo>
                    <a:pt x="3128674" y="521924"/>
                  </a:lnTo>
                  <a:lnTo>
                    <a:pt x="3389397" y="474477"/>
                  </a:lnTo>
                  <a:lnTo>
                    <a:pt x="3650120" y="569372"/>
                  </a:lnTo>
                  <a:lnTo>
                    <a:pt x="3910843" y="474477"/>
                  </a:lnTo>
                  <a:lnTo>
                    <a:pt x="4171566" y="284686"/>
                  </a:lnTo>
                  <a:lnTo>
                    <a:pt x="4432289" y="284686"/>
                  </a:lnTo>
                  <a:lnTo>
                    <a:pt x="4693012" y="0"/>
                  </a:lnTo>
                </a:path>
              </a:pathLst>
            </a:custGeom>
            <a:ln w="27101" cap="flat">
              <a:solidFill>
                <a:srgbClr val="EE00EE">
                  <a:alpha val="100000"/>
                </a:srgbClr>
              </a:solidFill>
              <a:prstDash val="solid"/>
              <a:round/>
            </a:ln>
          </p:spPr>
          <p:txBody>
            <a:bodyPr/>
            <a:lstStyle/>
            <a:p/>
          </p:txBody>
        </p:sp>
        <p:sp>
          <p:nvSpPr>
            <p:cNvPr id="41" name="pl41"/>
            <p:cNvSpPr/>
            <p:nvPr/>
          </p:nvSpPr>
          <p:spPr>
            <a:xfrm>
              <a:off x="6349856" y="2876164"/>
              <a:ext cx="1303614" cy="1708118"/>
            </a:xfrm>
            <a:custGeom>
              <a:avLst/>
              <a:pathLst>
                <a:path w="1303614" h="1708118">
                  <a:moveTo>
                    <a:pt x="0" y="1613222"/>
                  </a:moveTo>
                  <a:lnTo>
                    <a:pt x="260722" y="1708118"/>
                  </a:lnTo>
                  <a:lnTo>
                    <a:pt x="521445" y="1565774"/>
                  </a:lnTo>
                  <a:lnTo>
                    <a:pt x="782168" y="1375984"/>
                  </a:lnTo>
                  <a:lnTo>
                    <a:pt x="1042891" y="0"/>
                  </a:lnTo>
                  <a:lnTo>
                    <a:pt x="1303614" y="332134"/>
                  </a:lnTo>
                </a:path>
              </a:pathLst>
            </a:custGeom>
            <a:ln w="27101" cap="flat">
              <a:solidFill>
                <a:srgbClr val="6A3D9A">
                  <a:alpha val="100000"/>
                </a:srgbClr>
              </a:solidFill>
              <a:prstDash val="solid"/>
              <a:round/>
            </a:ln>
          </p:spPr>
          <p:txBody>
            <a:bodyPr/>
            <a:lstStyle/>
            <a:p/>
          </p:txBody>
        </p:sp>
        <p:sp>
          <p:nvSpPr>
            <p:cNvPr id="42" name="pl42"/>
            <p:cNvSpPr/>
            <p:nvPr/>
          </p:nvSpPr>
          <p:spPr>
            <a:xfrm>
              <a:off x="5567687" y="1737419"/>
              <a:ext cx="2085783" cy="1375984"/>
            </a:xfrm>
            <a:custGeom>
              <a:avLst/>
              <a:pathLst>
                <a:path w="2085783" h="1375984">
                  <a:moveTo>
                    <a:pt x="0" y="1375984"/>
                  </a:moveTo>
                  <a:lnTo>
                    <a:pt x="260722" y="1375984"/>
                  </a:lnTo>
                  <a:lnTo>
                    <a:pt x="521445" y="711715"/>
                  </a:lnTo>
                  <a:lnTo>
                    <a:pt x="782168" y="616820"/>
                  </a:lnTo>
                  <a:lnTo>
                    <a:pt x="1042891" y="664268"/>
                  </a:lnTo>
                  <a:lnTo>
                    <a:pt x="1303614" y="569372"/>
                  </a:lnTo>
                  <a:lnTo>
                    <a:pt x="1564337" y="379581"/>
                  </a:lnTo>
                  <a:lnTo>
                    <a:pt x="1825060" y="284686"/>
                  </a:lnTo>
                  <a:lnTo>
                    <a:pt x="2085783" y="0"/>
                  </a:lnTo>
                </a:path>
              </a:pathLst>
            </a:custGeom>
            <a:ln w="27101" cap="flat">
              <a:solidFill>
                <a:srgbClr val="E31A1C">
                  <a:alpha val="100000"/>
                </a:srgbClr>
              </a:solidFill>
              <a:prstDash val="solid"/>
              <a:round/>
            </a:ln>
          </p:spPr>
          <p:txBody>
            <a:bodyPr/>
            <a:lstStyle/>
            <a:p/>
          </p:txBody>
        </p:sp>
        <p:sp>
          <p:nvSpPr>
            <p:cNvPr id="43" name="pl43"/>
            <p:cNvSpPr/>
            <p:nvPr/>
          </p:nvSpPr>
          <p:spPr>
            <a:xfrm>
              <a:off x="7392748" y="2022105"/>
              <a:ext cx="260722" cy="2087699"/>
            </a:xfrm>
            <a:custGeom>
              <a:avLst/>
              <a:pathLst>
                <a:path w="260722" h="2087699">
                  <a:moveTo>
                    <a:pt x="0" y="2087699"/>
                  </a:moveTo>
                  <a:lnTo>
                    <a:pt x="260722" y="0"/>
                  </a:lnTo>
                </a:path>
              </a:pathLst>
            </a:custGeom>
            <a:ln w="27101" cap="flat">
              <a:solidFill>
                <a:srgbClr val="FF7F00">
                  <a:alpha val="100000"/>
                </a:srgbClr>
              </a:solidFill>
              <a:prstDash val="solid"/>
              <a:round/>
            </a:ln>
          </p:spPr>
          <p:txBody>
            <a:bodyPr/>
            <a:lstStyle/>
            <a:p/>
          </p:txBody>
        </p:sp>
        <p:sp>
          <p:nvSpPr>
            <p:cNvPr id="44" name="pl44"/>
            <p:cNvSpPr/>
            <p:nvPr/>
          </p:nvSpPr>
          <p:spPr>
            <a:xfrm>
              <a:off x="1135398" y="1974657"/>
              <a:ext cx="6518072" cy="2324938"/>
            </a:xfrm>
            <a:custGeom>
              <a:avLst/>
              <a:pathLst>
                <a:path w="6518072" h="2324938">
                  <a:moveTo>
                    <a:pt x="0" y="2324938"/>
                  </a:moveTo>
                  <a:lnTo>
                    <a:pt x="260722" y="2277490"/>
                  </a:lnTo>
                  <a:lnTo>
                    <a:pt x="521445" y="2135147"/>
                  </a:lnTo>
                  <a:lnTo>
                    <a:pt x="782168" y="2087699"/>
                  </a:lnTo>
                  <a:lnTo>
                    <a:pt x="1042891" y="1992804"/>
                  </a:lnTo>
                  <a:lnTo>
                    <a:pt x="1303614" y="1755565"/>
                  </a:lnTo>
                  <a:lnTo>
                    <a:pt x="1564337" y="1565774"/>
                  </a:lnTo>
                  <a:lnTo>
                    <a:pt x="1825060" y="1328536"/>
                  </a:lnTo>
                  <a:lnTo>
                    <a:pt x="2085783" y="1091297"/>
                  </a:lnTo>
                  <a:lnTo>
                    <a:pt x="2346506" y="854059"/>
                  </a:lnTo>
                  <a:lnTo>
                    <a:pt x="2607229" y="616820"/>
                  </a:lnTo>
                  <a:lnTo>
                    <a:pt x="2867951" y="427029"/>
                  </a:lnTo>
                  <a:lnTo>
                    <a:pt x="3128674" y="711715"/>
                  </a:lnTo>
                  <a:lnTo>
                    <a:pt x="3389397" y="1043849"/>
                  </a:lnTo>
                  <a:lnTo>
                    <a:pt x="3650120" y="1091297"/>
                  </a:lnTo>
                  <a:lnTo>
                    <a:pt x="3910843" y="996402"/>
                  </a:lnTo>
                  <a:lnTo>
                    <a:pt x="4171566" y="948954"/>
                  </a:lnTo>
                  <a:lnTo>
                    <a:pt x="4432289" y="854059"/>
                  </a:lnTo>
                  <a:lnTo>
                    <a:pt x="4693012" y="711715"/>
                  </a:lnTo>
                  <a:lnTo>
                    <a:pt x="4953735" y="569372"/>
                  </a:lnTo>
                  <a:lnTo>
                    <a:pt x="5214458" y="474477"/>
                  </a:lnTo>
                  <a:lnTo>
                    <a:pt x="5475180" y="569372"/>
                  </a:lnTo>
                  <a:lnTo>
                    <a:pt x="5735903" y="474477"/>
                  </a:lnTo>
                  <a:lnTo>
                    <a:pt x="5996626" y="284686"/>
                  </a:lnTo>
                  <a:lnTo>
                    <a:pt x="6257349" y="237238"/>
                  </a:lnTo>
                  <a:lnTo>
                    <a:pt x="6518072" y="0"/>
                  </a:lnTo>
                </a:path>
              </a:pathLst>
            </a:custGeom>
            <a:ln w="27101" cap="flat">
              <a:solidFill>
                <a:srgbClr val="FFC20E">
                  <a:alpha val="100000"/>
                </a:srgbClr>
              </a:solidFill>
              <a:prstDash val="solid"/>
              <a:round/>
            </a:ln>
          </p:spPr>
          <p:txBody>
            <a:bodyPr/>
            <a:lstStyle/>
            <a:p/>
          </p:txBody>
        </p:sp>
        <p:sp>
          <p:nvSpPr>
            <p:cNvPr id="45" name="pl45"/>
            <p:cNvSpPr/>
            <p:nvPr/>
          </p:nvSpPr>
          <p:spPr>
            <a:xfrm>
              <a:off x="6089133" y="2211896"/>
              <a:ext cx="1564337" cy="1186193"/>
            </a:xfrm>
            <a:custGeom>
              <a:avLst/>
              <a:pathLst>
                <a:path w="1564337" h="1186193">
                  <a:moveTo>
                    <a:pt x="0" y="1186193"/>
                  </a:moveTo>
                  <a:lnTo>
                    <a:pt x="260722" y="996402"/>
                  </a:lnTo>
                  <a:lnTo>
                    <a:pt x="521445" y="948954"/>
                  </a:lnTo>
                  <a:lnTo>
                    <a:pt x="782168" y="521924"/>
                  </a:lnTo>
                  <a:lnTo>
                    <a:pt x="1042891" y="474477"/>
                  </a:lnTo>
                  <a:lnTo>
                    <a:pt x="1303614" y="379581"/>
                  </a:lnTo>
                  <a:lnTo>
                    <a:pt x="1564337" y="0"/>
                  </a:lnTo>
                </a:path>
              </a:pathLst>
            </a:custGeom>
            <a:ln w="27101" cap="flat">
              <a:solidFill>
                <a:srgbClr val="008B00">
                  <a:alpha val="100000"/>
                </a:srgbClr>
              </a:solidFill>
              <a:prstDash val="solid"/>
              <a:round/>
            </a:ln>
          </p:spPr>
          <p:txBody>
            <a:bodyPr/>
            <a:lstStyle/>
            <a:p/>
          </p:txBody>
        </p:sp>
        <p:sp>
          <p:nvSpPr>
            <p:cNvPr id="46" name="pl46"/>
            <p:cNvSpPr/>
            <p:nvPr/>
          </p:nvSpPr>
          <p:spPr>
            <a:xfrm>
              <a:off x="4003350" y="1784866"/>
              <a:ext cx="3650120" cy="3273893"/>
            </a:xfrm>
            <a:custGeom>
              <a:avLst/>
              <a:pathLst>
                <a:path w="3650120" h="3273893">
                  <a:moveTo>
                    <a:pt x="0" y="3273893"/>
                  </a:moveTo>
                  <a:lnTo>
                    <a:pt x="260722" y="2419834"/>
                  </a:lnTo>
                  <a:lnTo>
                    <a:pt x="521445" y="1565774"/>
                  </a:lnTo>
                  <a:lnTo>
                    <a:pt x="782168" y="1233640"/>
                  </a:lnTo>
                  <a:lnTo>
                    <a:pt x="1042891" y="1091297"/>
                  </a:lnTo>
                  <a:lnTo>
                    <a:pt x="1303614" y="948954"/>
                  </a:lnTo>
                  <a:lnTo>
                    <a:pt x="1564337" y="806611"/>
                  </a:lnTo>
                  <a:lnTo>
                    <a:pt x="1825060" y="664268"/>
                  </a:lnTo>
                  <a:lnTo>
                    <a:pt x="2085783" y="569372"/>
                  </a:lnTo>
                  <a:lnTo>
                    <a:pt x="2346506" y="474477"/>
                  </a:lnTo>
                  <a:lnTo>
                    <a:pt x="2607229" y="569372"/>
                  </a:lnTo>
                  <a:lnTo>
                    <a:pt x="2867951" y="474477"/>
                  </a:lnTo>
                  <a:lnTo>
                    <a:pt x="3128674" y="284686"/>
                  </a:lnTo>
                  <a:lnTo>
                    <a:pt x="3389397" y="284686"/>
                  </a:lnTo>
                  <a:lnTo>
                    <a:pt x="3650120" y="0"/>
                  </a:lnTo>
                </a:path>
              </a:pathLst>
            </a:custGeom>
            <a:ln w="27101" cap="flat">
              <a:solidFill>
                <a:srgbClr val="9A32CD">
                  <a:alpha val="100000"/>
                </a:srgbClr>
              </a:solidFill>
              <a:prstDash val="solid"/>
              <a:round/>
            </a:ln>
          </p:spPr>
          <p:txBody>
            <a:bodyPr/>
            <a:lstStyle/>
            <a:p/>
          </p:txBody>
        </p:sp>
        <p:sp>
          <p:nvSpPr>
            <p:cNvPr id="47" name="pl47"/>
            <p:cNvSpPr/>
            <p:nvPr/>
          </p:nvSpPr>
          <p:spPr>
            <a:xfrm>
              <a:off x="4785519" y="1879762"/>
              <a:ext cx="2867951" cy="1043849"/>
            </a:xfrm>
            <a:custGeom>
              <a:avLst/>
              <a:pathLst>
                <a:path w="2867951" h="1043849">
                  <a:moveTo>
                    <a:pt x="0" y="1043849"/>
                  </a:moveTo>
                  <a:lnTo>
                    <a:pt x="260722" y="901506"/>
                  </a:lnTo>
                  <a:lnTo>
                    <a:pt x="521445" y="711715"/>
                  </a:lnTo>
                  <a:lnTo>
                    <a:pt x="782168" y="569372"/>
                  </a:lnTo>
                  <a:lnTo>
                    <a:pt x="1042891" y="521924"/>
                  </a:lnTo>
                  <a:lnTo>
                    <a:pt x="1303614" y="474477"/>
                  </a:lnTo>
                  <a:lnTo>
                    <a:pt x="1564337" y="427029"/>
                  </a:lnTo>
                  <a:lnTo>
                    <a:pt x="1825060" y="521924"/>
                  </a:lnTo>
                  <a:lnTo>
                    <a:pt x="2085783" y="427029"/>
                  </a:lnTo>
                  <a:lnTo>
                    <a:pt x="2346506" y="284686"/>
                  </a:lnTo>
                  <a:lnTo>
                    <a:pt x="2607229" y="189790"/>
                  </a:lnTo>
                  <a:lnTo>
                    <a:pt x="2867951" y="0"/>
                  </a:lnTo>
                </a:path>
              </a:pathLst>
            </a:custGeom>
            <a:ln w="27101" cap="flat">
              <a:solidFill>
                <a:srgbClr val="836FFF">
                  <a:alpha val="100000"/>
                </a:srgbClr>
              </a:solidFill>
              <a:prstDash val="solid"/>
              <a:round/>
            </a:ln>
          </p:spPr>
          <p:txBody>
            <a:bodyPr/>
            <a:lstStyle/>
            <a:p/>
          </p:txBody>
        </p:sp>
        <p:sp>
          <p:nvSpPr>
            <p:cNvPr id="48" name="pl48"/>
            <p:cNvSpPr/>
            <p:nvPr/>
          </p:nvSpPr>
          <p:spPr>
            <a:xfrm>
              <a:off x="7662823" y="932391"/>
              <a:ext cx="762545" cy="795273"/>
            </a:xfrm>
            <a:custGeom>
              <a:avLst/>
              <a:pathLst>
                <a:path w="762545" h="795273">
                  <a:moveTo>
                    <a:pt x="762545" y="0"/>
                  </a:moveTo>
                  <a:lnTo>
                    <a:pt x="0" y="795273"/>
                  </a:lnTo>
                </a:path>
              </a:pathLst>
            </a:custGeom>
          </p:spPr>
          <p:txBody>
            <a:bodyPr/>
            <a:lstStyle/>
            <a:p/>
          </p:txBody>
        </p:sp>
        <p:sp>
          <p:nvSpPr>
            <p:cNvPr id="49" name="pl49"/>
            <p:cNvSpPr/>
            <p:nvPr/>
          </p:nvSpPr>
          <p:spPr>
            <a:xfrm>
              <a:off x="7670283" y="1789141"/>
              <a:ext cx="712932" cy="181283"/>
            </a:xfrm>
            <a:custGeom>
              <a:avLst/>
              <a:pathLst>
                <a:path w="712932" h="181283">
                  <a:moveTo>
                    <a:pt x="712932" y="181283"/>
                  </a:moveTo>
                  <a:lnTo>
                    <a:pt x="0" y="0"/>
                  </a:lnTo>
                </a:path>
              </a:pathLst>
            </a:custGeom>
          </p:spPr>
          <p:txBody>
            <a:bodyPr/>
            <a:lstStyle/>
            <a:p/>
          </p:txBody>
        </p:sp>
        <p:sp>
          <p:nvSpPr>
            <p:cNvPr id="50" name="pl50"/>
            <p:cNvSpPr/>
            <p:nvPr/>
          </p:nvSpPr>
          <p:spPr>
            <a:xfrm>
              <a:off x="7671372" y="1715335"/>
              <a:ext cx="657528" cy="67688"/>
            </a:xfrm>
            <a:custGeom>
              <a:avLst/>
              <a:pathLst>
                <a:path w="657528" h="67688">
                  <a:moveTo>
                    <a:pt x="657528" y="0"/>
                  </a:moveTo>
                  <a:lnTo>
                    <a:pt x="0" y="67688"/>
                  </a:lnTo>
                </a:path>
              </a:pathLst>
            </a:custGeom>
          </p:spPr>
          <p:txBody>
            <a:bodyPr/>
            <a:lstStyle/>
            <a:p/>
          </p:txBody>
        </p:sp>
        <p:sp>
          <p:nvSpPr>
            <p:cNvPr id="51" name="pl51"/>
            <p:cNvSpPr/>
            <p:nvPr/>
          </p:nvSpPr>
          <p:spPr>
            <a:xfrm>
              <a:off x="7665125" y="1198118"/>
              <a:ext cx="772222" cy="578024"/>
            </a:xfrm>
            <a:custGeom>
              <a:avLst/>
              <a:pathLst>
                <a:path w="772222" h="578024">
                  <a:moveTo>
                    <a:pt x="772222" y="0"/>
                  </a:moveTo>
                  <a:lnTo>
                    <a:pt x="0" y="578024"/>
                  </a:lnTo>
                </a:path>
              </a:pathLst>
            </a:custGeom>
          </p:spPr>
          <p:txBody>
            <a:bodyPr/>
            <a:lstStyle/>
            <a:p/>
          </p:txBody>
        </p:sp>
        <p:sp>
          <p:nvSpPr>
            <p:cNvPr id="52" name="pl52"/>
            <p:cNvSpPr/>
            <p:nvPr/>
          </p:nvSpPr>
          <p:spPr>
            <a:xfrm>
              <a:off x="7668279" y="1460866"/>
              <a:ext cx="714936" cy="317425"/>
            </a:xfrm>
            <a:custGeom>
              <a:avLst/>
              <a:pathLst>
                <a:path w="714936" h="317425">
                  <a:moveTo>
                    <a:pt x="714936" y="0"/>
                  </a:moveTo>
                  <a:lnTo>
                    <a:pt x="0" y="317425"/>
                  </a:lnTo>
                </a:path>
              </a:pathLst>
            </a:custGeom>
          </p:spPr>
          <p:txBody>
            <a:bodyPr/>
            <a:lstStyle/>
            <a:p/>
          </p:txBody>
        </p:sp>
        <p:sp>
          <p:nvSpPr>
            <p:cNvPr id="53" name="pl53"/>
            <p:cNvSpPr/>
            <p:nvPr/>
          </p:nvSpPr>
          <p:spPr>
            <a:xfrm>
              <a:off x="7667696" y="1886826"/>
              <a:ext cx="685344" cy="340336"/>
            </a:xfrm>
            <a:custGeom>
              <a:avLst/>
              <a:pathLst>
                <a:path w="685344" h="340336">
                  <a:moveTo>
                    <a:pt x="685344" y="340336"/>
                  </a:moveTo>
                  <a:lnTo>
                    <a:pt x="0" y="0"/>
                  </a:lnTo>
                </a:path>
              </a:pathLst>
            </a:custGeom>
          </p:spPr>
          <p:txBody>
            <a:bodyPr/>
            <a:lstStyle/>
            <a:p/>
          </p:txBody>
        </p:sp>
        <p:sp>
          <p:nvSpPr>
            <p:cNvPr id="54" name="pl54"/>
            <p:cNvSpPr/>
            <p:nvPr/>
          </p:nvSpPr>
          <p:spPr>
            <a:xfrm>
              <a:off x="7665338" y="1983267"/>
              <a:ext cx="693829" cy="503416"/>
            </a:xfrm>
            <a:custGeom>
              <a:avLst/>
              <a:pathLst>
                <a:path w="693829" h="503416">
                  <a:moveTo>
                    <a:pt x="693829" y="503416"/>
                  </a:moveTo>
                  <a:lnTo>
                    <a:pt x="0" y="0"/>
                  </a:lnTo>
                </a:path>
              </a:pathLst>
            </a:custGeom>
          </p:spPr>
          <p:txBody>
            <a:bodyPr/>
            <a:lstStyle/>
            <a:p/>
          </p:txBody>
        </p:sp>
        <p:sp>
          <p:nvSpPr>
            <p:cNvPr id="55" name="pl55"/>
            <p:cNvSpPr/>
            <p:nvPr/>
          </p:nvSpPr>
          <p:spPr>
            <a:xfrm>
              <a:off x="7663379" y="2031641"/>
              <a:ext cx="743976" cy="715989"/>
            </a:xfrm>
            <a:custGeom>
              <a:avLst/>
              <a:pathLst>
                <a:path w="743976" h="715989">
                  <a:moveTo>
                    <a:pt x="743976" y="715989"/>
                  </a:moveTo>
                  <a:lnTo>
                    <a:pt x="0" y="0"/>
                  </a:lnTo>
                </a:path>
              </a:pathLst>
            </a:custGeom>
          </p:spPr>
          <p:txBody>
            <a:bodyPr/>
            <a:lstStyle/>
            <a:p/>
          </p:txBody>
        </p:sp>
        <p:sp>
          <p:nvSpPr>
            <p:cNvPr id="56" name="pl56"/>
            <p:cNvSpPr/>
            <p:nvPr/>
          </p:nvSpPr>
          <p:spPr>
            <a:xfrm>
              <a:off x="7662270" y="2221851"/>
              <a:ext cx="696897" cy="788463"/>
            </a:xfrm>
            <a:custGeom>
              <a:avLst/>
              <a:pathLst>
                <a:path w="696897" h="788463">
                  <a:moveTo>
                    <a:pt x="696897" y="788463"/>
                  </a:moveTo>
                  <a:lnTo>
                    <a:pt x="0" y="0"/>
                  </a:lnTo>
                </a:path>
              </a:pathLst>
            </a:custGeom>
          </p:spPr>
          <p:txBody>
            <a:bodyPr/>
            <a:lstStyle/>
            <a:p/>
          </p:txBody>
        </p:sp>
        <p:sp>
          <p:nvSpPr>
            <p:cNvPr id="57" name="pl57"/>
            <p:cNvSpPr/>
            <p:nvPr/>
          </p:nvSpPr>
          <p:spPr>
            <a:xfrm>
              <a:off x="7671358" y="3210195"/>
              <a:ext cx="711857" cy="75494"/>
            </a:xfrm>
            <a:custGeom>
              <a:avLst/>
              <a:pathLst>
                <a:path w="711857" h="75494">
                  <a:moveTo>
                    <a:pt x="711857" y="75494"/>
                  </a:moveTo>
                  <a:lnTo>
                    <a:pt x="0" y="0"/>
                  </a:lnTo>
                </a:path>
              </a:pathLst>
            </a:custGeom>
          </p:spPr>
          <p:txBody>
            <a:bodyPr/>
            <a:lstStyle/>
            <a:p/>
          </p:txBody>
        </p:sp>
        <p:sp>
          <p:nvSpPr>
            <p:cNvPr id="58" name="pg58"/>
            <p:cNvSpPr/>
            <p:nvPr/>
          </p:nvSpPr>
          <p:spPr>
            <a:xfrm>
              <a:off x="8356789" y="841458"/>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649" y="887178"/>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82%</a:t>
              </a:r>
            </a:p>
          </p:txBody>
        </p:sp>
        <p:sp>
          <p:nvSpPr>
            <p:cNvPr id="60" name="pg60"/>
            <p:cNvSpPr/>
            <p:nvPr/>
          </p:nvSpPr>
          <p:spPr>
            <a:xfrm>
              <a:off x="8314635" y="1890298"/>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495" y="1936018"/>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DTP3: 81%</a:t>
              </a:r>
            </a:p>
          </p:txBody>
        </p:sp>
        <p:sp>
          <p:nvSpPr>
            <p:cNvPr id="62" name="pg62"/>
            <p:cNvSpPr/>
            <p:nvPr/>
          </p:nvSpPr>
          <p:spPr>
            <a:xfrm>
              <a:off x="8260320" y="1629844"/>
              <a:ext cx="699790" cy="169072"/>
            </a:xfrm>
            <a:custGeom>
              <a:avLst/>
              <a:pathLst>
                <a:path w="699790" h="169072">
                  <a:moveTo>
                    <a:pt x="27431" y="169072"/>
                  </a:moveTo>
                  <a:lnTo>
                    <a:pt x="672358" y="169072"/>
                  </a:lnTo>
                  <a:lnTo>
                    <a:pt x="671253" y="169050"/>
                  </a:lnTo>
                  <a:lnTo>
                    <a:pt x="675664" y="168872"/>
                  </a:lnTo>
                  <a:lnTo>
                    <a:pt x="679990" y="167989"/>
                  </a:lnTo>
                  <a:lnTo>
                    <a:pt x="684118" y="166424"/>
                  </a:lnTo>
                  <a:lnTo>
                    <a:pt x="687941" y="164216"/>
                  </a:lnTo>
                  <a:lnTo>
                    <a:pt x="691361" y="161424"/>
                  </a:lnTo>
                  <a:lnTo>
                    <a:pt x="694288" y="158120"/>
                  </a:lnTo>
                  <a:lnTo>
                    <a:pt x="696648" y="154388"/>
                  </a:lnTo>
                  <a:lnTo>
                    <a:pt x="698378" y="150327"/>
                  </a:lnTo>
                  <a:lnTo>
                    <a:pt x="699435" y="146040"/>
                  </a:lnTo>
                  <a:lnTo>
                    <a:pt x="699790" y="141640"/>
                  </a:lnTo>
                  <a:lnTo>
                    <a:pt x="699790" y="27431"/>
                  </a:lnTo>
                  <a:lnTo>
                    <a:pt x="699435" y="23031"/>
                  </a:lnTo>
                  <a:lnTo>
                    <a:pt x="698378" y="18745"/>
                  </a:lnTo>
                  <a:lnTo>
                    <a:pt x="696648" y="14683"/>
                  </a:lnTo>
                  <a:lnTo>
                    <a:pt x="694288" y="10952"/>
                  </a:lnTo>
                  <a:lnTo>
                    <a:pt x="691361" y="7647"/>
                  </a:lnTo>
                  <a:lnTo>
                    <a:pt x="687941" y="4855"/>
                  </a:lnTo>
                  <a:lnTo>
                    <a:pt x="684118" y="2648"/>
                  </a:lnTo>
                  <a:lnTo>
                    <a:pt x="679990" y="1083"/>
                  </a:lnTo>
                  <a:lnTo>
                    <a:pt x="675664" y="200"/>
                  </a:lnTo>
                  <a:lnTo>
                    <a:pt x="67235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3180" y="1675564"/>
              <a:ext cx="60835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HepB3: 81%</a:t>
              </a:r>
            </a:p>
          </p:txBody>
        </p:sp>
        <p:sp>
          <p:nvSpPr>
            <p:cNvPr id="64" name="pg64"/>
            <p:cNvSpPr/>
            <p:nvPr/>
          </p:nvSpPr>
          <p:spPr>
            <a:xfrm>
              <a:off x="8368768" y="1106670"/>
              <a:ext cx="591342" cy="169072"/>
            </a:xfrm>
            <a:custGeom>
              <a:avLst/>
              <a:pathLst>
                <a:path w="591342" h="169072">
                  <a:moveTo>
                    <a:pt x="27431" y="169072"/>
                  </a:moveTo>
                  <a:lnTo>
                    <a:pt x="563910" y="169072"/>
                  </a:lnTo>
                  <a:lnTo>
                    <a:pt x="562805" y="169050"/>
                  </a:lnTo>
                  <a:lnTo>
                    <a:pt x="567217" y="168872"/>
                  </a:lnTo>
                  <a:lnTo>
                    <a:pt x="571542" y="167989"/>
                  </a:lnTo>
                  <a:lnTo>
                    <a:pt x="575670" y="166424"/>
                  </a:lnTo>
                  <a:lnTo>
                    <a:pt x="579493" y="164216"/>
                  </a:lnTo>
                  <a:lnTo>
                    <a:pt x="582913" y="161424"/>
                  </a:lnTo>
                  <a:lnTo>
                    <a:pt x="585840" y="158120"/>
                  </a:lnTo>
                  <a:lnTo>
                    <a:pt x="588200" y="154388"/>
                  </a:lnTo>
                  <a:lnTo>
                    <a:pt x="589930" y="150327"/>
                  </a:lnTo>
                  <a:lnTo>
                    <a:pt x="590987" y="146040"/>
                  </a:lnTo>
                  <a:lnTo>
                    <a:pt x="591342" y="141640"/>
                  </a:lnTo>
                  <a:lnTo>
                    <a:pt x="591342" y="27431"/>
                  </a:lnTo>
                  <a:lnTo>
                    <a:pt x="590987" y="23031"/>
                  </a:lnTo>
                  <a:lnTo>
                    <a:pt x="589930" y="18745"/>
                  </a:lnTo>
                  <a:lnTo>
                    <a:pt x="588200" y="14683"/>
                  </a:lnTo>
                  <a:lnTo>
                    <a:pt x="585840" y="10952"/>
                  </a:lnTo>
                  <a:lnTo>
                    <a:pt x="582913" y="7647"/>
                  </a:lnTo>
                  <a:lnTo>
                    <a:pt x="579493" y="4855"/>
                  </a:lnTo>
                  <a:lnTo>
                    <a:pt x="575670" y="2648"/>
                  </a:lnTo>
                  <a:lnTo>
                    <a:pt x="571542" y="1083"/>
                  </a:lnTo>
                  <a:lnTo>
                    <a:pt x="567217" y="200"/>
                  </a:lnTo>
                  <a:lnTo>
                    <a:pt x="56391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628" y="1152390"/>
              <a:ext cx="49990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Hib3: 81%</a:t>
              </a:r>
            </a:p>
          </p:txBody>
        </p:sp>
        <p:sp>
          <p:nvSpPr>
            <p:cNvPr id="66" name="pg66"/>
            <p:cNvSpPr/>
            <p:nvPr/>
          </p:nvSpPr>
          <p:spPr>
            <a:xfrm>
              <a:off x="8314635" y="1369601"/>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495" y="1415321"/>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PcVC: 81%</a:t>
              </a:r>
            </a:p>
          </p:txBody>
        </p:sp>
        <p:sp>
          <p:nvSpPr>
            <p:cNvPr id="68" name="pg68"/>
            <p:cNvSpPr/>
            <p:nvPr/>
          </p:nvSpPr>
          <p:spPr>
            <a:xfrm>
              <a:off x="8284460" y="2149954"/>
              <a:ext cx="675650" cy="169072"/>
            </a:xfrm>
            <a:custGeom>
              <a:avLst/>
              <a:pathLst>
                <a:path w="675650" h="169072">
                  <a:moveTo>
                    <a:pt x="27431" y="169072"/>
                  </a:moveTo>
                  <a:lnTo>
                    <a:pt x="648218" y="169072"/>
                  </a:lnTo>
                  <a:lnTo>
                    <a:pt x="647113" y="169050"/>
                  </a:lnTo>
                  <a:lnTo>
                    <a:pt x="651524" y="168872"/>
                  </a:lnTo>
                  <a:lnTo>
                    <a:pt x="655850" y="167989"/>
                  </a:lnTo>
                  <a:lnTo>
                    <a:pt x="659978" y="166424"/>
                  </a:lnTo>
                  <a:lnTo>
                    <a:pt x="663801" y="164216"/>
                  </a:lnTo>
                  <a:lnTo>
                    <a:pt x="667220" y="161424"/>
                  </a:lnTo>
                  <a:lnTo>
                    <a:pt x="670148" y="158120"/>
                  </a:lnTo>
                  <a:lnTo>
                    <a:pt x="672507" y="154388"/>
                  </a:lnTo>
                  <a:lnTo>
                    <a:pt x="674238" y="150327"/>
                  </a:lnTo>
                  <a:lnTo>
                    <a:pt x="675294" y="146040"/>
                  </a:lnTo>
                  <a:lnTo>
                    <a:pt x="675650" y="141640"/>
                  </a:lnTo>
                  <a:lnTo>
                    <a:pt x="675650" y="27431"/>
                  </a:lnTo>
                  <a:lnTo>
                    <a:pt x="675294" y="23031"/>
                  </a:lnTo>
                  <a:lnTo>
                    <a:pt x="674238" y="18745"/>
                  </a:lnTo>
                  <a:lnTo>
                    <a:pt x="672507" y="14683"/>
                  </a:lnTo>
                  <a:lnTo>
                    <a:pt x="670148" y="10952"/>
                  </a:lnTo>
                  <a:lnTo>
                    <a:pt x="667220" y="7647"/>
                  </a:lnTo>
                  <a:lnTo>
                    <a:pt x="663801" y="4855"/>
                  </a:lnTo>
                  <a:lnTo>
                    <a:pt x="659978" y="2648"/>
                  </a:lnTo>
                  <a:lnTo>
                    <a:pt x="655850" y="1083"/>
                  </a:lnTo>
                  <a:lnTo>
                    <a:pt x="651524" y="200"/>
                  </a:lnTo>
                  <a:lnTo>
                    <a:pt x="6482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307320" y="2195674"/>
              <a:ext cx="5842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RotaC: 79%</a:t>
              </a:r>
            </a:p>
          </p:txBody>
        </p:sp>
        <p:sp>
          <p:nvSpPr>
            <p:cNvPr id="70" name="pg70"/>
            <p:cNvSpPr/>
            <p:nvPr/>
          </p:nvSpPr>
          <p:spPr>
            <a:xfrm>
              <a:off x="8290587" y="2409814"/>
              <a:ext cx="669523" cy="169072"/>
            </a:xfrm>
            <a:custGeom>
              <a:avLst/>
              <a:pathLst>
                <a:path w="669523" h="169072">
                  <a:moveTo>
                    <a:pt x="27431" y="169072"/>
                  </a:moveTo>
                  <a:lnTo>
                    <a:pt x="642091" y="169072"/>
                  </a:lnTo>
                  <a:lnTo>
                    <a:pt x="640987" y="169050"/>
                  </a:lnTo>
                  <a:lnTo>
                    <a:pt x="645398" y="168872"/>
                  </a:lnTo>
                  <a:lnTo>
                    <a:pt x="649723" y="167989"/>
                  </a:lnTo>
                  <a:lnTo>
                    <a:pt x="653851" y="166424"/>
                  </a:lnTo>
                  <a:lnTo>
                    <a:pt x="657674" y="164216"/>
                  </a:lnTo>
                  <a:lnTo>
                    <a:pt x="661094" y="161424"/>
                  </a:lnTo>
                  <a:lnTo>
                    <a:pt x="664021" y="158120"/>
                  </a:lnTo>
                  <a:lnTo>
                    <a:pt x="666381" y="154388"/>
                  </a:lnTo>
                  <a:lnTo>
                    <a:pt x="668111" y="150327"/>
                  </a:lnTo>
                  <a:lnTo>
                    <a:pt x="669168" y="146040"/>
                  </a:lnTo>
                  <a:lnTo>
                    <a:pt x="669523" y="141640"/>
                  </a:lnTo>
                  <a:lnTo>
                    <a:pt x="669523" y="27431"/>
                  </a:lnTo>
                  <a:lnTo>
                    <a:pt x="669168" y="23031"/>
                  </a:lnTo>
                  <a:lnTo>
                    <a:pt x="668111" y="18745"/>
                  </a:lnTo>
                  <a:lnTo>
                    <a:pt x="666381" y="14683"/>
                  </a:lnTo>
                  <a:lnTo>
                    <a:pt x="664021" y="10952"/>
                  </a:lnTo>
                  <a:lnTo>
                    <a:pt x="661094" y="7647"/>
                  </a:lnTo>
                  <a:lnTo>
                    <a:pt x="657674" y="4855"/>
                  </a:lnTo>
                  <a:lnTo>
                    <a:pt x="653851" y="2648"/>
                  </a:lnTo>
                  <a:lnTo>
                    <a:pt x="649723" y="1083"/>
                  </a:lnTo>
                  <a:lnTo>
                    <a:pt x="645398" y="200"/>
                  </a:lnTo>
                  <a:lnTo>
                    <a:pt x="64209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447" y="2455534"/>
              <a:ext cx="57808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MCV1: 77%</a:t>
              </a:r>
            </a:p>
          </p:txBody>
        </p:sp>
        <p:sp>
          <p:nvSpPr>
            <p:cNvPr id="72" name="pg72"/>
            <p:cNvSpPr/>
            <p:nvPr/>
          </p:nvSpPr>
          <p:spPr>
            <a:xfrm>
              <a:off x="8338776" y="2669852"/>
              <a:ext cx="621334" cy="169072"/>
            </a:xfrm>
            <a:custGeom>
              <a:avLst/>
              <a:pathLst>
                <a:path w="621334" h="169072">
                  <a:moveTo>
                    <a:pt x="27431" y="169072"/>
                  </a:moveTo>
                  <a:lnTo>
                    <a:pt x="593902" y="169072"/>
                  </a:lnTo>
                  <a:lnTo>
                    <a:pt x="592798" y="169050"/>
                  </a:lnTo>
                  <a:lnTo>
                    <a:pt x="597209" y="168872"/>
                  </a:lnTo>
                  <a:lnTo>
                    <a:pt x="601534" y="167989"/>
                  </a:lnTo>
                  <a:lnTo>
                    <a:pt x="605662" y="166424"/>
                  </a:lnTo>
                  <a:lnTo>
                    <a:pt x="609485" y="164216"/>
                  </a:lnTo>
                  <a:lnTo>
                    <a:pt x="612905" y="161424"/>
                  </a:lnTo>
                  <a:lnTo>
                    <a:pt x="615833" y="158120"/>
                  </a:lnTo>
                  <a:lnTo>
                    <a:pt x="618192" y="154388"/>
                  </a:lnTo>
                  <a:lnTo>
                    <a:pt x="619923" y="150327"/>
                  </a:lnTo>
                  <a:lnTo>
                    <a:pt x="620979" y="146040"/>
                  </a:lnTo>
                  <a:lnTo>
                    <a:pt x="621334" y="141640"/>
                  </a:lnTo>
                  <a:lnTo>
                    <a:pt x="621334" y="27431"/>
                  </a:lnTo>
                  <a:lnTo>
                    <a:pt x="620979" y="23031"/>
                  </a:lnTo>
                  <a:lnTo>
                    <a:pt x="619923" y="18745"/>
                  </a:lnTo>
                  <a:lnTo>
                    <a:pt x="618192" y="14683"/>
                  </a:lnTo>
                  <a:lnTo>
                    <a:pt x="615833" y="10952"/>
                  </a:lnTo>
                  <a:lnTo>
                    <a:pt x="612905" y="7647"/>
                  </a:lnTo>
                  <a:lnTo>
                    <a:pt x="609485" y="4855"/>
                  </a:lnTo>
                  <a:lnTo>
                    <a:pt x="605662" y="2648"/>
                  </a:lnTo>
                  <a:lnTo>
                    <a:pt x="601534" y="1083"/>
                  </a:lnTo>
                  <a:lnTo>
                    <a:pt x="597209" y="200"/>
                  </a:lnTo>
                  <a:lnTo>
                    <a:pt x="59390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636" y="2715572"/>
              <a:ext cx="5298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76%</a:t>
              </a:r>
            </a:p>
          </p:txBody>
        </p:sp>
        <p:sp>
          <p:nvSpPr>
            <p:cNvPr id="74" name="pg74"/>
            <p:cNvSpPr/>
            <p:nvPr/>
          </p:nvSpPr>
          <p:spPr>
            <a:xfrm>
              <a:off x="8290587" y="2932502"/>
              <a:ext cx="669523" cy="169072"/>
            </a:xfrm>
            <a:custGeom>
              <a:avLst/>
              <a:pathLst>
                <a:path w="669523" h="169072">
                  <a:moveTo>
                    <a:pt x="27431" y="169072"/>
                  </a:moveTo>
                  <a:lnTo>
                    <a:pt x="642091" y="169072"/>
                  </a:lnTo>
                  <a:lnTo>
                    <a:pt x="640987" y="169050"/>
                  </a:lnTo>
                  <a:lnTo>
                    <a:pt x="645398" y="168872"/>
                  </a:lnTo>
                  <a:lnTo>
                    <a:pt x="649723" y="167989"/>
                  </a:lnTo>
                  <a:lnTo>
                    <a:pt x="653851" y="166424"/>
                  </a:lnTo>
                  <a:lnTo>
                    <a:pt x="657674" y="164216"/>
                  </a:lnTo>
                  <a:lnTo>
                    <a:pt x="661094" y="161424"/>
                  </a:lnTo>
                  <a:lnTo>
                    <a:pt x="664021" y="158120"/>
                  </a:lnTo>
                  <a:lnTo>
                    <a:pt x="666381" y="154388"/>
                  </a:lnTo>
                  <a:lnTo>
                    <a:pt x="668111" y="150327"/>
                  </a:lnTo>
                  <a:lnTo>
                    <a:pt x="669168" y="146040"/>
                  </a:lnTo>
                  <a:lnTo>
                    <a:pt x="669523" y="141640"/>
                  </a:lnTo>
                  <a:lnTo>
                    <a:pt x="669523" y="27431"/>
                  </a:lnTo>
                  <a:lnTo>
                    <a:pt x="669168" y="23031"/>
                  </a:lnTo>
                  <a:lnTo>
                    <a:pt x="668111" y="18745"/>
                  </a:lnTo>
                  <a:lnTo>
                    <a:pt x="666381" y="14683"/>
                  </a:lnTo>
                  <a:lnTo>
                    <a:pt x="664021" y="10952"/>
                  </a:lnTo>
                  <a:lnTo>
                    <a:pt x="661094" y="7647"/>
                  </a:lnTo>
                  <a:lnTo>
                    <a:pt x="657674" y="4855"/>
                  </a:lnTo>
                  <a:lnTo>
                    <a:pt x="653851" y="2648"/>
                  </a:lnTo>
                  <a:lnTo>
                    <a:pt x="649723" y="1083"/>
                  </a:lnTo>
                  <a:lnTo>
                    <a:pt x="645398" y="200"/>
                  </a:lnTo>
                  <a:lnTo>
                    <a:pt x="64209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447" y="2978222"/>
              <a:ext cx="57808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MCV2: 72%</a:t>
              </a:r>
            </a:p>
          </p:txBody>
        </p:sp>
        <p:sp>
          <p:nvSpPr>
            <p:cNvPr id="76" name="pg76"/>
            <p:cNvSpPr/>
            <p:nvPr/>
          </p:nvSpPr>
          <p:spPr>
            <a:xfrm>
              <a:off x="8314635" y="3202282"/>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495" y="3248002"/>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51%</a:t>
              </a:r>
            </a:p>
          </p:txBody>
        </p:sp>
        <p:sp>
          <p:nvSpPr>
            <p:cNvPr id="78" name="pl78"/>
            <p:cNvSpPr/>
            <p:nvPr/>
          </p:nvSpPr>
          <p:spPr>
            <a:xfrm>
              <a:off x="757350" y="5628132"/>
              <a:ext cx="8317060" cy="0"/>
            </a:xfrm>
            <a:custGeom>
              <a:avLst/>
              <a:pathLst>
                <a:path w="8317060" h="0">
                  <a:moveTo>
                    <a:pt x="0" y="0"/>
                  </a:moveTo>
                  <a:lnTo>
                    <a:pt x="8317060" y="0"/>
                  </a:lnTo>
                  <a:lnTo>
                    <a:pt x="8317060" y="0"/>
                  </a:lnTo>
                </a:path>
              </a:pathLst>
            </a:custGeom>
            <a:ln w="13550" cap="flat">
              <a:solidFill>
                <a:srgbClr val="BEBEBE">
                  <a:alpha val="100000"/>
                </a:srgbClr>
              </a:solidFill>
              <a:prstDash val="dash"/>
              <a:round/>
            </a:ln>
          </p:spPr>
          <p:txBody>
            <a:bodyPr/>
            <a:lstStyle/>
            <a:p/>
          </p:txBody>
        </p:sp>
        <p:sp>
          <p:nvSpPr>
            <p:cNvPr id="79" name="rc79"/>
            <p:cNvSpPr/>
            <p:nvPr/>
          </p:nvSpPr>
          <p:spPr>
            <a:xfrm>
              <a:off x="757350" y="646121"/>
              <a:ext cx="8317060" cy="5219249"/>
            </a:xfrm>
            <a:prstGeom prst="rect">
              <a:avLst/>
            </a:prstGeom>
            <a:noFill/>
            <a:ln w="13550" cap="rnd">
              <a:solidFill>
                <a:srgbClr val="BEBEBE">
                  <a:alpha val="100000"/>
                </a:srgbClr>
              </a:solidFill>
              <a:prstDash val="solid"/>
              <a:round/>
            </a:ln>
          </p:spPr>
          <p:txBody>
            <a:bodyPr/>
            <a:lstStyle/>
            <a:p/>
          </p:txBody>
        </p:sp>
        <p:sp>
          <p:nvSpPr>
            <p:cNvPr id="80" name="tx80"/>
            <p:cNvSpPr/>
            <p:nvPr/>
          </p:nvSpPr>
          <p:spPr>
            <a:xfrm>
              <a:off x="632541" y="55881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1" name="tx81"/>
            <p:cNvSpPr/>
            <p:nvPr/>
          </p:nvSpPr>
          <p:spPr>
            <a:xfrm>
              <a:off x="570361" y="51136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82" name="tx82"/>
            <p:cNvSpPr/>
            <p:nvPr/>
          </p:nvSpPr>
          <p:spPr>
            <a:xfrm>
              <a:off x="570361" y="46391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83" name="tx83"/>
            <p:cNvSpPr/>
            <p:nvPr/>
          </p:nvSpPr>
          <p:spPr>
            <a:xfrm>
              <a:off x="570361" y="41646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84" name="tx84"/>
            <p:cNvSpPr/>
            <p:nvPr/>
          </p:nvSpPr>
          <p:spPr>
            <a:xfrm>
              <a:off x="570361" y="369021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5" name="tx85"/>
            <p:cNvSpPr/>
            <p:nvPr/>
          </p:nvSpPr>
          <p:spPr>
            <a:xfrm>
              <a:off x="570361" y="32157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6" name="tx86"/>
            <p:cNvSpPr/>
            <p:nvPr/>
          </p:nvSpPr>
          <p:spPr>
            <a:xfrm>
              <a:off x="570361" y="27412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87" name="tx87"/>
            <p:cNvSpPr/>
            <p:nvPr/>
          </p:nvSpPr>
          <p:spPr>
            <a:xfrm>
              <a:off x="570361" y="22667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88" name="tx88"/>
            <p:cNvSpPr/>
            <p:nvPr/>
          </p:nvSpPr>
          <p:spPr>
            <a:xfrm>
              <a:off x="570361" y="179230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89" name="tx89"/>
            <p:cNvSpPr/>
            <p:nvPr/>
          </p:nvSpPr>
          <p:spPr>
            <a:xfrm>
              <a:off x="570361" y="13178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90" name="tx90"/>
            <p:cNvSpPr/>
            <p:nvPr/>
          </p:nvSpPr>
          <p:spPr>
            <a:xfrm>
              <a:off x="508182" y="8433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1" name="tx91"/>
            <p:cNvSpPr/>
            <p:nvPr/>
          </p:nvSpPr>
          <p:spPr>
            <a:xfrm rot="-5400000">
              <a:off x="979950"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2" name="tx92"/>
            <p:cNvSpPr/>
            <p:nvPr/>
          </p:nvSpPr>
          <p:spPr>
            <a:xfrm rot="-5400000">
              <a:off x="2283565"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3" name="tx93"/>
            <p:cNvSpPr/>
            <p:nvPr/>
          </p:nvSpPr>
          <p:spPr>
            <a:xfrm rot="-5400000">
              <a:off x="3587179"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4" name="tx94"/>
            <p:cNvSpPr/>
            <p:nvPr/>
          </p:nvSpPr>
          <p:spPr>
            <a:xfrm rot="-5400000">
              <a:off x="4890794"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5" name="tx95"/>
            <p:cNvSpPr/>
            <p:nvPr/>
          </p:nvSpPr>
          <p:spPr>
            <a:xfrm rot="-5400000">
              <a:off x="5933685"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6" name="tx96"/>
            <p:cNvSpPr/>
            <p:nvPr/>
          </p:nvSpPr>
          <p:spPr>
            <a:xfrm rot="-5400000">
              <a:off x="6194408"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7" name="tx97"/>
            <p:cNvSpPr/>
            <p:nvPr/>
          </p:nvSpPr>
          <p:spPr>
            <a:xfrm rot="-5400000">
              <a:off x="6455131"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98" name="tx98"/>
            <p:cNvSpPr/>
            <p:nvPr/>
          </p:nvSpPr>
          <p:spPr>
            <a:xfrm rot="-5400000">
              <a:off x="6715854"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99" name="tx99"/>
            <p:cNvSpPr/>
            <p:nvPr/>
          </p:nvSpPr>
          <p:spPr>
            <a:xfrm rot="-5400000">
              <a:off x="6976577"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0" name="tx100"/>
            <p:cNvSpPr/>
            <p:nvPr/>
          </p:nvSpPr>
          <p:spPr>
            <a:xfrm rot="-5400000">
              <a:off x="7237300"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1" name="tx101"/>
            <p:cNvSpPr/>
            <p:nvPr/>
          </p:nvSpPr>
          <p:spPr>
            <a:xfrm rot="-5400000">
              <a:off x="7498023"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2" name="tx102"/>
            <p:cNvSpPr/>
            <p:nvPr/>
          </p:nvSpPr>
          <p:spPr>
            <a:xfrm rot="-5400000">
              <a:off x="-37121" y="320572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03" name="tx103"/>
            <p:cNvSpPr/>
            <p:nvPr/>
          </p:nvSpPr>
          <p:spPr>
            <a:xfrm>
              <a:off x="3451514" y="435349"/>
              <a:ext cx="29287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Vaccine coverage (%), Ethiopia, 2000-2025</a:t>
              </a:r>
            </a:p>
          </p:txBody>
        </p:sp>
        <p:sp>
          <p:nvSpPr>
            <p:cNvPr id="104" name="tx10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4878" y="6593460"/>
              <a:ext cx="50395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coverage of 9 vaccines (complete series).
In 2025, HPVc had the lowest coverage of all vaccines (51%), followed by MCV2 (72%).
Coverage of 7 vaccines increased (DTP3, HEPB3, HIB3, IPV1, MCV1, MCV2 and ROTAC) compared to respective coverage in 2019.
Coverage of 8 vaccines increased (DTP3, HEPB3, HIB3, IPV1, IPVC, MCV1, MCV2 and ROTAC) and 1 vaccine decreased (HPVC)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652" y="5012076"/>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5" name="pl5"/>
            <p:cNvSpPr/>
            <p:nvPr/>
          </p:nvSpPr>
          <p:spPr>
            <a:xfrm>
              <a:off x="1075652" y="4558746"/>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6" name="pl6"/>
            <p:cNvSpPr/>
            <p:nvPr/>
          </p:nvSpPr>
          <p:spPr>
            <a:xfrm>
              <a:off x="1075652" y="4105417"/>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7" name="pl7"/>
            <p:cNvSpPr/>
            <p:nvPr/>
          </p:nvSpPr>
          <p:spPr>
            <a:xfrm>
              <a:off x="1075652" y="3652087"/>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8" name="pl8"/>
            <p:cNvSpPr/>
            <p:nvPr/>
          </p:nvSpPr>
          <p:spPr>
            <a:xfrm>
              <a:off x="1075652" y="3198757"/>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9" name="pl9"/>
            <p:cNvSpPr/>
            <p:nvPr/>
          </p:nvSpPr>
          <p:spPr>
            <a:xfrm>
              <a:off x="1075652" y="2745428"/>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10" name="pl10"/>
            <p:cNvSpPr/>
            <p:nvPr/>
          </p:nvSpPr>
          <p:spPr>
            <a:xfrm>
              <a:off x="1075652" y="2292098"/>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11" name="pl11"/>
            <p:cNvSpPr/>
            <p:nvPr/>
          </p:nvSpPr>
          <p:spPr>
            <a:xfrm>
              <a:off x="1075652" y="1838768"/>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12" name="pl12"/>
            <p:cNvSpPr/>
            <p:nvPr/>
          </p:nvSpPr>
          <p:spPr>
            <a:xfrm>
              <a:off x="1075652" y="1385439"/>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13" name="pl13"/>
            <p:cNvSpPr/>
            <p:nvPr/>
          </p:nvSpPr>
          <p:spPr>
            <a:xfrm>
              <a:off x="1075652" y="932109"/>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14" name="pl14"/>
            <p:cNvSpPr/>
            <p:nvPr/>
          </p:nvSpPr>
          <p:spPr>
            <a:xfrm>
              <a:off x="1439232"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57132"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075031"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92931"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0831"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383919" y="932109"/>
              <a:ext cx="799875" cy="0"/>
            </a:xfrm>
            <a:custGeom>
              <a:avLst/>
              <a:pathLst>
                <a:path w="799875" h="0">
                  <a:moveTo>
                    <a:pt x="0" y="0"/>
                  </a:moveTo>
                  <a:lnTo>
                    <a:pt x="0" y="0"/>
                  </a:lnTo>
                  <a:lnTo>
                    <a:pt x="145431" y="0"/>
                  </a:lnTo>
                  <a:lnTo>
                    <a:pt x="290863" y="0"/>
                  </a:lnTo>
                  <a:lnTo>
                    <a:pt x="581727" y="0"/>
                  </a:lnTo>
                  <a:lnTo>
                    <a:pt x="581727" y="0"/>
                  </a:lnTo>
                  <a:lnTo>
                    <a:pt x="799875" y="0"/>
                  </a:lnTo>
                </a:path>
              </a:pathLst>
            </a:custGeom>
            <a:ln w="116535" cap="flat">
              <a:solidFill>
                <a:srgbClr val="E8E8E8">
                  <a:alpha val="100000"/>
                </a:srgbClr>
              </a:solidFill>
              <a:prstDash val="solid"/>
              <a:round/>
            </a:ln>
          </p:spPr>
          <p:txBody>
            <a:bodyPr/>
            <a:lstStyle/>
            <a:p/>
          </p:txBody>
        </p:sp>
        <p:sp>
          <p:nvSpPr>
            <p:cNvPr id="20" name="pl20"/>
            <p:cNvSpPr/>
            <p:nvPr/>
          </p:nvSpPr>
          <p:spPr>
            <a:xfrm>
              <a:off x="6820215" y="1385439"/>
              <a:ext cx="727159" cy="0"/>
            </a:xfrm>
            <a:custGeom>
              <a:avLst/>
              <a:pathLst>
                <a:path w="727159" h="0">
                  <a:moveTo>
                    <a:pt x="0" y="0"/>
                  </a:moveTo>
                  <a:lnTo>
                    <a:pt x="72715" y="0"/>
                  </a:lnTo>
                  <a:lnTo>
                    <a:pt x="72715" y="0"/>
                  </a:lnTo>
                  <a:lnTo>
                    <a:pt x="145431" y="0"/>
                  </a:lnTo>
                  <a:lnTo>
                    <a:pt x="363579" y="0"/>
                  </a:lnTo>
                  <a:lnTo>
                    <a:pt x="363579" y="0"/>
                  </a:lnTo>
                  <a:lnTo>
                    <a:pt x="727159" y="0"/>
                  </a:lnTo>
                </a:path>
              </a:pathLst>
            </a:custGeom>
            <a:ln w="116535" cap="flat">
              <a:solidFill>
                <a:srgbClr val="E8E8E8">
                  <a:alpha val="100000"/>
                </a:srgbClr>
              </a:solidFill>
              <a:prstDash val="solid"/>
              <a:round/>
            </a:ln>
          </p:spPr>
          <p:txBody>
            <a:bodyPr/>
            <a:lstStyle/>
            <a:p/>
          </p:txBody>
        </p:sp>
        <p:sp>
          <p:nvSpPr>
            <p:cNvPr id="21" name="pl21"/>
            <p:cNvSpPr/>
            <p:nvPr/>
          </p:nvSpPr>
          <p:spPr>
            <a:xfrm>
              <a:off x="6456635" y="1838768"/>
              <a:ext cx="872591" cy="0"/>
            </a:xfrm>
            <a:custGeom>
              <a:avLst/>
              <a:pathLst>
                <a:path w="872591" h="0">
                  <a:moveTo>
                    <a:pt x="0" y="0"/>
                  </a:moveTo>
                  <a:lnTo>
                    <a:pt x="72715" y="0"/>
                  </a:lnTo>
                  <a:lnTo>
                    <a:pt x="145431" y="0"/>
                  </a:lnTo>
                  <a:lnTo>
                    <a:pt x="145431" y="0"/>
                  </a:lnTo>
                  <a:lnTo>
                    <a:pt x="436295" y="0"/>
                  </a:lnTo>
                  <a:lnTo>
                    <a:pt x="436295" y="0"/>
                  </a:lnTo>
                  <a:lnTo>
                    <a:pt x="872591" y="0"/>
                  </a:lnTo>
                </a:path>
              </a:pathLst>
            </a:custGeom>
            <a:ln w="116535" cap="flat">
              <a:solidFill>
                <a:srgbClr val="E8E8E8">
                  <a:alpha val="100000"/>
                </a:srgbClr>
              </a:solidFill>
              <a:prstDash val="solid"/>
              <a:round/>
            </a:ln>
          </p:spPr>
          <p:txBody>
            <a:bodyPr/>
            <a:lstStyle/>
            <a:p/>
          </p:txBody>
        </p:sp>
        <p:sp>
          <p:nvSpPr>
            <p:cNvPr id="22" name="pl22"/>
            <p:cNvSpPr/>
            <p:nvPr/>
          </p:nvSpPr>
          <p:spPr>
            <a:xfrm>
              <a:off x="6456635" y="2292098"/>
              <a:ext cx="872591" cy="0"/>
            </a:xfrm>
            <a:custGeom>
              <a:avLst/>
              <a:pathLst>
                <a:path w="872591" h="0">
                  <a:moveTo>
                    <a:pt x="0" y="0"/>
                  </a:moveTo>
                  <a:lnTo>
                    <a:pt x="72715" y="0"/>
                  </a:lnTo>
                  <a:lnTo>
                    <a:pt x="145431" y="0"/>
                  </a:lnTo>
                  <a:lnTo>
                    <a:pt x="145431" y="0"/>
                  </a:lnTo>
                  <a:lnTo>
                    <a:pt x="436295" y="0"/>
                  </a:lnTo>
                  <a:lnTo>
                    <a:pt x="436295" y="0"/>
                  </a:lnTo>
                  <a:lnTo>
                    <a:pt x="872591" y="0"/>
                  </a:lnTo>
                </a:path>
              </a:pathLst>
            </a:custGeom>
            <a:ln w="116535" cap="flat">
              <a:solidFill>
                <a:srgbClr val="E8E8E8">
                  <a:alpha val="100000"/>
                </a:srgbClr>
              </a:solidFill>
              <a:prstDash val="solid"/>
              <a:round/>
            </a:ln>
          </p:spPr>
          <p:txBody>
            <a:bodyPr/>
            <a:lstStyle/>
            <a:p/>
          </p:txBody>
        </p:sp>
        <p:sp>
          <p:nvSpPr>
            <p:cNvPr id="23" name="pl23"/>
            <p:cNvSpPr/>
            <p:nvPr/>
          </p:nvSpPr>
          <p:spPr>
            <a:xfrm>
              <a:off x="6456635" y="2745428"/>
              <a:ext cx="872591" cy="0"/>
            </a:xfrm>
            <a:custGeom>
              <a:avLst/>
              <a:pathLst>
                <a:path w="872591" h="0">
                  <a:moveTo>
                    <a:pt x="0" y="0"/>
                  </a:moveTo>
                  <a:lnTo>
                    <a:pt x="72715" y="0"/>
                  </a:lnTo>
                  <a:lnTo>
                    <a:pt x="145431" y="0"/>
                  </a:lnTo>
                  <a:lnTo>
                    <a:pt x="145431" y="0"/>
                  </a:lnTo>
                  <a:lnTo>
                    <a:pt x="436295" y="0"/>
                  </a:lnTo>
                  <a:lnTo>
                    <a:pt x="436295" y="0"/>
                  </a:lnTo>
                  <a:lnTo>
                    <a:pt x="872591" y="0"/>
                  </a:lnTo>
                </a:path>
              </a:pathLst>
            </a:custGeom>
            <a:ln w="116535" cap="flat">
              <a:solidFill>
                <a:srgbClr val="E8E8E8">
                  <a:alpha val="100000"/>
                </a:srgbClr>
              </a:solidFill>
              <a:prstDash val="solid"/>
              <a:round/>
            </a:ln>
          </p:spPr>
          <p:txBody>
            <a:bodyPr/>
            <a:lstStyle/>
            <a:p/>
          </p:txBody>
        </p:sp>
        <p:sp>
          <p:nvSpPr>
            <p:cNvPr id="24" name="pl24"/>
            <p:cNvSpPr/>
            <p:nvPr/>
          </p:nvSpPr>
          <p:spPr>
            <a:xfrm>
              <a:off x="6311203" y="3198757"/>
              <a:ext cx="1090739" cy="0"/>
            </a:xfrm>
            <a:custGeom>
              <a:avLst/>
              <a:pathLst>
                <a:path w="1090739" h="0">
                  <a:moveTo>
                    <a:pt x="0" y="0"/>
                  </a:moveTo>
                  <a:lnTo>
                    <a:pt x="72715" y="0"/>
                  </a:lnTo>
                  <a:lnTo>
                    <a:pt x="145431" y="0"/>
                  </a:lnTo>
                  <a:lnTo>
                    <a:pt x="218147" y="0"/>
                  </a:lnTo>
                  <a:lnTo>
                    <a:pt x="509011" y="0"/>
                  </a:lnTo>
                  <a:lnTo>
                    <a:pt x="654443" y="0"/>
                  </a:lnTo>
                  <a:lnTo>
                    <a:pt x="1090739" y="0"/>
                  </a:lnTo>
                </a:path>
              </a:pathLst>
            </a:custGeom>
            <a:ln w="116535" cap="flat">
              <a:solidFill>
                <a:srgbClr val="E8E8E8">
                  <a:alpha val="100000"/>
                </a:srgbClr>
              </a:solidFill>
              <a:prstDash val="solid"/>
              <a:round/>
            </a:ln>
          </p:spPr>
          <p:txBody>
            <a:bodyPr/>
            <a:lstStyle/>
            <a:p/>
          </p:txBody>
        </p:sp>
        <p:sp>
          <p:nvSpPr>
            <p:cNvPr id="25" name="pl25"/>
            <p:cNvSpPr/>
            <p:nvPr/>
          </p:nvSpPr>
          <p:spPr>
            <a:xfrm>
              <a:off x="6165771" y="3652087"/>
              <a:ext cx="872591" cy="0"/>
            </a:xfrm>
            <a:custGeom>
              <a:avLst/>
              <a:pathLst>
                <a:path w="872591" h="0">
                  <a:moveTo>
                    <a:pt x="0" y="0"/>
                  </a:moveTo>
                  <a:lnTo>
                    <a:pt x="0" y="0"/>
                  </a:lnTo>
                  <a:lnTo>
                    <a:pt x="145431" y="0"/>
                  </a:lnTo>
                  <a:lnTo>
                    <a:pt x="145431" y="0"/>
                  </a:lnTo>
                  <a:lnTo>
                    <a:pt x="436295" y="0"/>
                  </a:lnTo>
                  <a:lnTo>
                    <a:pt x="509011" y="0"/>
                  </a:lnTo>
                  <a:lnTo>
                    <a:pt x="872591" y="0"/>
                  </a:lnTo>
                </a:path>
              </a:pathLst>
            </a:custGeom>
            <a:ln w="116535" cap="flat">
              <a:solidFill>
                <a:srgbClr val="E8E8E8">
                  <a:alpha val="100000"/>
                </a:srgbClr>
              </a:solidFill>
              <a:prstDash val="solid"/>
              <a:round/>
            </a:ln>
          </p:spPr>
          <p:txBody>
            <a:bodyPr/>
            <a:lstStyle/>
            <a:p/>
          </p:txBody>
        </p:sp>
        <p:sp>
          <p:nvSpPr>
            <p:cNvPr id="26" name="pl26"/>
            <p:cNvSpPr/>
            <p:nvPr/>
          </p:nvSpPr>
          <p:spPr>
            <a:xfrm>
              <a:off x="4856884" y="4105417"/>
              <a:ext cx="1817899" cy="0"/>
            </a:xfrm>
            <a:custGeom>
              <a:avLst/>
              <a:pathLst>
                <a:path w="1817899" h="0">
                  <a:moveTo>
                    <a:pt x="0" y="0"/>
                  </a:moveTo>
                  <a:lnTo>
                    <a:pt x="290863" y="0"/>
                  </a:lnTo>
                  <a:lnTo>
                    <a:pt x="363579" y="0"/>
                  </a:lnTo>
                  <a:lnTo>
                    <a:pt x="1018023" y="0"/>
                  </a:lnTo>
                  <a:lnTo>
                    <a:pt x="1090739" y="0"/>
                  </a:lnTo>
                  <a:lnTo>
                    <a:pt x="1236171" y="0"/>
                  </a:lnTo>
                  <a:lnTo>
                    <a:pt x="1817899" y="0"/>
                  </a:lnTo>
                </a:path>
              </a:pathLst>
            </a:custGeom>
            <a:ln w="116535" cap="flat">
              <a:solidFill>
                <a:srgbClr val="E8E8E8">
                  <a:alpha val="100000"/>
                </a:srgbClr>
              </a:solidFill>
              <a:prstDash val="solid"/>
              <a:round/>
            </a:ln>
          </p:spPr>
          <p:txBody>
            <a:bodyPr/>
            <a:lstStyle/>
            <a:p/>
          </p:txBody>
        </p:sp>
        <p:sp>
          <p:nvSpPr>
            <p:cNvPr id="27" name="pl27"/>
            <p:cNvSpPr/>
            <p:nvPr/>
          </p:nvSpPr>
          <p:spPr>
            <a:xfrm>
              <a:off x="6456635" y="4558746"/>
              <a:ext cx="872591" cy="0"/>
            </a:xfrm>
            <a:custGeom>
              <a:avLst/>
              <a:pathLst>
                <a:path w="872591" h="0">
                  <a:moveTo>
                    <a:pt x="0" y="0"/>
                  </a:moveTo>
                  <a:lnTo>
                    <a:pt x="0" y="0"/>
                  </a:lnTo>
                  <a:lnTo>
                    <a:pt x="145431" y="0"/>
                  </a:lnTo>
                  <a:lnTo>
                    <a:pt x="145431" y="0"/>
                  </a:lnTo>
                  <a:lnTo>
                    <a:pt x="436295" y="0"/>
                  </a:lnTo>
                  <a:lnTo>
                    <a:pt x="436295" y="0"/>
                  </a:lnTo>
                  <a:lnTo>
                    <a:pt x="872591" y="0"/>
                  </a:lnTo>
                </a:path>
              </a:pathLst>
            </a:custGeom>
            <a:ln w="116535" cap="flat">
              <a:solidFill>
                <a:srgbClr val="E8E8E8">
                  <a:alpha val="100000"/>
                </a:srgbClr>
              </a:solidFill>
              <a:prstDash val="solid"/>
              <a:round/>
            </a:ln>
          </p:spPr>
          <p:txBody>
            <a:bodyPr/>
            <a:lstStyle/>
            <a:p/>
          </p:txBody>
        </p:sp>
        <p:sp>
          <p:nvSpPr>
            <p:cNvPr id="28" name="pl28"/>
            <p:cNvSpPr/>
            <p:nvPr/>
          </p:nvSpPr>
          <p:spPr>
            <a:xfrm>
              <a:off x="6383919" y="5012076"/>
              <a:ext cx="799875" cy="0"/>
            </a:xfrm>
            <a:custGeom>
              <a:avLst/>
              <a:pathLst>
                <a:path w="799875" h="0">
                  <a:moveTo>
                    <a:pt x="0" y="0"/>
                  </a:moveTo>
                  <a:lnTo>
                    <a:pt x="72715" y="0"/>
                  </a:lnTo>
                  <a:lnTo>
                    <a:pt x="145431" y="0"/>
                  </a:lnTo>
                  <a:lnTo>
                    <a:pt x="145431" y="0"/>
                  </a:lnTo>
                  <a:lnTo>
                    <a:pt x="363579" y="0"/>
                  </a:lnTo>
                  <a:lnTo>
                    <a:pt x="509011" y="0"/>
                  </a:lnTo>
                  <a:lnTo>
                    <a:pt x="799875" y="0"/>
                  </a:lnTo>
                </a:path>
              </a:pathLst>
            </a:custGeom>
            <a:ln w="116535" cap="flat">
              <a:solidFill>
                <a:srgbClr val="E8E8E8">
                  <a:alpha val="100000"/>
                </a:srgbClr>
              </a:solidFill>
              <a:prstDash val="solid"/>
              <a:round/>
            </a:ln>
          </p:spPr>
          <p:txBody>
            <a:bodyPr/>
            <a:lstStyle/>
            <a:p/>
          </p:txBody>
        </p:sp>
        <p:sp>
          <p:nvSpPr>
            <p:cNvPr id="29" name="pt29"/>
            <p:cNvSpPr/>
            <p:nvPr/>
          </p:nvSpPr>
          <p:spPr>
            <a:xfrm>
              <a:off x="6379419"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379419"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524851"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670283"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961147"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961147"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179295"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888431"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888431"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815715"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961147"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179295"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179295"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542875"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524851"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597567"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452135"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597567"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888431"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88431"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324727"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24851"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597567"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452135"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597567"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888431"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88431"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324727"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24851"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597567"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452135"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597567"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888431"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88431"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24727"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306703"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452135"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79419"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24851"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15715"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61147"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397443"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161271"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06703"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161271"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06703"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97567"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70283"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033863"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852384"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143247"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215963"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870407"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43123"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088555"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70283"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52135"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597567"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452135"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597567"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888431"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88431"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24727"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452135"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524851"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79419"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524851"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742999"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888431"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79295"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321151" y="8693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6902879" y="8693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121027" y="8693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6830163" y="132267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121027" y="132267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484607" y="132267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6466583" y="177600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830163" y="177600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266459" y="177600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466583" y="222933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830163" y="222933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266459" y="222933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466583" y="268266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830163" y="268266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266459" y="268266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248435" y="31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902879" y="31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339175" y="31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103004" y="35893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612015" y="35893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975595" y="35893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4794116" y="40426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030288" y="40426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612015" y="40426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393867" y="449597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830163" y="449597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266459" y="449597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393867" y="494930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830163" y="494930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121027" y="494930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45032" y="4935587"/>
              <a:ext cx="467989"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RotaC</a:t>
              </a:r>
            </a:p>
          </p:txBody>
        </p:sp>
        <p:sp>
          <p:nvSpPr>
            <p:cNvPr id="130" name="tx130"/>
            <p:cNvSpPr/>
            <p:nvPr/>
          </p:nvSpPr>
          <p:spPr>
            <a:xfrm>
              <a:off x="554176" y="4482257"/>
              <a:ext cx="458845"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PCVC</a:t>
              </a:r>
            </a:p>
          </p:txBody>
        </p:sp>
        <p:sp>
          <p:nvSpPr>
            <p:cNvPr id="131" name="tx131"/>
            <p:cNvSpPr/>
            <p:nvPr/>
          </p:nvSpPr>
          <p:spPr>
            <a:xfrm>
              <a:off x="554268" y="4028927"/>
              <a:ext cx="458754"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MCV2</a:t>
              </a:r>
            </a:p>
          </p:txBody>
        </p:sp>
        <p:sp>
          <p:nvSpPr>
            <p:cNvPr id="132" name="tx132"/>
            <p:cNvSpPr/>
            <p:nvPr/>
          </p:nvSpPr>
          <p:spPr>
            <a:xfrm>
              <a:off x="554268" y="3575598"/>
              <a:ext cx="458754"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MCV1</a:t>
              </a:r>
            </a:p>
          </p:txBody>
        </p:sp>
        <p:sp>
          <p:nvSpPr>
            <p:cNvPr id="133" name="tx133"/>
            <p:cNvSpPr/>
            <p:nvPr/>
          </p:nvSpPr>
          <p:spPr>
            <a:xfrm>
              <a:off x="654943" y="3122268"/>
              <a:ext cx="358079"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IPV1</a:t>
              </a:r>
            </a:p>
          </p:txBody>
        </p:sp>
        <p:sp>
          <p:nvSpPr>
            <p:cNvPr id="134" name="tx134"/>
            <p:cNvSpPr/>
            <p:nvPr/>
          </p:nvSpPr>
          <p:spPr>
            <a:xfrm>
              <a:off x="673506" y="2668938"/>
              <a:ext cx="339516"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Hib3</a:t>
              </a:r>
            </a:p>
          </p:txBody>
        </p:sp>
        <p:sp>
          <p:nvSpPr>
            <p:cNvPr id="135" name="tx135"/>
            <p:cNvSpPr/>
            <p:nvPr/>
          </p:nvSpPr>
          <p:spPr>
            <a:xfrm>
              <a:off x="508182" y="2215609"/>
              <a:ext cx="504840"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HepB3</a:t>
              </a:r>
            </a:p>
          </p:txBody>
        </p:sp>
        <p:sp>
          <p:nvSpPr>
            <p:cNvPr id="136" name="tx136"/>
            <p:cNvSpPr/>
            <p:nvPr/>
          </p:nvSpPr>
          <p:spPr>
            <a:xfrm>
              <a:off x="590935" y="1762279"/>
              <a:ext cx="4220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DTP3</a:t>
              </a:r>
            </a:p>
          </p:txBody>
        </p:sp>
        <p:sp>
          <p:nvSpPr>
            <p:cNvPr id="137" name="tx137"/>
            <p:cNvSpPr/>
            <p:nvPr/>
          </p:nvSpPr>
          <p:spPr>
            <a:xfrm>
              <a:off x="590935" y="1308949"/>
              <a:ext cx="4220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DTP1</a:t>
              </a:r>
            </a:p>
          </p:txBody>
        </p:sp>
        <p:sp>
          <p:nvSpPr>
            <p:cNvPr id="138" name="tx138"/>
            <p:cNvSpPr/>
            <p:nvPr/>
          </p:nvSpPr>
          <p:spPr>
            <a:xfrm>
              <a:off x="655126" y="855620"/>
              <a:ext cx="357896"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BCG</a:t>
              </a:r>
            </a:p>
          </p:txBody>
        </p:sp>
        <p:sp>
          <p:nvSpPr>
            <p:cNvPr id="139" name="tx139"/>
            <p:cNvSpPr/>
            <p:nvPr/>
          </p:nvSpPr>
          <p:spPr>
            <a:xfrm>
              <a:off x="1393330" y="5346704"/>
              <a:ext cx="91805"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0</a:t>
              </a:r>
            </a:p>
          </p:txBody>
        </p:sp>
        <p:sp>
          <p:nvSpPr>
            <p:cNvPr id="140" name="tx140"/>
            <p:cNvSpPr/>
            <p:nvPr/>
          </p:nvSpPr>
          <p:spPr>
            <a:xfrm>
              <a:off x="3165326"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25</a:t>
              </a:r>
            </a:p>
          </p:txBody>
        </p:sp>
        <p:sp>
          <p:nvSpPr>
            <p:cNvPr id="141" name="tx141"/>
            <p:cNvSpPr/>
            <p:nvPr/>
          </p:nvSpPr>
          <p:spPr>
            <a:xfrm>
              <a:off x="4983226"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50</a:t>
              </a:r>
            </a:p>
          </p:txBody>
        </p:sp>
        <p:sp>
          <p:nvSpPr>
            <p:cNvPr id="142" name="tx142"/>
            <p:cNvSpPr/>
            <p:nvPr/>
          </p:nvSpPr>
          <p:spPr>
            <a:xfrm>
              <a:off x="6801125"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75</a:t>
              </a:r>
            </a:p>
          </p:txBody>
        </p:sp>
        <p:sp>
          <p:nvSpPr>
            <p:cNvPr id="143" name="tx143"/>
            <p:cNvSpPr/>
            <p:nvPr/>
          </p:nvSpPr>
          <p:spPr>
            <a:xfrm>
              <a:off x="8573122" y="5346704"/>
              <a:ext cx="27541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100</a:t>
              </a:r>
            </a:p>
          </p:txBody>
        </p:sp>
        <p:sp>
          <p:nvSpPr>
            <p:cNvPr id="144" name="tx144"/>
            <p:cNvSpPr/>
            <p:nvPr/>
          </p:nvSpPr>
          <p:spPr>
            <a:xfrm>
              <a:off x="4643983" y="553447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5" name="pt145"/>
            <p:cNvSpPr/>
            <p:nvPr/>
          </p:nvSpPr>
          <p:spPr>
            <a:xfrm>
              <a:off x="4102795" y="591968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28652" y="591968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54509" y="591968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44880"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2019</a:t>
              </a:r>
            </a:p>
          </p:txBody>
        </p:sp>
        <p:sp>
          <p:nvSpPr>
            <p:cNvPr id="149" name="tx149"/>
            <p:cNvSpPr/>
            <p:nvPr/>
          </p:nvSpPr>
          <p:spPr>
            <a:xfrm>
              <a:off x="5070737"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2024</a:t>
              </a:r>
            </a:p>
          </p:txBody>
        </p:sp>
        <p:sp>
          <p:nvSpPr>
            <p:cNvPr id="150" name="tx150"/>
            <p:cNvSpPr/>
            <p:nvPr/>
          </p:nvSpPr>
          <p:spPr>
            <a:xfrm>
              <a:off x="5796594"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2025</a:t>
              </a:r>
            </a:p>
          </p:txBody>
        </p:sp>
        <p:sp>
          <p:nvSpPr>
            <p:cNvPr id="151" name="tx151"/>
            <p:cNvSpPr/>
            <p:nvPr/>
          </p:nvSpPr>
          <p:spPr>
            <a:xfrm>
              <a:off x="1075652" y="435349"/>
              <a:ext cx="3219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Ethiopia, 2019-2025</a:t>
              </a:r>
            </a:p>
          </p:txBody>
        </p:sp>
        <p:sp>
          <p:nvSpPr>
            <p:cNvPr id="152" name="tx152"/>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662"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2773" y="6472760"/>
              <a:ext cx="31316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Coverage is shown for vaccines with data all years 2019-2025.</a:t>
              </a:r>
            </a:p>
          </p:txBody>
        </p:sp>
        <p:sp>
          <p:nvSpPr>
            <p:cNvPr id="155" name="tx155"/>
            <p:cNvSpPr/>
            <p:nvPr/>
          </p:nvSpPr>
          <p:spPr>
            <a:xfrm>
              <a:off x="3421773" y="6593460"/>
              <a:ext cx="56526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(75%) and 2024 (79%). DTP1 coverage increased in 2025 (84%) compared to 2024, and was higher than in 2019. In 2019-2025, DTP1 coverage was at it's lowest level in 2021 (74%).
In 2024, 0 vaccines had lower coverage than in 2019.
In 2025, 0 vaccines had lower coverage than in 2019.
In 2025, 0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278498"/>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5" name="pl5"/>
            <p:cNvSpPr/>
            <p:nvPr/>
          </p:nvSpPr>
          <p:spPr>
            <a:xfrm>
              <a:off x="757350" y="4731692"/>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6" name="pl6"/>
            <p:cNvSpPr/>
            <p:nvPr/>
          </p:nvSpPr>
          <p:spPr>
            <a:xfrm>
              <a:off x="757350" y="4184886"/>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7" name="pl7"/>
            <p:cNvSpPr/>
            <p:nvPr/>
          </p:nvSpPr>
          <p:spPr>
            <a:xfrm>
              <a:off x="757350" y="3638080"/>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8" name="pl8"/>
            <p:cNvSpPr/>
            <p:nvPr/>
          </p:nvSpPr>
          <p:spPr>
            <a:xfrm>
              <a:off x="757350" y="3091274"/>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9" name="pl9"/>
            <p:cNvSpPr/>
            <p:nvPr/>
          </p:nvSpPr>
          <p:spPr>
            <a:xfrm>
              <a:off x="757350" y="2544468"/>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997663"/>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5005095"/>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4458289"/>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911483"/>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3364677"/>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2817871"/>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2271065"/>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7" name="pl17"/>
            <p:cNvSpPr/>
            <p:nvPr/>
          </p:nvSpPr>
          <p:spPr>
            <a:xfrm>
              <a:off x="2080519"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639"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760"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80"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1001"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121"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42"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519" y="3364677"/>
              <a:ext cx="5670723" cy="300743"/>
            </a:xfrm>
            <a:custGeom>
              <a:avLst/>
              <a:pathLst>
                <a:path w="5670723" h="300743">
                  <a:moveTo>
                    <a:pt x="0" y="300743"/>
                  </a:moveTo>
                  <a:lnTo>
                    <a:pt x="945120" y="300743"/>
                  </a:lnTo>
                  <a:lnTo>
                    <a:pt x="1890241" y="191382"/>
                  </a:lnTo>
                  <a:lnTo>
                    <a:pt x="2835361" y="0"/>
                  </a:lnTo>
                  <a:lnTo>
                    <a:pt x="3780482" y="0"/>
                  </a:lnTo>
                  <a:lnTo>
                    <a:pt x="4725602" y="54680"/>
                  </a:lnTo>
                  <a:lnTo>
                    <a:pt x="5670723" y="246062"/>
                  </a:lnTo>
                </a:path>
              </a:pathLst>
            </a:custGeom>
            <a:ln w="29811" cap="flat">
              <a:solidFill>
                <a:srgbClr val="FF0000">
                  <a:alpha val="100000"/>
                </a:srgbClr>
              </a:solidFill>
              <a:prstDash val="solid"/>
              <a:round/>
            </a:ln>
          </p:spPr>
          <p:txBody>
            <a:bodyPr/>
            <a:lstStyle/>
            <a:p/>
          </p:txBody>
        </p:sp>
        <p:sp>
          <p:nvSpPr>
            <p:cNvPr id="25" name="pl25"/>
            <p:cNvSpPr/>
            <p:nvPr/>
          </p:nvSpPr>
          <p:spPr>
            <a:xfrm>
              <a:off x="3025639" y="3419358"/>
              <a:ext cx="4725602" cy="984250"/>
            </a:xfrm>
            <a:custGeom>
              <a:avLst/>
              <a:pathLst>
                <a:path w="4725602" h="984250">
                  <a:moveTo>
                    <a:pt x="0" y="929569"/>
                  </a:moveTo>
                  <a:lnTo>
                    <a:pt x="945120" y="984250"/>
                  </a:lnTo>
                  <a:lnTo>
                    <a:pt x="1890241" y="902229"/>
                  </a:lnTo>
                  <a:lnTo>
                    <a:pt x="2835361" y="792868"/>
                  </a:lnTo>
                  <a:lnTo>
                    <a:pt x="3780482" y="0"/>
                  </a:lnTo>
                  <a:lnTo>
                    <a:pt x="4725602" y="191382"/>
                  </a:lnTo>
                </a:path>
              </a:pathLst>
            </a:custGeom>
            <a:ln w="29811" cap="flat">
              <a:solidFill>
                <a:srgbClr val="0058AB">
                  <a:alpha val="100000"/>
                </a:srgbClr>
              </a:solidFill>
              <a:prstDash val="solid"/>
              <a:round/>
            </a:ln>
          </p:spPr>
          <p:txBody>
            <a:bodyPr/>
            <a:lstStyle/>
            <a:p/>
          </p:txBody>
        </p:sp>
        <p:sp>
          <p:nvSpPr>
            <p:cNvPr id="26" name="pt26"/>
            <p:cNvSpPr/>
            <p:nvPr/>
          </p:nvSpPr>
          <p:spPr>
            <a:xfrm>
              <a:off x="2055693" y="364059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813" y="364059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934" y="353123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1054" y="3339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75" y="3339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95" y="33945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416" y="35859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000813" y="43241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945934" y="43787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891054" y="429676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5836175" y="41874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6781295" y="33945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7726416" y="35859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3025639" y="441997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24</a:t>
              </a:r>
            </a:p>
          </p:txBody>
        </p:sp>
        <p:sp>
          <p:nvSpPr>
            <p:cNvPr id="40" name="tx40"/>
            <p:cNvSpPr/>
            <p:nvPr/>
          </p:nvSpPr>
          <p:spPr>
            <a:xfrm>
              <a:off x="3970760" y="447465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22</a:t>
              </a:r>
            </a:p>
          </p:txBody>
        </p:sp>
        <p:sp>
          <p:nvSpPr>
            <p:cNvPr id="41" name="tx41"/>
            <p:cNvSpPr/>
            <p:nvPr/>
          </p:nvSpPr>
          <p:spPr>
            <a:xfrm>
              <a:off x="4915880" y="439263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25</a:t>
              </a:r>
            </a:p>
          </p:txBody>
        </p:sp>
        <p:sp>
          <p:nvSpPr>
            <p:cNvPr id="42" name="tx42"/>
            <p:cNvSpPr/>
            <p:nvPr/>
          </p:nvSpPr>
          <p:spPr>
            <a:xfrm>
              <a:off x="5861001" y="428327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29</a:t>
              </a:r>
            </a:p>
          </p:txBody>
        </p:sp>
        <p:sp>
          <p:nvSpPr>
            <p:cNvPr id="43" name="tx43"/>
            <p:cNvSpPr/>
            <p:nvPr/>
          </p:nvSpPr>
          <p:spPr>
            <a:xfrm>
              <a:off x="6806121" y="349040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58</a:t>
              </a:r>
            </a:p>
          </p:txBody>
        </p:sp>
        <p:sp>
          <p:nvSpPr>
            <p:cNvPr id="44" name="tx44"/>
            <p:cNvSpPr/>
            <p:nvPr/>
          </p:nvSpPr>
          <p:spPr>
            <a:xfrm>
              <a:off x="7751242" y="368178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51</a:t>
              </a:r>
            </a:p>
          </p:txBody>
        </p:sp>
        <p:sp>
          <p:nvSpPr>
            <p:cNvPr id="45" name="tx45"/>
            <p:cNvSpPr/>
            <p:nvPr/>
          </p:nvSpPr>
          <p:spPr>
            <a:xfrm>
              <a:off x="2080519" y="349490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49</a:t>
              </a:r>
            </a:p>
          </p:txBody>
        </p:sp>
        <p:sp>
          <p:nvSpPr>
            <p:cNvPr id="46" name="tx46"/>
            <p:cNvSpPr/>
            <p:nvPr/>
          </p:nvSpPr>
          <p:spPr>
            <a:xfrm>
              <a:off x="3025639" y="349490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49</a:t>
              </a:r>
            </a:p>
          </p:txBody>
        </p:sp>
        <p:sp>
          <p:nvSpPr>
            <p:cNvPr id="47" name="tx47"/>
            <p:cNvSpPr/>
            <p:nvPr/>
          </p:nvSpPr>
          <p:spPr>
            <a:xfrm>
              <a:off x="3970760" y="338554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53</a:t>
              </a:r>
            </a:p>
          </p:txBody>
        </p:sp>
        <p:sp>
          <p:nvSpPr>
            <p:cNvPr id="48" name="tx48"/>
            <p:cNvSpPr/>
            <p:nvPr/>
          </p:nvSpPr>
          <p:spPr>
            <a:xfrm>
              <a:off x="4915880" y="319416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60</a:t>
              </a:r>
            </a:p>
          </p:txBody>
        </p:sp>
        <p:sp>
          <p:nvSpPr>
            <p:cNvPr id="49" name="tx49"/>
            <p:cNvSpPr/>
            <p:nvPr/>
          </p:nvSpPr>
          <p:spPr>
            <a:xfrm>
              <a:off x="5861001" y="319416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60</a:t>
              </a:r>
            </a:p>
          </p:txBody>
        </p:sp>
        <p:sp>
          <p:nvSpPr>
            <p:cNvPr id="50" name="tx50"/>
            <p:cNvSpPr/>
            <p:nvPr/>
          </p:nvSpPr>
          <p:spPr>
            <a:xfrm>
              <a:off x="6806121" y="324884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58</a:t>
              </a:r>
            </a:p>
          </p:txBody>
        </p:sp>
        <p:sp>
          <p:nvSpPr>
            <p:cNvPr id="51" name="tx51"/>
            <p:cNvSpPr/>
            <p:nvPr/>
          </p:nvSpPr>
          <p:spPr>
            <a:xfrm>
              <a:off x="7751242" y="344022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51</a:t>
              </a:r>
            </a:p>
          </p:txBody>
        </p:sp>
        <p:sp>
          <p:nvSpPr>
            <p:cNvPr id="52" name="pl52"/>
            <p:cNvSpPr/>
            <p:nvPr/>
          </p:nvSpPr>
          <p:spPr>
            <a:xfrm>
              <a:off x="757350" y="5005095"/>
              <a:ext cx="8317060" cy="0"/>
            </a:xfrm>
            <a:custGeom>
              <a:avLst/>
              <a:pathLst>
                <a:path w="8317060" h="0">
                  <a:moveTo>
                    <a:pt x="0" y="0"/>
                  </a:moveTo>
                  <a:lnTo>
                    <a:pt x="8317060" y="0"/>
                  </a:lnTo>
                  <a:lnTo>
                    <a:pt x="8317060" y="0"/>
                  </a:lnTo>
                </a:path>
              </a:pathLst>
            </a:custGeom>
            <a:ln w="13550" cap="flat">
              <a:solidFill>
                <a:srgbClr val="A9A9A9">
                  <a:alpha val="100000"/>
                </a:srgbClr>
              </a:solidFill>
              <a:prstDash val="dash"/>
              <a:round/>
            </a:ln>
          </p:spPr>
          <p:txBody>
            <a:bodyPr/>
            <a:lstStyle/>
            <a:p/>
          </p:txBody>
        </p:sp>
        <p:sp>
          <p:nvSpPr>
            <p:cNvPr id="53" name="tx53"/>
            <p:cNvSpPr/>
            <p:nvPr/>
          </p:nvSpPr>
          <p:spPr>
            <a:xfrm>
              <a:off x="6479406" y="1861340"/>
              <a:ext cx="65343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4D4D4D">
                      <a:alpha val="100000"/>
                    </a:srgbClr>
                  </a:solidFill>
                  <a:latin typeface="Arial"/>
                  <a:cs typeface="Arial"/>
                </a:rPr>
                <a:t>Switched to</a:t>
              </a:r>
            </a:p>
          </p:txBody>
        </p:sp>
        <p:sp>
          <p:nvSpPr>
            <p:cNvPr id="54" name="tx54"/>
            <p:cNvSpPr/>
            <p:nvPr/>
          </p:nvSpPr>
          <p:spPr>
            <a:xfrm>
              <a:off x="6345767" y="2043460"/>
              <a:ext cx="92070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4D4D4D">
                      <a:alpha val="100000"/>
                    </a:srgbClr>
                  </a:solidFill>
                  <a:latin typeface="Arial"/>
                  <a:cs typeface="Arial"/>
                </a:rPr>
                <a:t>1 dose schedule</a:t>
              </a:r>
            </a:p>
          </p:txBody>
        </p:sp>
        <p:sp>
          <p:nvSpPr>
            <p:cNvPr id="55" name="rc55"/>
            <p:cNvSpPr/>
            <p:nvPr/>
          </p:nvSpPr>
          <p:spPr>
            <a:xfrm>
              <a:off x="757350" y="1833621"/>
              <a:ext cx="8317060" cy="3608918"/>
            </a:xfrm>
            <a:prstGeom prst="rect">
              <a:avLst/>
            </a:prstGeom>
            <a:noFill/>
            <a:ln w="13550" cap="rnd">
              <a:solidFill>
                <a:srgbClr val="BEBEBE">
                  <a:alpha val="100000"/>
                </a:srgbClr>
              </a:solidFill>
              <a:prstDash val="solid"/>
              <a:round/>
            </a:ln>
          </p:spPr>
          <p:txBody>
            <a:bodyPr/>
            <a:lstStyle/>
            <a:p/>
          </p:txBody>
        </p:sp>
        <p:sp>
          <p:nvSpPr>
            <p:cNvPr id="56" name="tx56"/>
            <p:cNvSpPr/>
            <p:nvPr/>
          </p:nvSpPr>
          <p:spPr>
            <a:xfrm>
              <a:off x="4648007"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57" name="tx57"/>
            <p:cNvSpPr/>
            <p:nvPr/>
          </p:nvSpPr>
          <p:spPr>
            <a:xfrm rot="-5400000">
              <a:off x="1953417"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58" name="tx58"/>
            <p:cNvSpPr/>
            <p:nvPr/>
          </p:nvSpPr>
          <p:spPr>
            <a:xfrm rot="-5400000">
              <a:off x="2898537"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59" name="tx59"/>
            <p:cNvSpPr/>
            <p:nvPr/>
          </p:nvSpPr>
          <p:spPr>
            <a:xfrm rot="-5400000">
              <a:off x="3843658"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60" name="tx60"/>
            <p:cNvSpPr/>
            <p:nvPr/>
          </p:nvSpPr>
          <p:spPr>
            <a:xfrm rot="-5400000">
              <a:off x="4788779"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61" name="tx61"/>
            <p:cNvSpPr/>
            <p:nvPr/>
          </p:nvSpPr>
          <p:spPr>
            <a:xfrm rot="-5400000">
              <a:off x="5733899"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62" name="tx62"/>
            <p:cNvSpPr/>
            <p:nvPr/>
          </p:nvSpPr>
          <p:spPr>
            <a:xfrm rot="-5400000">
              <a:off x="6679020"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63" name="tx63"/>
            <p:cNvSpPr/>
            <p:nvPr/>
          </p:nvSpPr>
          <p:spPr>
            <a:xfrm rot="-5400000">
              <a:off x="7624140"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64" name="tx64"/>
            <p:cNvSpPr/>
            <p:nvPr/>
          </p:nvSpPr>
          <p:spPr>
            <a:xfrm>
              <a:off x="632541" y="496509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5" name="tx65"/>
            <p:cNvSpPr/>
            <p:nvPr/>
          </p:nvSpPr>
          <p:spPr>
            <a:xfrm>
              <a:off x="570361" y="44182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6" name="tx66"/>
            <p:cNvSpPr/>
            <p:nvPr/>
          </p:nvSpPr>
          <p:spPr>
            <a:xfrm>
              <a:off x="570361" y="38714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7" name="tx67"/>
            <p:cNvSpPr/>
            <p:nvPr/>
          </p:nvSpPr>
          <p:spPr>
            <a:xfrm>
              <a:off x="570361" y="33246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8" name="tx68"/>
            <p:cNvSpPr/>
            <p:nvPr/>
          </p:nvSpPr>
          <p:spPr>
            <a:xfrm>
              <a:off x="570361" y="27778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9" name="tx69"/>
            <p:cNvSpPr/>
            <p:nvPr/>
          </p:nvSpPr>
          <p:spPr>
            <a:xfrm>
              <a:off x="508182" y="22310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0" name="tx70"/>
            <p:cNvSpPr/>
            <p:nvPr/>
          </p:nvSpPr>
          <p:spPr>
            <a:xfrm rot="-5400000">
              <a:off x="-37121" y="358806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1" name="pl71"/>
            <p:cNvSpPr/>
            <p:nvPr/>
          </p:nvSpPr>
          <p:spPr>
            <a:xfrm>
              <a:off x="4220017"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7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16" y="6187552"/>
              <a:ext cx="39822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HPV1</a:t>
              </a:r>
            </a:p>
          </p:txBody>
        </p:sp>
        <p:sp>
          <p:nvSpPr>
            <p:cNvPr id="74" name="tx74"/>
            <p:cNvSpPr/>
            <p:nvPr/>
          </p:nvSpPr>
          <p:spPr>
            <a:xfrm>
              <a:off x="5243972" y="6187552"/>
              <a:ext cx="3897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HPVc</a:t>
              </a:r>
            </a:p>
          </p:txBody>
        </p:sp>
        <p:sp>
          <p:nvSpPr>
            <p:cNvPr id="75" name="tx75"/>
            <p:cNvSpPr/>
            <p:nvPr/>
          </p:nvSpPr>
          <p:spPr>
            <a:xfrm>
              <a:off x="757350" y="1368037"/>
              <a:ext cx="541004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coverage (%), Ethiopia, 2019-2025</a:t>
              </a:r>
            </a:p>
          </p:txBody>
        </p:sp>
        <p:sp>
          <p:nvSpPr>
            <p:cNvPr id="76" name="tx76"/>
            <p:cNvSpPr/>
            <p:nvPr/>
          </p:nvSpPr>
          <p:spPr>
            <a:xfrm>
              <a:off x="4881338" y="6491048"/>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7" name="tx77"/>
            <p:cNvSpPr/>
            <p:nvPr/>
          </p:nvSpPr>
          <p:spPr>
            <a:xfrm>
              <a:off x="1139247" y="6611748"/>
              <a:ext cx="79351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first year of HPV programme coverage estimates in Ethiopia was 2019.
In 2025, first dose (HPV1) programme coverage among girls was 51%. In 2025, last dose (HPVc) programme coverage among girls was 51%.</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declined to 51%, following switch to single dose in 2024.</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81374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21188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610024"/>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300816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25583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11468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51281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910955"/>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3090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70723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210536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4062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439174"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479"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784"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89"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133"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94"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55"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916"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77"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38"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99"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174" y="2677137"/>
              <a:ext cx="6481525" cy="1534749"/>
            </a:xfrm>
            <a:custGeom>
              <a:avLst/>
              <a:pathLst>
                <a:path w="6481525" h="1534749">
                  <a:moveTo>
                    <a:pt x="0" y="1534749"/>
                  </a:moveTo>
                  <a:lnTo>
                    <a:pt x="259261" y="1474563"/>
                  </a:lnTo>
                  <a:lnTo>
                    <a:pt x="518522" y="1384283"/>
                  </a:lnTo>
                  <a:lnTo>
                    <a:pt x="777783" y="1324097"/>
                  </a:lnTo>
                  <a:lnTo>
                    <a:pt x="1037044" y="1263911"/>
                  </a:lnTo>
                  <a:lnTo>
                    <a:pt x="1296305" y="1143538"/>
                  </a:lnTo>
                  <a:lnTo>
                    <a:pt x="1555566" y="1053259"/>
                  </a:lnTo>
                  <a:lnTo>
                    <a:pt x="1814827" y="932887"/>
                  </a:lnTo>
                  <a:lnTo>
                    <a:pt x="2074088" y="812514"/>
                  </a:lnTo>
                  <a:lnTo>
                    <a:pt x="2333349" y="692141"/>
                  </a:lnTo>
                  <a:lnTo>
                    <a:pt x="2592610" y="601862"/>
                  </a:lnTo>
                  <a:lnTo>
                    <a:pt x="2851871" y="481490"/>
                  </a:lnTo>
                  <a:lnTo>
                    <a:pt x="3111132" y="601862"/>
                  </a:lnTo>
                  <a:lnTo>
                    <a:pt x="3370393" y="662048"/>
                  </a:lnTo>
                  <a:lnTo>
                    <a:pt x="3629654" y="601862"/>
                  </a:lnTo>
                  <a:lnTo>
                    <a:pt x="3888915" y="571769"/>
                  </a:lnTo>
                  <a:lnTo>
                    <a:pt x="4148176" y="511583"/>
                  </a:lnTo>
                  <a:lnTo>
                    <a:pt x="4407437" y="481490"/>
                  </a:lnTo>
                  <a:lnTo>
                    <a:pt x="4666698" y="391210"/>
                  </a:lnTo>
                  <a:lnTo>
                    <a:pt x="4925959" y="331024"/>
                  </a:lnTo>
                  <a:lnTo>
                    <a:pt x="5185220" y="300931"/>
                  </a:lnTo>
                  <a:lnTo>
                    <a:pt x="5444481" y="361117"/>
                  </a:lnTo>
                  <a:lnTo>
                    <a:pt x="5703742" y="300931"/>
                  </a:lnTo>
                  <a:lnTo>
                    <a:pt x="5963003" y="180558"/>
                  </a:lnTo>
                  <a:lnTo>
                    <a:pt x="6222264" y="180558"/>
                  </a:lnTo>
                  <a:lnTo>
                    <a:pt x="6481525" y="0"/>
                  </a:lnTo>
                </a:path>
              </a:pathLst>
            </a:custGeom>
            <a:ln w="27101" cap="flat">
              <a:solidFill>
                <a:srgbClr val="F8766D">
                  <a:alpha val="100000"/>
                </a:srgbClr>
              </a:solidFill>
              <a:prstDash val="solid"/>
              <a:round/>
            </a:ln>
          </p:spPr>
          <p:txBody>
            <a:bodyPr/>
            <a:lstStyle/>
            <a:p/>
          </p:txBody>
        </p:sp>
        <p:sp>
          <p:nvSpPr>
            <p:cNvPr id="28" name="pl28"/>
            <p:cNvSpPr/>
            <p:nvPr/>
          </p:nvSpPr>
          <p:spPr>
            <a:xfrm>
              <a:off x="6365133" y="2947975"/>
              <a:ext cx="1555566" cy="752328"/>
            </a:xfrm>
            <a:custGeom>
              <a:avLst/>
              <a:pathLst>
                <a:path w="1555566" h="752328">
                  <a:moveTo>
                    <a:pt x="0" y="752328"/>
                  </a:moveTo>
                  <a:lnTo>
                    <a:pt x="259261" y="631955"/>
                  </a:lnTo>
                  <a:lnTo>
                    <a:pt x="518522" y="601862"/>
                  </a:lnTo>
                  <a:lnTo>
                    <a:pt x="777783" y="331024"/>
                  </a:lnTo>
                  <a:lnTo>
                    <a:pt x="1037044" y="300931"/>
                  </a:lnTo>
                  <a:lnTo>
                    <a:pt x="1296305" y="240745"/>
                  </a:lnTo>
                  <a:lnTo>
                    <a:pt x="1555566" y="0"/>
                  </a:lnTo>
                </a:path>
              </a:pathLst>
            </a:custGeom>
            <a:ln w="27101" cap="flat">
              <a:solidFill>
                <a:srgbClr val="7CAE00">
                  <a:alpha val="100000"/>
                </a:srgbClr>
              </a:solidFill>
              <a:prstDash val="solid"/>
              <a:round/>
            </a:ln>
          </p:spPr>
          <p:txBody>
            <a:bodyPr/>
            <a:lstStyle/>
            <a:p/>
          </p:txBody>
        </p:sp>
        <p:sp>
          <p:nvSpPr>
            <p:cNvPr id="29" name="pl29"/>
            <p:cNvSpPr/>
            <p:nvPr/>
          </p:nvSpPr>
          <p:spPr>
            <a:xfrm>
              <a:off x="4291045" y="2677137"/>
              <a:ext cx="3629654" cy="2076425"/>
            </a:xfrm>
            <a:custGeom>
              <a:avLst/>
              <a:pathLst>
                <a:path w="3629654" h="2076425">
                  <a:moveTo>
                    <a:pt x="0" y="2076425"/>
                  </a:moveTo>
                  <a:lnTo>
                    <a:pt x="259261" y="1534749"/>
                  </a:lnTo>
                  <a:lnTo>
                    <a:pt x="518522" y="993073"/>
                  </a:lnTo>
                  <a:lnTo>
                    <a:pt x="777783" y="782421"/>
                  </a:lnTo>
                  <a:lnTo>
                    <a:pt x="1037044" y="692141"/>
                  </a:lnTo>
                  <a:lnTo>
                    <a:pt x="1296305" y="601862"/>
                  </a:lnTo>
                  <a:lnTo>
                    <a:pt x="1555566" y="511583"/>
                  </a:lnTo>
                  <a:lnTo>
                    <a:pt x="1814827" y="421303"/>
                  </a:lnTo>
                  <a:lnTo>
                    <a:pt x="2074088" y="361117"/>
                  </a:lnTo>
                  <a:lnTo>
                    <a:pt x="2333349" y="300931"/>
                  </a:lnTo>
                  <a:lnTo>
                    <a:pt x="2592610" y="361117"/>
                  </a:lnTo>
                  <a:lnTo>
                    <a:pt x="2851871" y="300931"/>
                  </a:lnTo>
                  <a:lnTo>
                    <a:pt x="3111132" y="180558"/>
                  </a:lnTo>
                  <a:lnTo>
                    <a:pt x="3370393" y="180558"/>
                  </a:lnTo>
                  <a:lnTo>
                    <a:pt x="3629654" y="0"/>
                  </a:lnTo>
                </a:path>
              </a:pathLst>
            </a:custGeom>
            <a:ln w="27101" cap="flat">
              <a:solidFill>
                <a:srgbClr val="00BFC4">
                  <a:alpha val="100000"/>
                </a:srgbClr>
              </a:solidFill>
              <a:prstDash val="solid"/>
              <a:round/>
            </a:ln>
          </p:spPr>
          <p:txBody>
            <a:bodyPr/>
            <a:lstStyle/>
            <a:p/>
          </p:txBody>
        </p:sp>
        <p:sp>
          <p:nvSpPr>
            <p:cNvPr id="30" name="pl30"/>
            <p:cNvSpPr/>
            <p:nvPr/>
          </p:nvSpPr>
          <p:spPr>
            <a:xfrm>
              <a:off x="6624394" y="3369279"/>
              <a:ext cx="1296305" cy="1083352"/>
            </a:xfrm>
            <a:custGeom>
              <a:avLst/>
              <a:pathLst>
                <a:path w="1296305" h="1083352">
                  <a:moveTo>
                    <a:pt x="0" y="1023166"/>
                  </a:moveTo>
                  <a:lnTo>
                    <a:pt x="259261" y="1083352"/>
                  </a:lnTo>
                  <a:lnTo>
                    <a:pt x="518522" y="993073"/>
                  </a:lnTo>
                  <a:lnTo>
                    <a:pt x="777783" y="872700"/>
                  </a:lnTo>
                  <a:lnTo>
                    <a:pt x="1037044" y="0"/>
                  </a:lnTo>
                  <a:lnTo>
                    <a:pt x="1296305" y="210651"/>
                  </a:lnTo>
                </a:path>
              </a:pathLst>
            </a:custGeom>
            <a:ln w="27101" cap="flat">
              <a:solidFill>
                <a:srgbClr val="C77CFF">
                  <a:alpha val="100000"/>
                </a:srgbClr>
              </a:solidFill>
              <a:prstDash val="solid"/>
              <a:round/>
            </a:ln>
          </p:spPr>
          <p:txBody>
            <a:bodyPr/>
            <a:lstStyle/>
            <a:p/>
          </p:txBody>
        </p:sp>
        <p:sp>
          <p:nvSpPr>
            <p:cNvPr id="31" name="pl31"/>
            <p:cNvSpPr/>
            <p:nvPr/>
          </p:nvSpPr>
          <p:spPr>
            <a:xfrm>
              <a:off x="803984" y="240629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32" name="pt32"/>
            <p:cNvSpPr/>
            <p:nvPr/>
          </p:nvSpPr>
          <p:spPr>
            <a:xfrm>
              <a:off x="7882322" y="26387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322" y="290959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322" y="26387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322" y="354155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797" y="417351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326756" y="36619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668" y="471518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86017" y="435406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4802" y="2579674"/>
              <a:ext cx="245158" cy="92160"/>
            </a:xfrm>
            <a:custGeom>
              <a:avLst/>
              <a:pathLst>
                <a:path w="245158" h="92160">
                  <a:moveTo>
                    <a:pt x="245158" y="0"/>
                  </a:moveTo>
                  <a:lnTo>
                    <a:pt x="0" y="92160"/>
                  </a:lnTo>
                </a:path>
              </a:pathLst>
            </a:custGeom>
          </p:spPr>
          <p:txBody>
            <a:bodyPr/>
            <a:lstStyle/>
            <a:p/>
          </p:txBody>
        </p:sp>
        <p:sp>
          <p:nvSpPr>
            <p:cNvPr id="41" name="pl41"/>
            <p:cNvSpPr/>
            <p:nvPr/>
          </p:nvSpPr>
          <p:spPr>
            <a:xfrm>
              <a:off x="7933745" y="2682855"/>
              <a:ext cx="246215" cy="107929"/>
            </a:xfrm>
            <a:custGeom>
              <a:avLst/>
              <a:pathLst>
                <a:path w="246215" h="107929">
                  <a:moveTo>
                    <a:pt x="246215" y="107929"/>
                  </a:moveTo>
                  <a:lnTo>
                    <a:pt x="0" y="0"/>
                  </a:lnTo>
                </a:path>
              </a:pathLst>
            </a:custGeom>
          </p:spPr>
          <p:txBody>
            <a:bodyPr/>
            <a:lstStyle/>
            <a:p/>
          </p:txBody>
        </p:sp>
        <p:sp>
          <p:nvSpPr>
            <p:cNvPr id="42" name="pl42"/>
            <p:cNvSpPr/>
            <p:nvPr/>
          </p:nvSpPr>
          <p:spPr>
            <a:xfrm>
              <a:off x="7933539" y="2953768"/>
              <a:ext cx="246420" cy="111172"/>
            </a:xfrm>
            <a:custGeom>
              <a:avLst/>
              <a:pathLst>
                <a:path w="246420" h="111172">
                  <a:moveTo>
                    <a:pt x="246420" y="111172"/>
                  </a:moveTo>
                  <a:lnTo>
                    <a:pt x="0" y="0"/>
                  </a:lnTo>
                </a:path>
              </a:pathLst>
            </a:custGeom>
          </p:spPr>
          <p:txBody>
            <a:bodyPr/>
            <a:lstStyle/>
            <a:p/>
          </p:txBody>
        </p:sp>
        <p:sp>
          <p:nvSpPr>
            <p:cNvPr id="43" name="pl43"/>
            <p:cNvSpPr/>
            <p:nvPr/>
          </p:nvSpPr>
          <p:spPr>
            <a:xfrm>
              <a:off x="7940047" y="3579928"/>
              <a:ext cx="239913" cy="2"/>
            </a:xfrm>
            <a:custGeom>
              <a:avLst/>
              <a:pathLst>
                <a:path w="239913" h="2">
                  <a:moveTo>
                    <a:pt x="239913" y="0"/>
                  </a:moveTo>
                  <a:lnTo>
                    <a:pt x="0" y="2"/>
                  </a:lnTo>
                </a:path>
              </a:pathLst>
            </a:custGeom>
          </p:spPr>
          <p:txBody>
            <a:bodyPr/>
            <a:lstStyle/>
            <a:p/>
          </p:txBody>
        </p:sp>
        <p:sp>
          <p:nvSpPr>
            <p:cNvPr id="44" name="pg44"/>
            <p:cNvSpPr/>
            <p:nvPr/>
          </p:nvSpPr>
          <p:spPr>
            <a:xfrm>
              <a:off x="8111380" y="2458586"/>
              <a:ext cx="772850" cy="181965"/>
            </a:xfrm>
            <a:custGeom>
              <a:avLst/>
              <a:pathLst>
                <a:path w="772850" h="181965">
                  <a:moveTo>
                    <a:pt x="27431" y="181965"/>
                  </a:moveTo>
                  <a:lnTo>
                    <a:pt x="745418" y="181965"/>
                  </a:lnTo>
                  <a:lnTo>
                    <a:pt x="744314" y="181943"/>
                  </a:lnTo>
                  <a:lnTo>
                    <a:pt x="748725" y="181765"/>
                  </a:lnTo>
                  <a:lnTo>
                    <a:pt x="753050" y="180882"/>
                  </a:lnTo>
                  <a:lnTo>
                    <a:pt x="757178" y="179317"/>
                  </a:lnTo>
                  <a:lnTo>
                    <a:pt x="761002" y="177109"/>
                  </a:lnTo>
                  <a:lnTo>
                    <a:pt x="764421" y="174317"/>
                  </a:lnTo>
                  <a:lnTo>
                    <a:pt x="767349" y="171013"/>
                  </a:lnTo>
                  <a:lnTo>
                    <a:pt x="769708" y="167281"/>
                  </a:lnTo>
                  <a:lnTo>
                    <a:pt x="771439" y="163220"/>
                  </a:lnTo>
                  <a:lnTo>
                    <a:pt x="772495" y="158934"/>
                  </a:lnTo>
                  <a:lnTo>
                    <a:pt x="772850" y="154533"/>
                  </a:lnTo>
                  <a:lnTo>
                    <a:pt x="772850" y="27431"/>
                  </a:lnTo>
                  <a:lnTo>
                    <a:pt x="772495" y="23031"/>
                  </a:lnTo>
                  <a:lnTo>
                    <a:pt x="771439" y="18745"/>
                  </a:lnTo>
                  <a:lnTo>
                    <a:pt x="769708" y="14683"/>
                  </a:lnTo>
                  <a:lnTo>
                    <a:pt x="767349" y="10952"/>
                  </a:lnTo>
                  <a:lnTo>
                    <a:pt x="764421" y="7647"/>
                  </a:lnTo>
                  <a:lnTo>
                    <a:pt x="761002" y="4855"/>
                  </a:lnTo>
                  <a:lnTo>
                    <a:pt x="757178" y="2648"/>
                  </a:lnTo>
                  <a:lnTo>
                    <a:pt x="753050" y="1083"/>
                  </a:lnTo>
                  <a:lnTo>
                    <a:pt x="748725" y="200"/>
                  </a:lnTo>
                  <a:lnTo>
                    <a:pt x="7454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40" y="2504306"/>
              <a:ext cx="68141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DTP3 : 81%</a:t>
              </a:r>
            </a:p>
          </p:txBody>
        </p:sp>
        <p:sp>
          <p:nvSpPr>
            <p:cNvPr id="46" name="pg46"/>
            <p:cNvSpPr/>
            <p:nvPr/>
          </p:nvSpPr>
          <p:spPr>
            <a:xfrm>
              <a:off x="8111380" y="2731089"/>
              <a:ext cx="800922" cy="181965"/>
            </a:xfrm>
            <a:custGeom>
              <a:avLst/>
              <a:pathLst>
                <a:path w="800922" h="181965">
                  <a:moveTo>
                    <a:pt x="27431" y="181965"/>
                  </a:moveTo>
                  <a:lnTo>
                    <a:pt x="773490" y="181965"/>
                  </a:lnTo>
                  <a:lnTo>
                    <a:pt x="772386" y="181943"/>
                  </a:lnTo>
                  <a:lnTo>
                    <a:pt x="776797" y="181765"/>
                  </a:lnTo>
                  <a:lnTo>
                    <a:pt x="781123" y="180882"/>
                  </a:lnTo>
                  <a:lnTo>
                    <a:pt x="785250" y="179317"/>
                  </a:lnTo>
                  <a:lnTo>
                    <a:pt x="789074" y="177109"/>
                  </a:lnTo>
                  <a:lnTo>
                    <a:pt x="792493" y="174317"/>
                  </a:lnTo>
                  <a:lnTo>
                    <a:pt x="795421" y="171013"/>
                  </a:lnTo>
                  <a:lnTo>
                    <a:pt x="797780" y="167281"/>
                  </a:lnTo>
                  <a:lnTo>
                    <a:pt x="799511" y="163220"/>
                  </a:lnTo>
                  <a:lnTo>
                    <a:pt x="800567" y="158934"/>
                  </a:lnTo>
                  <a:lnTo>
                    <a:pt x="800922" y="154533"/>
                  </a:lnTo>
                  <a:lnTo>
                    <a:pt x="800922" y="27431"/>
                  </a:lnTo>
                  <a:lnTo>
                    <a:pt x="800567" y="23031"/>
                  </a:lnTo>
                  <a:lnTo>
                    <a:pt x="799511" y="18745"/>
                  </a:lnTo>
                  <a:lnTo>
                    <a:pt x="797780" y="14683"/>
                  </a:lnTo>
                  <a:lnTo>
                    <a:pt x="795421" y="10952"/>
                  </a:lnTo>
                  <a:lnTo>
                    <a:pt x="792493" y="7647"/>
                  </a:lnTo>
                  <a:lnTo>
                    <a:pt x="789074" y="4855"/>
                  </a:lnTo>
                  <a:lnTo>
                    <a:pt x="785250" y="2648"/>
                  </a:lnTo>
                  <a:lnTo>
                    <a:pt x="781123" y="1083"/>
                  </a:lnTo>
                  <a:lnTo>
                    <a:pt x="776797" y="200"/>
                  </a:lnTo>
                  <a:lnTo>
                    <a:pt x="77349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40" y="2776809"/>
              <a:ext cx="7094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FC4">
                      <a:alpha val="100000"/>
                    </a:srgbClr>
                  </a:solidFill>
                  <a:latin typeface="Arial"/>
                  <a:cs typeface="Arial"/>
                </a:rPr>
                <a:t>PCVC : 81%</a:t>
              </a:r>
            </a:p>
          </p:txBody>
        </p:sp>
        <p:sp>
          <p:nvSpPr>
            <p:cNvPr id="48" name="pg48"/>
            <p:cNvSpPr/>
            <p:nvPr/>
          </p:nvSpPr>
          <p:spPr>
            <a:xfrm>
              <a:off x="8111380" y="3005352"/>
              <a:ext cx="800922" cy="181965"/>
            </a:xfrm>
            <a:custGeom>
              <a:avLst/>
              <a:pathLst>
                <a:path w="800922" h="181965">
                  <a:moveTo>
                    <a:pt x="27431" y="181965"/>
                  </a:moveTo>
                  <a:lnTo>
                    <a:pt x="773490" y="181965"/>
                  </a:lnTo>
                  <a:lnTo>
                    <a:pt x="772386" y="181943"/>
                  </a:lnTo>
                  <a:lnTo>
                    <a:pt x="776797" y="181765"/>
                  </a:lnTo>
                  <a:lnTo>
                    <a:pt x="781123" y="180882"/>
                  </a:lnTo>
                  <a:lnTo>
                    <a:pt x="785250" y="179317"/>
                  </a:lnTo>
                  <a:lnTo>
                    <a:pt x="789074" y="177109"/>
                  </a:lnTo>
                  <a:lnTo>
                    <a:pt x="792493" y="174317"/>
                  </a:lnTo>
                  <a:lnTo>
                    <a:pt x="795421" y="171013"/>
                  </a:lnTo>
                  <a:lnTo>
                    <a:pt x="797780" y="167281"/>
                  </a:lnTo>
                  <a:lnTo>
                    <a:pt x="799511" y="163220"/>
                  </a:lnTo>
                  <a:lnTo>
                    <a:pt x="800567" y="158934"/>
                  </a:lnTo>
                  <a:lnTo>
                    <a:pt x="800922" y="154533"/>
                  </a:lnTo>
                  <a:lnTo>
                    <a:pt x="800922" y="27431"/>
                  </a:lnTo>
                  <a:lnTo>
                    <a:pt x="800567" y="23031"/>
                  </a:lnTo>
                  <a:lnTo>
                    <a:pt x="799511" y="18745"/>
                  </a:lnTo>
                  <a:lnTo>
                    <a:pt x="797780" y="14683"/>
                  </a:lnTo>
                  <a:lnTo>
                    <a:pt x="795421" y="10952"/>
                  </a:lnTo>
                  <a:lnTo>
                    <a:pt x="792493" y="7647"/>
                  </a:lnTo>
                  <a:lnTo>
                    <a:pt x="789074" y="4855"/>
                  </a:lnTo>
                  <a:lnTo>
                    <a:pt x="785250" y="2648"/>
                  </a:lnTo>
                  <a:lnTo>
                    <a:pt x="781123" y="1083"/>
                  </a:lnTo>
                  <a:lnTo>
                    <a:pt x="776797" y="200"/>
                  </a:lnTo>
                  <a:lnTo>
                    <a:pt x="77349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40" y="3051072"/>
              <a:ext cx="7094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7CAE00">
                      <a:alpha val="100000"/>
                    </a:srgbClr>
                  </a:solidFill>
                  <a:latin typeface="Arial"/>
                  <a:cs typeface="Arial"/>
                </a:rPr>
                <a:t>MCV2 : 72%</a:t>
              </a:r>
            </a:p>
          </p:txBody>
        </p:sp>
        <p:sp>
          <p:nvSpPr>
            <p:cNvPr id="50" name="pg50"/>
            <p:cNvSpPr/>
            <p:nvPr/>
          </p:nvSpPr>
          <p:spPr>
            <a:xfrm>
              <a:off x="8111380" y="3488945"/>
              <a:ext cx="772850" cy="181965"/>
            </a:xfrm>
            <a:custGeom>
              <a:avLst/>
              <a:pathLst>
                <a:path w="772850" h="181965">
                  <a:moveTo>
                    <a:pt x="27431" y="181965"/>
                  </a:moveTo>
                  <a:lnTo>
                    <a:pt x="745418" y="181965"/>
                  </a:lnTo>
                  <a:lnTo>
                    <a:pt x="744314" y="181943"/>
                  </a:lnTo>
                  <a:lnTo>
                    <a:pt x="748725" y="181765"/>
                  </a:lnTo>
                  <a:lnTo>
                    <a:pt x="753050" y="180882"/>
                  </a:lnTo>
                  <a:lnTo>
                    <a:pt x="757178" y="179317"/>
                  </a:lnTo>
                  <a:lnTo>
                    <a:pt x="761002" y="177109"/>
                  </a:lnTo>
                  <a:lnTo>
                    <a:pt x="764421" y="174317"/>
                  </a:lnTo>
                  <a:lnTo>
                    <a:pt x="767349" y="171013"/>
                  </a:lnTo>
                  <a:lnTo>
                    <a:pt x="769708" y="167281"/>
                  </a:lnTo>
                  <a:lnTo>
                    <a:pt x="771439" y="163220"/>
                  </a:lnTo>
                  <a:lnTo>
                    <a:pt x="772495" y="158934"/>
                  </a:lnTo>
                  <a:lnTo>
                    <a:pt x="772850" y="154533"/>
                  </a:lnTo>
                  <a:lnTo>
                    <a:pt x="772850" y="27431"/>
                  </a:lnTo>
                  <a:lnTo>
                    <a:pt x="772495" y="23031"/>
                  </a:lnTo>
                  <a:lnTo>
                    <a:pt x="771439" y="18745"/>
                  </a:lnTo>
                  <a:lnTo>
                    <a:pt x="769708" y="14683"/>
                  </a:lnTo>
                  <a:lnTo>
                    <a:pt x="767349" y="10952"/>
                  </a:lnTo>
                  <a:lnTo>
                    <a:pt x="764421" y="7647"/>
                  </a:lnTo>
                  <a:lnTo>
                    <a:pt x="761002" y="4855"/>
                  </a:lnTo>
                  <a:lnTo>
                    <a:pt x="757178" y="2648"/>
                  </a:lnTo>
                  <a:lnTo>
                    <a:pt x="753050" y="1083"/>
                  </a:lnTo>
                  <a:lnTo>
                    <a:pt x="748725" y="200"/>
                  </a:lnTo>
                  <a:lnTo>
                    <a:pt x="7454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40" y="3534665"/>
              <a:ext cx="68141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C77CFF">
                      <a:alpha val="100000"/>
                    </a:srgbClr>
                  </a:solidFill>
                  <a:latin typeface="Arial"/>
                  <a:cs typeface="Arial"/>
                </a:rPr>
                <a:t>HPVc : 51%</a:t>
              </a:r>
            </a:p>
          </p:txBody>
        </p:sp>
        <p:sp>
          <p:nvSpPr>
            <p:cNvPr id="52" name="pg52"/>
            <p:cNvSpPr/>
            <p:nvPr/>
          </p:nvSpPr>
          <p:spPr>
            <a:xfrm>
              <a:off x="1505158" y="4048040"/>
              <a:ext cx="232074" cy="181965"/>
            </a:xfrm>
            <a:custGeom>
              <a:avLst/>
              <a:pathLst>
                <a:path w="232074" h="181965">
                  <a:moveTo>
                    <a:pt x="27432" y="181965"/>
                  </a:moveTo>
                  <a:lnTo>
                    <a:pt x="204642" y="181965"/>
                  </a:lnTo>
                  <a:lnTo>
                    <a:pt x="203538" y="181943"/>
                  </a:lnTo>
                  <a:lnTo>
                    <a:pt x="207949" y="181765"/>
                  </a:lnTo>
                  <a:lnTo>
                    <a:pt x="212274" y="180882"/>
                  </a:lnTo>
                  <a:lnTo>
                    <a:pt x="216402" y="179317"/>
                  </a:lnTo>
                  <a:lnTo>
                    <a:pt x="220225" y="177109"/>
                  </a:lnTo>
                  <a:lnTo>
                    <a:pt x="223645" y="174317"/>
                  </a:lnTo>
                  <a:lnTo>
                    <a:pt x="226573" y="171013"/>
                  </a:lnTo>
                  <a:lnTo>
                    <a:pt x="228932" y="167281"/>
                  </a:lnTo>
                  <a:lnTo>
                    <a:pt x="230662" y="163220"/>
                  </a:lnTo>
                  <a:lnTo>
                    <a:pt x="231719" y="158934"/>
                  </a:lnTo>
                  <a:lnTo>
                    <a:pt x="232074" y="154533"/>
                  </a:lnTo>
                  <a:lnTo>
                    <a:pt x="232074" y="27431"/>
                  </a:lnTo>
                  <a:lnTo>
                    <a:pt x="231719" y="23031"/>
                  </a:lnTo>
                  <a:lnTo>
                    <a:pt x="230662" y="18745"/>
                  </a:lnTo>
                  <a:lnTo>
                    <a:pt x="228932" y="14683"/>
                  </a:lnTo>
                  <a:lnTo>
                    <a:pt x="226573" y="10952"/>
                  </a:lnTo>
                  <a:lnTo>
                    <a:pt x="223645" y="7647"/>
                  </a:lnTo>
                  <a:lnTo>
                    <a:pt x="220225" y="4855"/>
                  </a:lnTo>
                  <a:lnTo>
                    <a:pt x="216402" y="2648"/>
                  </a:lnTo>
                  <a:lnTo>
                    <a:pt x="212274" y="1083"/>
                  </a:lnTo>
                  <a:lnTo>
                    <a:pt x="207949" y="200"/>
                  </a:lnTo>
                  <a:lnTo>
                    <a:pt x="204642"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5" y="178290"/>
                  </a:lnTo>
                  <a:lnTo>
                    <a:pt x="17704" y="180182"/>
                  </a:lnTo>
                  <a:lnTo>
                    <a:pt x="21944" y="181411"/>
                  </a:lnTo>
                  <a:lnTo>
                    <a:pt x="26327" y="181943"/>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878" y="40937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30</a:t>
              </a:r>
            </a:p>
          </p:txBody>
        </p:sp>
        <p:sp>
          <p:nvSpPr>
            <p:cNvPr id="54" name="pg54"/>
            <p:cNvSpPr/>
            <p:nvPr/>
          </p:nvSpPr>
          <p:spPr>
            <a:xfrm>
              <a:off x="6068573" y="3681606"/>
              <a:ext cx="232074" cy="181965"/>
            </a:xfrm>
            <a:custGeom>
              <a:avLst/>
              <a:pathLst>
                <a:path w="232074" h="181965">
                  <a:moveTo>
                    <a:pt x="27432" y="181965"/>
                  </a:moveTo>
                  <a:lnTo>
                    <a:pt x="204642" y="181965"/>
                  </a:lnTo>
                  <a:lnTo>
                    <a:pt x="203538" y="181943"/>
                  </a:lnTo>
                  <a:lnTo>
                    <a:pt x="207949" y="181765"/>
                  </a:lnTo>
                  <a:lnTo>
                    <a:pt x="212274" y="180882"/>
                  </a:lnTo>
                  <a:lnTo>
                    <a:pt x="216402" y="179317"/>
                  </a:lnTo>
                  <a:lnTo>
                    <a:pt x="220225" y="177109"/>
                  </a:lnTo>
                  <a:lnTo>
                    <a:pt x="223645" y="174317"/>
                  </a:lnTo>
                  <a:lnTo>
                    <a:pt x="226573" y="171013"/>
                  </a:lnTo>
                  <a:lnTo>
                    <a:pt x="228932" y="167281"/>
                  </a:lnTo>
                  <a:lnTo>
                    <a:pt x="230662" y="163220"/>
                  </a:lnTo>
                  <a:lnTo>
                    <a:pt x="231719" y="158934"/>
                  </a:lnTo>
                  <a:lnTo>
                    <a:pt x="232074" y="154533"/>
                  </a:lnTo>
                  <a:lnTo>
                    <a:pt x="232074" y="27431"/>
                  </a:lnTo>
                  <a:lnTo>
                    <a:pt x="231719" y="23031"/>
                  </a:lnTo>
                  <a:lnTo>
                    <a:pt x="230662" y="18745"/>
                  </a:lnTo>
                  <a:lnTo>
                    <a:pt x="228932" y="14683"/>
                  </a:lnTo>
                  <a:lnTo>
                    <a:pt x="226573" y="10952"/>
                  </a:lnTo>
                  <a:lnTo>
                    <a:pt x="223645" y="7647"/>
                  </a:lnTo>
                  <a:lnTo>
                    <a:pt x="220225" y="4855"/>
                  </a:lnTo>
                  <a:lnTo>
                    <a:pt x="216402" y="2648"/>
                  </a:lnTo>
                  <a:lnTo>
                    <a:pt x="212274" y="1083"/>
                  </a:lnTo>
                  <a:lnTo>
                    <a:pt x="207949" y="200"/>
                  </a:lnTo>
                  <a:lnTo>
                    <a:pt x="204642"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114293" y="372732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7CAE00">
                      <a:alpha val="100000"/>
                    </a:srgbClr>
                  </a:solidFill>
                  <a:latin typeface="Arial"/>
                  <a:cs typeface="Arial"/>
                </a:rPr>
                <a:t>47</a:t>
              </a:r>
            </a:p>
          </p:txBody>
        </p:sp>
        <p:sp>
          <p:nvSpPr>
            <p:cNvPr id="56" name="pg56"/>
            <p:cNvSpPr/>
            <p:nvPr/>
          </p:nvSpPr>
          <p:spPr>
            <a:xfrm>
              <a:off x="4355089" y="4589936"/>
              <a:ext cx="232074" cy="181965"/>
            </a:xfrm>
            <a:custGeom>
              <a:avLst/>
              <a:pathLst>
                <a:path w="232074" h="181965">
                  <a:moveTo>
                    <a:pt x="27432" y="181965"/>
                  </a:moveTo>
                  <a:lnTo>
                    <a:pt x="204642" y="181965"/>
                  </a:lnTo>
                  <a:lnTo>
                    <a:pt x="203538" y="181943"/>
                  </a:lnTo>
                  <a:lnTo>
                    <a:pt x="207949" y="181765"/>
                  </a:lnTo>
                  <a:lnTo>
                    <a:pt x="212274" y="180882"/>
                  </a:lnTo>
                  <a:lnTo>
                    <a:pt x="216402" y="179317"/>
                  </a:lnTo>
                  <a:lnTo>
                    <a:pt x="220225" y="177109"/>
                  </a:lnTo>
                  <a:lnTo>
                    <a:pt x="223645" y="174317"/>
                  </a:lnTo>
                  <a:lnTo>
                    <a:pt x="226573" y="171013"/>
                  </a:lnTo>
                  <a:lnTo>
                    <a:pt x="228932" y="167281"/>
                  </a:lnTo>
                  <a:lnTo>
                    <a:pt x="230662" y="163220"/>
                  </a:lnTo>
                  <a:lnTo>
                    <a:pt x="231719" y="158934"/>
                  </a:lnTo>
                  <a:lnTo>
                    <a:pt x="232074" y="154533"/>
                  </a:lnTo>
                  <a:lnTo>
                    <a:pt x="232074" y="27431"/>
                  </a:lnTo>
                  <a:lnTo>
                    <a:pt x="231719" y="23031"/>
                  </a:lnTo>
                  <a:lnTo>
                    <a:pt x="230662" y="18745"/>
                  </a:lnTo>
                  <a:lnTo>
                    <a:pt x="228932" y="14683"/>
                  </a:lnTo>
                  <a:lnTo>
                    <a:pt x="226573" y="10952"/>
                  </a:lnTo>
                  <a:lnTo>
                    <a:pt x="223645" y="7647"/>
                  </a:lnTo>
                  <a:lnTo>
                    <a:pt x="220225" y="4855"/>
                  </a:lnTo>
                  <a:lnTo>
                    <a:pt x="216402" y="2648"/>
                  </a:lnTo>
                  <a:lnTo>
                    <a:pt x="212274" y="1083"/>
                  </a:lnTo>
                  <a:lnTo>
                    <a:pt x="207949" y="200"/>
                  </a:lnTo>
                  <a:lnTo>
                    <a:pt x="204642"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5" y="178290"/>
                  </a:lnTo>
                  <a:lnTo>
                    <a:pt x="17704" y="180182"/>
                  </a:lnTo>
                  <a:lnTo>
                    <a:pt x="21944" y="181411"/>
                  </a:lnTo>
                  <a:lnTo>
                    <a:pt x="26327" y="181943"/>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400809" y="463565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FC4">
                      <a:alpha val="100000"/>
                    </a:srgbClr>
                  </a:solidFill>
                  <a:latin typeface="Arial"/>
                  <a:cs typeface="Arial"/>
                </a:rPr>
                <a:t>12</a:t>
              </a:r>
            </a:p>
          </p:txBody>
        </p:sp>
        <p:sp>
          <p:nvSpPr>
            <p:cNvPr id="58" name="pg58"/>
            <p:cNvSpPr/>
            <p:nvPr/>
          </p:nvSpPr>
          <p:spPr>
            <a:xfrm>
              <a:off x="6328420" y="4372941"/>
              <a:ext cx="232074" cy="181965"/>
            </a:xfrm>
            <a:custGeom>
              <a:avLst/>
              <a:pathLst>
                <a:path w="232074" h="181965">
                  <a:moveTo>
                    <a:pt x="27432" y="181965"/>
                  </a:moveTo>
                  <a:lnTo>
                    <a:pt x="204642" y="181965"/>
                  </a:lnTo>
                  <a:lnTo>
                    <a:pt x="203538" y="181943"/>
                  </a:lnTo>
                  <a:lnTo>
                    <a:pt x="207949" y="181765"/>
                  </a:lnTo>
                  <a:lnTo>
                    <a:pt x="212274" y="180882"/>
                  </a:lnTo>
                  <a:lnTo>
                    <a:pt x="216402" y="179317"/>
                  </a:lnTo>
                  <a:lnTo>
                    <a:pt x="220225" y="177109"/>
                  </a:lnTo>
                  <a:lnTo>
                    <a:pt x="223645" y="174317"/>
                  </a:lnTo>
                  <a:lnTo>
                    <a:pt x="226573" y="171013"/>
                  </a:lnTo>
                  <a:lnTo>
                    <a:pt x="228932" y="167281"/>
                  </a:lnTo>
                  <a:lnTo>
                    <a:pt x="230662" y="163220"/>
                  </a:lnTo>
                  <a:lnTo>
                    <a:pt x="231719" y="158934"/>
                  </a:lnTo>
                  <a:lnTo>
                    <a:pt x="232074" y="154533"/>
                  </a:lnTo>
                  <a:lnTo>
                    <a:pt x="232074" y="27431"/>
                  </a:lnTo>
                  <a:lnTo>
                    <a:pt x="231719" y="23031"/>
                  </a:lnTo>
                  <a:lnTo>
                    <a:pt x="230662" y="18745"/>
                  </a:lnTo>
                  <a:lnTo>
                    <a:pt x="228932" y="14683"/>
                  </a:lnTo>
                  <a:lnTo>
                    <a:pt x="226573" y="10952"/>
                  </a:lnTo>
                  <a:lnTo>
                    <a:pt x="223645" y="7647"/>
                  </a:lnTo>
                  <a:lnTo>
                    <a:pt x="220225" y="4855"/>
                  </a:lnTo>
                  <a:lnTo>
                    <a:pt x="216402" y="2648"/>
                  </a:lnTo>
                  <a:lnTo>
                    <a:pt x="212274" y="1083"/>
                  </a:lnTo>
                  <a:lnTo>
                    <a:pt x="207949" y="200"/>
                  </a:lnTo>
                  <a:lnTo>
                    <a:pt x="204642"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374140" y="44186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C77CFF">
                      <a:alpha val="100000"/>
                    </a:srgbClr>
                  </a:solidFill>
                  <a:latin typeface="Arial"/>
                  <a:cs typeface="Arial"/>
                </a:rPr>
                <a:t>24</a:t>
              </a:r>
            </a:p>
          </p:txBody>
        </p:sp>
        <p:sp>
          <p:nvSpPr>
            <p:cNvPr id="60" name="tx60"/>
            <p:cNvSpPr/>
            <p:nvPr/>
          </p:nvSpPr>
          <p:spPr>
            <a:xfrm>
              <a:off x="663630" y="506466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61" name="tx61"/>
            <p:cNvSpPr/>
            <p:nvPr/>
          </p:nvSpPr>
          <p:spPr>
            <a:xfrm>
              <a:off x="585906" y="446280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62" name="tx62"/>
            <p:cNvSpPr/>
            <p:nvPr/>
          </p:nvSpPr>
          <p:spPr>
            <a:xfrm>
              <a:off x="585906" y="386093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63" name="tx63"/>
            <p:cNvSpPr/>
            <p:nvPr/>
          </p:nvSpPr>
          <p:spPr>
            <a:xfrm>
              <a:off x="585906" y="32590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64" name="tx64"/>
            <p:cNvSpPr/>
            <p:nvPr/>
          </p:nvSpPr>
          <p:spPr>
            <a:xfrm>
              <a:off x="585906" y="26572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65" name="tx65"/>
            <p:cNvSpPr/>
            <p:nvPr/>
          </p:nvSpPr>
          <p:spPr>
            <a:xfrm>
              <a:off x="508182" y="205535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66" name="tx66"/>
            <p:cNvSpPr/>
            <p:nvPr/>
          </p:nvSpPr>
          <p:spPr>
            <a:xfrm>
              <a:off x="585906" y="23562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67" name="tx67"/>
            <p:cNvSpPr/>
            <p:nvPr/>
          </p:nvSpPr>
          <p:spPr>
            <a:xfrm rot="-5400000">
              <a:off x="1283726"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8" name="tx68"/>
            <p:cNvSpPr/>
            <p:nvPr/>
          </p:nvSpPr>
          <p:spPr>
            <a:xfrm rot="-5400000">
              <a:off x="2580031"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9" name="tx69"/>
            <p:cNvSpPr/>
            <p:nvPr/>
          </p:nvSpPr>
          <p:spPr>
            <a:xfrm rot="-5400000">
              <a:off x="3876336"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0" name="tx70"/>
            <p:cNvSpPr/>
            <p:nvPr/>
          </p:nvSpPr>
          <p:spPr>
            <a:xfrm rot="-5400000">
              <a:off x="5172641"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1" name="tx71"/>
            <p:cNvSpPr/>
            <p:nvPr/>
          </p:nvSpPr>
          <p:spPr>
            <a:xfrm rot="-5400000">
              <a:off x="620968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72" name="tx72"/>
            <p:cNvSpPr/>
            <p:nvPr/>
          </p:nvSpPr>
          <p:spPr>
            <a:xfrm rot="-5400000">
              <a:off x="6468946"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73" name="tx73"/>
            <p:cNvSpPr/>
            <p:nvPr/>
          </p:nvSpPr>
          <p:spPr>
            <a:xfrm rot="-5400000">
              <a:off x="6728207"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74" name="tx74"/>
            <p:cNvSpPr/>
            <p:nvPr/>
          </p:nvSpPr>
          <p:spPr>
            <a:xfrm rot="-5400000">
              <a:off x="6987468"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75" name="tx75"/>
            <p:cNvSpPr/>
            <p:nvPr/>
          </p:nvSpPr>
          <p:spPr>
            <a:xfrm rot="-5400000">
              <a:off x="7246729"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76" name="tx76"/>
            <p:cNvSpPr/>
            <p:nvPr/>
          </p:nvSpPr>
          <p:spPr>
            <a:xfrm rot="-5400000">
              <a:off x="750599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77" name="tx77"/>
            <p:cNvSpPr/>
            <p:nvPr/>
          </p:nvSpPr>
          <p:spPr>
            <a:xfrm rot="-5400000">
              <a:off x="7765251"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8" name="tx78"/>
            <p:cNvSpPr/>
            <p:nvPr/>
          </p:nvSpPr>
          <p:spPr>
            <a:xfrm rot="-5400000">
              <a:off x="-37121" y="356000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9" name="pl79"/>
            <p:cNvSpPr/>
            <p:nvPr/>
          </p:nvSpPr>
          <p:spPr>
            <a:xfrm>
              <a:off x="3533479" y="612144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186" y="612144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983" y="612144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89" y="612144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57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84" name="tx84"/>
            <p:cNvSpPr/>
            <p:nvPr/>
          </p:nvSpPr>
          <p:spPr>
            <a:xfrm>
              <a:off x="4516286" y="6071423"/>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85" name="tx85"/>
            <p:cNvSpPr/>
            <p:nvPr/>
          </p:nvSpPr>
          <p:spPr>
            <a:xfrm>
              <a:off x="5263083" y="607142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86" name="tx86"/>
            <p:cNvSpPr/>
            <p:nvPr/>
          </p:nvSpPr>
          <p:spPr>
            <a:xfrm>
              <a:off x="600978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87" name="tx87"/>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6278" y="1549088"/>
              <a:ext cx="20858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a:t>
              </a:r>
            </a:p>
          </p:txBody>
        </p:sp>
        <p:sp>
          <p:nvSpPr>
            <p:cNvPr id="89" name="tx89"/>
            <p:cNvSpPr/>
            <p:nvPr/>
          </p:nvSpPr>
          <p:spPr>
            <a:xfrm>
              <a:off x="4189344" y="1730139"/>
              <a:ext cx="149970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Ethiopia, 2000-2025</a:t>
              </a:r>
            </a:p>
          </p:txBody>
        </p:sp>
        <p:sp>
          <p:nvSpPr>
            <p:cNvPr id="90" name="tx90"/>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8420" y="6491048"/>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7415" y="6611748"/>
              <a:ext cx="49469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Ethiopia has all 4 of the  SDG vaccines.
In 2025, Ethiopia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5 percentage points from 79% in 2024 to 84% in 2025.
• DTP3 coverage increased 6 percentage points from 75% in 2024 to 81% in 2025.
• There were there were 198,000 fewer zero-dose children in 2025. This leaves 650,000 children without vaccination, vulnerable to vaccine-preventable diseases and a further 122,000 with incomplete protection.
• Ethiopia accounted for 23.3% of zero-dose children in Eastern and Southern Africa (ESAR) and 4.8% of zero-dose children globally.
• MCV1 coverage increased 5 percentage points from 72% in 2024 to 77% in 2025. There were 935,000 children who missed out on the first measles vaccination.
• MCV2 coverage increased 8 percentage points from 64% in 2024 to 72% in 2025.
• Last dose coverage of HPV vaccination (HPVc) among girls decreased from 58% to 51%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shows the 2025 national immunization schedule for routine services in Ethiopia,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displays the year each vaccine was introduced in Ethiopia.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P7TF5XRZ5TZD-1674051314-8081</_dlc_DocId>
    <_dlc_DocIdUrl xmlns="5ce71423-0d49-4a04-8822-86064e799dcd">
      <Url>https://unicef.sharepoint.com/teams/DAPM-DataComm/_layouts/15/DocIdRedir.aspx?ID=P7TF5XRZ5TZD-1674051314-8081</Url>
      <Description>P7TF5XRZ5TZD-1674051314-8081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EB2A053-A96A-49AB-92E7-54E063AFAF88}"/>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2026-07-17T09:43:18Z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a0e0b4e5-eac8-4431-9bb0-58de21a65d8e</vt:lpwstr>
  </property>
</Properties>
</file>