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5440969f667d512ddd7fef7c1004f4366b5757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73bc7bdd410d1dff596a8ccc21981d21a5cf13.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8463977fa97be3a9d0361f0108e0a1fe4ff2d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678346"/>
            </a:xfrm>
            <a:custGeom>
              <a:avLst/>
              <a:pathLst>
                <a:path w="6481656" h="678346">
                  <a:moveTo>
                    <a:pt x="0" y="119708"/>
                  </a:moveTo>
                  <a:lnTo>
                    <a:pt x="259266" y="0"/>
                  </a:lnTo>
                  <a:lnTo>
                    <a:pt x="518532" y="0"/>
                  </a:lnTo>
                  <a:lnTo>
                    <a:pt x="777798" y="0"/>
                  </a:lnTo>
                  <a:lnTo>
                    <a:pt x="1037065" y="39902"/>
                  </a:lnTo>
                  <a:lnTo>
                    <a:pt x="1296331" y="0"/>
                  </a:lnTo>
                  <a:lnTo>
                    <a:pt x="1555597" y="39902"/>
                  </a:lnTo>
                  <a:lnTo>
                    <a:pt x="1814863" y="39902"/>
                  </a:lnTo>
                  <a:lnTo>
                    <a:pt x="2074130" y="79805"/>
                  </a:lnTo>
                  <a:lnTo>
                    <a:pt x="2333396" y="79805"/>
                  </a:lnTo>
                  <a:lnTo>
                    <a:pt x="2592662" y="119708"/>
                  </a:lnTo>
                  <a:lnTo>
                    <a:pt x="2851928" y="119708"/>
                  </a:lnTo>
                  <a:lnTo>
                    <a:pt x="3111195" y="119708"/>
                  </a:lnTo>
                  <a:lnTo>
                    <a:pt x="3370461" y="119708"/>
                  </a:lnTo>
                  <a:lnTo>
                    <a:pt x="3629727" y="159610"/>
                  </a:lnTo>
                  <a:lnTo>
                    <a:pt x="3888994" y="199513"/>
                  </a:lnTo>
                  <a:lnTo>
                    <a:pt x="4148260" y="159610"/>
                  </a:lnTo>
                  <a:lnTo>
                    <a:pt x="4407526" y="199513"/>
                  </a:lnTo>
                  <a:lnTo>
                    <a:pt x="4666792" y="239416"/>
                  </a:lnTo>
                  <a:lnTo>
                    <a:pt x="4926059" y="239416"/>
                  </a:lnTo>
                  <a:lnTo>
                    <a:pt x="5185325" y="279319"/>
                  </a:lnTo>
                  <a:lnTo>
                    <a:pt x="5444591" y="319221"/>
                  </a:lnTo>
                  <a:lnTo>
                    <a:pt x="5703857" y="438929"/>
                  </a:lnTo>
                  <a:lnTo>
                    <a:pt x="5963124" y="558638"/>
                  </a:lnTo>
                  <a:lnTo>
                    <a:pt x="6222390" y="678346"/>
                  </a:lnTo>
                  <a:lnTo>
                    <a:pt x="6481656" y="51873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598540"/>
            </a:xfrm>
            <a:custGeom>
              <a:avLst/>
              <a:pathLst>
                <a:path w="6481656" h="598540">
                  <a:moveTo>
                    <a:pt x="0" y="119708"/>
                  </a:moveTo>
                  <a:lnTo>
                    <a:pt x="259266" y="79805"/>
                  </a:lnTo>
                  <a:lnTo>
                    <a:pt x="518532" y="79805"/>
                  </a:lnTo>
                  <a:lnTo>
                    <a:pt x="777798" y="79805"/>
                  </a:lnTo>
                  <a:lnTo>
                    <a:pt x="1037065" y="79805"/>
                  </a:lnTo>
                  <a:lnTo>
                    <a:pt x="1296331" y="0"/>
                  </a:lnTo>
                  <a:lnTo>
                    <a:pt x="1555597" y="39902"/>
                  </a:lnTo>
                  <a:lnTo>
                    <a:pt x="1814863" y="39902"/>
                  </a:lnTo>
                  <a:lnTo>
                    <a:pt x="2074130" y="39902"/>
                  </a:lnTo>
                  <a:lnTo>
                    <a:pt x="2333396" y="39902"/>
                  </a:lnTo>
                  <a:lnTo>
                    <a:pt x="2592662" y="79805"/>
                  </a:lnTo>
                  <a:lnTo>
                    <a:pt x="2851928" y="119708"/>
                  </a:lnTo>
                  <a:lnTo>
                    <a:pt x="3111195" y="79805"/>
                  </a:lnTo>
                  <a:lnTo>
                    <a:pt x="3370461" y="79805"/>
                  </a:lnTo>
                  <a:lnTo>
                    <a:pt x="3629727" y="119708"/>
                  </a:lnTo>
                  <a:lnTo>
                    <a:pt x="3888994" y="119708"/>
                  </a:lnTo>
                  <a:lnTo>
                    <a:pt x="4148260" y="119708"/>
                  </a:lnTo>
                  <a:lnTo>
                    <a:pt x="4407526" y="119708"/>
                  </a:lnTo>
                  <a:lnTo>
                    <a:pt x="4666792" y="159610"/>
                  </a:lnTo>
                  <a:lnTo>
                    <a:pt x="4926059" y="199513"/>
                  </a:lnTo>
                  <a:lnTo>
                    <a:pt x="5185325" y="199513"/>
                  </a:lnTo>
                  <a:lnTo>
                    <a:pt x="5444591" y="239416"/>
                  </a:lnTo>
                  <a:lnTo>
                    <a:pt x="5703857" y="359124"/>
                  </a:lnTo>
                  <a:lnTo>
                    <a:pt x="5963124" y="478832"/>
                  </a:lnTo>
                  <a:lnTo>
                    <a:pt x="6222390" y="598540"/>
                  </a:lnTo>
                  <a:lnTo>
                    <a:pt x="6481656" y="43892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518735"/>
            </a:xfrm>
            <a:custGeom>
              <a:avLst/>
              <a:pathLst>
                <a:path w="6481656" h="518735">
                  <a:moveTo>
                    <a:pt x="0" y="119708"/>
                  </a:moveTo>
                  <a:lnTo>
                    <a:pt x="259266" y="39902"/>
                  </a:lnTo>
                  <a:lnTo>
                    <a:pt x="518532" y="39902"/>
                  </a:lnTo>
                  <a:lnTo>
                    <a:pt x="777798" y="39902"/>
                  </a:lnTo>
                  <a:lnTo>
                    <a:pt x="1037065" y="0"/>
                  </a:lnTo>
                  <a:lnTo>
                    <a:pt x="1296331" y="0"/>
                  </a:lnTo>
                  <a:lnTo>
                    <a:pt x="1555597" y="0"/>
                  </a:lnTo>
                  <a:lnTo>
                    <a:pt x="1814863" y="0"/>
                  </a:lnTo>
                  <a:lnTo>
                    <a:pt x="2074130" y="39902"/>
                  </a:lnTo>
                  <a:lnTo>
                    <a:pt x="2333396" y="39902"/>
                  </a:lnTo>
                  <a:lnTo>
                    <a:pt x="2592662" y="39902"/>
                  </a:lnTo>
                  <a:lnTo>
                    <a:pt x="2851928" y="79805"/>
                  </a:lnTo>
                  <a:lnTo>
                    <a:pt x="3111195" y="79805"/>
                  </a:lnTo>
                  <a:lnTo>
                    <a:pt x="3370461" y="79805"/>
                  </a:lnTo>
                  <a:lnTo>
                    <a:pt x="3629727" y="119708"/>
                  </a:lnTo>
                  <a:lnTo>
                    <a:pt x="3888994" y="119708"/>
                  </a:lnTo>
                  <a:lnTo>
                    <a:pt x="4148260" y="119708"/>
                  </a:lnTo>
                  <a:lnTo>
                    <a:pt x="4407526" y="119708"/>
                  </a:lnTo>
                  <a:lnTo>
                    <a:pt x="4666792" y="359124"/>
                  </a:lnTo>
                  <a:lnTo>
                    <a:pt x="4926059" y="319221"/>
                  </a:lnTo>
                  <a:lnTo>
                    <a:pt x="5185325" y="199513"/>
                  </a:lnTo>
                  <a:lnTo>
                    <a:pt x="5444591" y="279319"/>
                  </a:lnTo>
                  <a:lnTo>
                    <a:pt x="5703857" y="359124"/>
                  </a:lnTo>
                  <a:lnTo>
                    <a:pt x="5963124" y="438929"/>
                  </a:lnTo>
                  <a:lnTo>
                    <a:pt x="6222390" y="518735"/>
                  </a:lnTo>
                  <a:lnTo>
                    <a:pt x="6481656" y="51873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58515"/>
              <a:ext cx="6481656" cy="957665"/>
            </a:xfrm>
            <a:custGeom>
              <a:avLst/>
              <a:pathLst>
                <a:path w="6481656" h="957665">
                  <a:moveTo>
                    <a:pt x="0" y="359124"/>
                  </a:moveTo>
                  <a:lnTo>
                    <a:pt x="259266" y="558638"/>
                  </a:lnTo>
                  <a:lnTo>
                    <a:pt x="518532" y="159610"/>
                  </a:lnTo>
                  <a:lnTo>
                    <a:pt x="777798" y="79805"/>
                  </a:lnTo>
                  <a:lnTo>
                    <a:pt x="1037065" y="39902"/>
                  </a:lnTo>
                  <a:lnTo>
                    <a:pt x="1296331" y="0"/>
                  </a:lnTo>
                  <a:lnTo>
                    <a:pt x="1555597" y="0"/>
                  </a:lnTo>
                  <a:lnTo>
                    <a:pt x="1814863" y="79805"/>
                  </a:lnTo>
                  <a:lnTo>
                    <a:pt x="2074130" y="39902"/>
                  </a:lnTo>
                  <a:lnTo>
                    <a:pt x="2333396" y="79805"/>
                  </a:lnTo>
                  <a:lnTo>
                    <a:pt x="2592662" y="119708"/>
                  </a:lnTo>
                  <a:lnTo>
                    <a:pt x="2851928" y="119708"/>
                  </a:lnTo>
                  <a:lnTo>
                    <a:pt x="3111195" y="159610"/>
                  </a:lnTo>
                  <a:lnTo>
                    <a:pt x="3370461" y="239416"/>
                  </a:lnTo>
                  <a:lnTo>
                    <a:pt x="3629727" y="199513"/>
                  </a:lnTo>
                  <a:lnTo>
                    <a:pt x="3888994" y="239416"/>
                  </a:lnTo>
                  <a:lnTo>
                    <a:pt x="4148260" y="239416"/>
                  </a:lnTo>
                  <a:lnTo>
                    <a:pt x="4407526" y="279319"/>
                  </a:lnTo>
                  <a:lnTo>
                    <a:pt x="4666792" y="399027"/>
                  </a:lnTo>
                  <a:lnTo>
                    <a:pt x="4926059" y="319221"/>
                  </a:lnTo>
                  <a:lnTo>
                    <a:pt x="5185325" y="438929"/>
                  </a:lnTo>
                  <a:lnTo>
                    <a:pt x="5444591" y="558638"/>
                  </a:lnTo>
                  <a:lnTo>
                    <a:pt x="5703857" y="678346"/>
                  </a:lnTo>
                  <a:lnTo>
                    <a:pt x="5963124" y="837957"/>
                  </a:lnTo>
                  <a:lnTo>
                    <a:pt x="6222390" y="957665"/>
                  </a:lnTo>
                  <a:lnTo>
                    <a:pt x="6481656" y="91776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186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507" y="1596312"/>
              <a:ext cx="249434" cy="231895"/>
            </a:xfrm>
            <a:custGeom>
              <a:avLst/>
              <a:pathLst>
                <a:path w="249434" h="231895">
                  <a:moveTo>
                    <a:pt x="249434" y="0"/>
                  </a:moveTo>
                  <a:lnTo>
                    <a:pt x="0" y="231895"/>
                  </a:lnTo>
                </a:path>
              </a:pathLst>
            </a:custGeom>
          </p:spPr>
          <p:txBody>
            <a:bodyPr/>
            <a:lstStyle/>
            <a:p/>
          </p:txBody>
        </p:sp>
        <p:sp>
          <p:nvSpPr>
            <p:cNvPr id="42" name="pl42"/>
            <p:cNvSpPr/>
            <p:nvPr/>
          </p:nvSpPr>
          <p:spPr>
            <a:xfrm>
              <a:off x="7938838" y="1848478"/>
              <a:ext cx="241103" cy="26756"/>
            </a:xfrm>
            <a:custGeom>
              <a:avLst/>
              <a:pathLst>
                <a:path w="241103" h="26756">
                  <a:moveTo>
                    <a:pt x="241103" y="0"/>
                  </a:moveTo>
                  <a:lnTo>
                    <a:pt x="0" y="26756"/>
                  </a:lnTo>
                </a:path>
              </a:pathLst>
            </a:custGeom>
          </p:spPr>
          <p:txBody>
            <a:bodyPr/>
            <a:lstStyle/>
            <a:p/>
          </p:txBody>
        </p:sp>
        <p:sp>
          <p:nvSpPr>
            <p:cNvPr id="43" name="pl43"/>
            <p:cNvSpPr/>
            <p:nvPr/>
          </p:nvSpPr>
          <p:spPr>
            <a:xfrm>
              <a:off x="7934124" y="1964462"/>
              <a:ext cx="245818" cy="135376"/>
            </a:xfrm>
            <a:custGeom>
              <a:avLst/>
              <a:pathLst>
                <a:path w="245818" h="135376">
                  <a:moveTo>
                    <a:pt x="245818" y="135376"/>
                  </a:moveTo>
                  <a:lnTo>
                    <a:pt x="0" y="0"/>
                  </a:lnTo>
                </a:path>
              </a:pathLst>
            </a:custGeom>
          </p:spPr>
          <p:txBody>
            <a:bodyPr/>
            <a:lstStyle/>
            <a:p/>
          </p:txBody>
        </p:sp>
        <p:sp>
          <p:nvSpPr>
            <p:cNvPr id="44" name="pl44"/>
            <p:cNvSpPr/>
            <p:nvPr/>
          </p:nvSpPr>
          <p:spPr>
            <a:xfrm>
              <a:off x="7935974" y="2282337"/>
              <a:ext cx="243967" cy="96634"/>
            </a:xfrm>
            <a:custGeom>
              <a:avLst/>
              <a:pathLst>
                <a:path w="243967" h="96634">
                  <a:moveTo>
                    <a:pt x="243967" y="96634"/>
                  </a:moveTo>
                  <a:lnTo>
                    <a:pt x="0" y="0"/>
                  </a:lnTo>
                </a:path>
              </a:pathLst>
            </a:custGeom>
          </p:spPr>
          <p:txBody>
            <a:bodyPr/>
            <a:lstStyle/>
            <a:p/>
          </p:txBody>
        </p:sp>
        <p:sp>
          <p:nvSpPr>
            <p:cNvPr id="45" name="pg45"/>
            <p:cNvSpPr/>
            <p:nvPr/>
          </p:nvSpPr>
          <p:spPr>
            <a:xfrm>
              <a:off x="8111362" y="14830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2389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7" name="pg47"/>
            <p:cNvSpPr/>
            <p:nvPr/>
          </p:nvSpPr>
          <p:spPr>
            <a:xfrm>
              <a:off x="8111362" y="17569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977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49" name="pg49"/>
            <p:cNvSpPr/>
            <p:nvPr/>
          </p:nvSpPr>
          <p:spPr>
            <a:xfrm>
              <a:off x="8111362" y="203138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0722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83%</a:t>
              </a:r>
            </a:p>
          </p:txBody>
        </p:sp>
        <p:sp>
          <p:nvSpPr>
            <p:cNvPr id="51" name="pg51"/>
            <p:cNvSpPr/>
            <p:nvPr/>
          </p:nvSpPr>
          <p:spPr>
            <a:xfrm>
              <a:off x="8111362" y="23065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3474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38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Estonia,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83%.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3 vaccines increased coverage, 0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5218593"/>
              <a:ext cx="1585983" cy="104599"/>
            </a:xfrm>
            <a:prstGeom prst="rect">
              <a:avLst/>
            </a:prstGeom>
            <a:solidFill>
              <a:srgbClr val="D9D9D9">
                <a:alpha val="60000"/>
              </a:srgbClr>
            </a:solidFill>
          </p:spPr>
          <p:txBody>
            <a:bodyPr/>
            <a:lstStyle/>
            <a:p/>
          </p:txBody>
        </p:sp>
        <p:sp>
          <p:nvSpPr>
            <p:cNvPr id="10" name="pl10"/>
            <p:cNvSpPr/>
            <p:nvPr/>
          </p:nvSpPr>
          <p:spPr>
            <a:xfrm>
              <a:off x="180234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30672"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591157" y="5227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641505" y="51229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658288" y="5018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658288" y="49137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658288" y="4809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675071" y="47045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691854" y="45999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691854" y="4495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91854" y="43907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91854" y="4286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691854" y="41815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42203" y="40769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42203" y="39723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58986" y="38677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5768" y="37631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75768" y="36585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75768" y="35539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75768" y="34493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75768" y="3344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75768" y="3240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75768" y="3135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92551" y="3030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92551" y="2926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2551" y="2821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2551" y="2717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92551" y="2612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92551" y="2507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403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298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09334" y="2194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09334" y="2089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09334"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09334" y="1880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09334" y="1775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809334" y="1671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809334" y="1566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809334" y="14619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809334" y="13573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809334" y="12527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809334" y="11481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80933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395991" y="52404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424292" y="51358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494021" y="50332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458698" y="49286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454273" y="48220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484331" y="47184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487838" y="46128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483452" y="45082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501114" y="44046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501114" y="43010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479027" y="41944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542651" y="409087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577974" y="39872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559356"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576217" y="37761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567367" y="36734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567367" y="356787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558555" y="34623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567367" y="33577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554130" y="32531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567367" y="31485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584150" y="30458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601734"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623937" y="283664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632671" y="27301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579724" y="262546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584111" y="25209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592922" y="24163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588536" y="23117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605319" y="22071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609783" y="21044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596546" y="19988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636256" y="18933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618516" y="17906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614130" y="16850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609783" y="1581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583310" y="14748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592121" y="13702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609705" y="12656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609783" y="11630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60531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999482" y="5218593"/>
              <a:ext cx="1585983" cy="104599"/>
            </a:xfrm>
            <a:prstGeom prst="rect">
              <a:avLst/>
            </a:prstGeom>
            <a:solidFill>
              <a:srgbClr val="D9D9D9">
                <a:alpha val="60000"/>
              </a:srgbClr>
            </a:solidFill>
          </p:spPr>
          <p:txBody>
            <a:bodyPr/>
            <a:lstStyle/>
            <a:p/>
          </p:txBody>
        </p:sp>
        <p:sp>
          <p:nvSpPr>
            <p:cNvPr id="101" name="pl101"/>
            <p:cNvSpPr/>
            <p:nvPr/>
          </p:nvSpPr>
          <p:spPr>
            <a:xfrm>
              <a:off x="342435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65267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3229947" y="5227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80295" y="51229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0295" y="50183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280295" y="4913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297078"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3297078" y="4704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3313861" y="45999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313861" y="4495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313861" y="43907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313861" y="4286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330644" y="41815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347427" y="40769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347427" y="3972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347427" y="38677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47427" y="3763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3364210" y="36585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3380993" y="35539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3380993" y="3449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397776" y="3344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97776" y="3240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97776" y="3135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414559" y="3030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414559" y="2926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414559" y="2821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414559" y="2717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414559" y="2612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31341" y="2507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31341" y="2403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31341" y="2298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31341" y="2194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48124" y="2089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880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775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671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64907" y="1566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64907" y="14619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464907" y="13573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464907" y="12527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464907" y="11481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46490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3034781" y="52404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3080744" y="513686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3089555" y="50332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3063082" y="49266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3088676" y="482307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3106338" y="47184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3153980" y="4612899"/>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3149594" y="45102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3114271" y="44056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3109846" y="42990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3139904" y="41954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3143411" y="40898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3139025" y="39853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3178812" y="388264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3134600" y="377610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3164581" y="36715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3181364" y="356686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3176977" y="34623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3233547" y="335964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3176137" y="32531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3189374" y="31485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3206157" y="30458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3215007" y="29412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3197345" y="28347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3197345" y="273006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3214929" y="26255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3231790" y="25209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3218514" y="24162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3222940" y="23117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3222901" y="22071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3239723" y="21044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3257307" y="19998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3244109" y="18933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3275046" y="17887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3244109" y="16841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3252119" y="1580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3274089" y="147684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3269703" y="13712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3265356" y="12676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3238883" y="11610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326535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655055" y="5218593"/>
              <a:ext cx="1585983" cy="104599"/>
            </a:xfrm>
            <a:prstGeom prst="rect">
              <a:avLst/>
            </a:prstGeom>
            <a:solidFill>
              <a:srgbClr val="D9D9D9">
                <a:alpha val="60000"/>
              </a:srgbClr>
            </a:solidFill>
          </p:spPr>
          <p:txBody>
            <a:bodyPr/>
            <a:lstStyle/>
            <a:p/>
          </p:txBody>
        </p:sp>
        <p:sp>
          <p:nvSpPr>
            <p:cNvPr id="192" name="pl192"/>
            <p:cNvSpPr/>
            <p:nvPr/>
          </p:nvSpPr>
          <p:spPr>
            <a:xfrm>
              <a:off x="51302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435860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902303" y="5227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952651" y="51229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969434" y="5018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69434" y="49137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5003000" y="4809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5003000" y="47045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5999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5003000" y="4495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5019783" y="43907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5019783" y="4286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5053349" y="41815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53349" y="40769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70132" y="39723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86914" y="38677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86914" y="37631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86914" y="36585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86914" y="35539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86914" y="34493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86914" y="3344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86914" y="3240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103697" y="3135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103697" y="3030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926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821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717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2612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2507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2403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20480" y="2298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20480" y="2194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20480" y="2089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2048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20480" y="1880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20480" y="1775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20480" y="1671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5120480" y="1566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5120480" y="14619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5120480" y="13573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5120480" y="12527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5120480" y="11481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512048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707137" y="52404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735438" y="51358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769844" y="50332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765419" y="49266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794598" y="48220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812260" y="47184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812260" y="46148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790173" y="45082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815767" y="44036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855516" y="43010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853797" y="419547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889120" y="40918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870502" y="39853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887363" y="38807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878513" y="377804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878513" y="367247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878513" y="35669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865276" y="34623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878513" y="33577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882899" y="32531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895296" y="31504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935083" y="304584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943817" y="29393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912957" y="283567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886484" y="27301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890870" y="262546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895257" y="25209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904068" y="24163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929662" y="23136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916465" y="22071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920929" y="21044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907692" y="19988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947402" y="18933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929662" y="17906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925276" y="16850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920929" y="1581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894456" y="14748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903267" y="13702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920851" y="12656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920929" y="11630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91646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5310628" y="5218593"/>
              <a:ext cx="1585983" cy="104599"/>
            </a:xfrm>
            <a:prstGeom prst="rect">
              <a:avLst/>
            </a:prstGeom>
            <a:solidFill>
              <a:srgbClr val="D9D9D9">
                <a:alpha val="60000"/>
              </a:srgbClr>
            </a:solidFill>
          </p:spPr>
          <p:txBody>
            <a:bodyPr/>
            <a:lstStyle/>
            <a:p/>
          </p:txBody>
        </p:sp>
        <p:sp>
          <p:nvSpPr>
            <p:cNvPr id="283" name="pl283"/>
            <p:cNvSpPr/>
            <p:nvPr/>
          </p:nvSpPr>
          <p:spPr>
            <a:xfrm>
              <a:off x="673549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96382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6541093" y="5227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6557876" y="51229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6591441" y="50183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6591441" y="4913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659144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6591441" y="4704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6608224" y="45999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6625007" y="4495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43907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4286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41815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6658573" y="40769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972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8677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6675356" y="3763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6675356" y="36585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6708922" y="35539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708922" y="34493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708922" y="3344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708922" y="3240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3135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3030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926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2821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42487" y="2717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42487" y="2612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42487" y="2507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42487" y="2403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2298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2194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2089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880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6759270" y="1775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6759270" y="1671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6776053" y="1566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6776053" y="14619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6776053" y="13573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6776053" y="12527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6776053" y="11481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677605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6345927" y="52404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6358246" y="513586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6391890" y="503226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6383040" y="492766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6400701" y="48240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6374228" y="47174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6417484" y="46138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6465126" y="4508299"/>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6460740" y="44056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6425417" y="43010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6420992" y="41944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6450171" y="40898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6489958" y="398724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6445746" y="388070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6471340" y="37761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6471340" y="36715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6544693" y="356884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6491708" y="34623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6487283" y="33577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6500520" y="32531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6517303" y="31504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6526153" y="30458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6508491" y="293926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6526075" y="2834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6542936" y="27301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6529660" y="262546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6534086" y="25209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6534047" y="24163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6550868" y="23136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6568453" y="22090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6555255" y="21025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6586192" y="19979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6568530" y="189427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6555255" y="17887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6559641" y="16841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6563265" y="1580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6585235" y="147684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6580849" y="13712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6576502" y="12676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6550029" y="11610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6576502"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966201" y="5218593"/>
              <a:ext cx="1585983" cy="104599"/>
            </a:xfrm>
            <a:prstGeom prst="rect">
              <a:avLst/>
            </a:prstGeom>
            <a:solidFill>
              <a:srgbClr val="D9D9D9">
                <a:alpha val="60000"/>
              </a:srgbClr>
            </a:solidFill>
          </p:spPr>
          <p:txBody>
            <a:bodyPr/>
            <a:lstStyle/>
            <a:p/>
          </p:txBody>
        </p:sp>
        <p:sp>
          <p:nvSpPr>
            <p:cNvPr id="374" name="pl374"/>
            <p:cNvSpPr/>
            <p:nvPr/>
          </p:nvSpPr>
          <p:spPr>
            <a:xfrm>
              <a:off x="837428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760261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8163100" y="5227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8179883" y="51229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8196666" y="50183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8213449" y="4913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823023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8247014" y="4704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8247014" y="45999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8263797" y="44953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8263797" y="4390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8297363" y="4286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97363" y="41815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97363" y="40769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8314146" y="3972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8314146" y="38677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8314146" y="37631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36585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8330929" y="35539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8347712" y="3449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8347712" y="33447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8347712" y="32401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31355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8364495" y="3030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64495" y="2926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64495" y="2821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64495" y="2717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2612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2507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381278" y="2403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381278" y="2298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381278" y="2194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398060" y="2089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839806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8398060" y="1880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8398060" y="1775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8414843" y="1671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8414843" y="1566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8414843" y="14619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8431626" y="13573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8431626" y="12527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8431626" y="11481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843162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7967935" y="52404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7980331" y="513589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7979452" y="50312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8022708" y="492766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8065964" y="48240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8020990" y="471746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8047424" y="46148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8073057" y="45102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8050970" y="44036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8093348" y="42990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8093348" y="41944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8097734" y="408986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8105744" y="39853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8123406" y="38816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8114594" y="377804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8110130" y="36715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8109290" y="35669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8139310" y="34642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8187831" y="33577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8148083" y="32531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8143696" y="31485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8164943" y="304487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8195880" y="294124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8200266" y="283664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8156093" y="27301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8190460" y="26274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8181726" y="25228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8172876" y="24172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8164064" y="23116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8181648" y="22071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8180847" y="21025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8185233" y="19978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8189659" y="189330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8189620" y="1788701"/>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8241765" y="16841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8215292" y="1581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8210828" y="1474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8223224" y="13722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8218838" y="12666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8240808" y="116304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823642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621774" y="5164331"/>
              <a:ext cx="1585983" cy="105907"/>
            </a:xfrm>
            <a:prstGeom prst="rect">
              <a:avLst/>
            </a:prstGeom>
            <a:solidFill>
              <a:srgbClr val="D9D9D9">
                <a:alpha val="60000"/>
              </a:srgbClr>
            </a:solidFill>
          </p:spPr>
          <p:txBody>
            <a:bodyPr/>
            <a:lstStyle/>
            <a:p/>
          </p:txBody>
        </p:sp>
        <p:sp>
          <p:nvSpPr>
            <p:cNvPr id="465" name="pl465"/>
            <p:cNvSpPr/>
            <p:nvPr/>
          </p:nvSpPr>
          <p:spPr>
            <a:xfrm>
              <a:off x="1001307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24140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9650844"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9684410"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9751541"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9768324"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8510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9818673"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9818673"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85223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852239"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885804"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902587"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902587"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919370"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93615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52936"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69719"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69719"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9969719"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9969719"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9969719"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998650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998650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998650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998650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998650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10003285"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10003285"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10003285"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10020068"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10020068"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10020068"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1002006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1002006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1002006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1003685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1005363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10070416"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1008719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9778115"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9811681"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9878813"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9542299"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958551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9654445"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9619044"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9635904"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9635904"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9622629"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9661498"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9635025"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9721537"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9711847"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9698572"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9719819"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9745335"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974892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9801104"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9761317"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9796640"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9770090"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9761317"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9786950"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9826621"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9769289"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9778061"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9786873"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9794883"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9808081"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9781646"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9829327"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9802854"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9820516"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9807241"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9811666"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9816052"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9828449"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9849618"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9866401"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9874411"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10277347" y="3497202"/>
              <a:ext cx="1585983" cy="146079"/>
            </a:xfrm>
            <a:prstGeom prst="rect">
              <a:avLst/>
            </a:prstGeom>
            <a:solidFill>
              <a:srgbClr val="D9D9D9">
                <a:alpha val="60000"/>
              </a:srgbClr>
            </a:solidFill>
          </p:spPr>
          <p:txBody>
            <a:bodyPr/>
            <a:lstStyle/>
            <a:p/>
          </p:txBody>
        </p:sp>
        <p:sp>
          <p:nvSpPr>
            <p:cNvPr id="556" name="pl556"/>
            <p:cNvSpPr/>
            <p:nvPr/>
          </p:nvSpPr>
          <p:spPr>
            <a:xfrm>
              <a:off x="1124907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1047740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558" name="pt558"/>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10383357"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0" name="pt560"/>
            <p:cNvSpPr/>
            <p:nvPr/>
          </p:nvSpPr>
          <p:spPr>
            <a:xfrm>
              <a:off x="10819713"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1" name="pt561"/>
            <p:cNvSpPr/>
            <p:nvPr/>
          </p:nvSpPr>
          <p:spPr>
            <a:xfrm>
              <a:off x="1110502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2" name="pt562"/>
            <p:cNvSpPr/>
            <p:nvPr/>
          </p:nvSpPr>
          <p:spPr>
            <a:xfrm>
              <a:off x="1115537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3" name="pt563"/>
            <p:cNvSpPr/>
            <p:nvPr/>
          </p:nvSpPr>
          <p:spPr>
            <a:xfrm>
              <a:off x="11222502"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4" name="pt564"/>
            <p:cNvSpPr/>
            <p:nvPr/>
          </p:nvSpPr>
          <p:spPr>
            <a:xfrm>
              <a:off x="11256068"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5" name="pt565"/>
            <p:cNvSpPr/>
            <p:nvPr/>
          </p:nvSpPr>
          <p:spPr>
            <a:xfrm>
              <a:off x="11289634"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6" name="pt566"/>
            <p:cNvSpPr/>
            <p:nvPr/>
          </p:nvSpPr>
          <p:spPr>
            <a:xfrm>
              <a:off x="11306417"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7" name="pt567"/>
            <p:cNvSpPr/>
            <p:nvPr/>
          </p:nvSpPr>
          <p:spPr>
            <a:xfrm>
              <a:off x="11356766"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8" name="pt568"/>
            <p:cNvSpPr/>
            <p:nvPr/>
          </p:nvSpPr>
          <p:spPr>
            <a:xfrm>
              <a:off x="11356766"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9" name="pt569"/>
            <p:cNvSpPr/>
            <p:nvPr/>
          </p:nvSpPr>
          <p:spPr>
            <a:xfrm>
              <a:off x="11373548"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0" name="pt570"/>
            <p:cNvSpPr/>
            <p:nvPr/>
          </p:nvSpPr>
          <p:spPr>
            <a:xfrm>
              <a:off x="11423897"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1423897"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1474246"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3" name="pt573"/>
            <p:cNvSpPr/>
            <p:nvPr/>
          </p:nvSpPr>
          <p:spPr>
            <a:xfrm>
              <a:off x="11524594"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4" name="pt574"/>
            <p:cNvSpPr/>
            <p:nvPr/>
          </p:nvSpPr>
          <p:spPr>
            <a:xfrm>
              <a:off x="11524594"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5" name="pt575"/>
            <p:cNvSpPr/>
            <p:nvPr/>
          </p:nvSpPr>
          <p:spPr>
            <a:xfrm>
              <a:off x="11524594"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6" name="pt576"/>
            <p:cNvSpPr/>
            <p:nvPr/>
          </p:nvSpPr>
          <p:spPr>
            <a:xfrm>
              <a:off x="11541377"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7" name="pt577"/>
            <p:cNvSpPr/>
            <p:nvPr/>
          </p:nvSpPr>
          <p:spPr>
            <a:xfrm>
              <a:off x="11541377"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8" name="pt578"/>
            <p:cNvSpPr/>
            <p:nvPr/>
          </p:nvSpPr>
          <p:spPr>
            <a:xfrm>
              <a:off x="11558160"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9" name="pt579"/>
            <p:cNvSpPr/>
            <p:nvPr/>
          </p:nvSpPr>
          <p:spPr>
            <a:xfrm>
              <a:off x="11574943"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0" name="pt580"/>
            <p:cNvSpPr/>
            <p:nvPr/>
          </p:nvSpPr>
          <p:spPr>
            <a:xfrm>
              <a:off x="11574943"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1" name="pt581"/>
            <p:cNvSpPr/>
            <p:nvPr/>
          </p:nvSpPr>
          <p:spPr>
            <a:xfrm>
              <a:off x="11574943"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2" name="pt582"/>
            <p:cNvSpPr/>
            <p:nvPr/>
          </p:nvSpPr>
          <p:spPr>
            <a:xfrm>
              <a:off x="11591726"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3" name="pt583"/>
            <p:cNvSpPr/>
            <p:nvPr/>
          </p:nvSpPr>
          <p:spPr>
            <a:xfrm>
              <a:off x="11591726"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4" name="pt584"/>
            <p:cNvSpPr/>
            <p:nvPr/>
          </p:nvSpPr>
          <p:spPr>
            <a:xfrm>
              <a:off x="11658858"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5" name="pt585"/>
            <p:cNvSpPr/>
            <p:nvPr/>
          </p:nvSpPr>
          <p:spPr>
            <a:xfrm>
              <a:off x="11658858"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6" name="pt586"/>
            <p:cNvSpPr/>
            <p:nvPr/>
          </p:nvSpPr>
          <p:spPr>
            <a:xfrm>
              <a:off x="11675641"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1742772"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tx588"/>
            <p:cNvSpPr/>
            <p:nvPr/>
          </p:nvSpPr>
          <p:spPr>
            <a:xfrm>
              <a:off x="10376366"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89" name="tx589"/>
            <p:cNvSpPr/>
            <p:nvPr/>
          </p:nvSpPr>
          <p:spPr>
            <a:xfrm>
              <a:off x="10510629"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90" name="tx590"/>
            <p:cNvSpPr/>
            <p:nvPr/>
          </p:nvSpPr>
          <p:spPr>
            <a:xfrm>
              <a:off x="10946984"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91" name="tx591"/>
            <p:cNvSpPr/>
            <p:nvPr/>
          </p:nvSpPr>
          <p:spPr>
            <a:xfrm>
              <a:off x="11232293"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92" name="tx592"/>
            <p:cNvSpPr/>
            <p:nvPr/>
          </p:nvSpPr>
          <p:spPr>
            <a:xfrm>
              <a:off x="11282642"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3" name="tx593"/>
            <p:cNvSpPr/>
            <p:nvPr/>
          </p:nvSpPr>
          <p:spPr>
            <a:xfrm>
              <a:off x="11349774"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94" name="tx594"/>
            <p:cNvSpPr/>
            <p:nvPr/>
          </p:nvSpPr>
          <p:spPr>
            <a:xfrm>
              <a:off x="11383340"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5" name="tx595"/>
            <p:cNvSpPr/>
            <p:nvPr/>
          </p:nvSpPr>
          <p:spPr>
            <a:xfrm>
              <a:off x="11416905"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96" name="tx596"/>
            <p:cNvSpPr/>
            <p:nvPr/>
          </p:nvSpPr>
          <p:spPr>
            <a:xfrm>
              <a:off x="11433688"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7" name="tx597"/>
            <p:cNvSpPr/>
            <p:nvPr/>
          </p:nvSpPr>
          <p:spPr>
            <a:xfrm>
              <a:off x="11484037"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8" name="tx598"/>
            <p:cNvSpPr/>
            <p:nvPr/>
          </p:nvSpPr>
          <p:spPr>
            <a:xfrm>
              <a:off x="11484037"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9" name="tx599"/>
            <p:cNvSpPr/>
            <p:nvPr/>
          </p:nvSpPr>
          <p:spPr>
            <a:xfrm>
              <a:off x="11500820"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0" name="tx600"/>
            <p:cNvSpPr/>
            <p:nvPr/>
          </p:nvSpPr>
          <p:spPr>
            <a:xfrm>
              <a:off x="11228732"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01" name="tx601"/>
            <p:cNvSpPr/>
            <p:nvPr/>
          </p:nvSpPr>
          <p:spPr>
            <a:xfrm>
              <a:off x="11250819"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2" name="tx602"/>
            <p:cNvSpPr/>
            <p:nvPr/>
          </p:nvSpPr>
          <p:spPr>
            <a:xfrm>
              <a:off x="11283506"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3" name="tx603"/>
            <p:cNvSpPr/>
            <p:nvPr/>
          </p:nvSpPr>
          <p:spPr>
            <a:xfrm>
              <a:off x="11333777"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4" name="tx604"/>
            <p:cNvSpPr/>
            <p:nvPr/>
          </p:nvSpPr>
          <p:spPr>
            <a:xfrm>
              <a:off x="11355980"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05" name="tx605"/>
            <p:cNvSpPr/>
            <p:nvPr/>
          </p:nvSpPr>
          <p:spPr>
            <a:xfrm>
              <a:off x="11360327"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06" name="tx606"/>
            <p:cNvSpPr/>
            <p:nvPr/>
          </p:nvSpPr>
          <p:spPr>
            <a:xfrm>
              <a:off x="11332976"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7" name="tx607"/>
            <p:cNvSpPr/>
            <p:nvPr/>
          </p:nvSpPr>
          <p:spPr>
            <a:xfrm>
              <a:off x="11341748"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8" name="tx608"/>
            <p:cNvSpPr/>
            <p:nvPr/>
          </p:nvSpPr>
          <p:spPr>
            <a:xfrm>
              <a:off x="11367343"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09" name="tx609"/>
            <p:cNvSpPr/>
            <p:nvPr/>
          </p:nvSpPr>
          <p:spPr>
            <a:xfrm>
              <a:off x="11379739"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0" name="tx610"/>
            <p:cNvSpPr/>
            <p:nvPr/>
          </p:nvSpPr>
          <p:spPr>
            <a:xfrm>
              <a:off x="11353305"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11" name="tx611"/>
            <p:cNvSpPr/>
            <p:nvPr/>
          </p:nvSpPr>
          <p:spPr>
            <a:xfrm>
              <a:off x="11362116"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12" name="tx612"/>
            <p:cNvSpPr/>
            <p:nvPr/>
          </p:nvSpPr>
          <p:spPr>
            <a:xfrm>
              <a:off x="11383324"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3" name="tx613"/>
            <p:cNvSpPr/>
            <p:nvPr/>
          </p:nvSpPr>
          <p:spPr>
            <a:xfrm>
              <a:off x="11374513"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4" name="tx614"/>
            <p:cNvSpPr/>
            <p:nvPr/>
          </p:nvSpPr>
          <p:spPr>
            <a:xfrm>
              <a:off x="11468118"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15" name="tx615"/>
            <p:cNvSpPr/>
            <p:nvPr/>
          </p:nvSpPr>
          <p:spPr>
            <a:xfrm>
              <a:off x="11446031"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6" name="tx616"/>
            <p:cNvSpPr/>
            <p:nvPr/>
          </p:nvSpPr>
          <p:spPr>
            <a:xfrm>
              <a:off x="11458427"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7" name="tx617"/>
            <p:cNvSpPr/>
            <p:nvPr/>
          </p:nvSpPr>
          <p:spPr>
            <a:xfrm>
              <a:off x="1153875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(85%)</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(86%)</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(85%)</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(83%)</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(75%)</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9" name="tx639"/>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40" name="tx640"/>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41" name="tx641"/>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42" name="tx642"/>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43" name="tx643"/>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44" name="pl644"/>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5" name="pl645"/>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6" name="pl646"/>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7" name="pl647"/>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tx650"/>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51" name="tx651"/>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52" name="tx652"/>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53" name="tx653"/>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54" name="tx654"/>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55" name="pl655"/>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6" name="pl656"/>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pl658"/>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9" name="pl659"/>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0" name="pl66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1" name="tx661"/>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62" name="tx662"/>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63" name="tx663"/>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64" name="tx664"/>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65" name="tx665"/>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66" name="pl666"/>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7" name="pl667"/>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9" name="pl669"/>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73" name="tx673"/>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74" name="tx674"/>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75" name="tx675"/>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76" name="tx676"/>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77" name="pl677"/>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8" name="pl678"/>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2" name="pl682"/>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3" name="tx683"/>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84" name="tx684"/>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85" name="tx685"/>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86" name="tx686"/>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87" name="tx68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88" name="pl68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89" name="pl68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2" name="pl692"/>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3" name="pl693"/>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4" name="tx694"/>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5" name="tx695"/>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96" name="tx696"/>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97" name="tx697"/>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98" name="tx698"/>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99" name="pl699"/>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700" name="pl700"/>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06" name="tx706"/>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07" name="tx707"/>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08" name="tx708"/>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09" name="tx709"/>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10" name="tx7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1" name="tx7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2" name="pt712"/>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13" name="pt713"/>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4" name="pt714"/>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15" name="pt715"/>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6" name="pt716"/>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17" name="pt717"/>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8" name="tx7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19" name="tx7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20" name="tx7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21" name="tx7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22" name="tx7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23" name="tx7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24" name="tx72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725" name="tx7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26" name="tx726"/>
            <p:cNvSpPr/>
            <p:nvPr/>
          </p:nvSpPr>
          <p:spPr>
            <a:xfrm>
              <a:off x="5427035" y="6568512"/>
              <a:ext cx="64362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est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77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11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45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79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94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28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62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07566"/>
              <a:ext cx="239888" cy="308431"/>
            </a:xfrm>
            <a:prstGeom prst="rect">
              <a:avLst/>
            </a:prstGeom>
            <a:solidFill>
              <a:srgbClr val="1CABE2">
                <a:alpha val="85098"/>
              </a:srgbClr>
            </a:solidFill>
          </p:spPr>
          <p:txBody>
            <a:bodyPr/>
            <a:lstStyle/>
            <a:p/>
          </p:txBody>
        </p:sp>
        <p:sp>
          <p:nvSpPr>
            <p:cNvPr id="25" name="rc25"/>
            <p:cNvSpPr/>
            <p:nvPr/>
          </p:nvSpPr>
          <p:spPr>
            <a:xfrm>
              <a:off x="1562816" y="4040828"/>
              <a:ext cx="239888" cy="75168"/>
            </a:xfrm>
            <a:prstGeom prst="rect">
              <a:avLst/>
            </a:prstGeom>
            <a:solidFill>
              <a:srgbClr val="1CABE2">
                <a:alpha val="85098"/>
              </a:srgbClr>
            </a:solidFill>
          </p:spPr>
          <p:txBody>
            <a:bodyPr/>
            <a:lstStyle/>
            <a:p/>
          </p:txBody>
        </p:sp>
        <p:sp>
          <p:nvSpPr>
            <p:cNvPr id="26" name="rc26"/>
            <p:cNvSpPr/>
            <p:nvPr/>
          </p:nvSpPr>
          <p:spPr>
            <a:xfrm>
              <a:off x="1829360" y="4039038"/>
              <a:ext cx="239888" cy="76958"/>
            </a:xfrm>
            <a:prstGeom prst="rect">
              <a:avLst/>
            </a:prstGeom>
            <a:solidFill>
              <a:srgbClr val="1CABE2">
                <a:alpha val="85098"/>
              </a:srgbClr>
            </a:solidFill>
          </p:spPr>
          <p:txBody>
            <a:bodyPr/>
            <a:lstStyle/>
            <a:p/>
          </p:txBody>
        </p:sp>
        <p:sp>
          <p:nvSpPr>
            <p:cNvPr id="27" name="rc27"/>
            <p:cNvSpPr/>
            <p:nvPr/>
          </p:nvSpPr>
          <p:spPr>
            <a:xfrm>
              <a:off x="2095903" y="4038442"/>
              <a:ext cx="239888" cy="77555"/>
            </a:xfrm>
            <a:prstGeom prst="rect">
              <a:avLst/>
            </a:prstGeom>
            <a:solidFill>
              <a:srgbClr val="1CABE2">
                <a:alpha val="85098"/>
              </a:srgbClr>
            </a:solidFill>
          </p:spPr>
          <p:txBody>
            <a:bodyPr/>
            <a:lstStyle/>
            <a:p/>
          </p:txBody>
        </p:sp>
        <p:sp>
          <p:nvSpPr>
            <p:cNvPr id="28" name="rc28"/>
            <p:cNvSpPr/>
            <p:nvPr/>
          </p:nvSpPr>
          <p:spPr>
            <a:xfrm>
              <a:off x="2362446" y="3950745"/>
              <a:ext cx="239888" cy="165252"/>
            </a:xfrm>
            <a:prstGeom prst="rect">
              <a:avLst/>
            </a:prstGeom>
            <a:solidFill>
              <a:srgbClr val="1CABE2">
                <a:alpha val="85098"/>
              </a:srgbClr>
            </a:solidFill>
          </p:spPr>
          <p:txBody>
            <a:bodyPr/>
            <a:lstStyle/>
            <a:p/>
          </p:txBody>
        </p:sp>
        <p:sp>
          <p:nvSpPr>
            <p:cNvPr id="29" name="rc29"/>
            <p:cNvSpPr/>
            <p:nvPr/>
          </p:nvSpPr>
          <p:spPr>
            <a:xfrm>
              <a:off x="2628989" y="4030686"/>
              <a:ext cx="239888" cy="85310"/>
            </a:xfrm>
            <a:prstGeom prst="rect">
              <a:avLst/>
            </a:prstGeom>
            <a:solidFill>
              <a:srgbClr val="1CABE2">
                <a:alpha val="85098"/>
              </a:srgbClr>
            </a:solidFill>
          </p:spPr>
          <p:txBody>
            <a:bodyPr/>
            <a:lstStyle/>
            <a:p/>
          </p:txBody>
        </p:sp>
        <p:sp>
          <p:nvSpPr>
            <p:cNvPr id="30" name="rc30"/>
            <p:cNvSpPr/>
            <p:nvPr/>
          </p:nvSpPr>
          <p:spPr>
            <a:xfrm>
              <a:off x="2895532" y="3938813"/>
              <a:ext cx="239888" cy="177183"/>
            </a:xfrm>
            <a:prstGeom prst="rect">
              <a:avLst/>
            </a:prstGeom>
            <a:solidFill>
              <a:srgbClr val="1CABE2">
                <a:alpha val="85098"/>
              </a:srgbClr>
            </a:solidFill>
          </p:spPr>
          <p:txBody>
            <a:bodyPr/>
            <a:lstStyle/>
            <a:p/>
          </p:txBody>
        </p:sp>
        <p:sp>
          <p:nvSpPr>
            <p:cNvPr id="31" name="rc31"/>
            <p:cNvSpPr/>
            <p:nvPr/>
          </p:nvSpPr>
          <p:spPr>
            <a:xfrm>
              <a:off x="3162075" y="3928671"/>
              <a:ext cx="239888" cy="187325"/>
            </a:xfrm>
            <a:prstGeom prst="rect">
              <a:avLst/>
            </a:prstGeom>
            <a:solidFill>
              <a:srgbClr val="1CABE2">
                <a:alpha val="85098"/>
              </a:srgbClr>
            </a:solidFill>
          </p:spPr>
          <p:txBody>
            <a:bodyPr/>
            <a:lstStyle/>
            <a:p/>
          </p:txBody>
        </p:sp>
        <p:sp>
          <p:nvSpPr>
            <p:cNvPr id="32" name="rc32"/>
            <p:cNvSpPr/>
            <p:nvPr/>
          </p:nvSpPr>
          <p:spPr>
            <a:xfrm>
              <a:off x="3428618" y="3830236"/>
              <a:ext cx="239888" cy="285761"/>
            </a:xfrm>
            <a:prstGeom prst="rect">
              <a:avLst/>
            </a:prstGeom>
            <a:solidFill>
              <a:srgbClr val="1CABE2">
                <a:alpha val="85098"/>
              </a:srgbClr>
            </a:solidFill>
          </p:spPr>
          <p:txBody>
            <a:bodyPr/>
            <a:lstStyle/>
            <a:p/>
          </p:txBody>
        </p:sp>
        <p:sp>
          <p:nvSpPr>
            <p:cNvPr id="33" name="rc33"/>
            <p:cNvSpPr/>
            <p:nvPr/>
          </p:nvSpPr>
          <p:spPr>
            <a:xfrm>
              <a:off x="3695161" y="3834412"/>
              <a:ext cx="239888" cy="281585"/>
            </a:xfrm>
            <a:prstGeom prst="rect">
              <a:avLst/>
            </a:prstGeom>
            <a:solidFill>
              <a:srgbClr val="1CABE2">
                <a:alpha val="85098"/>
              </a:srgbClr>
            </a:solidFill>
          </p:spPr>
          <p:txBody>
            <a:bodyPr/>
            <a:lstStyle/>
            <a:p/>
          </p:txBody>
        </p:sp>
        <p:sp>
          <p:nvSpPr>
            <p:cNvPr id="34" name="rc34"/>
            <p:cNvSpPr/>
            <p:nvPr/>
          </p:nvSpPr>
          <p:spPr>
            <a:xfrm>
              <a:off x="3961705" y="3739556"/>
              <a:ext cx="239888" cy="376441"/>
            </a:xfrm>
            <a:prstGeom prst="rect">
              <a:avLst/>
            </a:prstGeom>
            <a:solidFill>
              <a:srgbClr val="1CABE2">
                <a:alpha val="85098"/>
              </a:srgbClr>
            </a:solidFill>
          </p:spPr>
          <p:txBody>
            <a:bodyPr/>
            <a:lstStyle/>
            <a:p/>
          </p:txBody>
        </p:sp>
        <p:sp>
          <p:nvSpPr>
            <p:cNvPr id="35" name="rc35"/>
            <p:cNvSpPr/>
            <p:nvPr/>
          </p:nvSpPr>
          <p:spPr>
            <a:xfrm>
              <a:off x="4228248" y="3764612"/>
              <a:ext cx="239888" cy="351385"/>
            </a:xfrm>
            <a:prstGeom prst="rect">
              <a:avLst/>
            </a:prstGeom>
            <a:solidFill>
              <a:srgbClr val="1CABE2">
                <a:alpha val="85098"/>
              </a:srgbClr>
            </a:solidFill>
          </p:spPr>
          <p:txBody>
            <a:bodyPr/>
            <a:lstStyle/>
            <a:p/>
          </p:txBody>
        </p:sp>
        <p:sp>
          <p:nvSpPr>
            <p:cNvPr id="36" name="rc36"/>
            <p:cNvSpPr/>
            <p:nvPr/>
          </p:nvSpPr>
          <p:spPr>
            <a:xfrm>
              <a:off x="4494791" y="3780720"/>
              <a:ext cx="239888" cy="335277"/>
            </a:xfrm>
            <a:prstGeom prst="rect">
              <a:avLst/>
            </a:prstGeom>
            <a:solidFill>
              <a:srgbClr val="1CABE2">
                <a:alpha val="85098"/>
              </a:srgbClr>
            </a:solidFill>
          </p:spPr>
          <p:txBody>
            <a:bodyPr/>
            <a:lstStyle/>
            <a:p/>
          </p:txBody>
        </p:sp>
        <p:sp>
          <p:nvSpPr>
            <p:cNvPr id="37" name="rc37"/>
            <p:cNvSpPr/>
            <p:nvPr/>
          </p:nvSpPr>
          <p:spPr>
            <a:xfrm>
              <a:off x="4761334" y="3792651"/>
              <a:ext cx="239888" cy="323345"/>
            </a:xfrm>
            <a:prstGeom prst="rect">
              <a:avLst/>
            </a:prstGeom>
            <a:solidFill>
              <a:srgbClr val="1CABE2">
                <a:alpha val="85098"/>
              </a:srgbClr>
            </a:solidFill>
          </p:spPr>
          <p:txBody>
            <a:bodyPr/>
            <a:lstStyle/>
            <a:p/>
          </p:txBody>
        </p:sp>
        <p:sp>
          <p:nvSpPr>
            <p:cNvPr id="38" name="rc38"/>
            <p:cNvSpPr/>
            <p:nvPr/>
          </p:nvSpPr>
          <p:spPr>
            <a:xfrm>
              <a:off x="5027877" y="3711517"/>
              <a:ext cx="239888" cy="404480"/>
            </a:xfrm>
            <a:prstGeom prst="rect">
              <a:avLst/>
            </a:prstGeom>
            <a:solidFill>
              <a:srgbClr val="1CABE2">
                <a:alpha val="85098"/>
              </a:srgbClr>
            </a:solidFill>
          </p:spPr>
          <p:txBody>
            <a:bodyPr/>
            <a:lstStyle/>
            <a:p/>
          </p:txBody>
        </p:sp>
        <p:sp>
          <p:nvSpPr>
            <p:cNvPr id="39" name="rc39"/>
            <p:cNvSpPr/>
            <p:nvPr/>
          </p:nvSpPr>
          <p:spPr>
            <a:xfrm>
              <a:off x="5294420" y="3622626"/>
              <a:ext cx="239888" cy="493370"/>
            </a:xfrm>
            <a:prstGeom prst="rect">
              <a:avLst/>
            </a:prstGeom>
            <a:solidFill>
              <a:srgbClr val="1CABE2">
                <a:alpha val="85098"/>
              </a:srgbClr>
            </a:solidFill>
          </p:spPr>
          <p:txBody>
            <a:bodyPr/>
            <a:lstStyle/>
            <a:p/>
          </p:txBody>
        </p:sp>
        <p:sp>
          <p:nvSpPr>
            <p:cNvPr id="40" name="rc40"/>
            <p:cNvSpPr/>
            <p:nvPr/>
          </p:nvSpPr>
          <p:spPr>
            <a:xfrm>
              <a:off x="5560963" y="3698392"/>
              <a:ext cx="239888" cy="417605"/>
            </a:xfrm>
            <a:prstGeom prst="rect">
              <a:avLst/>
            </a:prstGeom>
            <a:solidFill>
              <a:srgbClr val="1CABE2">
                <a:alpha val="85098"/>
              </a:srgbClr>
            </a:solidFill>
          </p:spPr>
          <p:txBody>
            <a:bodyPr/>
            <a:lstStyle/>
            <a:p/>
          </p:txBody>
        </p:sp>
        <p:sp>
          <p:nvSpPr>
            <p:cNvPr id="41" name="rc41"/>
            <p:cNvSpPr/>
            <p:nvPr/>
          </p:nvSpPr>
          <p:spPr>
            <a:xfrm>
              <a:off x="5827506" y="3622626"/>
              <a:ext cx="239888" cy="493370"/>
            </a:xfrm>
            <a:prstGeom prst="rect">
              <a:avLst/>
            </a:prstGeom>
            <a:solidFill>
              <a:srgbClr val="1CABE2">
                <a:alpha val="85098"/>
              </a:srgbClr>
            </a:solidFill>
          </p:spPr>
          <p:txBody>
            <a:bodyPr/>
            <a:lstStyle/>
            <a:p/>
          </p:txBody>
        </p:sp>
        <p:sp>
          <p:nvSpPr>
            <p:cNvPr id="42" name="rc42"/>
            <p:cNvSpPr/>
            <p:nvPr/>
          </p:nvSpPr>
          <p:spPr>
            <a:xfrm>
              <a:off x="6094049" y="3519418"/>
              <a:ext cx="239888" cy="596579"/>
            </a:xfrm>
            <a:prstGeom prst="rect">
              <a:avLst/>
            </a:prstGeom>
            <a:solidFill>
              <a:srgbClr val="1CABE2">
                <a:alpha val="85098"/>
              </a:srgbClr>
            </a:solidFill>
          </p:spPr>
          <p:txBody>
            <a:bodyPr/>
            <a:lstStyle/>
            <a:p/>
          </p:txBody>
        </p:sp>
        <p:sp>
          <p:nvSpPr>
            <p:cNvPr id="43" name="rc43"/>
            <p:cNvSpPr/>
            <p:nvPr/>
          </p:nvSpPr>
          <p:spPr>
            <a:xfrm>
              <a:off x="6360593" y="3528963"/>
              <a:ext cx="239888" cy="587033"/>
            </a:xfrm>
            <a:prstGeom prst="rect">
              <a:avLst/>
            </a:prstGeom>
            <a:solidFill>
              <a:srgbClr val="1CABE2">
                <a:alpha val="85098"/>
              </a:srgbClr>
            </a:solidFill>
          </p:spPr>
          <p:txBody>
            <a:bodyPr/>
            <a:lstStyle/>
            <a:p/>
          </p:txBody>
        </p:sp>
        <p:sp>
          <p:nvSpPr>
            <p:cNvPr id="44" name="rc44"/>
            <p:cNvSpPr/>
            <p:nvPr/>
          </p:nvSpPr>
          <p:spPr>
            <a:xfrm>
              <a:off x="6627136" y="3484817"/>
              <a:ext cx="239888" cy="631180"/>
            </a:xfrm>
            <a:prstGeom prst="rect">
              <a:avLst/>
            </a:prstGeom>
            <a:solidFill>
              <a:srgbClr val="1CABE2">
                <a:alpha val="85098"/>
              </a:srgbClr>
            </a:solidFill>
          </p:spPr>
          <p:txBody>
            <a:bodyPr/>
            <a:lstStyle/>
            <a:p/>
          </p:txBody>
        </p:sp>
        <p:sp>
          <p:nvSpPr>
            <p:cNvPr id="45" name="rc45"/>
            <p:cNvSpPr/>
            <p:nvPr/>
          </p:nvSpPr>
          <p:spPr>
            <a:xfrm>
              <a:off x="6893679" y="3413227"/>
              <a:ext cx="239888" cy="702770"/>
            </a:xfrm>
            <a:prstGeom prst="rect">
              <a:avLst/>
            </a:prstGeom>
            <a:solidFill>
              <a:srgbClr val="1CABE2">
                <a:alpha val="85098"/>
              </a:srgbClr>
            </a:solidFill>
          </p:spPr>
          <p:txBody>
            <a:bodyPr/>
            <a:lstStyle/>
            <a:p/>
          </p:txBody>
        </p:sp>
        <p:sp>
          <p:nvSpPr>
            <p:cNvPr id="46" name="rc46"/>
            <p:cNvSpPr/>
            <p:nvPr/>
          </p:nvSpPr>
          <p:spPr>
            <a:xfrm>
              <a:off x="7160222" y="3295701"/>
              <a:ext cx="239888" cy="820296"/>
            </a:xfrm>
            <a:prstGeom prst="rect">
              <a:avLst/>
            </a:prstGeom>
            <a:solidFill>
              <a:srgbClr val="1CABE2">
                <a:alpha val="85098"/>
              </a:srgbClr>
            </a:solidFill>
          </p:spPr>
          <p:txBody>
            <a:bodyPr/>
            <a:lstStyle/>
            <a:p/>
          </p:txBody>
        </p:sp>
        <p:sp>
          <p:nvSpPr>
            <p:cNvPr id="47" name="rc47"/>
            <p:cNvSpPr/>
            <p:nvPr/>
          </p:nvSpPr>
          <p:spPr>
            <a:xfrm>
              <a:off x="7426765" y="3129852"/>
              <a:ext cx="239888" cy="986145"/>
            </a:xfrm>
            <a:prstGeom prst="rect">
              <a:avLst/>
            </a:prstGeom>
            <a:solidFill>
              <a:srgbClr val="1CABE2">
                <a:alpha val="85098"/>
              </a:srgbClr>
            </a:solidFill>
          </p:spPr>
          <p:txBody>
            <a:bodyPr/>
            <a:lstStyle/>
            <a:p/>
          </p:txBody>
        </p:sp>
        <p:sp>
          <p:nvSpPr>
            <p:cNvPr id="48" name="rc48"/>
            <p:cNvSpPr/>
            <p:nvPr/>
          </p:nvSpPr>
          <p:spPr>
            <a:xfrm>
              <a:off x="7693308" y="2944316"/>
              <a:ext cx="239888" cy="1171681"/>
            </a:xfrm>
            <a:prstGeom prst="rect">
              <a:avLst/>
            </a:prstGeom>
            <a:solidFill>
              <a:srgbClr val="1CABE2">
                <a:alpha val="85098"/>
              </a:srgbClr>
            </a:solidFill>
          </p:spPr>
          <p:txBody>
            <a:bodyPr/>
            <a:lstStyle/>
            <a:p/>
          </p:txBody>
        </p:sp>
        <p:sp>
          <p:nvSpPr>
            <p:cNvPr id="49" name="rc49"/>
            <p:cNvSpPr/>
            <p:nvPr/>
          </p:nvSpPr>
          <p:spPr>
            <a:xfrm>
              <a:off x="7959851" y="3231270"/>
              <a:ext cx="239888" cy="884726"/>
            </a:xfrm>
            <a:prstGeom prst="rect">
              <a:avLst/>
            </a:prstGeom>
            <a:solidFill>
              <a:srgbClr val="1CABE2">
                <a:alpha val="85098"/>
              </a:srgbClr>
            </a:solidFill>
          </p:spPr>
          <p:txBody>
            <a:bodyPr/>
            <a:lstStyle/>
            <a:p/>
          </p:txBody>
        </p:sp>
        <p:sp>
          <p:nvSpPr>
            <p:cNvPr id="50" name="rc50"/>
            <p:cNvSpPr/>
            <p:nvPr/>
          </p:nvSpPr>
          <p:spPr>
            <a:xfrm>
              <a:off x="1296273" y="3576690"/>
              <a:ext cx="239888" cy="230876"/>
            </a:xfrm>
            <a:prstGeom prst="rect">
              <a:avLst/>
            </a:prstGeom>
            <a:solidFill>
              <a:srgbClr val="B3B3B3">
                <a:alpha val="85098"/>
              </a:srgbClr>
            </a:solidFill>
          </p:spPr>
          <p:txBody>
            <a:bodyPr/>
            <a:lstStyle/>
            <a:p/>
          </p:txBody>
        </p:sp>
        <p:sp>
          <p:nvSpPr>
            <p:cNvPr id="51" name="rc51"/>
            <p:cNvSpPr/>
            <p:nvPr/>
          </p:nvSpPr>
          <p:spPr>
            <a:xfrm>
              <a:off x="1562816" y="3666773"/>
              <a:ext cx="239888" cy="374055"/>
            </a:xfrm>
            <a:prstGeom prst="rect">
              <a:avLst/>
            </a:prstGeom>
            <a:solidFill>
              <a:srgbClr val="B3B3B3">
                <a:alpha val="85098"/>
              </a:srgbClr>
            </a:solidFill>
          </p:spPr>
          <p:txBody>
            <a:bodyPr/>
            <a:lstStyle/>
            <a:p/>
          </p:txBody>
        </p:sp>
        <p:sp>
          <p:nvSpPr>
            <p:cNvPr id="52" name="rc52"/>
            <p:cNvSpPr/>
            <p:nvPr/>
          </p:nvSpPr>
          <p:spPr>
            <a:xfrm>
              <a:off x="1829360" y="3653648"/>
              <a:ext cx="239888" cy="385390"/>
            </a:xfrm>
            <a:prstGeom prst="rect">
              <a:avLst/>
            </a:prstGeom>
            <a:solidFill>
              <a:srgbClr val="B3B3B3">
                <a:alpha val="85098"/>
              </a:srgbClr>
            </a:solidFill>
          </p:spPr>
          <p:txBody>
            <a:bodyPr/>
            <a:lstStyle/>
            <a:p/>
          </p:txBody>
        </p:sp>
        <p:sp>
          <p:nvSpPr>
            <p:cNvPr id="53" name="rc53"/>
            <p:cNvSpPr/>
            <p:nvPr/>
          </p:nvSpPr>
          <p:spPr>
            <a:xfrm>
              <a:off x="2095903" y="3651859"/>
              <a:ext cx="239888" cy="386583"/>
            </a:xfrm>
            <a:prstGeom prst="rect">
              <a:avLst/>
            </a:prstGeom>
            <a:solidFill>
              <a:srgbClr val="B3B3B3">
                <a:alpha val="85098"/>
              </a:srgbClr>
            </a:solidFill>
          </p:spPr>
          <p:txBody>
            <a:bodyPr/>
            <a:lstStyle/>
            <a:p/>
          </p:txBody>
        </p:sp>
        <p:sp>
          <p:nvSpPr>
            <p:cNvPr id="54" name="rc54"/>
            <p:cNvSpPr/>
            <p:nvPr/>
          </p:nvSpPr>
          <p:spPr>
            <a:xfrm>
              <a:off x="2362446" y="3619643"/>
              <a:ext cx="239888" cy="331101"/>
            </a:xfrm>
            <a:prstGeom prst="rect">
              <a:avLst/>
            </a:prstGeom>
            <a:solidFill>
              <a:srgbClr val="B3B3B3">
                <a:alpha val="85098"/>
              </a:srgbClr>
            </a:solidFill>
          </p:spPr>
          <p:txBody>
            <a:bodyPr/>
            <a:lstStyle/>
            <a:p/>
          </p:txBody>
        </p:sp>
        <p:sp>
          <p:nvSpPr>
            <p:cNvPr id="55" name="rc55"/>
            <p:cNvSpPr/>
            <p:nvPr/>
          </p:nvSpPr>
          <p:spPr>
            <a:xfrm>
              <a:off x="2628989" y="3774754"/>
              <a:ext cx="239888" cy="255932"/>
            </a:xfrm>
            <a:prstGeom prst="rect">
              <a:avLst/>
            </a:prstGeom>
            <a:solidFill>
              <a:srgbClr val="B3B3B3">
                <a:alpha val="85098"/>
              </a:srgbClr>
            </a:solidFill>
          </p:spPr>
          <p:txBody>
            <a:bodyPr/>
            <a:lstStyle/>
            <a:p/>
          </p:txBody>
        </p:sp>
        <p:sp>
          <p:nvSpPr>
            <p:cNvPr id="56" name="rc56"/>
            <p:cNvSpPr/>
            <p:nvPr/>
          </p:nvSpPr>
          <p:spPr>
            <a:xfrm>
              <a:off x="2895532" y="3672739"/>
              <a:ext cx="239888" cy="266074"/>
            </a:xfrm>
            <a:prstGeom prst="rect">
              <a:avLst/>
            </a:prstGeom>
            <a:solidFill>
              <a:srgbClr val="B3B3B3">
                <a:alpha val="85098"/>
              </a:srgbClr>
            </a:solidFill>
          </p:spPr>
          <p:txBody>
            <a:bodyPr/>
            <a:lstStyle/>
            <a:p/>
          </p:txBody>
        </p:sp>
        <p:sp>
          <p:nvSpPr>
            <p:cNvPr id="57" name="rc57"/>
            <p:cNvSpPr/>
            <p:nvPr/>
          </p:nvSpPr>
          <p:spPr>
            <a:xfrm>
              <a:off x="3162075" y="3647086"/>
              <a:ext cx="239888" cy="281585"/>
            </a:xfrm>
            <a:prstGeom prst="rect">
              <a:avLst/>
            </a:prstGeom>
            <a:solidFill>
              <a:srgbClr val="B3B3B3">
                <a:alpha val="85098"/>
              </a:srgbClr>
            </a:solidFill>
          </p:spPr>
          <p:txBody>
            <a:bodyPr/>
            <a:lstStyle/>
            <a:p/>
          </p:txBody>
        </p:sp>
        <p:sp>
          <p:nvSpPr>
            <p:cNvPr id="58" name="rc58"/>
            <p:cNvSpPr/>
            <p:nvPr/>
          </p:nvSpPr>
          <p:spPr>
            <a:xfrm>
              <a:off x="3428618" y="3639331"/>
              <a:ext cx="239888" cy="190905"/>
            </a:xfrm>
            <a:prstGeom prst="rect">
              <a:avLst/>
            </a:prstGeom>
            <a:solidFill>
              <a:srgbClr val="B3B3B3">
                <a:alpha val="85098"/>
              </a:srgbClr>
            </a:solidFill>
          </p:spPr>
          <p:txBody>
            <a:bodyPr/>
            <a:lstStyle/>
            <a:p/>
          </p:txBody>
        </p:sp>
        <p:sp>
          <p:nvSpPr>
            <p:cNvPr id="59" name="rc59"/>
            <p:cNvSpPr/>
            <p:nvPr/>
          </p:nvSpPr>
          <p:spPr>
            <a:xfrm>
              <a:off x="3695161" y="3646489"/>
              <a:ext cx="239888" cy="187922"/>
            </a:xfrm>
            <a:prstGeom prst="rect">
              <a:avLst/>
            </a:prstGeom>
            <a:solidFill>
              <a:srgbClr val="B3B3B3">
                <a:alpha val="85098"/>
              </a:srgbClr>
            </a:solidFill>
          </p:spPr>
          <p:txBody>
            <a:bodyPr/>
            <a:lstStyle/>
            <a:p/>
          </p:txBody>
        </p:sp>
        <p:sp>
          <p:nvSpPr>
            <p:cNvPr id="60" name="rc60"/>
            <p:cNvSpPr/>
            <p:nvPr/>
          </p:nvSpPr>
          <p:spPr>
            <a:xfrm>
              <a:off x="3961705" y="3551037"/>
              <a:ext cx="239888" cy="188518"/>
            </a:xfrm>
            <a:prstGeom prst="rect">
              <a:avLst/>
            </a:prstGeom>
            <a:solidFill>
              <a:srgbClr val="B3B3B3">
                <a:alpha val="85098"/>
              </a:srgbClr>
            </a:solidFill>
          </p:spPr>
          <p:txBody>
            <a:bodyPr/>
            <a:lstStyle/>
            <a:p/>
          </p:txBody>
        </p:sp>
        <p:sp>
          <p:nvSpPr>
            <p:cNvPr id="61" name="rc61"/>
            <p:cNvSpPr/>
            <p:nvPr/>
          </p:nvSpPr>
          <p:spPr>
            <a:xfrm>
              <a:off x="4228248" y="3501521"/>
              <a:ext cx="239888" cy="263091"/>
            </a:xfrm>
            <a:prstGeom prst="rect">
              <a:avLst/>
            </a:prstGeom>
            <a:solidFill>
              <a:srgbClr val="B3B3B3">
                <a:alpha val="85098"/>
              </a:srgbClr>
            </a:solidFill>
          </p:spPr>
          <p:txBody>
            <a:bodyPr/>
            <a:lstStyle/>
            <a:p/>
          </p:txBody>
        </p:sp>
        <p:sp>
          <p:nvSpPr>
            <p:cNvPr id="62" name="rc62"/>
            <p:cNvSpPr/>
            <p:nvPr/>
          </p:nvSpPr>
          <p:spPr>
            <a:xfrm>
              <a:off x="4494791" y="3613081"/>
              <a:ext cx="239888" cy="167638"/>
            </a:xfrm>
            <a:prstGeom prst="rect">
              <a:avLst/>
            </a:prstGeom>
            <a:solidFill>
              <a:srgbClr val="B3B3B3">
                <a:alpha val="85098"/>
              </a:srgbClr>
            </a:solidFill>
          </p:spPr>
          <p:txBody>
            <a:bodyPr/>
            <a:lstStyle/>
            <a:p/>
          </p:txBody>
        </p:sp>
        <p:sp>
          <p:nvSpPr>
            <p:cNvPr id="63" name="rc63"/>
            <p:cNvSpPr/>
            <p:nvPr/>
          </p:nvSpPr>
          <p:spPr>
            <a:xfrm>
              <a:off x="4761334" y="3630382"/>
              <a:ext cx="239888" cy="162269"/>
            </a:xfrm>
            <a:prstGeom prst="rect">
              <a:avLst/>
            </a:prstGeom>
            <a:solidFill>
              <a:srgbClr val="B3B3B3">
                <a:alpha val="85098"/>
              </a:srgbClr>
            </a:solidFill>
          </p:spPr>
          <p:txBody>
            <a:bodyPr/>
            <a:lstStyle/>
            <a:p/>
          </p:txBody>
        </p:sp>
        <p:sp>
          <p:nvSpPr>
            <p:cNvPr id="64" name="rc64"/>
            <p:cNvSpPr/>
            <p:nvPr/>
          </p:nvSpPr>
          <p:spPr>
            <a:xfrm>
              <a:off x="5027877" y="3549247"/>
              <a:ext cx="239888" cy="162269"/>
            </a:xfrm>
            <a:prstGeom prst="rect">
              <a:avLst/>
            </a:prstGeom>
            <a:solidFill>
              <a:srgbClr val="B3B3B3">
                <a:alpha val="85098"/>
              </a:srgbClr>
            </a:solidFill>
          </p:spPr>
          <p:txBody>
            <a:bodyPr/>
            <a:lstStyle/>
            <a:p/>
          </p:txBody>
        </p:sp>
        <p:sp>
          <p:nvSpPr>
            <p:cNvPr id="65" name="rc65"/>
            <p:cNvSpPr/>
            <p:nvPr/>
          </p:nvSpPr>
          <p:spPr>
            <a:xfrm>
              <a:off x="5294420" y="3540298"/>
              <a:ext cx="239888" cy="82327"/>
            </a:xfrm>
            <a:prstGeom prst="rect">
              <a:avLst/>
            </a:prstGeom>
            <a:solidFill>
              <a:srgbClr val="B3B3B3">
                <a:alpha val="85098"/>
              </a:srgbClr>
            </a:solidFill>
          </p:spPr>
          <p:txBody>
            <a:bodyPr/>
            <a:lstStyle/>
            <a:p/>
          </p:txBody>
        </p:sp>
        <p:sp>
          <p:nvSpPr>
            <p:cNvPr id="66" name="rc66"/>
            <p:cNvSpPr/>
            <p:nvPr/>
          </p:nvSpPr>
          <p:spPr>
            <a:xfrm>
              <a:off x="5560963" y="3531350"/>
              <a:ext cx="239888" cy="167042"/>
            </a:xfrm>
            <a:prstGeom prst="rect">
              <a:avLst/>
            </a:prstGeom>
            <a:solidFill>
              <a:srgbClr val="B3B3B3">
                <a:alpha val="85098"/>
              </a:srgbClr>
            </a:solidFill>
          </p:spPr>
          <p:txBody>
            <a:bodyPr/>
            <a:lstStyle/>
            <a:p/>
          </p:txBody>
        </p:sp>
        <p:sp>
          <p:nvSpPr>
            <p:cNvPr id="67" name="rc67"/>
            <p:cNvSpPr/>
            <p:nvPr/>
          </p:nvSpPr>
          <p:spPr>
            <a:xfrm>
              <a:off x="5827506" y="3540895"/>
              <a:ext cx="239888" cy="81731"/>
            </a:xfrm>
            <a:prstGeom prst="rect">
              <a:avLst/>
            </a:prstGeom>
            <a:solidFill>
              <a:srgbClr val="B3B3B3">
                <a:alpha val="85098"/>
              </a:srgbClr>
            </a:solidFill>
          </p:spPr>
          <p:txBody>
            <a:bodyPr/>
            <a:lstStyle/>
            <a:p/>
          </p:txBody>
        </p:sp>
        <p:sp>
          <p:nvSpPr>
            <p:cNvPr id="68" name="rc68"/>
            <p:cNvSpPr/>
            <p:nvPr/>
          </p:nvSpPr>
          <p:spPr>
            <a:xfrm>
              <a:off x="6094049" y="3434107"/>
              <a:ext cx="239888" cy="85310"/>
            </a:xfrm>
            <a:prstGeom prst="rect">
              <a:avLst/>
            </a:prstGeom>
            <a:solidFill>
              <a:srgbClr val="B3B3B3">
                <a:alpha val="85098"/>
              </a:srgbClr>
            </a:solidFill>
          </p:spPr>
          <p:txBody>
            <a:bodyPr/>
            <a:lstStyle/>
            <a:p/>
          </p:txBody>
        </p:sp>
        <p:sp>
          <p:nvSpPr>
            <p:cNvPr id="69" name="rc69"/>
            <p:cNvSpPr/>
            <p:nvPr/>
          </p:nvSpPr>
          <p:spPr>
            <a:xfrm>
              <a:off x="6360593" y="3361325"/>
              <a:ext cx="239888" cy="167638"/>
            </a:xfrm>
            <a:prstGeom prst="rect">
              <a:avLst/>
            </a:prstGeom>
            <a:solidFill>
              <a:srgbClr val="B3B3B3">
                <a:alpha val="85098"/>
              </a:srgbClr>
            </a:solidFill>
          </p:spPr>
          <p:txBody>
            <a:bodyPr/>
            <a:lstStyle/>
            <a:p/>
          </p:txBody>
        </p:sp>
        <p:sp>
          <p:nvSpPr>
            <p:cNvPr id="70" name="rc70"/>
            <p:cNvSpPr/>
            <p:nvPr/>
          </p:nvSpPr>
          <p:spPr>
            <a:xfrm>
              <a:off x="6627136" y="3406068"/>
              <a:ext cx="239888" cy="78748"/>
            </a:xfrm>
            <a:prstGeom prst="rect">
              <a:avLst/>
            </a:prstGeom>
            <a:solidFill>
              <a:srgbClr val="B3B3B3">
                <a:alpha val="85098"/>
              </a:srgbClr>
            </a:solidFill>
          </p:spPr>
          <p:txBody>
            <a:bodyPr/>
            <a:lstStyle/>
            <a:p/>
          </p:txBody>
        </p:sp>
        <p:sp>
          <p:nvSpPr>
            <p:cNvPr id="71" name="rc71"/>
            <p:cNvSpPr/>
            <p:nvPr/>
          </p:nvSpPr>
          <p:spPr>
            <a:xfrm>
              <a:off x="6893679" y="3335075"/>
              <a:ext cx="239888" cy="78151"/>
            </a:xfrm>
            <a:prstGeom prst="rect">
              <a:avLst/>
            </a:prstGeom>
            <a:solidFill>
              <a:srgbClr val="B3B3B3">
                <a:alpha val="85098"/>
              </a:srgbClr>
            </a:solidFill>
          </p:spPr>
          <p:txBody>
            <a:bodyPr/>
            <a:lstStyle/>
            <a:p/>
          </p:txBody>
        </p:sp>
        <p:sp>
          <p:nvSpPr>
            <p:cNvPr id="72" name="rc72"/>
            <p:cNvSpPr/>
            <p:nvPr/>
          </p:nvSpPr>
          <p:spPr>
            <a:xfrm>
              <a:off x="7160222" y="3227094"/>
              <a:ext cx="239888" cy="68606"/>
            </a:xfrm>
            <a:prstGeom prst="rect">
              <a:avLst/>
            </a:prstGeom>
            <a:solidFill>
              <a:srgbClr val="B3B3B3">
                <a:alpha val="85098"/>
              </a:srgbClr>
            </a:solidFill>
          </p:spPr>
          <p:txBody>
            <a:bodyPr/>
            <a:lstStyle/>
            <a:p/>
          </p:txBody>
        </p:sp>
        <p:sp>
          <p:nvSpPr>
            <p:cNvPr id="73" name="rc73"/>
            <p:cNvSpPr/>
            <p:nvPr/>
          </p:nvSpPr>
          <p:spPr>
            <a:xfrm>
              <a:off x="7426765" y="3063632"/>
              <a:ext cx="239888" cy="66220"/>
            </a:xfrm>
            <a:prstGeom prst="rect">
              <a:avLst/>
            </a:prstGeom>
            <a:solidFill>
              <a:srgbClr val="B3B3B3">
                <a:alpha val="85098"/>
              </a:srgbClr>
            </a:solidFill>
          </p:spPr>
          <p:txBody>
            <a:bodyPr/>
            <a:lstStyle/>
            <a:p/>
          </p:txBody>
        </p:sp>
        <p:sp>
          <p:nvSpPr>
            <p:cNvPr id="74" name="rc74"/>
            <p:cNvSpPr/>
            <p:nvPr/>
          </p:nvSpPr>
          <p:spPr>
            <a:xfrm>
              <a:off x="7693308" y="2879289"/>
              <a:ext cx="239888" cy="65027"/>
            </a:xfrm>
            <a:prstGeom prst="rect">
              <a:avLst/>
            </a:prstGeom>
            <a:solidFill>
              <a:srgbClr val="B3B3B3">
                <a:alpha val="85098"/>
              </a:srgbClr>
            </a:solidFill>
          </p:spPr>
          <p:txBody>
            <a:bodyPr/>
            <a:lstStyle/>
            <a:p/>
          </p:txBody>
        </p:sp>
        <p:sp>
          <p:nvSpPr>
            <p:cNvPr id="75" name="rc75"/>
            <p:cNvSpPr/>
            <p:nvPr/>
          </p:nvSpPr>
          <p:spPr>
            <a:xfrm>
              <a:off x="7959851" y="3168033"/>
              <a:ext cx="239888" cy="63237"/>
            </a:xfrm>
            <a:prstGeom prst="rect">
              <a:avLst/>
            </a:prstGeom>
            <a:solidFill>
              <a:srgbClr val="B3B3B3">
                <a:alpha val="85098"/>
              </a:srgbClr>
            </a:solidFill>
          </p:spPr>
          <p:txBody>
            <a:bodyPr/>
            <a:lstStyle/>
            <a:p/>
          </p:txBody>
        </p:sp>
        <p:sp>
          <p:nvSpPr>
            <p:cNvPr id="76" name="pl76"/>
            <p:cNvSpPr/>
            <p:nvPr/>
          </p:nvSpPr>
          <p:spPr>
            <a:xfrm>
              <a:off x="1416218" y="2075428"/>
              <a:ext cx="6663577" cy="350400"/>
            </a:xfrm>
            <a:custGeom>
              <a:avLst/>
              <a:pathLst>
                <a:path w="6663577" h="350400">
                  <a:moveTo>
                    <a:pt x="0" y="61835"/>
                  </a:moveTo>
                  <a:lnTo>
                    <a:pt x="266543" y="0"/>
                  </a:lnTo>
                  <a:lnTo>
                    <a:pt x="533086" y="0"/>
                  </a:lnTo>
                  <a:lnTo>
                    <a:pt x="799629" y="0"/>
                  </a:lnTo>
                  <a:lnTo>
                    <a:pt x="1066172" y="20611"/>
                  </a:lnTo>
                  <a:lnTo>
                    <a:pt x="1332715" y="0"/>
                  </a:lnTo>
                  <a:lnTo>
                    <a:pt x="1599258" y="20611"/>
                  </a:lnTo>
                  <a:lnTo>
                    <a:pt x="1865801" y="20611"/>
                  </a:lnTo>
                  <a:lnTo>
                    <a:pt x="2132344" y="41223"/>
                  </a:lnTo>
                  <a:lnTo>
                    <a:pt x="2398888" y="41223"/>
                  </a:lnTo>
                  <a:lnTo>
                    <a:pt x="2665431" y="61835"/>
                  </a:lnTo>
                  <a:lnTo>
                    <a:pt x="2931974" y="61835"/>
                  </a:lnTo>
                  <a:lnTo>
                    <a:pt x="3198517" y="61835"/>
                  </a:lnTo>
                  <a:lnTo>
                    <a:pt x="3465060" y="61835"/>
                  </a:lnTo>
                  <a:lnTo>
                    <a:pt x="3731603" y="82447"/>
                  </a:lnTo>
                  <a:lnTo>
                    <a:pt x="3998146" y="103059"/>
                  </a:lnTo>
                  <a:lnTo>
                    <a:pt x="4264689" y="82447"/>
                  </a:lnTo>
                  <a:lnTo>
                    <a:pt x="4531233" y="103059"/>
                  </a:lnTo>
                  <a:lnTo>
                    <a:pt x="4797776" y="123670"/>
                  </a:lnTo>
                  <a:lnTo>
                    <a:pt x="5064319" y="123670"/>
                  </a:lnTo>
                  <a:lnTo>
                    <a:pt x="5330862" y="144282"/>
                  </a:lnTo>
                  <a:lnTo>
                    <a:pt x="5597405" y="164894"/>
                  </a:lnTo>
                  <a:lnTo>
                    <a:pt x="5863948" y="226729"/>
                  </a:lnTo>
                  <a:lnTo>
                    <a:pt x="6130491" y="288565"/>
                  </a:lnTo>
                  <a:lnTo>
                    <a:pt x="6397034" y="350400"/>
                  </a:lnTo>
                  <a:lnTo>
                    <a:pt x="6663577" y="267953"/>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37264"/>
              <a:ext cx="6663577" cy="309177"/>
            </a:xfrm>
            <a:custGeom>
              <a:avLst/>
              <a:pathLst>
                <a:path w="6663577" h="309177">
                  <a:moveTo>
                    <a:pt x="0" y="61835"/>
                  </a:moveTo>
                  <a:lnTo>
                    <a:pt x="266543" y="41223"/>
                  </a:lnTo>
                  <a:lnTo>
                    <a:pt x="533086" y="41223"/>
                  </a:lnTo>
                  <a:lnTo>
                    <a:pt x="799629" y="41223"/>
                  </a:lnTo>
                  <a:lnTo>
                    <a:pt x="1066172" y="41223"/>
                  </a:lnTo>
                  <a:lnTo>
                    <a:pt x="1332715" y="0"/>
                  </a:lnTo>
                  <a:lnTo>
                    <a:pt x="1599258" y="20611"/>
                  </a:lnTo>
                  <a:lnTo>
                    <a:pt x="1865801" y="20611"/>
                  </a:lnTo>
                  <a:lnTo>
                    <a:pt x="2132344" y="20611"/>
                  </a:lnTo>
                  <a:lnTo>
                    <a:pt x="2398888" y="20611"/>
                  </a:lnTo>
                  <a:lnTo>
                    <a:pt x="2665431" y="41223"/>
                  </a:lnTo>
                  <a:lnTo>
                    <a:pt x="2931974" y="61835"/>
                  </a:lnTo>
                  <a:lnTo>
                    <a:pt x="3198517" y="41223"/>
                  </a:lnTo>
                  <a:lnTo>
                    <a:pt x="3465060" y="41223"/>
                  </a:lnTo>
                  <a:lnTo>
                    <a:pt x="3731603" y="61835"/>
                  </a:lnTo>
                  <a:lnTo>
                    <a:pt x="3998146" y="61835"/>
                  </a:lnTo>
                  <a:lnTo>
                    <a:pt x="4264689" y="61835"/>
                  </a:lnTo>
                  <a:lnTo>
                    <a:pt x="4531233" y="61835"/>
                  </a:lnTo>
                  <a:lnTo>
                    <a:pt x="4797776" y="82447"/>
                  </a:lnTo>
                  <a:lnTo>
                    <a:pt x="5064319" y="103059"/>
                  </a:lnTo>
                  <a:lnTo>
                    <a:pt x="5330862" y="103059"/>
                  </a:lnTo>
                  <a:lnTo>
                    <a:pt x="5597405" y="123670"/>
                  </a:lnTo>
                  <a:lnTo>
                    <a:pt x="5863948" y="185506"/>
                  </a:lnTo>
                  <a:lnTo>
                    <a:pt x="6130491" y="247341"/>
                  </a:lnTo>
                  <a:lnTo>
                    <a:pt x="6397034" y="309177"/>
                  </a:lnTo>
                  <a:lnTo>
                    <a:pt x="6663577" y="226729"/>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68679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95333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219877"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486420"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752963"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8019506"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135592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402135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5354075"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3" name="tx93"/>
            <p:cNvSpPr/>
            <p:nvPr/>
          </p:nvSpPr>
          <p:spPr>
            <a:xfrm>
              <a:off x="642024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4" name="tx94"/>
            <p:cNvSpPr/>
            <p:nvPr/>
          </p:nvSpPr>
          <p:spPr>
            <a:xfrm>
              <a:off x="668679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5" name="tx95"/>
            <p:cNvSpPr/>
            <p:nvPr/>
          </p:nvSpPr>
          <p:spPr>
            <a:xfrm>
              <a:off x="695333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6" name="tx96"/>
            <p:cNvSpPr/>
            <p:nvPr/>
          </p:nvSpPr>
          <p:spPr>
            <a:xfrm>
              <a:off x="7219877"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7" name="tx97"/>
            <p:cNvSpPr/>
            <p:nvPr/>
          </p:nvSpPr>
          <p:spPr>
            <a:xfrm>
              <a:off x="7486420"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8" name="tx98"/>
            <p:cNvSpPr/>
            <p:nvPr/>
          </p:nvSpPr>
          <p:spPr>
            <a:xfrm>
              <a:off x="7752963"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9" name="tx99"/>
            <p:cNvSpPr/>
            <p:nvPr/>
          </p:nvSpPr>
          <p:spPr>
            <a:xfrm>
              <a:off x="8019506"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0" name="tx100"/>
            <p:cNvSpPr/>
            <p:nvPr/>
          </p:nvSpPr>
          <p:spPr>
            <a:xfrm>
              <a:off x="6671731" y="37612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6938274" y="37254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2" name="tx102"/>
            <p:cNvSpPr/>
            <p:nvPr/>
          </p:nvSpPr>
          <p:spPr>
            <a:xfrm>
              <a:off x="7204817" y="36667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7471361" y="35824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7783108" y="34910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5" name="tx105"/>
            <p:cNvSpPr/>
            <p:nvPr/>
          </p:nvSpPr>
          <p:spPr>
            <a:xfrm>
              <a:off x="8004447" y="36331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6" name="tx106"/>
            <p:cNvSpPr/>
            <p:nvPr/>
          </p:nvSpPr>
          <p:spPr>
            <a:xfrm>
              <a:off x="1354420" y="345997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7" name="tx107"/>
            <p:cNvSpPr/>
            <p:nvPr/>
          </p:nvSpPr>
          <p:spPr>
            <a:xfrm>
              <a:off x="2687135" y="365803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4019851" y="343432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9" name="tx109"/>
            <p:cNvSpPr/>
            <p:nvPr/>
          </p:nvSpPr>
          <p:spPr>
            <a:xfrm>
              <a:off x="5352566" y="342358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0" name="tx110"/>
            <p:cNvSpPr/>
            <p:nvPr/>
          </p:nvSpPr>
          <p:spPr>
            <a:xfrm>
              <a:off x="6405188" y="32432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1" name="tx111"/>
            <p:cNvSpPr/>
            <p:nvPr/>
          </p:nvSpPr>
          <p:spPr>
            <a:xfrm>
              <a:off x="6671731" y="32893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2" name="tx112"/>
            <p:cNvSpPr/>
            <p:nvPr/>
          </p:nvSpPr>
          <p:spPr>
            <a:xfrm>
              <a:off x="6938274" y="32169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3" name="tx113"/>
            <p:cNvSpPr/>
            <p:nvPr/>
          </p:nvSpPr>
          <p:spPr>
            <a:xfrm>
              <a:off x="7204817" y="31090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4" name="tx114"/>
            <p:cNvSpPr/>
            <p:nvPr/>
          </p:nvSpPr>
          <p:spPr>
            <a:xfrm>
              <a:off x="7471361" y="29455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5" name="tx115"/>
            <p:cNvSpPr/>
            <p:nvPr/>
          </p:nvSpPr>
          <p:spPr>
            <a:xfrm>
              <a:off x="7737904" y="27625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6" name="tx116"/>
            <p:cNvSpPr/>
            <p:nvPr/>
          </p:nvSpPr>
          <p:spPr>
            <a:xfrm>
              <a:off x="8004447" y="30499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7" name="tx117"/>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717597" y="346900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9" name="tx119"/>
            <p:cNvSpPr/>
            <p:nvPr/>
          </p:nvSpPr>
          <p:spPr>
            <a:xfrm>
              <a:off x="717597" y="287243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0" name="tx120"/>
            <p:cNvSpPr/>
            <p:nvPr/>
          </p:nvSpPr>
          <p:spPr>
            <a:xfrm>
              <a:off x="717597" y="2274077"/>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1" name="tx12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9" name="pl139"/>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0" name="pl140"/>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1" name="tx141"/>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2" name="tx142"/>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3" name="rc143"/>
            <p:cNvSpPr/>
            <p:nvPr/>
          </p:nvSpPr>
          <p:spPr>
            <a:xfrm>
              <a:off x="4663170" y="4979579"/>
              <a:ext cx="201456" cy="201456"/>
            </a:xfrm>
            <a:prstGeom prst="rect">
              <a:avLst/>
            </a:prstGeom>
            <a:solidFill>
              <a:srgbClr val="B3B3B3">
                <a:alpha val="85098"/>
              </a:srgbClr>
            </a:solidFill>
          </p:spPr>
          <p:txBody>
            <a:bodyPr/>
            <a:lstStyle/>
            <a:p/>
          </p:txBody>
        </p:sp>
        <p:sp>
          <p:nvSpPr>
            <p:cNvPr id="144" name="rc144"/>
            <p:cNvSpPr/>
            <p:nvPr/>
          </p:nvSpPr>
          <p:spPr>
            <a:xfrm>
              <a:off x="5565324" y="4979579"/>
              <a:ext cx="201456" cy="201456"/>
            </a:xfrm>
            <a:prstGeom prst="rect">
              <a:avLst/>
            </a:prstGeom>
            <a:solidFill>
              <a:srgbClr val="1CABE2">
                <a:alpha val="85098"/>
              </a:srgbClr>
            </a:solidFill>
          </p:spPr>
          <p:txBody>
            <a:bodyPr/>
            <a:lstStyle/>
            <a:p/>
          </p:txBody>
        </p:sp>
        <p:sp>
          <p:nvSpPr>
            <p:cNvPr id="145" name="tx145"/>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6" name="tx146"/>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7" name="tx147"/>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8" name="tx148"/>
            <p:cNvSpPr/>
            <p:nvPr/>
          </p:nvSpPr>
          <p:spPr>
            <a:xfrm>
              <a:off x="951100" y="1594448"/>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2000-2025</a:t>
              </a:r>
            </a:p>
          </p:txBody>
        </p:sp>
        <p:sp>
          <p:nvSpPr>
            <p:cNvPr id="149" name="pl149"/>
            <p:cNvSpPr/>
            <p:nvPr/>
          </p:nvSpPr>
          <p:spPr>
            <a:xfrm>
              <a:off x="21288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7939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4590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1240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29613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62645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2915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566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26143"/>
              <a:ext cx="3276898" cy="119033"/>
            </a:xfrm>
            <a:prstGeom prst="rect">
              <a:avLst/>
            </a:prstGeom>
            <a:solidFill>
              <a:srgbClr val="1CABE2">
                <a:alpha val="85098"/>
              </a:srgbClr>
            </a:solidFill>
          </p:spPr>
          <p:txBody>
            <a:bodyPr/>
            <a:lstStyle/>
            <a:p/>
          </p:txBody>
        </p:sp>
        <p:sp>
          <p:nvSpPr>
            <p:cNvPr id="162" name="rc162"/>
            <p:cNvSpPr/>
            <p:nvPr/>
          </p:nvSpPr>
          <p:spPr>
            <a:xfrm>
              <a:off x="1296273" y="5577352"/>
              <a:ext cx="6540476" cy="119033"/>
            </a:xfrm>
            <a:prstGeom prst="rect">
              <a:avLst/>
            </a:prstGeom>
            <a:solidFill>
              <a:srgbClr val="1CABE2">
                <a:alpha val="85098"/>
              </a:srgbClr>
            </a:solidFill>
          </p:spPr>
          <p:txBody>
            <a:bodyPr/>
            <a:lstStyle/>
            <a:p/>
          </p:txBody>
        </p:sp>
        <p:sp>
          <p:nvSpPr>
            <p:cNvPr id="163" name="rc163"/>
            <p:cNvSpPr/>
            <p:nvPr/>
          </p:nvSpPr>
          <p:spPr>
            <a:xfrm>
              <a:off x="1296273" y="5428560"/>
              <a:ext cx="4938659" cy="119033"/>
            </a:xfrm>
            <a:prstGeom prst="rect">
              <a:avLst/>
            </a:prstGeom>
            <a:solidFill>
              <a:srgbClr val="1CABE2">
                <a:alpha val="85098"/>
              </a:srgbClr>
            </a:solidFill>
          </p:spPr>
          <p:txBody>
            <a:bodyPr/>
            <a:lstStyle/>
            <a:p/>
          </p:txBody>
        </p:sp>
        <p:sp>
          <p:nvSpPr>
            <p:cNvPr id="164" name="rc164"/>
            <p:cNvSpPr/>
            <p:nvPr/>
          </p:nvSpPr>
          <p:spPr>
            <a:xfrm>
              <a:off x="4573172" y="5726143"/>
              <a:ext cx="935781" cy="119033"/>
            </a:xfrm>
            <a:prstGeom prst="rect">
              <a:avLst/>
            </a:prstGeom>
            <a:solidFill>
              <a:srgbClr val="B3B3B3">
                <a:alpha val="85098"/>
              </a:srgbClr>
            </a:solidFill>
          </p:spPr>
          <p:txBody>
            <a:bodyPr/>
            <a:lstStyle/>
            <a:p/>
          </p:txBody>
        </p:sp>
        <p:sp>
          <p:nvSpPr>
            <p:cNvPr id="165" name="rc165"/>
            <p:cNvSpPr/>
            <p:nvPr/>
          </p:nvSpPr>
          <p:spPr>
            <a:xfrm>
              <a:off x="7836750" y="5577352"/>
              <a:ext cx="362989" cy="119033"/>
            </a:xfrm>
            <a:prstGeom prst="rect">
              <a:avLst/>
            </a:prstGeom>
            <a:solidFill>
              <a:srgbClr val="B3B3B3">
                <a:alpha val="85098"/>
              </a:srgbClr>
            </a:solidFill>
          </p:spPr>
          <p:txBody>
            <a:bodyPr/>
            <a:lstStyle/>
            <a:p/>
          </p:txBody>
        </p:sp>
        <p:sp>
          <p:nvSpPr>
            <p:cNvPr id="166" name="rc166"/>
            <p:cNvSpPr/>
            <p:nvPr/>
          </p:nvSpPr>
          <p:spPr>
            <a:xfrm>
              <a:off x="6234933" y="5428560"/>
              <a:ext cx="352999" cy="119033"/>
            </a:xfrm>
            <a:prstGeom prst="rect">
              <a:avLst/>
            </a:prstGeom>
            <a:solidFill>
              <a:srgbClr val="B3B3B3">
                <a:alpha val="85098"/>
              </a:srgbClr>
            </a:solidFill>
          </p:spPr>
          <p:txBody>
            <a:bodyPr/>
            <a:lstStyle/>
            <a:p/>
          </p:txBody>
        </p:sp>
        <p:sp>
          <p:nvSpPr>
            <p:cNvPr id="167" name="tx167"/>
            <p:cNvSpPr/>
            <p:nvPr/>
          </p:nvSpPr>
          <p:spPr>
            <a:xfrm>
              <a:off x="5589325"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68" name="tx168"/>
            <p:cNvSpPr/>
            <p:nvPr/>
          </p:nvSpPr>
          <p:spPr>
            <a:xfrm>
              <a:off x="8280112"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69" name="tx169"/>
            <p:cNvSpPr/>
            <p:nvPr/>
          </p:nvSpPr>
          <p:spPr>
            <a:xfrm>
              <a:off x="6668304"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70" name="tx170"/>
            <p:cNvSpPr/>
            <p:nvPr/>
          </p:nvSpPr>
          <p:spPr>
            <a:xfrm>
              <a:off x="2868805"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1" name="tx171"/>
            <p:cNvSpPr/>
            <p:nvPr/>
          </p:nvSpPr>
          <p:spPr>
            <a:xfrm>
              <a:off x="4534357"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2" name="tx172"/>
            <p:cNvSpPr/>
            <p:nvPr/>
          </p:nvSpPr>
          <p:spPr>
            <a:xfrm>
              <a:off x="3685231"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73" name="tx173"/>
            <p:cNvSpPr/>
            <p:nvPr/>
          </p:nvSpPr>
          <p:spPr>
            <a:xfrm>
              <a:off x="4926927"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7904109"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5" name="tx175"/>
            <p:cNvSpPr/>
            <p:nvPr/>
          </p:nvSpPr>
          <p:spPr>
            <a:xfrm>
              <a:off x="6297297"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6" name="tx17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0" name="tx180"/>
            <p:cNvSpPr/>
            <p:nvPr/>
          </p:nvSpPr>
          <p:spPr>
            <a:xfrm>
              <a:off x="2817674"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1" name="tx181"/>
            <p:cNvSpPr/>
            <p:nvPr/>
          </p:nvSpPr>
          <p:spPr>
            <a:xfrm>
              <a:off x="4482765"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2" name="tx182"/>
            <p:cNvSpPr/>
            <p:nvPr/>
          </p:nvSpPr>
          <p:spPr>
            <a:xfrm>
              <a:off x="6147856"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3" name="tx183"/>
            <p:cNvSpPr/>
            <p:nvPr/>
          </p:nvSpPr>
          <p:spPr>
            <a:xfrm>
              <a:off x="7812946"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4" name="tx184"/>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Estonia.
In 2025, DTP1 coverage in Estonia increased to 86%. The number of children missing out on any DTP vaccination (zero-dose children) improved from 2,000 in 2024 to 1,000 in 2025.
DTP3 coverage increased to 85% in 2025, leaving 2,000 children vulnerable to vaccine-preventable diseases.</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86% and DTP3 was 85%, leaving 2,000 children un- or under-vaccinated, including 1,000 zero-dose and &lt;200 with only partial protection.</a:t>
            </a:r>
          </a:p>
        </p:txBody>
      </p:sp>
      <p:grpSp xmlns:pic="http://schemas.openxmlformats.org/drawingml/2006/picture">
        <p:nvGrpSpPr>
          <p:cNvPr id="190" name=""/>
          <p:cNvGrpSpPr/>
          <p:nvPr/>
        </p:nvGrpSpPr>
        <p:grpSpPr>
          <a:xfrm>
            <a:off x="292608" y="1005840"/>
            <a:ext cx="8595360" cy="28575"/>
            <a:chOff x="292608" y="1005840"/>
            <a:chExt cx="8595360" cy="28575"/>
          </a:xfrm>
        </p:grpSpPr>
        <p:sp>
          <p:nvSpPr>
            <p:cNvPr id="1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65614"/>
                  </a:moveTo>
                  <a:lnTo>
                    <a:pt x="135891" y="0"/>
                  </a:lnTo>
                  <a:lnTo>
                    <a:pt x="271783" y="0"/>
                  </a:lnTo>
                  <a:lnTo>
                    <a:pt x="407675" y="0"/>
                  </a:lnTo>
                  <a:lnTo>
                    <a:pt x="543566" y="21871"/>
                  </a:lnTo>
                  <a:lnTo>
                    <a:pt x="679458" y="0"/>
                  </a:lnTo>
                  <a:lnTo>
                    <a:pt x="815350" y="21871"/>
                  </a:lnTo>
                  <a:lnTo>
                    <a:pt x="951242" y="21871"/>
                  </a:lnTo>
                  <a:lnTo>
                    <a:pt x="1087133" y="43742"/>
                  </a:lnTo>
                  <a:lnTo>
                    <a:pt x="1223025" y="43742"/>
                  </a:lnTo>
                  <a:lnTo>
                    <a:pt x="1358917" y="65614"/>
                  </a:lnTo>
                  <a:lnTo>
                    <a:pt x="1494809" y="65614"/>
                  </a:lnTo>
                  <a:lnTo>
                    <a:pt x="1630700" y="65614"/>
                  </a:lnTo>
                  <a:lnTo>
                    <a:pt x="1766592" y="65614"/>
                  </a:lnTo>
                  <a:lnTo>
                    <a:pt x="1902484" y="87485"/>
                  </a:lnTo>
                  <a:lnTo>
                    <a:pt x="2038375" y="109356"/>
                  </a:lnTo>
                  <a:lnTo>
                    <a:pt x="2174267" y="87485"/>
                  </a:lnTo>
                  <a:lnTo>
                    <a:pt x="2310159" y="109356"/>
                  </a:lnTo>
                  <a:lnTo>
                    <a:pt x="2446051" y="131228"/>
                  </a:lnTo>
                  <a:lnTo>
                    <a:pt x="2581942" y="131228"/>
                  </a:lnTo>
                  <a:lnTo>
                    <a:pt x="2717834" y="153099"/>
                  </a:lnTo>
                  <a:lnTo>
                    <a:pt x="2853726" y="174970"/>
                  </a:lnTo>
                  <a:lnTo>
                    <a:pt x="2989618" y="240584"/>
                  </a:lnTo>
                  <a:lnTo>
                    <a:pt x="3125509" y="306198"/>
                  </a:lnTo>
                  <a:lnTo>
                    <a:pt x="3261401" y="371812"/>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65614"/>
                  </a:moveTo>
                  <a:lnTo>
                    <a:pt x="135891" y="0"/>
                  </a:lnTo>
                  <a:lnTo>
                    <a:pt x="271783" y="0"/>
                  </a:lnTo>
                  <a:lnTo>
                    <a:pt x="407675" y="0"/>
                  </a:lnTo>
                  <a:lnTo>
                    <a:pt x="543566" y="21871"/>
                  </a:lnTo>
                  <a:lnTo>
                    <a:pt x="679458" y="0"/>
                  </a:lnTo>
                  <a:lnTo>
                    <a:pt x="815350" y="21871"/>
                  </a:lnTo>
                  <a:lnTo>
                    <a:pt x="951242" y="21871"/>
                  </a:lnTo>
                  <a:lnTo>
                    <a:pt x="1087133" y="43742"/>
                  </a:lnTo>
                  <a:lnTo>
                    <a:pt x="1223025" y="43742"/>
                  </a:lnTo>
                  <a:lnTo>
                    <a:pt x="1358917" y="65614"/>
                  </a:lnTo>
                  <a:lnTo>
                    <a:pt x="1494809" y="65614"/>
                  </a:lnTo>
                  <a:lnTo>
                    <a:pt x="1630700" y="65614"/>
                  </a:lnTo>
                  <a:lnTo>
                    <a:pt x="1766592" y="65614"/>
                  </a:lnTo>
                  <a:lnTo>
                    <a:pt x="1902484" y="87485"/>
                  </a:lnTo>
                  <a:lnTo>
                    <a:pt x="2038375" y="109356"/>
                  </a:lnTo>
                  <a:lnTo>
                    <a:pt x="2174267" y="87485"/>
                  </a:lnTo>
                  <a:lnTo>
                    <a:pt x="2310159" y="109356"/>
                  </a:lnTo>
                  <a:lnTo>
                    <a:pt x="2446051" y="131228"/>
                  </a:lnTo>
                  <a:lnTo>
                    <a:pt x="2581942" y="131228"/>
                  </a:lnTo>
                  <a:lnTo>
                    <a:pt x="2717834" y="153099"/>
                  </a:lnTo>
                  <a:lnTo>
                    <a:pt x="2853726" y="174970"/>
                  </a:lnTo>
                  <a:lnTo>
                    <a:pt x="2989618" y="240584"/>
                  </a:lnTo>
                  <a:lnTo>
                    <a:pt x="3125509" y="306198"/>
                  </a:lnTo>
                  <a:lnTo>
                    <a:pt x="3261401" y="371812"/>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65614"/>
                  </a:moveTo>
                  <a:lnTo>
                    <a:pt x="135891" y="0"/>
                  </a:lnTo>
                  <a:lnTo>
                    <a:pt x="271783" y="0"/>
                  </a:lnTo>
                  <a:lnTo>
                    <a:pt x="407675" y="0"/>
                  </a:lnTo>
                  <a:lnTo>
                    <a:pt x="543566" y="21871"/>
                  </a:lnTo>
                  <a:lnTo>
                    <a:pt x="679458" y="0"/>
                  </a:lnTo>
                  <a:lnTo>
                    <a:pt x="815350" y="21871"/>
                  </a:lnTo>
                  <a:lnTo>
                    <a:pt x="951242" y="21871"/>
                  </a:lnTo>
                  <a:lnTo>
                    <a:pt x="1087133" y="43742"/>
                  </a:lnTo>
                  <a:lnTo>
                    <a:pt x="1223025" y="43742"/>
                  </a:lnTo>
                  <a:lnTo>
                    <a:pt x="1358917" y="65614"/>
                  </a:lnTo>
                  <a:lnTo>
                    <a:pt x="1494809" y="65614"/>
                  </a:lnTo>
                  <a:lnTo>
                    <a:pt x="1630700" y="65614"/>
                  </a:lnTo>
                  <a:lnTo>
                    <a:pt x="1766592" y="65614"/>
                  </a:lnTo>
                  <a:lnTo>
                    <a:pt x="1902484" y="87485"/>
                  </a:lnTo>
                  <a:lnTo>
                    <a:pt x="2038375" y="109356"/>
                  </a:lnTo>
                  <a:lnTo>
                    <a:pt x="2174267" y="87485"/>
                  </a:lnTo>
                  <a:lnTo>
                    <a:pt x="2310159" y="109356"/>
                  </a:lnTo>
                  <a:lnTo>
                    <a:pt x="2446051" y="131228"/>
                  </a:lnTo>
                  <a:lnTo>
                    <a:pt x="2581942" y="131228"/>
                  </a:lnTo>
                  <a:lnTo>
                    <a:pt x="2717834" y="153099"/>
                  </a:lnTo>
                  <a:lnTo>
                    <a:pt x="2853726" y="174970"/>
                  </a:lnTo>
                  <a:lnTo>
                    <a:pt x="2989618" y="240584"/>
                  </a:lnTo>
                  <a:lnTo>
                    <a:pt x="3125509" y="306198"/>
                  </a:lnTo>
                  <a:lnTo>
                    <a:pt x="3261401" y="371812"/>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4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4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95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20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2081" y="4990743"/>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60" name="tx60"/>
            <p:cNvSpPr/>
            <p:nvPr/>
          </p:nvSpPr>
          <p:spPr>
            <a:xfrm>
              <a:off x="24866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913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6942" y="1405107"/>
              <a:ext cx="24653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Estonia, 2000-2025</a:t>
              </a:r>
            </a:p>
          </p:txBody>
        </p:sp>
        <p:sp>
          <p:nvSpPr>
            <p:cNvPr id="63" name="pl63"/>
            <p:cNvSpPr/>
            <p:nvPr/>
          </p:nvSpPr>
          <p:spPr>
            <a:xfrm>
              <a:off x="5267799" y="3549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988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482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746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24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735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1445939"/>
            </a:xfrm>
            <a:custGeom>
              <a:avLst/>
              <a:pathLst>
                <a:path w="3397293" h="1445939">
                  <a:moveTo>
                    <a:pt x="0" y="255165"/>
                  </a:moveTo>
                  <a:lnTo>
                    <a:pt x="135891" y="0"/>
                  </a:lnTo>
                  <a:lnTo>
                    <a:pt x="271783" y="0"/>
                  </a:lnTo>
                  <a:lnTo>
                    <a:pt x="407675" y="0"/>
                  </a:lnTo>
                  <a:lnTo>
                    <a:pt x="543566" y="85055"/>
                  </a:lnTo>
                  <a:lnTo>
                    <a:pt x="679458" y="0"/>
                  </a:lnTo>
                  <a:lnTo>
                    <a:pt x="815350" y="85055"/>
                  </a:lnTo>
                  <a:lnTo>
                    <a:pt x="951242" y="85055"/>
                  </a:lnTo>
                  <a:lnTo>
                    <a:pt x="1087133" y="170110"/>
                  </a:lnTo>
                  <a:lnTo>
                    <a:pt x="1223025" y="170110"/>
                  </a:lnTo>
                  <a:lnTo>
                    <a:pt x="1358917" y="255165"/>
                  </a:lnTo>
                  <a:lnTo>
                    <a:pt x="1494809" y="255165"/>
                  </a:lnTo>
                  <a:lnTo>
                    <a:pt x="1630700" y="255165"/>
                  </a:lnTo>
                  <a:lnTo>
                    <a:pt x="1766592" y="255165"/>
                  </a:lnTo>
                  <a:lnTo>
                    <a:pt x="1902484" y="340220"/>
                  </a:lnTo>
                  <a:lnTo>
                    <a:pt x="2038375" y="425276"/>
                  </a:lnTo>
                  <a:lnTo>
                    <a:pt x="2174267" y="340220"/>
                  </a:lnTo>
                  <a:lnTo>
                    <a:pt x="2310159" y="425276"/>
                  </a:lnTo>
                  <a:lnTo>
                    <a:pt x="2446051" y="510331"/>
                  </a:lnTo>
                  <a:lnTo>
                    <a:pt x="2581942" y="510331"/>
                  </a:lnTo>
                  <a:lnTo>
                    <a:pt x="2717834" y="595386"/>
                  </a:lnTo>
                  <a:lnTo>
                    <a:pt x="2853726" y="680441"/>
                  </a:lnTo>
                  <a:lnTo>
                    <a:pt x="2989618" y="935607"/>
                  </a:lnTo>
                  <a:lnTo>
                    <a:pt x="3125509" y="1190773"/>
                  </a:lnTo>
                  <a:lnTo>
                    <a:pt x="3261401" y="1445939"/>
                  </a:lnTo>
                  <a:lnTo>
                    <a:pt x="3397293" y="1105718"/>
                  </a:lnTo>
                </a:path>
              </a:pathLst>
            </a:custGeom>
            <a:ln w="27101" cap="flat">
              <a:solidFill>
                <a:srgbClr val="0058AB">
                  <a:alpha val="100000"/>
                </a:srgbClr>
              </a:solidFill>
              <a:prstDash val="solid"/>
              <a:round/>
            </a:ln>
          </p:spPr>
          <p:txBody>
            <a:bodyPr/>
            <a:lstStyle/>
            <a:p/>
          </p:txBody>
        </p:sp>
        <p:sp>
          <p:nvSpPr>
            <p:cNvPr id="77" name="pl77"/>
            <p:cNvSpPr/>
            <p:nvPr/>
          </p:nvSpPr>
          <p:spPr>
            <a:xfrm>
              <a:off x="5437664" y="3124087"/>
              <a:ext cx="3397293" cy="765497"/>
            </a:xfrm>
            <a:custGeom>
              <a:avLst/>
              <a:pathLst>
                <a:path w="3397293" h="765497">
                  <a:moveTo>
                    <a:pt x="0" y="765497"/>
                  </a:moveTo>
                  <a:lnTo>
                    <a:pt x="135891" y="680441"/>
                  </a:lnTo>
                  <a:lnTo>
                    <a:pt x="271783" y="680441"/>
                  </a:lnTo>
                  <a:lnTo>
                    <a:pt x="407675" y="595386"/>
                  </a:lnTo>
                  <a:lnTo>
                    <a:pt x="543566" y="510331"/>
                  </a:lnTo>
                  <a:lnTo>
                    <a:pt x="679458" y="425276"/>
                  </a:lnTo>
                  <a:lnTo>
                    <a:pt x="815350" y="340220"/>
                  </a:lnTo>
                  <a:lnTo>
                    <a:pt x="951242" y="340220"/>
                  </a:lnTo>
                  <a:lnTo>
                    <a:pt x="1087133" y="255165"/>
                  </a:lnTo>
                  <a:lnTo>
                    <a:pt x="1223025" y="170110"/>
                  </a:lnTo>
                  <a:lnTo>
                    <a:pt x="1358917" y="170110"/>
                  </a:lnTo>
                  <a:lnTo>
                    <a:pt x="1494809" y="85055"/>
                  </a:lnTo>
                  <a:lnTo>
                    <a:pt x="1630700" y="170110"/>
                  </a:lnTo>
                  <a:lnTo>
                    <a:pt x="1766592" y="170110"/>
                  </a:lnTo>
                  <a:lnTo>
                    <a:pt x="1902484" y="170110"/>
                  </a:lnTo>
                  <a:lnTo>
                    <a:pt x="2038375" y="170110"/>
                  </a:lnTo>
                  <a:lnTo>
                    <a:pt x="2174267" y="85055"/>
                  </a:lnTo>
                  <a:lnTo>
                    <a:pt x="2310159" y="85055"/>
                  </a:lnTo>
                  <a:lnTo>
                    <a:pt x="2446051" y="85055"/>
                  </a:lnTo>
                  <a:lnTo>
                    <a:pt x="2581942" y="0"/>
                  </a:lnTo>
                  <a:lnTo>
                    <a:pt x="2717834" y="255165"/>
                  </a:lnTo>
                  <a:lnTo>
                    <a:pt x="2853726" y="425276"/>
                  </a:lnTo>
                  <a:lnTo>
                    <a:pt x="2989618" y="170110"/>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78" name="pl78"/>
            <p:cNvSpPr/>
            <p:nvPr/>
          </p:nvSpPr>
          <p:spPr>
            <a:xfrm>
              <a:off x="5437664" y="3039031"/>
              <a:ext cx="3397293" cy="170110"/>
            </a:xfrm>
            <a:custGeom>
              <a:avLst/>
              <a:pathLst>
                <a:path w="3397293" h="170110">
                  <a:moveTo>
                    <a:pt x="0" y="85055"/>
                  </a:moveTo>
                  <a:lnTo>
                    <a:pt x="135891" y="85055"/>
                  </a:lnTo>
                  <a:lnTo>
                    <a:pt x="271783" y="85055"/>
                  </a:lnTo>
                  <a:lnTo>
                    <a:pt x="407675" y="85055"/>
                  </a:lnTo>
                  <a:lnTo>
                    <a:pt x="543566" y="85055"/>
                  </a:lnTo>
                  <a:lnTo>
                    <a:pt x="679458" y="0"/>
                  </a:lnTo>
                  <a:lnTo>
                    <a:pt x="815350" y="0"/>
                  </a:lnTo>
                  <a:lnTo>
                    <a:pt x="951242" y="0"/>
                  </a:lnTo>
                  <a:lnTo>
                    <a:pt x="1087133" y="85055"/>
                  </a:lnTo>
                  <a:lnTo>
                    <a:pt x="1223025" y="85055"/>
                  </a:lnTo>
                  <a:lnTo>
                    <a:pt x="1358917" y="85055"/>
                  </a:lnTo>
                  <a:lnTo>
                    <a:pt x="1494809" y="85055"/>
                  </a:lnTo>
                  <a:lnTo>
                    <a:pt x="1630700" y="85055"/>
                  </a:lnTo>
                  <a:lnTo>
                    <a:pt x="1766592" y="85055"/>
                  </a:lnTo>
                  <a:lnTo>
                    <a:pt x="1902484" y="85055"/>
                  </a:lnTo>
                  <a:lnTo>
                    <a:pt x="2038375" y="85055"/>
                  </a:lnTo>
                  <a:lnTo>
                    <a:pt x="2174267" y="85055"/>
                  </a:lnTo>
                  <a:lnTo>
                    <a:pt x="2310159" y="85055"/>
                  </a:lnTo>
                  <a:lnTo>
                    <a:pt x="2446051" y="85055"/>
                  </a:lnTo>
                  <a:lnTo>
                    <a:pt x="2581942" y="85055"/>
                  </a:lnTo>
                  <a:lnTo>
                    <a:pt x="2717834" y="85055"/>
                  </a:lnTo>
                  <a:lnTo>
                    <a:pt x="2853726" y="85055"/>
                  </a:lnTo>
                  <a:lnTo>
                    <a:pt x="2989618" y="85055"/>
                  </a:lnTo>
                  <a:lnTo>
                    <a:pt x="3125509" y="85055"/>
                  </a:lnTo>
                  <a:lnTo>
                    <a:pt x="3261401" y="85055"/>
                  </a:lnTo>
                  <a:lnTo>
                    <a:pt x="3397293" y="170110"/>
                  </a:lnTo>
                </a:path>
              </a:pathLst>
            </a:custGeom>
            <a:ln w="27101" cap="flat">
              <a:solidFill>
                <a:srgbClr val="961A49">
                  <a:alpha val="100000"/>
                </a:srgbClr>
              </a:solidFill>
              <a:prstDash val="solid"/>
              <a:round/>
            </a:ln>
          </p:spPr>
          <p:txBody>
            <a:bodyPr/>
            <a:lstStyle/>
            <a:p/>
          </p:txBody>
        </p:sp>
        <p:sp>
          <p:nvSpPr>
            <p:cNvPr id="79" name="pl79"/>
            <p:cNvSpPr/>
            <p:nvPr/>
          </p:nvSpPr>
          <p:spPr>
            <a:xfrm>
              <a:off x="5437664" y="312408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1445939"/>
            </a:xfrm>
            <a:custGeom>
              <a:avLst/>
              <a:pathLst>
                <a:path w="3397293" h="1445939">
                  <a:moveTo>
                    <a:pt x="0" y="255165"/>
                  </a:moveTo>
                  <a:lnTo>
                    <a:pt x="135891" y="0"/>
                  </a:lnTo>
                  <a:lnTo>
                    <a:pt x="271783" y="0"/>
                  </a:lnTo>
                  <a:lnTo>
                    <a:pt x="407675" y="0"/>
                  </a:lnTo>
                  <a:lnTo>
                    <a:pt x="543566" y="85055"/>
                  </a:lnTo>
                  <a:lnTo>
                    <a:pt x="679458" y="0"/>
                  </a:lnTo>
                  <a:lnTo>
                    <a:pt x="815350" y="85055"/>
                  </a:lnTo>
                  <a:lnTo>
                    <a:pt x="951242" y="85055"/>
                  </a:lnTo>
                  <a:lnTo>
                    <a:pt x="1087133" y="170110"/>
                  </a:lnTo>
                  <a:lnTo>
                    <a:pt x="1223025" y="170110"/>
                  </a:lnTo>
                  <a:lnTo>
                    <a:pt x="1358917" y="255165"/>
                  </a:lnTo>
                  <a:lnTo>
                    <a:pt x="1494809" y="255165"/>
                  </a:lnTo>
                  <a:lnTo>
                    <a:pt x="1630700" y="255165"/>
                  </a:lnTo>
                  <a:lnTo>
                    <a:pt x="1766592" y="255165"/>
                  </a:lnTo>
                  <a:lnTo>
                    <a:pt x="1902484" y="340220"/>
                  </a:lnTo>
                  <a:lnTo>
                    <a:pt x="2038375" y="425276"/>
                  </a:lnTo>
                  <a:lnTo>
                    <a:pt x="2174267" y="340220"/>
                  </a:lnTo>
                  <a:lnTo>
                    <a:pt x="2310159" y="425276"/>
                  </a:lnTo>
                  <a:lnTo>
                    <a:pt x="2446051" y="510331"/>
                  </a:lnTo>
                  <a:lnTo>
                    <a:pt x="2581942" y="510331"/>
                  </a:lnTo>
                  <a:lnTo>
                    <a:pt x="2717834" y="595386"/>
                  </a:lnTo>
                  <a:lnTo>
                    <a:pt x="2853726" y="680441"/>
                  </a:lnTo>
                  <a:lnTo>
                    <a:pt x="2989618" y="935607"/>
                  </a:lnTo>
                  <a:lnTo>
                    <a:pt x="3125509" y="1190773"/>
                  </a:lnTo>
                  <a:lnTo>
                    <a:pt x="3261401" y="1445939"/>
                  </a:lnTo>
                  <a:lnTo>
                    <a:pt x="3397293" y="1105718"/>
                  </a:lnTo>
                </a:path>
              </a:pathLst>
            </a:custGeom>
            <a:ln w="43362" cap="flat">
              <a:solidFill>
                <a:srgbClr val="000000">
                  <a:alpha val="100000"/>
                </a:srgbClr>
              </a:solidFill>
              <a:prstDash val="solid"/>
              <a:round/>
            </a:ln>
          </p:spPr>
          <p:txBody>
            <a:bodyPr/>
            <a:lstStyle/>
            <a:p/>
          </p:txBody>
        </p:sp>
        <p:sp>
          <p:nvSpPr>
            <p:cNvPr id="81" name="pl81"/>
            <p:cNvSpPr/>
            <p:nvPr/>
          </p:nvSpPr>
          <p:spPr>
            <a:xfrm>
              <a:off x="5437664" y="2307556"/>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307556"/>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307556"/>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307556"/>
              <a:ext cx="0" cy="731475"/>
            </a:xfrm>
            <a:custGeom>
              <a:avLst/>
              <a:pathLst>
                <a:path w="0" h="731475">
                  <a:moveTo>
                    <a:pt x="0" y="7314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307556"/>
              <a:ext cx="0" cy="816530"/>
            </a:xfrm>
            <a:custGeom>
              <a:avLst/>
              <a:pathLst>
                <a:path w="0" h="816530">
                  <a:moveTo>
                    <a:pt x="0" y="81653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307556"/>
              <a:ext cx="0" cy="1752138"/>
            </a:xfrm>
            <a:custGeom>
              <a:avLst/>
              <a:pathLst>
                <a:path w="0" h="1752138">
                  <a:moveTo>
                    <a:pt x="0" y="17521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307556"/>
              <a:ext cx="0" cy="1411917"/>
            </a:xfrm>
            <a:custGeom>
              <a:avLst/>
              <a:pathLst>
                <a:path w="0" h="1411917">
                  <a:moveTo>
                    <a:pt x="0" y="14119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1445939"/>
            </a:xfrm>
            <a:custGeom>
              <a:avLst/>
              <a:pathLst>
                <a:path w="3397293" h="1445939">
                  <a:moveTo>
                    <a:pt x="0" y="255165"/>
                  </a:moveTo>
                  <a:lnTo>
                    <a:pt x="135891" y="0"/>
                  </a:lnTo>
                  <a:lnTo>
                    <a:pt x="271783" y="0"/>
                  </a:lnTo>
                  <a:lnTo>
                    <a:pt x="407675" y="0"/>
                  </a:lnTo>
                  <a:lnTo>
                    <a:pt x="543566" y="85055"/>
                  </a:lnTo>
                  <a:lnTo>
                    <a:pt x="679458" y="0"/>
                  </a:lnTo>
                  <a:lnTo>
                    <a:pt x="815350" y="85055"/>
                  </a:lnTo>
                  <a:lnTo>
                    <a:pt x="951242" y="85055"/>
                  </a:lnTo>
                  <a:lnTo>
                    <a:pt x="1087133" y="170110"/>
                  </a:lnTo>
                  <a:lnTo>
                    <a:pt x="1223025" y="170110"/>
                  </a:lnTo>
                  <a:lnTo>
                    <a:pt x="1358917" y="255165"/>
                  </a:lnTo>
                  <a:lnTo>
                    <a:pt x="1494809" y="255165"/>
                  </a:lnTo>
                  <a:lnTo>
                    <a:pt x="1630700" y="255165"/>
                  </a:lnTo>
                  <a:lnTo>
                    <a:pt x="1766592" y="255165"/>
                  </a:lnTo>
                  <a:lnTo>
                    <a:pt x="1902484" y="340220"/>
                  </a:lnTo>
                  <a:lnTo>
                    <a:pt x="2038375" y="425276"/>
                  </a:lnTo>
                  <a:lnTo>
                    <a:pt x="2174267" y="340220"/>
                  </a:lnTo>
                  <a:lnTo>
                    <a:pt x="2310159" y="425276"/>
                  </a:lnTo>
                  <a:lnTo>
                    <a:pt x="2446051" y="510331"/>
                  </a:lnTo>
                  <a:lnTo>
                    <a:pt x="2581942" y="510331"/>
                  </a:lnTo>
                  <a:lnTo>
                    <a:pt x="2717834" y="595386"/>
                  </a:lnTo>
                  <a:lnTo>
                    <a:pt x="2853726" y="680441"/>
                  </a:lnTo>
                  <a:lnTo>
                    <a:pt x="2989618" y="935607"/>
                  </a:lnTo>
                  <a:lnTo>
                    <a:pt x="3125509" y="1190773"/>
                  </a:lnTo>
                  <a:lnTo>
                    <a:pt x="3261401" y="1445939"/>
                  </a:lnTo>
                  <a:lnTo>
                    <a:pt x="3397293" y="1105718"/>
                  </a:lnTo>
                </a:path>
              </a:pathLst>
            </a:custGeom>
            <a:ln w="27101" cap="flat">
              <a:solidFill>
                <a:srgbClr val="0058AB">
                  <a:alpha val="100000"/>
                </a:srgbClr>
              </a:solidFill>
              <a:prstDash val="solid"/>
              <a:round/>
            </a:ln>
          </p:spPr>
          <p:txBody>
            <a:bodyPr/>
            <a:lstStyle/>
            <a:p/>
          </p:txBody>
        </p:sp>
        <p:sp>
          <p:nvSpPr>
            <p:cNvPr id="89" name="tx89"/>
            <p:cNvSpPr/>
            <p:nvPr/>
          </p:nvSpPr>
          <p:spPr>
            <a:xfrm>
              <a:off x="5407519" y="223304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86977"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766436" y="223304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45895"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20725" y="223441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8786762" y="223574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902429" y="3170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170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9225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307197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2214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116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116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362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987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78780" y="4990743"/>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114" name="tx114"/>
            <p:cNvSpPr/>
            <p:nvPr/>
          </p:nvSpPr>
          <p:spPr>
            <a:xfrm>
              <a:off x="68033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6583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491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130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9770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8409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811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450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090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7729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3668238" cy="114824"/>
            </a:xfrm>
            <a:prstGeom prst="rect">
              <a:avLst/>
            </a:prstGeom>
            <a:solidFill>
              <a:srgbClr val="1CABE2">
                <a:alpha val="80000"/>
              </a:srgbClr>
            </a:solidFill>
          </p:spPr>
          <p:txBody>
            <a:bodyPr/>
            <a:lstStyle/>
            <a:p/>
          </p:txBody>
        </p:sp>
        <p:sp>
          <p:nvSpPr>
            <p:cNvPr id="130" name="rc130"/>
            <p:cNvSpPr/>
            <p:nvPr/>
          </p:nvSpPr>
          <p:spPr>
            <a:xfrm>
              <a:off x="1317178" y="5743865"/>
              <a:ext cx="7321564" cy="114824"/>
            </a:xfrm>
            <a:prstGeom prst="rect">
              <a:avLst/>
            </a:prstGeom>
            <a:solidFill>
              <a:srgbClr val="1CABE2">
                <a:alpha val="80000"/>
              </a:srgbClr>
            </a:solidFill>
          </p:spPr>
          <p:txBody>
            <a:bodyPr/>
            <a:lstStyle/>
            <a:p/>
          </p:txBody>
        </p:sp>
        <p:sp>
          <p:nvSpPr>
            <p:cNvPr id="131" name="rc131"/>
            <p:cNvSpPr/>
            <p:nvPr/>
          </p:nvSpPr>
          <p:spPr>
            <a:xfrm>
              <a:off x="1317178" y="5600334"/>
              <a:ext cx="5528452"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94803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46954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655941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84233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Estonia (86%) was 4 percentage points lower than the global average (90%) and 10 percentage points lower than the average across all non-programme countries (96%).
National DTP1 coverage was 7 percentage points lower than in 2019 (93%).
This equates to 1,000 zero-dose children in 2025 - the same number of zero-dose children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Estonia DTP1 coverage was 86% - this is 7 percentage points lower than in 2019 and lower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Estonia ranked number 1 out of 41 countries for lowest DTP1 coverage (based on tied ranks).
Estonia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Estonia had the lowest coverage, but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F26A21">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Estonia ranked number 25 out of 41 countries with 1,000 zero-dose children.
In 2025, Estonia ranked number 26 out of 41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5033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8023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1013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152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9451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0750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640484"/>
              <a:ext cx="204851" cy="1044902"/>
            </a:xfrm>
            <a:prstGeom prst="rect">
              <a:avLst/>
            </a:prstGeom>
            <a:solidFill>
              <a:srgbClr val="80BD41">
                <a:alpha val="100000"/>
              </a:srgbClr>
            </a:solidFill>
          </p:spPr>
          <p:txBody>
            <a:bodyPr/>
            <a:lstStyle/>
            <a:p/>
          </p:txBody>
        </p:sp>
        <p:sp>
          <p:nvSpPr>
            <p:cNvPr id="26" name="rc26"/>
            <p:cNvSpPr/>
            <p:nvPr/>
          </p:nvSpPr>
          <p:spPr>
            <a:xfrm>
              <a:off x="1271992" y="3561827"/>
              <a:ext cx="204851" cy="44984"/>
            </a:xfrm>
            <a:prstGeom prst="rect">
              <a:avLst/>
            </a:prstGeom>
            <a:solidFill>
              <a:srgbClr val="0058AB">
                <a:alpha val="100000"/>
              </a:srgbClr>
            </a:solidFill>
          </p:spPr>
          <p:txBody>
            <a:bodyPr/>
            <a:lstStyle/>
            <a:p/>
          </p:txBody>
        </p:sp>
        <p:sp>
          <p:nvSpPr>
            <p:cNvPr id="27" name="rc27"/>
            <p:cNvSpPr/>
            <p:nvPr/>
          </p:nvSpPr>
          <p:spPr>
            <a:xfrm>
              <a:off x="1271992" y="3606811"/>
              <a:ext cx="204851" cy="33672"/>
            </a:xfrm>
            <a:prstGeom prst="rect">
              <a:avLst/>
            </a:prstGeom>
            <a:solidFill>
              <a:srgbClr val="1CABE2">
                <a:alpha val="100000"/>
              </a:srgbClr>
            </a:solidFill>
          </p:spPr>
          <p:txBody>
            <a:bodyPr/>
            <a:lstStyle/>
            <a:p/>
          </p:txBody>
        </p:sp>
        <p:sp>
          <p:nvSpPr>
            <p:cNvPr id="28" name="rc28"/>
            <p:cNvSpPr/>
            <p:nvPr/>
          </p:nvSpPr>
          <p:spPr>
            <a:xfrm>
              <a:off x="1499604" y="3658321"/>
              <a:ext cx="204851" cy="1027065"/>
            </a:xfrm>
            <a:prstGeom prst="rect">
              <a:avLst/>
            </a:prstGeom>
            <a:solidFill>
              <a:srgbClr val="80BD41">
                <a:alpha val="100000"/>
              </a:srgbClr>
            </a:solidFill>
          </p:spPr>
          <p:txBody>
            <a:bodyPr/>
            <a:lstStyle/>
            <a:p/>
          </p:txBody>
        </p:sp>
        <p:sp>
          <p:nvSpPr>
            <p:cNvPr id="29" name="rc29"/>
            <p:cNvSpPr/>
            <p:nvPr/>
          </p:nvSpPr>
          <p:spPr>
            <a:xfrm>
              <a:off x="1499604" y="3592802"/>
              <a:ext cx="204851" cy="10963"/>
            </a:xfrm>
            <a:prstGeom prst="rect">
              <a:avLst/>
            </a:prstGeom>
            <a:solidFill>
              <a:srgbClr val="0058AB">
                <a:alpha val="100000"/>
              </a:srgbClr>
            </a:solidFill>
          </p:spPr>
          <p:txBody>
            <a:bodyPr/>
            <a:lstStyle/>
            <a:p/>
          </p:txBody>
        </p:sp>
        <p:sp>
          <p:nvSpPr>
            <p:cNvPr id="30" name="rc30"/>
            <p:cNvSpPr/>
            <p:nvPr/>
          </p:nvSpPr>
          <p:spPr>
            <a:xfrm>
              <a:off x="1499604" y="3603766"/>
              <a:ext cx="204851" cy="54555"/>
            </a:xfrm>
            <a:prstGeom prst="rect">
              <a:avLst/>
            </a:prstGeom>
            <a:solidFill>
              <a:srgbClr val="1CABE2">
                <a:alpha val="100000"/>
              </a:srgbClr>
            </a:solidFill>
          </p:spPr>
          <p:txBody>
            <a:bodyPr/>
            <a:lstStyle/>
            <a:p/>
          </p:txBody>
        </p:sp>
        <p:sp>
          <p:nvSpPr>
            <p:cNvPr id="31" name="rc31"/>
            <p:cNvSpPr/>
            <p:nvPr/>
          </p:nvSpPr>
          <p:spPr>
            <a:xfrm>
              <a:off x="1727217" y="3629608"/>
              <a:ext cx="204851" cy="1055779"/>
            </a:xfrm>
            <a:prstGeom prst="rect">
              <a:avLst/>
            </a:prstGeom>
            <a:solidFill>
              <a:srgbClr val="80BD41">
                <a:alpha val="100000"/>
              </a:srgbClr>
            </a:solidFill>
          </p:spPr>
          <p:txBody>
            <a:bodyPr/>
            <a:lstStyle/>
            <a:p/>
          </p:txBody>
        </p:sp>
        <p:sp>
          <p:nvSpPr>
            <p:cNvPr id="32" name="rc32"/>
            <p:cNvSpPr/>
            <p:nvPr/>
          </p:nvSpPr>
          <p:spPr>
            <a:xfrm>
              <a:off x="1727217" y="3562175"/>
              <a:ext cx="204851" cy="11224"/>
            </a:xfrm>
            <a:prstGeom prst="rect">
              <a:avLst/>
            </a:prstGeom>
            <a:solidFill>
              <a:srgbClr val="0058AB">
                <a:alpha val="100000"/>
              </a:srgbClr>
            </a:solidFill>
          </p:spPr>
          <p:txBody>
            <a:bodyPr/>
            <a:lstStyle/>
            <a:p/>
          </p:txBody>
        </p:sp>
        <p:sp>
          <p:nvSpPr>
            <p:cNvPr id="33" name="rc33"/>
            <p:cNvSpPr/>
            <p:nvPr/>
          </p:nvSpPr>
          <p:spPr>
            <a:xfrm>
              <a:off x="1727217" y="3573399"/>
              <a:ext cx="204851" cy="56208"/>
            </a:xfrm>
            <a:prstGeom prst="rect">
              <a:avLst/>
            </a:prstGeom>
            <a:solidFill>
              <a:srgbClr val="1CABE2">
                <a:alpha val="100000"/>
              </a:srgbClr>
            </a:solidFill>
          </p:spPr>
          <p:txBody>
            <a:bodyPr/>
            <a:lstStyle/>
            <a:p/>
          </p:txBody>
        </p:sp>
        <p:sp>
          <p:nvSpPr>
            <p:cNvPr id="34" name="rc34"/>
            <p:cNvSpPr/>
            <p:nvPr/>
          </p:nvSpPr>
          <p:spPr>
            <a:xfrm>
              <a:off x="1954829" y="3624474"/>
              <a:ext cx="204851" cy="1060912"/>
            </a:xfrm>
            <a:prstGeom prst="rect">
              <a:avLst/>
            </a:prstGeom>
            <a:solidFill>
              <a:srgbClr val="80BD41">
                <a:alpha val="100000"/>
              </a:srgbClr>
            </a:solidFill>
          </p:spPr>
          <p:txBody>
            <a:bodyPr/>
            <a:lstStyle/>
            <a:p/>
          </p:txBody>
        </p:sp>
        <p:sp>
          <p:nvSpPr>
            <p:cNvPr id="35" name="rc35"/>
            <p:cNvSpPr/>
            <p:nvPr/>
          </p:nvSpPr>
          <p:spPr>
            <a:xfrm>
              <a:off x="1954829" y="3556780"/>
              <a:ext cx="204851" cy="11311"/>
            </a:xfrm>
            <a:prstGeom prst="rect">
              <a:avLst/>
            </a:prstGeom>
            <a:solidFill>
              <a:srgbClr val="0058AB">
                <a:alpha val="100000"/>
              </a:srgbClr>
            </a:solidFill>
          </p:spPr>
          <p:txBody>
            <a:bodyPr/>
            <a:lstStyle/>
            <a:p/>
          </p:txBody>
        </p:sp>
        <p:sp>
          <p:nvSpPr>
            <p:cNvPr id="36" name="rc36"/>
            <p:cNvSpPr/>
            <p:nvPr/>
          </p:nvSpPr>
          <p:spPr>
            <a:xfrm>
              <a:off x="1954829" y="3568092"/>
              <a:ext cx="204851" cy="56382"/>
            </a:xfrm>
            <a:prstGeom prst="rect">
              <a:avLst/>
            </a:prstGeom>
            <a:solidFill>
              <a:srgbClr val="1CABE2">
                <a:alpha val="100000"/>
              </a:srgbClr>
            </a:solidFill>
          </p:spPr>
          <p:txBody>
            <a:bodyPr/>
            <a:lstStyle/>
            <a:p/>
          </p:txBody>
        </p:sp>
        <p:sp>
          <p:nvSpPr>
            <p:cNvPr id="37" name="rc37"/>
            <p:cNvSpPr/>
            <p:nvPr/>
          </p:nvSpPr>
          <p:spPr>
            <a:xfrm>
              <a:off x="2182442" y="3550690"/>
              <a:ext cx="204851" cy="1134697"/>
            </a:xfrm>
            <a:prstGeom prst="rect">
              <a:avLst/>
            </a:prstGeom>
            <a:solidFill>
              <a:srgbClr val="80BD41">
                <a:alpha val="100000"/>
              </a:srgbClr>
            </a:solidFill>
          </p:spPr>
          <p:txBody>
            <a:bodyPr/>
            <a:lstStyle/>
            <a:p/>
          </p:txBody>
        </p:sp>
        <p:sp>
          <p:nvSpPr>
            <p:cNvPr id="38" name="rc38"/>
            <p:cNvSpPr/>
            <p:nvPr/>
          </p:nvSpPr>
          <p:spPr>
            <a:xfrm>
              <a:off x="2182442" y="3478297"/>
              <a:ext cx="204851" cy="24101"/>
            </a:xfrm>
            <a:prstGeom prst="rect">
              <a:avLst/>
            </a:prstGeom>
            <a:solidFill>
              <a:srgbClr val="0058AB">
                <a:alpha val="100000"/>
              </a:srgbClr>
            </a:solidFill>
          </p:spPr>
          <p:txBody>
            <a:bodyPr/>
            <a:lstStyle/>
            <a:p/>
          </p:txBody>
        </p:sp>
        <p:sp>
          <p:nvSpPr>
            <p:cNvPr id="39" name="rc39"/>
            <p:cNvSpPr/>
            <p:nvPr/>
          </p:nvSpPr>
          <p:spPr>
            <a:xfrm>
              <a:off x="2182442" y="3502399"/>
              <a:ext cx="204851" cy="48290"/>
            </a:xfrm>
            <a:prstGeom prst="rect">
              <a:avLst/>
            </a:prstGeom>
            <a:solidFill>
              <a:srgbClr val="1CABE2">
                <a:alpha val="100000"/>
              </a:srgbClr>
            </a:solidFill>
          </p:spPr>
          <p:txBody>
            <a:bodyPr/>
            <a:lstStyle/>
            <a:p/>
          </p:txBody>
        </p:sp>
        <p:sp>
          <p:nvSpPr>
            <p:cNvPr id="40" name="rc40"/>
            <p:cNvSpPr/>
            <p:nvPr/>
          </p:nvSpPr>
          <p:spPr>
            <a:xfrm>
              <a:off x="2410055" y="3490566"/>
              <a:ext cx="204851" cy="1194821"/>
            </a:xfrm>
            <a:prstGeom prst="rect">
              <a:avLst/>
            </a:prstGeom>
            <a:solidFill>
              <a:srgbClr val="80BD41">
                <a:alpha val="100000"/>
              </a:srgbClr>
            </a:solidFill>
          </p:spPr>
          <p:txBody>
            <a:bodyPr/>
            <a:lstStyle/>
            <a:p/>
          </p:txBody>
        </p:sp>
        <p:sp>
          <p:nvSpPr>
            <p:cNvPr id="41" name="rc41"/>
            <p:cNvSpPr/>
            <p:nvPr/>
          </p:nvSpPr>
          <p:spPr>
            <a:xfrm>
              <a:off x="2410055" y="3440796"/>
              <a:ext cx="204851" cy="12442"/>
            </a:xfrm>
            <a:prstGeom prst="rect">
              <a:avLst/>
            </a:prstGeom>
            <a:solidFill>
              <a:srgbClr val="0058AB">
                <a:alpha val="100000"/>
              </a:srgbClr>
            </a:solidFill>
          </p:spPr>
          <p:txBody>
            <a:bodyPr/>
            <a:lstStyle/>
            <a:p/>
          </p:txBody>
        </p:sp>
        <p:sp>
          <p:nvSpPr>
            <p:cNvPr id="42" name="rc42"/>
            <p:cNvSpPr/>
            <p:nvPr/>
          </p:nvSpPr>
          <p:spPr>
            <a:xfrm>
              <a:off x="2410055" y="3453238"/>
              <a:ext cx="204851" cy="37327"/>
            </a:xfrm>
            <a:prstGeom prst="rect">
              <a:avLst/>
            </a:prstGeom>
            <a:solidFill>
              <a:srgbClr val="1CABE2">
                <a:alpha val="100000"/>
              </a:srgbClr>
            </a:solidFill>
          </p:spPr>
          <p:txBody>
            <a:bodyPr/>
            <a:lstStyle/>
            <a:p/>
          </p:txBody>
        </p:sp>
        <p:sp>
          <p:nvSpPr>
            <p:cNvPr id="43" name="rc43"/>
            <p:cNvSpPr/>
            <p:nvPr/>
          </p:nvSpPr>
          <p:spPr>
            <a:xfrm>
              <a:off x="2637667" y="3456632"/>
              <a:ext cx="204851" cy="1228754"/>
            </a:xfrm>
            <a:prstGeom prst="rect">
              <a:avLst/>
            </a:prstGeom>
            <a:solidFill>
              <a:srgbClr val="80BD41">
                <a:alpha val="100000"/>
              </a:srgbClr>
            </a:solidFill>
          </p:spPr>
          <p:txBody>
            <a:bodyPr/>
            <a:lstStyle/>
            <a:p/>
          </p:txBody>
        </p:sp>
        <p:sp>
          <p:nvSpPr>
            <p:cNvPr id="44" name="rc44"/>
            <p:cNvSpPr/>
            <p:nvPr/>
          </p:nvSpPr>
          <p:spPr>
            <a:xfrm>
              <a:off x="2637667" y="3391983"/>
              <a:ext cx="204851" cy="25841"/>
            </a:xfrm>
            <a:prstGeom prst="rect">
              <a:avLst/>
            </a:prstGeom>
            <a:solidFill>
              <a:srgbClr val="0058AB">
                <a:alpha val="100000"/>
              </a:srgbClr>
            </a:solidFill>
          </p:spPr>
          <p:txBody>
            <a:bodyPr/>
            <a:lstStyle/>
            <a:p/>
          </p:txBody>
        </p:sp>
        <p:sp>
          <p:nvSpPr>
            <p:cNvPr id="45" name="rc45"/>
            <p:cNvSpPr/>
            <p:nvPr/>
          </p:nvSpPr>
          <p:spPr>
            <a:xfrm>
              <a:off x="2637667" y="3417825"/>
              <a:ext cx="204851" cy="38806"/>
            </a:xfrm>
            <a:prstGeom prst="rect">
              <a:avLst/>
            </a:prstGeom>
            <a:solidFill>
              <a:srgbClr val="1CABE2">
                <a:alpha val="100000"/>
              </a:srgbClr>
            </a:solidFill>
          </p:spPr>
          <p:txBody>
            <a:bodyPr/>
            <a:lstStyle/>
            <a:p/>
          </p:txBody>
        </p:sp>
        <p:sp>
          <p:nvSpPr>
            <p:cNvPr id="46" name="rc46"/>
            <p:cNvSpPr/>
            <p:nvPr/>
          </p:nvSpPr>
          <p:spPr>
            <a:xfrm>
              <a:off x="2865280" y="3386241"/>
              <a:ext cx="204851" cy="1299146"/>
            </a:xfrm>
            <a:prstGeom prst="rect">
              <a:avLst/>
            </a:prstGeom>
            <a:solidFill>
              <a:srgbClr val="80BD41">
                <a:alpha val="100000"/>
              </a:srgbClr>
            </a:solidFill>
          </p:spPr>
          <p:txBody>
            <a:bodyPr/>
            <a:lstStyle/>
            <a:p/>
          </p:txBody>
        </p:sp>
        <p:sp>
          <p:nvSpPr>
            <p:cNvPr id="47" name="rc47"/>
            <p:cNvSpPr/>
            <p:nvPr/>
          </p:nvSpPr>
          <p:spPr>
            <a:xfrm>
              <a:off x="2865280" y="3317851"/>
              <a:ext cx="204851" cy="27321"/>
            </a:xfrm>
            <a:prstGeom prst="rect">
              <a:avLst/>
            </a:prstGeom>
            <a:solidFill>
              <a:srgbClr val="0058AB">
                <a:alpha val="100000"/>
              </a:srgbClr>
            </a:solidFill>
          </p:spPr>
          <p:txBody>
            <a:bodyPr/>
            <a:lstStyle/>
            <a:p/>
          </p:txBody>
        </p:sp>
        <p:sp>
          <p:nvSpPr>
            <p:cNvPr id="48" name="rc48"/>
            <p:cNvSpPr/>
            <p:nvPr/>
          </p:nvSpPr>
          <p:spPr>
            <a:xfrm>
              <a:off x="2865280" y="3345172"/>
              <a:ext cx="204851" cy="41068"/>
            </a:xfrm>
            <a:prstGeom prst="rect">
              <a:avLst/>
            </a:prstGeom>
            <a:solidFill>
              <a:srgbClr val="1CABE2">
                <a:alpha val="100000"/>
              </a:srgbClr>
            </a:solidFill>
          </p:spPr>
          <p:txBody>
            <a:bodyPr/>
            <a:lstStyle/>
            <a:p/>
          </p:txBody>
        </p:sp>
        <p:sp>
          <p:nvSpPr>
            <p:cNvPr id="49" name="rc49"/>
            <p:cNvSpPr/>
            <p:nvPr/>
          </p:nvSpPr>
          <p:spPr>
            <a:xfrm>
              <a:off x="3092892" y="3365010"/>
              <a:ext cx="204851" cy="1320376"/>
            </a:xfrm>
            <a:prstGeom prst="rect">
              <a:avLst/>
            </a:prstGeom>
            <a:solidFill>
              <a:srgbClr val="80BD41">
                <a:alpha val="100000"/>
              </a:srgbClr>
            </a:solidFill>
          </p:spPr>
          <p:txBody>
            <a:bodyPr/>
            <a:lstStyle/>
            <a:p/>
          </p:txBody>
        </p:sp>
        <p:sp>
          <p:nvSpPr>
            <p:cNvPr id="50" name="rc50"/>
            <p:cNvSpPr/>
            <p:nvPr/>
          </p:nvSpPr>
          <p:spPr>
            <a:xfrm>
              <a:off x="3092892" y="3295489"/>
              <a:ext cx="204851" cy="41677"/>
            </a:xfrm>
            <a:prstGeom prst="rect">
              <a:avLst/>
            </a:prstGeom>
            <a:solidFill>
              <a:srgbClr val="0058AB">
                <a:alpha val="100000"/>
              </a:srgbClr>
            </a:solidFill>
          </p:spPr>
          <p:txBody>
            <a:bodyPr/>
            <a:lstStyle/>
            <a:p/>
          </p:txBody>
        </p:sp>
        <p:sp>
          <p:nvSpPr>
            <p:cNvPr id="51" name="rc51"/>
            <p:cNvSpPr/>
            <p:nvPr/>
          </p:nvSpPr>
          <p:spPr>
            <a:xfrm>
              <a:off x="3092892" y="3337167"/>
              <a:ext cx="204851" cy="27843"/>
            </a:xfrm>
            <a:prstGeom prst="rect">
              <a:avLst/>
            </a:prstGeom>
            <a:solidFill>
              <a:srgbClr val="1CABE2">
                <a:alpha val="100000"/>
              </a:srgbClr>
            </a:solidFill>
          </p:spPr>
          <p:txBody>
            <a:bodyPr/>
            <a:lstStyle/>
            <a:p/>
          </p:txBody>
        </p:sp>
        <p:sp>
          <p:nvSpPr>
            <p:cNvPr id="52" name="rc52"/>
            <p:cNvSpPr/>
            <p:nvPr/>
          </p:nvSpPr>
          <p:spPr>
            <a:xfrm>
              <a:off x="3320505" y="3383717"/>
              <a:ext cx="204851" cy="1301669"/>
            </a:xfrm>
            <a:prstGeom prst="rect">
              <a:avLst/>
            </a:prstGeom>
            <a:solidFill>
              <a:srgbClr val="80BD41">
                <a:alpha val="100000"/>
              </a:srgbClr>
            </a:solidFill>
          </p:spPr>
          <p:txBody>
            <a:bodyPr/>
            <a:lstStyle/>
            <a:p/>
          </p:txBody>
        </p:sp>
        <p:sp>
          <p:nvSpPr>
            <p:cNvPr id="53" name="rc53"/>
            <p:cNvSpPr/>
            <p:nvPr/>
          </p:nvSpPr>
          <p:spPr>
            <a:xfrm>
              <a:off x="3320505" y="3315241"/>
              <a:ext cx="204851" cy="41068"/>
            </a:xfrm>
            <a:prstGeom prst="rect">
              <a:avLst/>
            </a:prstGeom>
            <a:solidFill>
              <a:srgbClr val="0058AB">
                <a:alpha val="100000"/>
              </a:srgbClr>
            </a:solidFill>
          </p:spPr>
          <p:txBody>
            <a:bodyPr/>
            <a:lstStyle/>
            <a:p/>
          </p:txBody>
        </p:sp>
        <p:sp>
          <p:nvSpPr>
            <p:cNvPr id="54" name="rc54"/>
            <p:cNvSpPr/>
            <p:nvPr/>
          </p:nvSpPr>
          <p:spPr>
            <a:xfrm>
              <a:off x="3320505" y="3356309"/>
              <a:ext cx="204851" cy="27408"/>
            </a:xfrm>
            <a:prstGeom prst="rect">
              <a:avLst/>
            </a:prstGeom>
            <a:solidFill>
              <a:srgbClr val="1CABE2">
                <a:alpha val="100000"/>
              </a:srgbClr>
            </a:solidFill>
          </p:spPr>
          <p:txBody>
            <a:bodyPr/>
            <a:lstStyle/>
            <a:p/>
          </p:txBody>
        </p:sp>
        <p:sp>
          <p:nvSpPr>
            <p:cNvPr id="55" name="rc55"/>
            <p:cNvSpPr/>
            <p:nvPr/>
          </p:nvSpPr>
          <p:spPr>
            <a:xfrm>
              <a:off x="3548117" y="3395029"/>
              <a:ext cx="204851" cy="1290358"/>
            </a:xfrm>
            <a:prstGeom prst="rect">
              <a:avLst/>
            </a:prstGeom>
            <a:solidFill>
              <a:srgbClr val="80BD41">
                <a:alpha val="100000"/>
              </a:srgbClr>
            </a:solidFill>
          </p:spPr>
          <p:txBody>
            <a:bodyPr/>
            <a:lstStyle/>
            <a:p/>
          </p:txBody>
        </p:sp>
        <p:sp>
          <p:nvSpPr>
            <p:cNvPr id="56" name="rc56"/>
            <p:cNvSpPr/>
            <p:nvPr/>
          </p:nvSpPr>
          <p:spPr>
            <a:xfrm>
              <a:off x="3548117" y="3312630"/>
              <a:ext cx="204851" cy="54903"/>
            </a:xfrm>
            <a:prstGeom prst="rect">
              <a:avLst/>
            </a:prstGeom>
            <a:solidFill>
              <a:srgbClr val="0058AB">
                <a:alpha val="100000"/>
              </a:srgbClr>
            </a:solidFill>
          </p:spPr>
          <p:txBody>
            <a:bodyPr/>
            <a:lstStyle/>
            <a:p/>
          </p:txBody>
        </p:sp>
        <p:sp>
          <p:nvSpPr>
            <p:cNvPr id="57" name="rc57"/>
            <p:cNvSpPr/>
            <p:nvPr/>
          </p:nvSpPr>
          <p:spPr>
            <a:xfrm>
              <a:off x="3548117" y="3367534"/>
              <a:ext cx="204851" cy="27495"/>
            </a:xfrm>
            <a:prstGeom prst="rect">
              <a:avLst/>
            </a:prstGeom>
            <a:solidFill>
              <a:srgbClr val="1CABE2">
                <a:alpha val="100000"/>
              </a:srgbClr>
            </a:solidFill>
          </p:spPr>
          <p:txBody>
            <a:bodyPr/>
            <a:lstStyle/>
            <a:p/>
          </p:txBody>
        </p:sp>
        <p:sp>
          <p:nvSpPr>
            <p:cNvPr id="58" name="rc58"/>
            <p:cNvSpPr/>
            <p:nvPr/>
          </p:nvSpPr>
          <p:spPr>
            <a:xfrm>
              <a:off x="3775730" y="3494220"/>
              <a:ext cx="204851" cy="1191166"/>
            </a:xfrm>
            <a:prstGeom prst="rect">
              <a:avLst/>
            </a:prstGeom>
            <a:solidFill>
              <a:srgbClr val="80BD41">
                <a:alpha val="100000"/>
              </a:srgbClr>
            </a:solidFill>
          </p:spPr>
          <p:txBody>
            <a:bodyPr/>
            <a:lstStyle/>
            <a:p/>
          </p:txBody>
        </p:sp>
        <p:sp>
          <p:nvSpPr>
            <p:cNvPr id="59" name="rc59"/>
            <p:cNvSpPr/>
            <p:nvPr/>
          </p:nvSpPr>
          <p:spPr>
            <a:xfrm>
              <a:off x="3775730" y="3404600"/>
              <a:ext cx="204851" cy="51248"/>
            </a:xfrm>
            <a:prstGeom prst="rect">
              <a:avLst/>
            </a:prstGeom>
            <a:solidFill>
              <a:srgbClr val="0058AB">
                <a:alpha val="100000"/>
              </a:srgbClr>
            </a:solidFill>
          </p:spPr>
          <p:txBody>
            <a:bodyPr/>
            <a:lstStyle/>
            <a:p/>
          </p:txBody>
        </p:sp>
        <p:sp>
          <p:nvSpPr>
            <p:cNvPr id="60" name="rc60"/>
            <p:cNvSpPr/>
            <p:nvPr/>
          </p:nvSpPr>
          <p:spPr>
            <a:xfrm>
              <a:off x="3775730" y="3455849"/>
              <a:ext cx="204851" cy="38371"/>
            </a:xfrm>
            <a:prstGeom prst="rect">
              <a:avLst/>
            </a:prstGeom>
            <a:solidFill>
              <a:srgbClr val="1CABE2">
                <a:alpha val="100000"/>
              </a:srgbClr>
            </a:solidFill>
          </p:spPr>
          <p:txBody>
            <a:bodyPr/>
            <a:lstStyle/>
            <a:p/>
          </p:txBody>
        </p:sp>
        <p:sp>
          <p:nvSpPr>
            <p:cNvPr id="61" name="rc61"/>
            <p:cNvSpPr/>
            <p:nvPr/>
          </p:nvSpPr>
          <p:spPr>
            <a:xfrm>
              <a:off x="4003342" y="3535811"/>
              <a:ext cx="204851" cy="1149575"/>
            </a:xfrm>
            <a:prstGeom prst="rect">
              <a:avLst/>
            </a:prstGeom>
            <a:solidFill>
              <a:srgbClr val="80BD41">
                <a:alpha val="100000"/>
              </a:srgbClr>
            </a:solidFill>
          </p:spPr>
          <p:txBody>
            <a:bodyPr/>
            <a:lstStyle/>
            <a:p/>
          </p:txBody>
        </p:sp>
        <p:sp>
          <p:nvSpPr>
            <p:cNvPr id="62" name="rc62"/>
            <p:cNvSpPr/>
            <p:nvPr/>
          </p:nvSpPr>
          <p:spPr>
            <a:xfrm>
              <a:off x="4003342" y="3462461"/>
              <a:ext cx="204851" cy="48899"/>
            </a:xfrm>
            <a:prstGeom prst="rect">
              <a:avLst/>
            </a:prstGeom>
            <a:solidFill>
              <a:srgbClr val="0058AB">
                <a:alpha val="100000"/>
              </a:srgbClr>
            </a:solidFill>
          </p:spPr>
          <p:txBody>
            <a:bodyPr/>
            <a:lstStyle/>
            <a:p/>
          </p:txBody>
        </p:sp>
        <p:sp>
          <p:nvSpPr>
            <p:cNvPr id="63" name="rc63"/>
            <p:cNvSpPr/>
            <p:nvPr/>
          </p:nvSpPr>
          <p:spPr>
            <a:xfrm>
              <a:off x="4003342" y="3511361"/>
              <a:ext cx="204851" cy="24449"/>
            </a:xfrm>
            <a:prstGeom prst="rect">
              <a:avLst/>
            </a:prstGeom>
            <a:solidFill>
              <a:srgbClr val="1CABE2">
                <a:alpha val="100000"/>
              </a:srgbClr>
            </a:solidFill>
          </p:spPr>
          <p:txBody>
            <a:bodyPr/>
            <a:lstStyle/>
            <a:p/>
          </p:txBody>
        </p:sp>
        <p:sp>
          <p:nvSpPr>
            <p:cNvPr id="64" name="rc64"/>
            <p:cNvSpPr/>
            <p:nvPr/>
          </p:nvSpPr>
          <p:spPr>
            <a:xfrm>
              <a:off x="4230955" y="3576183"/>
              <a:ext cx="204851" cy="1109203"/>
            </a:xfrm>
            <a:prstGeom prst="rect">
              <a:avLst/>
            </a:prstGeom>
            <a:solidFill>
              <a:srgbClr val="80BD41">
                <a:alpha val="100000"/>
              </a:srgbClr>
            </a:solidFill>
          </p:spPr>
          <p:txBody>
            <a:bodyPr/>
            <a:lstStyle/>
            <a:p/>
          </p:txBody>
        </p:sp>
        <p:sp>
          <p:nvSpPr>
            <p:cNvPr id="65" name="rc65"/>
            <p:cNvSpPr/>
            <p:nvPr/>
          </p:nvSpPr>
          <p:spPr>
            <a:xfrm>
              <a:off x="4230955" y="3505357"/>
              <a:ext cx="204851" cy="47159"/>
            </a:xfrm>
            <a:prstGeom prst="rect">
              <a:avLst/>
            </a:prstGeom>
            <a:solidFill>
              <a:srgbClr val="0058AB">
                <a:alpha val="100000"/>
              </a:srgbClr>
            </a:solidFill>
          </p:spPr>
          <p:txBody>
            <a:bodyPr/>
            <a:lstStyle/>
            <a:p/>
          </p:txBody>
        </p:sp>
        <p:sp>
          <p:nvSpPr>
            <p:cNvPr id="66" name="rc66"/>
            <p:cNvSpPr/>
            <p:nvPr/>
          </p:nvSpPr>
          <p:spPr>
            <a:xfrm>
              <a:off x="4230955" y="3552517"/>
              <a:ext cx="204851" cy="23666"/>
            </a:xfrm>
            <a:prstGeom prst="rect">
              <a:avLst/>
            </a:prstGeom>
            <a:solidFill>
              <a:srgbClr val="1CABE2">
                <a:alpha val="100000"/>
              </a:srgbClr>
            </a:solidFill>
          </p:spPr>
          <p:txBody>
            <a:bodyPr/>
            <a:lstStyle/>
            <a:p/>
          </p:txBody>
        </p:sp>
        <p:sp>
          <p:nvSpPr>
            <p:cNvPr id="67" name="rc67"/>
            <p:cNvSpPr/>
            <p:nvPr/>
          </p:nvSpPr>
          <p:spPr>
            <a:xfrm>
              <a:off x="4458568" y="3587495"/>
              <a:ext cx="204851" cy="1097891"/>
            </a:xfrm>
            <a:prstGeom prst="rect">
              <a:avLst/>
            </a:prstGeom>
            <a:solidFill>
              <a:srgbClr val="80BD41">
                <a:alpha val="100000"/>
              </a:srgbClr>
            </a:solidFill>
          </p:spPr>
          <p:txBody>
            <a:bodyPr/>
            <a:lstStyle/>
            <a:p/>
          </p:txBody>
        </p:sp>
        <p:sp>
          <p:nvSpPr>
            <p:cNvPr id="68" name="rc68"/>
            <p:cNvSpPr/>
            <p:nvPr/>
          </p:nvSpPr>
          <p:spPr>
            <a:xfrm>
              <a:off x="4458568" y="3504835"/>
              <a:ext cx="204851" cy="58992"/>
            </a:xfrm>
            <a:prstGeom prst="rect">
              <a:avLst/>
            </a:prstGeom>
            <a:solidFill>
              <a:srgbClr val="0058AB">
                <a:alpha val="100000"/>
              </a:srgbClr>
            </a:solidFill>
          </p:spPr>
          <p:txBody>
            <a:bodyPr/>
            <a:lstStyle/>
            <a:p/>
          </p:txBody>
        </p:sp>
        <p:sp>
          <p:nvSpPr>
            <p:cNvPr id="69" name="rc69"/>
            <p:cNvSpPr/>
            <p:nvPr/>
          </p:nvSpPr>
          <p:spPr>
            <a:xfrm>
              <a:off x="4458568" y="3563828"/>
              <a:ext cx="204851" cy="23666"/>
            </a:xfrm>
            <a:prstGeom prst="rect">
              <a:avLst/>
            </a:prstGeom>
            <a:solidFill>
              <a:srgbClr val="1CABE2">
                <a:alpha val="100000"/>
              </a:srgbClr>
            </a:solidFill>
          </p:spPr>
          <p:txBody>
            <a:bodyPr/>
            <a:lstStyle/>
            <a:p/>
          </p:txBody>
        </p:sp>
        <p:sp>
          <p:nvSpPr>
            <p:cNvPr id="70" name="rc70"/>
            <p:cNvSpPr/>
            <p:nvPr/>
          </p:nvSpPr>
          <p:spPr>
            <a:xfrm>
              <a:off x="4686180" y="3569571"/>
              <a:ext cx="204851" cy="1115816"/>
            </a:xfrm>
            <a:prstGeom prst="rect">
              <a:avLst/>
            </a:prstGeom>
            <a:solidFill>
              <a:srgbClr val="80BD41">
                <a:alpha val="100000"/>
              </a:srgbClr>
            </a:solidFill>
          </p:spPr>
          <p:txBody>
            <a:bodyPr/>
            <a:lstStyle/>
            <a:p/>
          </p:txBody>
        </p:sp>
        <p:sp>
          <p:nvSpPr>
            <p:cNvPr id="71" name="rc71"/>
            <p:cNvSpPr/>
            <p:nvPr/>
          </p:nvSpPr>
          <p:spPr>
            <a:xfrm>
              <a:off x="4686180" y="3485606"/>
              <a:ext cx="204851" cy="71957"/>
            </a:xfrm>
            <a:prstGeom prst="rect">
              <a:avLst/>
            </a:prstGeom>
            <a:solidFill>
              <a:srgbClr val="0058AB">
                <a:alpha val="100000"/>
              </a:srgbClr>
            </a:solidFill>
          </p:spPr>
          <p:txBody>
            <a:bodyPr/>
            <a:lstStyle/>
            <a:p/>
          </p:txBody>
        </p:sp>
        <p:sp>
          <p:nvSpPr>
            <p:cNvPr id="72" name="rc72"/>
            <p:cNvSpPr/>
            <p:nvPr/>
          </p:nvSpPr>
          <p:spPr>
            <a:xfrm>
              <a:off x="4686180" y="3557563"/>
              <a:ext cx="204851" cy="12007"/>
            </a:xfrm>
            <a:prstGeom prst="rect">
              <a:avLst/>
            </a:prstGeom>
            <a:solidFill>
              <a:srgbClr val="1CABE2">
                <a:alpha val="100000"/>
              </a:srgbClr>
            </a:solidFill>
          </p:spPr>
          <p:txBody>
            <a:bodyPr/>
            <a:lstStyle/>
            <a:p/>
          </p:txBody>
        </p:sp>
        <p:sp>
          <p:nvSpPr>
            <p:cNvPr id="73" name="rc73"/>
            <p:cNvSpPr/>
            <p:nvPr/>
          </p:nvSpPr>
          <p:spPr>
            <a:xfrm>
              <a:off x="4913793" y="3552604"/>
              <a:ext cx="204851" cy="1132782"/>
            </a:xfrm>
            <a:prstGeom prst="rect">
              <a:avLst/>
            </a:prstGeom>
            <a:solidFill>
              <a:srgbClr val="80BD41">
                <a:alpha val="100000"/>
              </a:srgbClr>
            </a:solidFill>
          </p:spPr>
          <p:txBody>
            <a:bodyPr/>
            <a:lstStyle/>
            <a:p/>
          </p:txBody>
        </p:sp>
        <p:sp>
          <p:nvSpPr>
            <p:cNvPr id="74" name="rc74"/>
            <p:cNvSpPr/>
            <p:nvPr/>
          </p:nvSpPr>
          <p:spPr>
            <a:xfrm>
              <a:off x="4913793" y="3467334"/>
              <a:ext cx="204851" cy="60906"/>
            </a:xfrm>
            <a:prstGeom prst="rect">
              <a:avLst/>
            </a:prstGeom>
            <a:solidFill>
              <a:srgbClr val="0058AB">
                <a:alpha val="100000"/>
              </a:srgbClr>
            </a:solidFill>
          </p:spPr>
          <p:txBody>
            <a:bodyPr/>
            <a:lstStyle/>
            <a:p/>
          </p:txBody>
        </p:sp>
        <p:sp>
          <p:nvSpPr>
            <p:cNvPr id="75" name="rc75"/>
            <p:cNvSpPr/>
            <p:nvPr/>
          </p:nvSpPr>
          <p:spPr>
            <a:xfrm>
              <a:off x="4913793" y="3528241"/>
              <a:ext cx="204851" cy="24362"/>
            </a:xfrm>
            <a:prstGeom prst="rect">
              <a:avLst/>
            </a:prstGeom>
            <a:solidFill>
              <a:srgbClr val="1CABE2">
                <a:alpha val="100000"/>
              </a:srgbClr>
            </a:solidFill>
          </p:spPr>
          <p:txBody>
            <a:bodyPr/>
            <a:lstStyle/>
            <a:p/>
          </p:txBody>
        </p:sp>
        <p:sp>
          <p:nvSpPr>
            <p:cNvPr id="76" name="rc76"/>
            <p:cNvSpPr/>
            <p:nvPr/>
          </p:nvSpPr>
          <p:spPr>
            <a:xfrm>
              <a:off x="5141405" y="3570528"/>
              <a:ext cx="204851" cy="1114858"/>
            </a:xfrm>
            <a:prstGeom prst="rect">
              <a:avLst/>
            </a:prstGeom>
            <a:solidFill>
              <a:srgbClr val="80BD41">
                <a:alpha val="100000"/>
              </a:srgbClr>
            </a:solidFill>
          </p:spPr>
          <p:txBody>
            <a:bodyPr/>
            <a:lstStyle/>
            <a:p/>
          </p:txBody>
        </p:sp>
        <p:sp>
          <p:nvSpPr>
            <p:cNvPr id="77" name="rc77"/>
            <p:cNvSpPr/>
            <p:nvPr/>
          </p:nvSpPr>
          <p:spPr>
            <a:xfrm>
              <a:off x="5141405" y="3486650"/>
              <a:ext cx="204851" cy="71957"/>
            </a:xfrm>
            <a:prstGeom prst="rect">
              <a:avLst/>
            </a:prstGeom>
            <a:solidFill>
              <a:srgbClr val="0058AB">
                <a:alpha val="100000"/>
              </a:srgbClr>
            </a:solidFill>
          </p:spPr>
          <p:txBody>
            <a:bodyPr/>
            <a:lstStyle/>
            <a:p/>
          </p:txBody>
        </p:sp>
        <p:sp>
          <p:nvSpPr>
            <p:cNvPr id="78" name="rc78"/>
            <p:cNvSpPr/>
            <p:nvPr/>
          </p:nvSpPr>
          <p:spPr>
            <a:xfrm>
              <a:off x="5141405" y="3558607"/>
              <a:ext cx="204851" cy="11920"/>
            </a:xfrm>
            <a:prstGeom prst="rect">
              <a:avLst/>
            </a:prstGeom>
            <a:solidFill>
              <a:srgbClr val="1CABE2">
                <a:alpha val="100000"/>
              </a:srgbClr>
            </a:solidFill>
          </p:spPr>
          <p:txBody>
            <a:bodyPr/>
            <a:lstStyle/>
            <a:p/>
          </p:txBody>
        </p:sp>
        <p:sp>
          <p:nvSpPr>
            <p:cNvPr id="79" name="rc79"/>
            <p:cNvSpPr/>
            <p:nvPr/>
          </p:nvSpPr>
          <p:spPr>
            <a:xfrm>
              <a:off x="5369018" y="3541554"/>
              <a:ext cx="204851" cy="1143833"/>
            </a:xfrm>
            <a:prstGeom prst="rect">
              <a:avLst/>
            </a:prstGeom>
            <a:solidFill>
              <a:srgbClr val="80BD41">
                <a:alpha val="100000"/>
              </a:srgbClr>
            </a:solidFill>
          </p:spPr>
          <p:txBody>
            <a:bodyPr/>
            <a:lstStyle/>
            <a:p/>
          </p:txBody>
        </p:sp>
        <p:sp>
          <p:nvSpPr>
            <p:cNvPr id="80" name="rc80"/>
            <p:cNvSpPr/>
            <p:nvPr/>
          </p:nvSpPr>
          <p:spPr>
            <a:xfrm>
              <a:off x="5369018" y="3442101"/>
              <a:ext cx="204851" cy="87009"/>
            </a:xfrm>
            <a:prstGeom prst="rect">
              <a:avLst/>
            </a:prstGeom>
            <a:solidFill>
              <a:srgbClr val="0058AB">
                <a:alpha val="100000"/>
              </a:srgbClr>
            </a:solidFill>
          </p:spPr>
          <p:txBody>
            <a:bodyPr/>
            <a:lstStyle/>
            <a:p/>
          </p:txBody>
        </p:sp>
        <p:sp>
          <p:nvSpPr>
            <p:cNvPr id="81" name="rc81"/>
            <p:cNvSpPr/>
            <p:nvPr/>
          </p:nvSpPr>
          <p:spPr>
            <a:xfrm>
              <a:off x="5369018" y="3529111"/>
              <a:ext cx="204851" cy="12442"/>
            </a:xfrm>
            <a:prstGeom prst="rect">
              <a:avLst/>
            </a:prstGeom>
            <a:solidFill>
              <a:srgbClr val="1CABE2">
                <a:alpha val="100000"/>
              </a:srgbClr>
            </a:solidFill>
          </p:spPr>
          <p:txBody>
            <a:bodyPr/>
            <a:lstStyle/>
            <a:p/>
          </p:txBody>
        </p:sp>
        <p:sp>
          <p:nvSpPr>
            <p:cNvPr id="82" name="rc82"/>
            <p:cNvSpPr/>
            <p:nvPr/>
          </p:nvSpPr>
          <p:spPr>
            <a:xfrm>
              <a:off x="5596630" y="3572094"/>
              <a:ext cx="204851" cy="1113292"/>
            </a:xfrm>
            <a:prstGeom prst="rect">
              <a:avLst/>
            </a:prstGeom>
            <a:solidFill>
              <a:srgbClr val="80BD41">
                <a:alpha val="100000"/>
              </a:srgbClr>
            </a:solidFill>
          </p:spPr>
          <p:txBody>
            <a:bodyPr/>
            <a:lstStyle/>
            <a:p/>
          </p:txBody>
        </p:sp>
        <p:sp>
          <p:nvSpPr>
            <p:cNvPr id="83" name="rc83"/>
            <p:cNvSpPr/>
            <p:nvPr/>
          </p:nvSpPr>
          <p:spPr>
            <a:xfrm>
              <a:off x="5596630" y="3462026"/>
              <a:ext cx="204851" cy="85617"/>
            </a:xfrm>
            <a:prstGeom prst="rect">
              <a:avLst/>
            </a:prstGeom>
            <a:solidFill>
              <a:srgbClr val="0058AB">
                <a:alpha val="100000"/>
              </a:srgbClr>
            </a:solidFill>
          </p:spPr>
          <p:txBody>
            <a:bodyPr/>
            <a:lstStyle/>
            <a:p/>
          </p:txBody>
        </p:sp>
        <p:sp>
          <p:nvSpPr>
            <p:cNvPr id="84" name="rc84"/>
            <p:cNvSpPr/>
            <p:nvPr/>
          </p:nvSpPr>
          <p:spPr>
            <a:xfrm>
              <a:off x="5596630" y="3547644"/>
              <a:ext cx="204851" cy="24449"/>
            </a:xfrm>
            <a:prstGeom prst="rect">
              <a:avLst/>
            </a:prstGeom>
            <a:solidFill>
              <a:srgbClr val="1CABE2">
                <a:alpha val="100000"/>
              </a:srgbClr>
            </a:solidFill>
          </p:spPr>
          <p:txBody>
            <a:bodyPr/>
            <a:lstStyle/>
            <a:p/>
          </p:txBody>
        </p:sp>
        <p:sp>
          <p:nvSpPr>
            <p:cNvPr id="85" name="rc85"/>
            <p:cNvSpPr/>
            <p:nvPr/>
          </p:nvSpPr>
          <p:spPr>
            <a:xfrm>
              <a:off x="5824243" y="3638744"/>
              <a:ext cx="204851" cy="1046643"/>
            </a:xfrm>
            <a:prstGeom prst="rect">
              <a:avLst/>
            </a:prstGeom>
            <a:solidFill>
              <a:srgbClr val="80BD41">
                <a:alpha val="100000"/>
              </a:srgbClr>
            </a:solidFill>
          </p:spPr>
          <p:txBody>
            <a:bodyPr/>
            <a:lstStyle/>
            <a:p/>
          </p:txBody>
        </p:sp>
        <p:sp>
          <p:nvSpPr>
            <p:cNvPr id="86" name="rc86"/>
            <p:cNvSpPr/>
            <p:nvPr/>
          </p:nvSpPr>
          <p:spPr>
            <a:xfrm>
              <a:off x="5824243" y="3535202"/>
              <a:ext cx="204851" cy="92056"/>
            </a:xfrm>
            <a:prstGeom prst="rect">
              <a:avLst/>
            </a:prstGeom>
            <a:solidFill>
              <a:srgbClr val="0058AB">
                <a:alpha val="100000"/>
              </a:srgbClr>
            </a:solidFill>
          </p:spPr>
          <p:txBody>
            <a:bodyPr/>
            <a:lstStyle/>
            <a:p/>
          </p:txBody>
        </p:sp>
        <p:sp>
          <p:nvSpPr>
            <p:cNvPr id="87" name="rc87"/>
            <p:cNvSpPr/>
            <p:nvPr/>
          </p:nvSpPr>
          <p:spPr>
            <a:xfrm>
              <a:off x="5824243" y="3627258"/>
              <a:ext cx="204851" cy="11485"/>
            </a:xfrm>
            <a:prstGeom prst="rect">
              <a:avLst/>
            </a:prstGeom>
            <a:solidFill>
              <a:srgbClr val="1CABE2">
                <a:alpha val="100000"/>
              </a:srgbClr>
            </a:solidFill>
          </p:spPr>
          <p:txBody>
            <a:bodyPr/>
            <a:lstStyle/>
            <a:p/>
          </p:txBody>
        </p:sp>
        <p:sp>
          <p:nvSpPr>
            <p:cNvPr id="88" name="rc88"/>
            <p:cNvSpPr/>
            <p:nvPr/>
          </p:nvSpPr>
          <p:spPr>
            <a:xfrm>
              <a:off x="6051856" y="3660061"/>
              <a:ext cx="204851" cy="1025325"/>
            </a:xfrm>
            <a:prstGeom prst="rect">
              <a:avLst/>
            </a:prstGeom>
            <a:solidFill>
              <a:srgbClr val="80BD41">
                <a:alpha val="100000"/>
              </a:srgbClr>
            </a:solidFill>
          </p:spPr>
          <p:txBody>
            <a:bodyPr/>
            <a:lstStyle/>
            <a:p/>
          </p:txBody>
        </p:sp>
        <p:sp>
          <p:nvSpPr>
            <p:cNvPr id="89" name="rc89"/>
            <p:cNvSpPr/>
            <p:nvPr/>
          </p:nvSpPr>
          <p:spPr>
            <a:xfrm>
              <a:off x="6051856" y="3546165"/>
              <a:ext cx="204851" cy="102497"/>
            </a:xfrm>
            <a:prstGeom prst="rect">
              <a:avLst/>
            </a:prstGeom>
            <a:solidFill>
              <a:srgbClr val="0058AB">
                <a:alpha val="100000"/>
              </a:srgbClr>
            </a:solidFill>
          </p:spPr>
          <p:txBody>
            <a:bodyPr/>
            <a:lstStyle/>
            <a:p/>
          </p:txBody>
        </p:sp>
        <p:sp>
          <p:nvSpPr>
            <p:cNvPr id="90" name="rc90"/>
            <p:cNvSpPr/>
            <p:nvPr/>
          </p:nvSpPr>
          <p:spPr>
            <a:xfrm>
              <a:off x="6051856" y="3648663"/>
              <a:ext cx="204851" cy="11398"/>
            </a:xfrm>
            <a:prstGeom prst="rect">
              <a:avLst/>
            </a:prstGeom>
            <a:solidFill>
              <a:srgbClr val="1CABE2">
                <a:alpha val="100000"/>
              </a:srgbClr>
            </a:solidFill>
          </p:spPr>
          <p:txBody>
            <a:bodyPr/>
            <a:lstStyle/>
            <a:p/>
          </p:txBody>
        </p:sp>
        <p:sp>
          <p:nvSpPr>
            <p:cNvPr id="91" name="rc91"/>
            <p:cNvSpPr/>
            <p:nvPr/>
          </p:nvSpPr>
          <p:spPr>
            <a:xfrm>
              <a:off x="6279468" y="3817723"/>
              <a:ext cx="204851" cy="867663"/>
            </a:xfrm>
            <a:prstGeom prst="rect">
              <a:avLst/>
            </a:prstGeom>
            <a:solidFill>
              <a:srgbClr val="80BD41">
                <a:alpha val="100000"/>
              </a:srgbClr>
            </a:solidFill>
          </p:spPr>
          <p:txBody>
            <a:bodyPr/>
            <a:lstStyle/>
            <a:p/>
          </p:txBody>
        </p:sp>
        <p:sp>
          <p:nvSpPr>
            <p:cNvPr id="92" name="rc92"/>
            <p:cNvSpPr/>
            <p:nvPr/>
          </p:nvSpPr>
          <p:spPr>
            <a:xfrm>
              <a:off x="6279468" y="3688078"/>
              <a:ext cx="204851" cy="119638"/>
            </a:xfrm>
            <a:prstGeom prst="rect">
              <a:avLst/>
            </a:prstGeom>
            <a:solidFill>
              <a:srgbClr val="0058AB">
                <a:alpha val="100000"/>
              </a:srgbClr>
            </a:solidFill>
          </p:spPr>
          <p:txBody>
            <a:bodyPr/>
            <a:lstStyle/>
            <a:p/>
          </p:txBody>
        </p:sp>
        <p:sp>
          <p:nvSpPr>
            <p:cNvPr id="93" name="rc93"/>
            <p:cNvSpPr/>
            <p:nvPr/>
          </p:nvSpPr>
          <p:spPr>
            <a:xfrm>
              <a:off x="6279468" y="3807717"/>
              <a:ext cx="204851" cy="10006"/>
            </a:xfrm>
            <a:prstGeom prst="rect">
              <a:avLst/>
            </a:prstGeom>
            <a:solidFill>
              <a:srgbClr val="1CABE2">
                <a:alpha val="100000"/>
              </a:srgbClr>
            </a:solidFill>
          </p:spPr>
          <p:txBody>
            <a:bodyPr/>
            <a:lstStyle/>
            <a:p/>
          </p:txBody>
        </p:sp>
        <p:sp>
          <p:nvSpPr>
            <p:cNvPr id="94" name="rc94"/>
            <p:cNvSpPr/>
            <p:nvPr/>
          </p:nvSpPr>
          <p:spPr>
            <a:xfrm>
              <a:off x="6507081" y="3879761"/>
              <a:ext cx="204851" cy="805625"/>
            </a:xfrm>
            <a:prstGeom prst="rect">
              <a:avLst/>
            </a:prstGeom>
            <a:solidFill>
              <a:srgbClr val="80BD41">
                <a:alpha val="100000"/>
              </a:srgbClr>
            </a:solidFill>
          </p:spPr>
          <p:txBody>
            <a:bodyPr/>
            <a:lstStyle/>
            <a:p/>
          </p:txBody>
        </p:sp>
        <p:sp>
          <p:nvSpPr>
            <p:cNvPr id="95" name="rc95"/>
            <p:cNvSpPr/>
            <p:nvPr/>
          </p:nvSpPr>
          <p:spPr>
            <a:xfrm>
              <a:off x="6507081" y="3726276"/>
              <a:ext cx="204851" cy="143827"/>
            </a:xfrm>
            <a:prstGeom prst="rect">
              <a:avLst/>
            </a:prstGeom>
            <a:solidFill>
              <a:srgbClr val="0058AB">
                <a:alpha val="100000"/>
              </a:srgbClr>
            </a:solidFill>
          </p:spPr>
          <p:txBody>
            <a:bodyPr/>
            <a:lstStyle/>
            <a:p/>
          </p:txBody>
        </p:sp>
        <p:sp>
          <p:nvSpPr>
            <p:cNvPr id="96" name="rc96"/>
            <p:cNvSpPr/>
            <p:nvPr/>
          </p:nvSpPr>
          <p:spPr>
            <a:xfrm>
              <a:off x="6507081" y="3870103"/>
              <a:ext cx="204851" cy="9658"/>
            </a:xfrm>
            <a:prstGeom prst="rect">
              <a:avLst/>
            </a:prstGeom>
            <a:solidFill>
              <a:srgbClr val="1CABE2">
                <a:alpha val="100000"/>
              </a:srgbClr>
            </a:solidFill>
          </p:spPr>
          <p:txBody>
            <a:bodyPr/>
            <a:lstStyle/>
            <a:p/>
          </p:txBody>
        </p:sp>
        <p:sp>
          <p:nvSpPr>
            <p:cNvPr id="97" name="rc97"/>
            <p:cNvSpPr/>
            <p:nvPr/>
          </p:nvSpPr>
          <p:spPr>
            <a:xfrm>
              <a:off x="6734693" y="3916392"/>
              <a:ext cx="204851" cy="768994"/>
            </a:xfrm>
            <a:prstGeom prst="rect">
              <a:avLst/>
            </a:prstGeom>
            <a:solidFill>
              <a:srgbClr val="80BD41">
                <a:alpha val="100000"/>
              </a:srgbClr>
            </a:solidFill>
          </p:spPr>
          <p:txBody>
            <a:bodyPr/>
            <a:lstStyle/>
            <a:p/>
          </p:txBody>
        </p:sp>
        <p:sp>
          <p:nvSpPr>
            <p:cNvPr id="98" name="rc98"/>
            <p:cNvSpPr/>
            <p:nvPr/>
          </p:nvSpPr>
          <p:spPr>
            <a:xfrm>
              <a:off x="6734693" y="3736021"/>
              <a:ext cx="204851" cy="170887"/>
            </a:xfrm>
            <a:prstGeom prst="rect">
              <a:avLst/>
            </a:prstGeom>
            <a:solidFill>
              <a:srgbClr val="0058AB">
                <a:alpha val="100000"/>
              </a:srgbClr>
            </a:solidFill>
          </p:spPr>
          <p:txBody>
            <a:bodyPr/>
            <a:lstStyle/>
            <a:p/>
          </p:txBody>
        </p:sp>
        <p:sp>
          <p:nvSpPr>
            <p:cNvPr id="99" name="rc99"/>
            <p:cNvSpPr/>
            <p:nvPr/>
          </p:nvSpPr>
          <p:spPr>
            <a:xfrm>
              <a:off x="6734693" y="3906908"/>
              <a:ext cx="204851" cy="9484"/>
            </a:xfrm>
            <a:prstGeom prst="rect">
              <a:avLst/>
            </a:prstGeom>
            <a:solidFill>
              <a:srgbClr val="1CABE2">
                <a:alpha val="100000"/>
              </a:srgbClr>
            </a:solidFill>
          </p:spPr>
          <p:txBody>
            <a:bodyPr/>
            <a:lstStyle/>
            <a:p/>
          </p:txBody>
        </p:sp>
        <p:sp>
          <p:nvSpPr>
            <p:cNvPr id="100" name="rc100"/>
            <p:cNvSpPr/>
            <p:nvPr/>
          </p:nvSpPr>
          <p:spPr>
            <a:xfrm>
              <a:off x="6962306" y="3902123"/>
              <a:ext cx="204851" cy="783263"/>
            </a:xfrm>
            <a:prstGeom prst="rect">
              <a:avLst/>
            </a:prstGeom>
            <a:solidFill>
              <a:srgbClr val="80BD41">
                <a:alpha val="100000"/>
              </a:srgbClr>
            </a:solidFill>
          </p:spPr>
          <p:txBody>
            <a:bodyPr/>
            <a:lstStyle/>
            <a:p/>
          </p:txBody>
        </p:sp>
        <p:sp>
          <p:nvSpPr>
            <p:cNvPr id="101" name="rc101"/>
            <p:cNvSpPr/>
            <p:nvPr/>
          </p:nvSpPr>
          <p:spPr>
            <a:xfrm>
              <a:off x="6962306" y="3763864"/>
              <a:ext cx="204851" cy="129035"/>
            </a:xfrm>
            <a:prstGeom prst="rect">
              <a:avLst/>
            </a:prstGeom>
            <a:solidFill>
              <a:srgbClr val="0058AB">
                <a:alpha val="100000"/>
              </a:srgbClr>
            </a:solidFill>
          </p:spPr>
          <p:txBody>
            <a:bodyPr/>
            <a:lstStyle/>
            <a:p/>
          </p:txBody>
        </p:sp>
        <p:sp>
          <p:nvSpPr>
            <p:cNvPr id="102" name="rc102"/>
            <p:cNvSpPr/>
            <p:nvPr/>
          </p:nvSpPr>
          <p:spPr>
            <a:xfrm>
              <a:off x="6962306" y="3892900"/>
              <a:ext cx="204851" cy="9223"/>
            </a:xfrm>
            <a:prstGeom prst="rect">
              <a:avLst/>
            </a:prstGeom>
            <a:solidFill>
              <a:srgbClr val="1CABE2">
                <a:alpha val="100000"/>
              </a:srgbClr>
            </a:solidFill>
          </p:spPr>
          <p:txBody>
            <a:bodyPr/>
            <a:lstStyle/>
            <a:p/>
          </p:txBody>
        </p:sp>
        <p:sp>
          <p:nvSpPr>
            <p:cNvPr id="103" name="rc103"/>
            <p:cNvSpPr/>
            <p:nvPr/>
          </p:nvSpPr>
          <p:spPr>
            <a:xfrm>
              <a:off x="7189918" y="3802931"/>
              <a:ext cx="204851" cy="103484"/>
            </a:xfrm>
            <a:prstGeom prst="rect">
              <a:avLst/>
            </a:prstGeom>
            <a:solidFill>
              <a:srgbClr val="F26A21">
                <a:alpha val="100000"/>
              </a:srgbClr>
            </a:solidFill>
          </p:spPr>
          <p:txBody>
            <a:bodyPr/>
            <a:lstStyle/>
            <a:p/>
          </p:txBody>
        </p:sp>
        <p:sp>
          <p:nvSpPr>
            <p:cNvPr id="104" name="rc104"/>
            <p:cNvSpPr/>
            <p:nvPr/>
          </p:nvSpPr>
          <p:spPr>
            <a:xfrm>
              <a:off x="7189918" y="3906416"/>
              <a:ext cx="204851" cy="778970"/>
            </a:xfrm>
            <a:prstGeom prst="rect">
              <a:avLst/>
            </a:prstGeom>
            <a:solidFill>
              <a:srgbClr val="FFC20E">
                <a:alpha val="100000"/>
              </a:srgbClr>
            </a:solidFill>
          </p:spPr>
          <p:txBody>
            <a:bodyPr/>
            <a:lstStyle/>
            <a:p/>
          </p:txBody>
        </p:sp>
        <p:sp>
          <p:nvSpPr>
            <p:cNvPr id="105" name="rc105"/>
            <p:cNvSpPr/>
            <p:nvPr/>
          </p:nvSpPr>
          <p:spPr>
            <a:xfrm>
              <a:off x="7417531" y="3820682"/>
              <a:ext cx="204851" cy="82992"/>
            </a:xfrm>
            <a:prstGeom prst="rect">
              <a:avLst/>
            </a:prstGeom>
            <a:solidFill>
              <a:srgbClr val="F26A21">
                <a:alpha val="100000"/>
              </a:srgbClr>
            </a:solidFill>
          </p:spPr>
          <p:txBody>
            <a:bodyPr/>
            <a:lstStyle/>
            <a:p/>
          </p:txBody>
        </p:sp>
        <p:sp>
          <p:nvSpPr>
            <p:cNvPr id="106" name="rc106"/>
            <p:cNvSpPr/>
            <p:nvPr/>
          </p:nvSpPr>
          <p:spPr>
            <a:xfrm>
              <a:off x="7417531" y="3903674"/>
              <a:ext cx="204851" cy="781712"/>
            </a:xfrm>
            <a:prstGeom prst="rect">
              <a:avLst/>
            </a:prstGeom>
            <a:solidFill>
              <a:srgbClr val="FFC20E">
                <a:alpha val="100000"/>
              </a:srgbClr>
            </a:solidFill>
          </p:spPr>
          <p:txBody>
            <a:bodyPr/>
            <a:lstStyle/>
            <a:p/>
          </p:txBody>
        </p:sp>
        <p:sp>
          <p:nvSpPr>
            <p:cNvPr id="107" name="rc107"/>
            <p:cNvSpPr/>
            <p:nvPr/>
          </p:nvSpPr>
          <p:spPr>
            <a:xfrm>
              <a:off x="7645143" y="3834777"/>
              <a:ext cx="204851" cy="66558"/>
            </a:xfrm>
            <a:prstGeom prst="rect">
              <a:avLst/>
            </a:prstGeom>
            <a:solidFill>
              <a:srgbClr val="F26A21">
                <a:alpha val="100000"/>
              </a:srgbClr>
            </a:solidFill>
          </p:spPr>
          <p:txBody>
            <a:bodyPr/>
            <a:lstStyle/>
            <a:p/>
          </p:txBody>
        </p:sp>
        <p:sp>
          <p:nvSpPr>
            <p:cNvPr id="108" name="rc108"/>
            <p:cNvSpPr/>
            <p:nvPr/>
          </p:nvSpPr>
          <p:spPr>
            <a:xfrm>
              <a:off x="7645143" y="3901336"/>
              <a:ext cx="204851" cy="784050"/>
            </a:xfrm>
            <a:prstGeom prst="rect">
              <a:avLst/>
            </a:prstGeom>
            <a:solidFill>
              <a:srgbClr val="FFC20E">
                <a:alpha val="100000"/>
              </a:srgbClr>
            </a:solidFill>
          </p:spPr>
          <p:txBody>
            <a:bodyPr/>
            <a:lstStyle/>
            <a:p/>
          </p:txBody>
        </p:sp>
        <p:sp>
          <p:nvSpPr>
            <p:cNvPr id="109" name="rc109"/>
            <p:cNvSpPr/>
            <p:nvPr/>
          </p:nvSpPr>
          <p:spPr>
            <a:xfrm>
              <a:off x="7872756" y="3845827"/>
              <a:ext cx="204851" cy="53378"/>
            </a:xfrm>
            <a:prstGeom prst="rect">
              <a:avLst/>
            </a:prstGeom>
            <a:solidFill>
              <a:srgbClr val="F26A21">
                <a:alpha val="100000"/>
              </a:srgbClr>
            </a:solidFill>
          </p:spPr>
          <p:txBody>
            <a:bodyPr/>
            <a:lstStyle/>
            <a:p/>
          </p:txBody>
        </p:sp>
        <p:sp>
          <p:nvSpPr>
            <p:cNvPr id="110" name="rc110"/>
            <p:cNvSpPr/>
            <p:nvPr/>
          </p:nvSpPr>
          <p:spPr>
            <a:xfrm>
              <a:off x="7872756" y="3899206"/>
              <a:ext cx="204851" cy="786180"/>
            </a:xfrm>
            <a:prstGeom prst="rect">
              <a:avLst/>
            </a:prstGeom>
            <a:solidFill>
              <a:srgbClr val="FFC20E">
                <a:alpha val="100000"/>
              </a:srgbClr>
            </a:solidFill>
          </p:spPr>
          <p:txBody>
            <a:bodyPr/>
            <a:lstStyle/>
            <a:p/>
          </p:txBody>
        </p:sp>
        <p:sp>
          <p:nvSpPr>
            <p:cNvPr id="111" name="rc111"/>
            <p:cNvSpPr/>
            <p:nvPr/>
          </p:nvSpPr>
          <p:spPr>
            <a:xfrm>
              <a:off x="8100369" y="3852701"/>
              <a:ext cx="204851" cy="42808"/>
            </a:xfrm>
            <a:prstGeom prst="rect">
              <a:avLst/>
            </a:prstGeom>
            <a:solidFill>
              <a:srgbClr val="F26A21">
                <a:alpha val="100000"/>
              </a:srgbClr>
            </a:solidFill>
          </p:spPr>
          <p:txBody>
            <a:bodyPr/>
            <a:lstStyle/>
            <a:p/>
          </p:txBody>
        </p:sp>
        <p:sp>
          <p:nvSpPr>
            <p:cNvPr id="112" name="rc112"/>
            <p:cNvSpPr/>
            <p:nvPr/>
          </p:nvSpPr>
          <p:spPr>
            <a:xfrm>
              <a:off x="8100369" y="3895510"/>
              <a:ext cx="204851" cy="789876"/>
            </a:xfrm>
            <a:prstGeom prst="rect">
              <a:avLst/>
            </a:prstGeom>
            <a:solidFill>
              <a:srgbClr val="FFC20E">
                <a:alpha val="100000"/>
              </a:srgbClr>
            </a:solidFill>
          </p:spPr>
          <p:txBody>
            <a:bodyPr/>
            <a:lstStyle/>
            <a:p/>
          </p:txBody>
        </p:sp>
        <p:sp>
          <p:nvSpPr>
            <p:cNvPr id="113" name="pl113"/>
            <p:cNvSpPr/>
            <p:nvPr/>
          </p:nvSpPr>
          <p:spPr>
            <a:xfrm>
              <a:off x="1374417" y="2071041"/>
              <a:ext cx="5690314" cy="448927"/>
            </a:xfrm>
            <a:custGeom>
              <a:avLst/>
              <a:pathLst>
                <a:path w="5690314" h="448927">
                  <a:moveTo>
                    <a:pt x="0" y="79222"/>
                  </a:moveTo>
                  <a:lnTo>
                    <a:pt x="227612" y="0"/>
                  </a:lnTo>
                  <a:lnTo>
                    <a:pt x="455225" y="0"/>
                  </a:lnTo>
                  <a:lnTo>
                    <a:pt x="682837" y="0"/>
                  </a:lnTo>
                  <a:lnTo>
                    <a:pt x="910450" y="26407"/>
                  </a:lnTo>
                  <a:lnTo>
                    <a:pt x="1138062" y="0"/>
                  </a:lnTo>
                  <a:lnTo>
                    <a:pt x="1365675" y="26407"/>
                  </a:lnTo>
                  <a:lnTo>
                    <a:pt x="1593287" y="26407"/>
                  </a:lnTo>
                  <a:lnTo>
                    <a:pt x="1820900" y="52815"/>
                  </a:lnTo>
                  <a:lnTo>
                    <a:pt x="2048513" y="52815"/>
                  </a:lnTo>
                  <a:lnTo>
                    <a:pt x="2276125" y="79222"/>
                  </a:lnTo>
                  <a:lnTo>
                    <a:pt x="2503738" y="79222"/>
                  </a:lnTo>
                  <a:lnTo>
                    <a:pt x="2731350" y="79222"/>
                  </a:lnTo>
                  <a:lnTo>
                    <a:pt x="2958963" y="79222"/>
                  </a:lnTo>
                  <a:lnTo>
                    <a:pt x="3186575" y="105630"/>
                  </a:lnTo>
                  <a:lnTo>
                    <a:pt x="3414188" y="132037"/>
                  </a:lnTo>
                  <a:lnTo>
                    <a:pt x="3641800" y="105630"/>
                  </a:lnTo>
                  <a:lnTo>
                    <a:pt x="3869413" y="132037"/>
                  </a:lnTo>
                  <a:lnTo>
                    <a:pt x="4097026" y="158445"/>
                  </a:lnTo>
                  <a:lnTo>
                    <a:pt x="4324638" y="158445"/>
                  </a:lnTo>
                  <a:lnTo>
                    <a:pt x="4552251" y="184852"/>
                  </a:lnTo>
                  <a:lnTo>
                    <a:pt x="4779863" y="211260"/>
                  </a:lnTo>
                  <a:lnTo>
                    <a:pt x="5007476" y="290482"/>
                  </a:lnTo>
                  <a:lnTo>
                    <a:pt x="5235088" y="369705"/>
                  </a:lnTo>
                  <a:lnTo>
                    <a:pt x="5462701" y="448927"/>
                  </a:lnTo>
                  <a:lnTo>
                    <a:pt x="5690314" y="343297"/>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150264"/>
              <a:ext cx="5690314" cy="396112"/>
            </a:xfrm>
            <a:custGeom>
              <a:avLst/>
              <a:pathLst>
                <a:path w="5690314" h="396112">
                  <a:moveTo>
                    <a:pt x="0" y="79222"/>
                  </a:moveTo>
                  <a:lnTo>
                    <a:pt x="227612" y="52815"/>
                  </a:lnTo>
                  <a:lnTo>
                    <a:pt x="455225" y="52815"/>
                  </a:lnTo>
                  <a:lnTo>
                    <a:pt x="682837" y="52815"/>
                  </a:lnTo>
                  <a:lnTo>
                    <a:pt x="910450" y="52815"/>
                  </a:lnTo>
                  <a:lnTo>
                    <a:pt x="1138062" y="0"/>
                  </a:lnTo>
                  <a:lnTo>
                    <a:pt x="1365675" y="26407"/>
                  </a:lnTo>
                  <a:lnTo>
                    <a:pt x="1593287" y="26407"/>
                  </a:lnTo>
                  <a:lnTo>
                    <a:pt x="1820900" y="26407"/>
                  </a:lnTo>
                  <a:lnTo>
                    <a:pt x="2048513" y="26407"/>
                  </a:lnTo>
                  <a:lnTo>
                    <a:pt x="2276125" y="52815"/>
                  </a:lnTo>
                  <a:lnTo>
                    <a:pt x="2503738" y="79222"/>
                  </a:lnTo>
                  <a:lnTo>
                    <a:pt x="2731350" y="52815"/>
                  </a:lnTo>
                  <a:lnTo>
                    <a:pt x="2958963" y="52815"/>
                  </a:lnTo>
                  <a:lnTo>
                    <a:pt x="3186575" y="79222"/>
                  </a:lnTo>
                  <a:lnTo>
                    <a:pt x="3414188" y="79222"/>
                  </a:lnTo>
                  <a:lnTo>
                    <a:pt x="3641800" y="79222"/>
                  </a:lnTo>
                  <a:lnTo>
                    <a:pt x="3869413" y="79222"/>
                  </a:lnTo>
                  <a:lnTo>
                    <a:pt x="4097026" y="105630"/>
                  </a:lnTo>
                  <a:lnTo>
                    <a:pt x="4324638" y="132037"/>
                  </a:lnTo>
                  <a:lnTo>
                    <a:pt x="4552251" y="132037"/>
                  </a:lnTo>
                  <a:lnTo>
                    <a:pt x="4779863" y="158445"/>
                  </a:lnTo>
                  <a:lnTo>
                    <a:pt x="5007476" y="237667"/>
                  </a:lnTo>
                  <a:lnTo>
                    <a:pt x="5235088" y="316890"/>
                  </a:lnTo>
                  <a:lnTo>
                    <a:pt x="5462701" y="396112"/>
                  </a:lnTo>
                  <a:lnTo>
                    <a:pt x="5690314" y="290482"/>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20277"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563072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858340"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085953"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13565"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3" name="tx123"/>
            <p:cNvSpPr/>
            <p:nvPr/>
          </p:nvSpPr>
          <p:spPr>
            <a:xfrm>
              <a:off x="6541178"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768791"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6996403"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6" name="tx126"/>
            <p:cNvSpPr/>
            <p:nvPr/>
          </p:nvSpPr>
          <p:spPr>
            <a:xfrm>
              <a:off x="1306089"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244415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358221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20277"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563072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85834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08595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313565"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4" name="tx134"/>
            <p:cNvSpPr/>
            <p:nvPr/>
          </p:nvSpPr>
          <p:spPr>
            <a:xfrm>
              <a:off x="6541178"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6768791"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6" name="tx136"/>
            <p:cNvSpPr/>
            <p:nvPr/>
          </p:nvSpPr>
          <p:spPr>
            <a:xfrm>
              <a:off x="699640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5785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9" name="tx139"/>
            <p:cNvSpPr/>
            <p:nvPr/>
          </p:nvSpPr>
          <p:spPr>
            <a:xfrm>
              <a:off x="508103" y="288775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0" name="tx140"/>
            <p:cNvSpPr/>
            <p:nvPr/>
          </p:nvSpPr>
          <p:spPr>
            <a:xfrm>
              <a:off x="508103" y="201765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84039" y="5522891"/>
              <a:ext cx="201455" cy="201456"/>
            </a:xfrm>
            <a:prstGeom prst="rect">
              <a:avLst/>
            </a:prstGeom>
            <a:solidFill>
              <a:srgbClr val="80BD41">
                <a:alpha val="100000"/>
              </a:srgbClr>
            </a:solidFill>
          </p:spPr>
          <p:txBody>
            <a:bodyPr/>
            <a:lstStyle/>
            <a:p/>
          </p:txBody>
        </p:sp>
        <p:sp>
          <p:nvSpPr>
            <p:cNvPr id="163" name="rc163"/>
            <p:cNvSpPr/>
            <p:nvPr/>
          </p:nvSpPr>
          <p:spPr>
            <a:xfrm>
              <a:off x="2585989" y="5522891"/>
              <a:ext cx="201456" cy="201456"/>
            </a:xfrm>
            <a:prstGeom prst="rect">
              <a:avLst/>
            </a:prstGeom>
            <a:solidFill>
              <a:srgbClr val="1CABE2">
                <a:alpha val="100000"/>
              </a:srgbClr>
            </a:solidFill>
          </p:spPr>
          <p:txBody>
            <a:bodyPr/>
            <a:lstStyle/>
            <a:p/>
          </p:txBody>
        </p:sp>
        <p:sp>
          <p:nvSpPr>
            <p:cNvPr id="164" name="rc164"/>
            <p:cNvSpPr/>
            <p:nvPr/>
          </p:nvSpPr>
          <p:spPr>
            <a:xfrm>
              <a:off x="3658812" y="5522891"/>
              <a:ext cx="201456" cy="201456"/>
            </a:xfrm>
            <a:prstGeom prst="rect">
              <a:avLst/>
            </a:prstGeom>
            <a:solidFill>
              <a:srgbClr val="0058AB">
                <a:alpha val="100000"/>
              </a:srgbClr>
            </a:solidFill>
          </p:spPr>
          <p:txBody>
            <a:bodyPr/>
            <a:lstStyle/>
            <a:p/>
          </p:txBody>
        </p:sp>
        <p:sp>
          <p:nvSpPr>
            <p:cNvPr id="165" name="rc165"/>
            <p:cNvSpPr/>
            <p:nvPr/>
          </p:nvSpPr>
          <p:spPr>
            <a:xfrm>
              <a:off x="4654145" y="5522891"/>
              <a:ext cx="201456" cy="201456"/>
            </a:xfrm>
            <a:prstGeom prst="rect">
              <a:avLst/>
            </a:prstGeom>
            <a:solidFill>
              <a:srgbClr val="FFC20E">
                <a:alpha val="100000"/>
              </a:srgbClr>
            </a:solidFill>
          </p:spPr>
          <p:txBody>
            <a:bodyPr/>
            <a:lstStyle/>
            <a:p/>
          </p:txBody>
        </p:sp>
        <p:sp>
          <p:nvSpPr>
            <p:cNvPr id="166" name="rc166"/>
            <p:cNvSpPr/>
            <p:nvPr/>
          </p:nvSpPr>
          <p:spPr>
            <a:xfrm>
              <a:off x="6558279" y="5522891"/>
              <a:ext cx="201455" cy="201456"/>
            </a:xfrm>
            <a:prstGeom prst="rect">
              <a:avLst/>
            </a:prstGeom>
            <a:solidFill>
              <a:srgbClr val="F26A21">
                <a:alpha val="100000"/>
              </a:srgbClr>
            </a:solidFill>
          </p:spPr>
          <p:txBody>
            <a:bodyPr/>
            <a:lstStyle/>
            <a:p/>
          </p:txBody>
        </p:sp>
        <p:sp>
          <p:nvSpPr>
            <p:cNvPr id="167" name="tx16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20330" y="1513317"/>
              <a:ext cx="42312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Estonia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Estonia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Estonia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3143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9308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5472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1637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1225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37390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3555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6971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4183754"/>
              <a:ext cx="217589" cy="866857"/>
            </a:xfrm>
            <a:prstGeom prst="rect">
              <a:avLst/>
            </a:prstGeom>
            <a:solidFill>
              <a:srgbClr val="0058AB">
                <a:alpha val="100000"/>
              </a:srgbClr>
            </a:solidFill>
          </p:spPr>
          <p:txBody>
            <a:bodyPr/>
            <a:lstStyle/>
            <a:p/>
          </p:txBody>
        </p:sp>
        <p:sp>
          <p:nvSpPr>
            <p:cNvPr id="42" name="rc42"/>
            <p:cNvSpPr/>
            <p:nvPr/>
          </p:nvSpPr>
          <p:spPr>
            <a:xfrm>
              <a:off x="1472058" y="4839346"/>
              <a:ext cx="217589" cy="211265"/>
            </a:xfrm>
            <a:prstGeom prst="rect">
              <a:avLst/>
            </a:prstGeom>
            <a:solidFill>
              <a:srgbClr val="0058AB">
                <a:alpha val="100000"/>
              </a:srgbClr>
            </a:solidFill>
          </p:spPr>
          <p:txBody>
            <a:bodyPr/>
            <a:lstStyle/>
            <a:p/>
          </p:txBody>
        </p:sp>
        <p:sp>
          <p:nvSpPr>
            <p:cNvPr id="43" name="rc43"/>
            <p:cNvSpPr/>
            <p:nvPr/>
          </p:nvSpPr>
          <p:spPr>
            <a:xfrm>
              <a:off x="1713825" y="4834316"/>
              <a:ext cx="217589" cy="216295"/>
            </a:xfrm>
            <a:prstGeom prst="rect">
              <a:avLst/>
            </a:prstGeom>
            <a:solidFill>
              <a:srgbClr val="0058AB">
                <a:alpha val="100000"/>
              </a:srgbClr>
            </a:solidFill>
          </p:spPr>
          <p:txBody>
            <a:bodyPr/>
            <a:lstStyle/>
            <a:p/>
          </p:txBody>
        </p:sp>
        <p:sp>
          <p:nvSpPr>
            <p:cNvPr id="44" name="rc44"/>
            <p:cNvSpPr/>
            <p:nvPr/>
          </p:nvSpPr>
          <p:spPr>
            <a:xfrm>
              <a:off x="1955592" y="4832639"/>
              <a:ext cx="217589" cy="217971"/>
            </a:xfrm>
            <a:prstGeom prst="rect">
              <a:avLst/>
            </a:prstGeom>
            <a:solidFill>
              <a:srgbClr val="0058AB">
                <a:alpha val="100000"/>
              </a:srgbClr>
            </a:solidFill>
          </p:spPr>
          <p:txBody>
            <a:bodyPr/>
            <a:lstStyle/>
            <a:p/>
          </p:txBody>
        </p:sp>
        <p:sp>
          <p:nvSpPr>
            <p:cNvPr id="45" name="rc45"/>
            <p:cNvSpPr/>
            <p:nvPr/>
          </p:nvSpPr>
          <p:spPr>
            <a:xfrm>
              <a:off x="2197358" y="4586163"/>
              <a:ext cx="217589" cy="464447"/>
            </a:xfrm>
            <a:prstGeom prst="rect">
              <a:avLst/>
            </a:prstGeom>
            <a:solidFill>
              <a:srgbClr val="0058AB">
                <a:alpha val="100000"/>
              </a:srgbClr>
            </a:solidFill>
          </p:spPr>
          <p:txBody>
            <a:bodyPr/>
            <a:lstStyle/>
            <a:p/>
          </p:txBody>
        </p:sp>
        <p:sp>
          <p:nvSpPr>
            <p:cNvPr id="46" name="rc46"/>
            <p:cNvSpPr/>
            <p:nvPr/>
          </p:nvSpPr>
          <p:spPr>
            <a:xfrm>
              <a:off x="2439125" y="4810842"/>
              <a:ext cx="217589" cy="239769"/>
            </a:xfrm>
            <a:prstGeom prst="rect">
              <a:avLst/>
            </a:prstGeom>
            <a:solidFill>
              <a:srgbClr val="0058AB">
                <a:alpha val="100000"/>
              </a:srgbClr>
            </a:solidFill>
          </p:spPr>
          <p:txBody>
            <a:bodyPr/>
            <a:lstStyle/>
            <a:p/>
          </p:txBody>
        </p:sp>
        <p:sp>
          <p:nvSpPr>
            <p:cNvPr id="47" name="rc47"/>
            <p:cNvSpPr/>
            <p:nvPr/>
          </p:nvSpPr>
          <p:spPr>
            <a:xfrm>
              <a:off x="2680891" y="4552629"/>
              <a:ext cx="217589" cy="497982"/>
            </a:xfrm>
            <a:prstGeom prst="rect">
              <a:avLst/>
            </a:prstGeom>
            <a:solidFill>
              <a:srgbClr val="0058AB">
                <a:alpha val="100000"/>
              </a:srgbClr>
            </a:solidFill>
          </p:spPr>
          <p:txBody>
            <a:bodyPr/>
            <a:lstStyle/>
            <a:p/>
          </p:txBody>
        </p:sp>
        <p:sp>
          <p:nvSpPr>
            <p:cNvPr id="48" name="rc48"/>
            <p:cNvSpPr/>
            <p:nvPr/>
          </p:nvSpPr>
          <p:spPr>
            <a:xfrm>
              <a:off x="2922658" y="4524125"/>
              <a:ext cx="217589" cy="526486"/>
            </a:xfrm>
            <a:prstGeom prst="rect">
              <a:avLst/>
            </a:prstGeom>
            <a:solidFill>
              <a:srgbClr val="0058AB">
                <a:alpha val="100000"/>
              </a:srgbClr>
            </a:solidFill>
          </p:spPr>
          <p:txBody>
            <a:bodyPr/>
            <a:lstStyle/>
            <a:p/>
          </p:txBody>
        </p:sp>
        <p:sp>
          <p:nvSpPr>
            <p:cNvPr id="49" name="rc49"/>
            <p:cNvSpPr/>
            <p:nvPr/>
          </p:nvSpPr>
          <p:spPr>
            <a:xfrm>
              <a:off x="3164425" y="4247468"/>
              <a:ext cx="217589" cy="803142"/>
            </a:xfrm>
            <a:prstGeom prst="rect">
              <a:avLst/>
            </a:prstGeom>
            <a:solidFill>
              <a:srgbClr val="0058AB">
                <a:alpha val="100000"/>
              </a:srgbClr>
            </a:solidFill>
          </p:spPr>
          <p:txBody>
            <a:bodyPr/>
            <a:lstStyle/>
            <a:p/>
          </p:txBody>
        </p:sp>
        <p:sp>
          <p:nvSpPr>
            <p:cNvPr id="50" name="rc50"/>
            <p:cNvSpPr/>
            <p:nvPr/>
          </p:nvSpPr>
          <p:spPr>
            <a:xfrm>
              <a:off x="3406191" y="4259205"/>
              <a:ext cx="217589" cy="791405"/>
            </a:xfrm>
            <a:prstGeom prst="rect">
              <a:avLst/>
            </a:prstGeom>
            <a:solidFill>
              <a:srgbClr val="0058AB">
                <a:alpha val="100000"/>
              </a:srgbClr>
            </a:solidFill>
          </p:spPr>
          <p:txBody>
            <a:bodyPr/>
            <a:lstStyle/>
            <a:p/>
          </p:txBody>
        </p:sp>
        <p:sp>
          <p:nvSpPr>
            <p:cNvPr id="51" name="rc51"/>
            <p:cNvSpPr/>
            <p:nvPr/>
          </p:nvSpPr>
          <p:spPr>
            <a:xfrm>
              <a:off x="3647958" y="3992609"/>
              <a:ext cx="217589" cy="1058002"/>
            </a:xfrm>
            <a:prstGeom prst="rect">
              <a:avLst/>
            </a:prstGeom>
            <a:solidFill>
              <a:srgbClr val="0058AB">
                <a:alpha val="100000"/>
              </a:srgbClr>
            </a:solidFill>
          </p:spPr>
          <p:txBody>
            <a:bodyPr/>
            <a:lstStyle/>
            <a:p/>
          </p:txBody>
        </p:sp>
        <p:sp>
          <p:nvSpPr>
            <p:cNvPr id="52" name="rc52"/>
            <p:cNvSpPr/>
            <p:nvPr/>
          </p:nvSpPr>
          <p:spPr>
            <a:xfrm>
              <a:off x="3889725" y="4063031"/>
              <a:ext cx="217589" cy="987580"/>
            </a:xfrm>
            <a:prstGeom prst="rect">
              <a:avLst/>
            </a:prstGeom>
            <a:solidFill>
              <a:srgbClr val="0058AB">
                <a:alpha val="100000"/>
              </a:srgbClr>
            </a:solidFill>
          </p:spPr>
          <p:txBody>
            <a:bodyPr/>
            <a:lstStyle/>
            <a:p/>
          </p:txBody>
        </p:sp>
        <p:sp>
          <p:nvSpPr>
            <p:cNvPr id="53" name="rc53"/>
            <p:cNvSpPr/>
            <p:nvPr/>
          </p:nvSpPr>
          <p:spPr>
            <a:xfrm>
              <a:off x="4131491" y="4108302"/>
              <a:ext cx="217589" cy="942309"/>
            </a:xfrm>
            <a:prstGeom prst="rect">
              <a:avLst/>
            </a:prstGeom>
            <a:solidFill>
              <a:srgbClr val="0058AB">
                <a:alpha val="100000"/>
              </a:srgbClr>
            </a:solidFill>
          </p:spPr>
          <p:txBody>
            <a:bodyPr/>
            <a:lstStyle/>
            <a:p/>
          </p:txBody>
        </p:sp>
        <p:sp>
          <p:nvSpPr>
            <p:cNvPr id="54" name="rc54"/>
            <p:cNvSpPr/>
            <p:nvPr/>
          </p:nvSpPr>
          <p:spPr>
            <a:xfrm>
              <a:off x="4373258" y="4141836"/>
              <a:ext cx="217589" cy="908775"/>
            </a:xfrm>
            <a:prstGeom prst="rect">
              <a:avLst/>
            </a:prstGeom>
            <a:solidFill>
              <a:srgbClr val="0058AB">
                <a:alpha val="100000"/>
              </a:srgbClr>
            </a:solidFill>
          </p:spPr>
          <p:txBody>
            <a:bodyPr/>
            <a:lstStyle/>
            <a:p/>
          </p:txBody>
        </p:sp>
        <p:sp>
          <p:nvSpPr>
            <p:cNvPr id="55" name="rc55"/>
            <p:cNvSpPr/>
            <p:nvPr/>
          </p:nvSpPr>
          <p:spPr>
            <a:xfrm>
              <a:off x="4615025" y="3913804"/>
              <a:ext cx="217589" cy="1136807"/>
            </a:xfrm>
            <a:prstGeom prst="rect">
              <a:avLst/>
            </a:prstGeom>
            <a:solidFill>
              <a:srgbClr val="0058AB">
                <a:alpha val="100000"/>
              </a:srgbClr>
            </a:solidFill>
          </p:spPr>
          <p:txBody>
            <a:bodyPr/>
            <a:lstStyle/>
            <a:p/>
          </p:txBody>
        </p:sp>
        <p:sp>
          <p:nvSpPr>
            <p:cNvPr id="56" name="rc56"/>
            <p:cNvSpPr/>
            <p:nvPr/>
          </p:nvSpPr>
          <p:spPr>
            <a:xfrm>
              <a:off x="4856791" y="3663974"/>
              <a:ext cx="217589" cy="1386636"/>
            </a:xfrm>
            <a:prstGeom prst="rect">
              <a:avLst/>
            </a:prstGeom>
            <a:solidFill>
              <a:srgbClr val="0058AB">
                <a:alpha val="100000"/>
              </a:srgbClr>
            </a:solidFill>
          </p:spPr>
          <p:txBody>
            <a:bodyPr/>
            <a:lstStyle/>
            <a:p/>
          </p:txBody>
        </p:sp>
        <p:sp>
          <p:nvSpPr>
            <p:cNvPr id="57" name="rc57"/>
            <p:cNvSpPr/>
            <p:nvPr/>
          </p:nvSpPr>
          <p:spPr>
            <a:xfrm>
              <a:off x="5098558" y="3876916"/>
              <a:ext cx="217589" cy="1173695"/>
            </a:xfrm>
            <a:prstGeom prst="rect">
              <a:avLst/>
            </a:prstGeom>
            <a:solidFill>
              <a:srgbClr val="0058AB">
                <a:alpha val="100000"/>
              </a:srgbClr>
            </a:solidFill>
          </p:spPr>
          <p:txBody>
            <a:bodyPr/>
            <a:lstStyle/>
            <a:p/>
          </p:txBody>
        </p:sp>
        <p:sp>
          <p:nvSpPr>
            <p:cNvPr id="58" name="rc58"/>
            <p:cNvSpPr/>
            <p:nvPr/>
          </p:nvSpPr>
          <p:spPr>
            <a:xfrm>
              <a:off x="5340325" y="3663974"/>
              <a:ext cx="217589" cy="1386636"/>
            </a:xfrm>
            <a:prstGeom prst="rect">
              <a:avLst/>
            </a:prstGeom>
            <a:solidFill>
              <a:srgbClr val="0058AB">
                <a:alpha val="100000"/>
              </a:srgbClr>
            </a:solidFill>
          </p:spPr>
          <p:txBody>
            <a:bodyPr/>
            <a:lstStyle/>
            <a:p/>
          </p:txBody>
        </p:sp>
        <p:sp>
          <p:nvSpPr>
            <p:cNvPr id="59" name="rc59"/>
            <p:cNvSpPr/>
            <p:nvPr/>
          </p:nvSpPr>
          <p:spPr>
            <a:xfrm>
              <a:off x="5582091" y="3373904"/>
              <a:ext cx="217589" cy="1676707"/>
            </a:xfrm>
            <a:prstGeom prst="rect">
              <a:avLst/>
            </a:prstGeom>
            <a:solidFill>
              <a:srgbClr val="0058AB">
                <a:alpha val="100000"/>
              </a:srgbClr>
            </a:solidFill>
          </p:spPr>
          <p:txBody>
            <a:bodyPr/>
            <a:lstStyle/>
            <a:p/>
          </p:txBody>
        </p:sp>
        <p:sp>
          <p:nvSpPr>
            <p:cNvPr id="60" name="rc60"/>
            <p:cNvSpPr/>
            <p:nvPr/>
          </p:nvSpPr>
          <p:spPr>
            <a:xfrm>
              <a:off x="5823858" y="3400731"/>
              <a:ext cx="217589" cy="1649879"/>
            </a:xfrm>
            <a:prstGeom prst="rect">
              <a:avLst/>
            </a:prstGeom>
            <a:solidFill>
              <a:srgbClr val="0058AB">
                <a:alpha val="100000"/>
              </a:srgbClr>
            </a:solidFill>
          </p:spPr>
          <p:txBody>
            <a:bodyPr/>
            <a:lstStyle/>
            <a:p/>
          </p:txBody>
        </p:sp>
        <p:sp>
          <p:nvSpPr>
            <p:cNvPr id="61" name="rc61"/>
            <p:cNvSpPr/>
            <p:nvPr/>
          </p:nvSpPr>
          <p:spPr>
            <a:xfrm>
              <a:off x="6065625" y="3276655"/>
              <a:ext cx="217589" cy="1773956"/>
            </a:xfrm>
            <a:prstGeom prst="rect">
              <a:avLst/>
            </a:prstGeom>
            <a:solidFill>
              <a:srgbClr val="0058AB">
                <a:alpha val="100000"/>
              </a:srgbClr>
            </a:solidFill>
          </p:spPr>
          <p:txBody>
            <a:bodyPr/>
            <a:lstStyle/>
            <a:p/>
          </p:txBody>
        </p:sp>
        <p:sp>
          <p:nvSpPr>
            <p:cNvPr id="62" name="rc62"/>
            <p:cNvSpPr/>
            <p:nvPr/>
          </p:nvSpPr>
          <p:spPr>
            <a:xfrm>
              <a:off x="6307391" y="3075450"/>
              <a:ext cx="217589" cy="1975161"/>
            </a:xfrm>
            <a:prstGeom prst="rect">
              <a:avLst/>
            </a:prstGeom>
            <a:solidFill>
              <a:srgbClr val="0058AB">
                <a:alpha val="100000"/>
              </a:srgbClr>
            </a:solidFill>
          </p:spPr>
          <p:txBody>
            <a:bodyPr/>
            <a:lstStyle/>
            <a:p/>
          </p:txBody>
        </p:sp>
        <p:sp>
          <p:nvSpPr>
            <p:cNvPr id="63" name="rc63"/>
            <p:cNvSpPr/>
            <p:nvPr/>
          </p:nvSpPr>
          <p:spPr>
            <a:xfrm>
              <a:off x="6549158" y="2745139"/>
              <a:ext cx="217589" cy="2305472"/>
            </a:xfrm>
            <a:prstGeom prst="rect">
              <a:avLst/>
            </a:prstGeom>
            <a:solidFill>
              <a:srgbClr val="0058AB">
                <a:alpha val="100000"/>
              </a:srgbClr>
            </a:solidFill>
          </p:spPr>
          <p:txBody>
            <a:bodyPr/>
            <a:lstStyle/>
            <a:p/>
          </p:txBody>
        </p:sp>
        <p:sp>
          <p:nvSpPr>
            <p:cNvPr id="64" name="rc64"/>
            <p:cNvSpPr/>
            <p:nvPr/>
          </p:nvSpPr>
          <p:spPr>
            <a:xfrm>
              <a:off x="6790924" y="2279014"/>
              <a:ext cx="217589" cy="2771597"/>
            </a:xfrm>
            <a:prstGeom prst="rect">
              <a:avLst/>
            </a:prstGeom>
            <a:solidFill>
              <a:srgbClr val="0058AB">
                <a:alpha val="100000"/>
              </a:srgbClr>
            </a:solidFill>
          </p:spPr>
          <p:txBody>
            <a:bodyPr/>
            <a:lstStyle/>
            <a:p/>
          </p:txBody>
        </p:sp>
        <p:sp>
          <p:nvSpPr>
            <p:cNvPr id="65" name="rc65"/>
            <p:cNvSpPr/>
            <p:nvPr/>
          </p:nvSpPr>
          <p:spPr>
            <a:xfrm>
              <a:off x="7032691" y="1757558"/>
              <a:ext cx="217589" cy="3293053"/>
            </a:xfrm>
            <a:prstGeom prst="rect">
              <a:avLst/>
            </a:prstGeom>
            <a:solidFill>
              <a:srgbClr val="0058AB">
                <a:alpha val="100000"/>
              </a:srgbClr>
            </a:solidFill>
          </p:spPr>
          <p:txBody>
            <a:bodyPr/>
            <a:lstStyle/>
            <a:p/>
          </p:txBody>
        </p:sp>
        <p:sp>
          <p:nvSpPr>
            <p:cNvPr id="66" name="rc66"/>
            <p:cNvSpPr/>
            <p:nvPr/>
          </p:nvSpPr>
          <p:spPr>
            <a:xfrm>
              <a:off x="7274458" y="2564054"/>
              <a:ext cx="217589" cy="2486556"/>
            </a:xfrm>
            <a:prstGeom prst="rect">
              <a:avLst/>
            </a:prstGeom>
            <a:solidFill>
              <a:srgbClr val="0058AB">
                <a:alpha val="100000"/>
              </a:srgbClr>
            </a:solidFill>
          </p:spPr>
          <p:txBody>
            <a:bodyPr/>
            <a:lstStyle/>
            <a:p/>
          </p:txBody>
        </p:sp>
        <p:sp>
          <p:nvSpPr>
            <p:cNvPr id="67" name="rc67"/>
            <p:cNvSpPr/>
            <p:nvPr/>
          </p:nvSpPr>
          <p:spPr>
            <a:xfrm>
              <a:off x="8483291" y="4225671"/>
              <a:ext cx="217589" cy="824939"/>
            </a:xfrm>
            <a:prstGeom prst="rect">
              <a:avLst/>
            </a:prstGeom>
            <a:solidFill>
              <a:srgbClr val="69DBFF">
                <a:alpha val="100000"/>
              </a:srgbClr>
            </a:solidFill>
          </p:spPr>
          <p:txBody>
            <a:bodyPr/>
            <a:lstStyle/>
            <a:p/>
          </p:txBody>
        </p:sp>
        <p:sp>
          <p:nvSpPr>
            <p:cNvPr id="68" name="pl68"/>
            <p:cNvSpPr/>
            <p:nvPr/>
          </p:nvSpPr>
          <p:spPr>
            <a:xfrm>
              <a:off x="6174420" y="3400731"/>
              <a:ext cx="2417666" cy="824939"/>
            </a:xfrm>
            <a:custGeom>
              <a:avLst/>
              <a:pathLst>
                <a:path w="2417666" h="824939">
                  <a:moveTo>
                    <a:pt x="0" y="0"/>
                  </a:moveTo>
                  <a:lnTo>
                    <a:pt x="241766" y="82493"/>
                  </a:lnTo>
                  <a:lnTo>
                    <a:pt x="483533" y="164987"/>
                  </a:lnTo>
                  <a:lnTo>
                    <a:pt x="725299" y="247481"/>
                  </a:lnTo>
                  <a:lnTo>
                    <a:pt x="967066" y="329975"/>
                  </a:lnTo>
                  <a:lnTo>
                    <a:pt x="1208833" y="412469"/>
                  </a:lnTo>
                  <a:lnTo>
                    <a:pt x="1450599" y="494963"/>
                  </a:lnTo>
                  <a:lnTo>
                    <a:pt x="1692366" y="577457"/>
                  </a:lnTo>
                  <a:lnTo>
                    <a:pt x="1934133" y="659951"/>
                  </a:lnTo>
                  <a:lnTo>
                    <a:pt x="2175899" y="742445"/>
                  </a:lnTo>
                  <a:lnTo>
                    <a:pt x="2417666" y="824939"/>
                  </a:lnTo>
                </a:path>
              </a:pathLst>
            </a:custGeom>
            <a:ln w="13550" cap="flat">
              <a:solidFill>
                <a:srgbClr val="000000">
                  <a:alpha val="100000"/>
                </a:srgbClr>
              </a:solidFill>
              <a:prstDash val="solid"/>
              <a:round/>
            </a:ln>
          </p:spPr>
          <p:txBody>
            <a:bodyPr/>
            <a:lstStyle/>
            <a:p/>
          </p:txBody>
        </p:sp>
        <p:sp>
          <p:nvSpPr>
            <p:cNvPr id="69" name="pt69"/>
            <p:cNvSpPr/>
            <p:nvPr/>
          </p:nvSpPr>
          <p:spPr>
            <a:xfrm>
              <a:off x="6149594" y="33759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34583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35408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6233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37058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37883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3870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39533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0358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1183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2008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6961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331647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247812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4" name="tx84"/>
            <p:cNvSpPr/>
            <p:nvPr/>
          </p:nvSpPr>
          <p:spPr>
            <a:xfrm>
              <a:off x="508103" y="163976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83469" y="1330710"/>
              <a:ext cx="59642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Estonia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101%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101%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82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85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89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84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287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66891"/>
              <a:ext cx="239888" cy="1041130"/>
            </a:xfrm>
            <a:prstGeom prst="rect">
              <a:avLst/>
            </a:prstGeom>
            <a:solidFill>
              <a:srgbClr val="80BD41">
                <a:alpha val="100000"/>
              </a:srgbClr>
            </a:solidFill>
          </p:spPr>
          <p:txBody>
            <a:bodyPr/>
            <a:lstStyle/>
            <a:p/>
          </p:txBody>
        </p:sp>
        <p:sp>
          <p:nvSpPr>
            <p:cNvPr id="23" name="rc23"/>
            <p:cNvSpPr/>
            <p:nvPr/>
          </p:nvSpPr>
          <p:spPr>
            <a:xfrm>
              <a:off x="1296273" y="3223230"/>
              <a:ext cx="239888" cy="43660"/>
            </a:xfrm>
            <a:prstGeom prst="rect">
              <a:avLst/>
            </a:prstGeom>
            <a:solidFill>
              <a:srgbClr val="1CABE2">
                <a:alpha val="100000"/>
              </a:srgbClr>
            </a:solidFill>
          </p:spPr>
          <p:txBody>
            <a:bodyPr/>
            <a:lstStyle/>
            <a:p/>
          </p:txBody>
        </p:sp>
        <p:sp>
          <p:nvSpPr>
            <p:cNvPr id="24" name="rc24"/>
            <p:cNvSpPr/>
            <p:nvPr/>
          </p:nvSpPr>
          <p:spPr>
            <a:xfrm>
              <a:off x="1562816" y="3264372"/>
              <a:ext cx="239888" cy="1043649"/>
            </a:xfrm>
            <a:prstGeom prst="rect">
              <a:avLst/>
            </a:prstGeom>
            <a:solidFill>
              <a:srgbClr val="80BD41">
                <a:alpha val="100000"/>
              </a:srgbClr>
            </a:solidFill>
          </p:spPr>
          <p:txBody>
            <a:bodyPr/>
            <a:lstStyle/>
            <a:p/>
          </p:txBody>
        </p:sp>
        <p:sp>
          <p:nvSpPr>
            <p:cNvPr id="25" name="rc25"/>
            <p:cNvSpPr/>
            <p:nvPr/>
          </p:nvSpPr>
          <p:spPr>
            <a:xfrm>
              <a:off x="1562816" y="3253457"/>
              <a:ext cx="239888" cy="10915"/>
            </a:xfrm>
            <a:prstGeom prst="rect">
              <a:avLst/>
            </a:prstGeom>
            <a:solidFill>
              <a:srgbClr val="1CABE2">
                <a:alpha val="100000"/>
              </a:srgbClr>
            </a:solidFill>
          </p:spPr>
          <p:txBody>
            <a:bodyPr/>
            <a:lstStyle/>
            <a:p/>
          </p:txBody>
        </p:sp>
        <p:sp>
          <p:nvSpPr>
            <p:cNvPr id="26" name="rc26"/>
            <p:cNvSpPr/>
            <p:nvPr/>
          </p:nvSpPr>
          <p:spPr>
            <a:xfrm>
              <a:off x="1829360" y="3234985"/>
              <a:ext cx="239888" cy="1073036"/>
            </a:xfrm>
            <a:prstGeom prst="rect">
              <a:avLst/>
            </a:prstGeom>
            <a:solidFill>
              <a:srgbClr val="80BD41">
                <a:alpha val="100000"/>
              </a:srgbClr>
            </a:solidFill>
          </p:spPr>
          <p:txBody>
            <a:bodyPr/>
            <a:lstStyle/>
            <a:p/>
          </p:txBody>
        </p:sp>
        <p:sp>
          <p:nvSpPr>
            <p:cNvPr id="27" name="rc27"/>
            <p:cNvSpPr/>
            <p:nvPr/>
          </p:nvSpPr>
          <p:spPr>
            <a:xfrm>
              <a:off x="1829360" y="3224070"/>
              <a:ext cx="239888" cy="10915"/>
            </a:xfrm>
            <a:prstGeom prst="rect">
              <a:avLst/>
            </a:prstGeom>
            <a:solidFill>
              <a:srgbClr val="1CABE2">
                <a:alpha val="100000"/>
              </a:srgbClr>
            </a:solidFill>
          </p:spPr>
          <p:txBody>
            <a:bodyPr/>
            <a:lstStyle/>
            <a:p/>
          </p:txBody>
        </p:sp>
        <p:sp>
          <p:nvSpPr>
            <p:cNvPr id="28" name="rc28"/>
            <p:cNvSpPr/>
            <p:nvPr/>
          </p:nvSpPr>
          <p:spPr>
            <a:xfrm>
              <a:off x="2095903" y="3229947"/>
              <a:ext cx="239888" cy="1078073"/>
            </a:xfrm>
            <a:prstGeom prst="rect">
              <a:avLst/>
            </a:prstGeom>
            <a:solidFill>
              <a:srgbClr val="80BD41">
                <a:alpha val="100000"/>
              </a:srgbClr>
            </a:solidFill>
          </p:spPr>
          <p:txBody>
            <a:bodyPr/>
            <a:lstStyle/>
            <a:p/>
          </p:txBody>
        </p:sp>
        <p:sp>
          <p:nvSpPr>
            <p:cNvPr id="29" name="rc29"/>
            <p:cNvSpPr/>
            <p:nvPr/>
          </p:nvSpPr>
          <p:spPr>
            <a:xfrm>
              <a:off x="2095903" y="3219032"/>
              <a:ext cx="239888" cy="10915"/>
            </a:xfrm>
            <a:prstGeom prst="rect">
              <a:avLst/>
            </a:prstGeom>
            <a:solidFill>
              <a:srgbClr val="1CABE2">
                <a:alpha val="100000"/>
              </a:srgbClr>
            </a:solidFill>
          </p:spPr>
          <p:txBody>
            <a:bodyPr/>
            <a:lstStyle/>
            <a:p/>
          </p:txBody>
        </p:sp>
        <p:sp>
          <p:nvSpPr>
            <p:cNvPr id="30" name="rc30"/>
            <p:cNvSpPr/>
            <p:nvPr/>
          </p:nvSpPr>
          <p:spPr>
            <a:xfrm>
              <a:off x="2362446" y="3166136"/>
              <a:ext cx="239888" cy="1141885"/>
            </a:xfrm>
            <a:prstGeom prst="rect">
              <a:avLst/>
            </a:prstGeom>
            <a:solidFill>
              <a:srgbClr val="80BD41">
                <a:alpha val="100000"/>
              </a:srgbClr>
            </a:solidFill>
          </p:spPr>
          <p:txBody>
            <a:bodyPr/>
            <a:lstStyle/>
            <a:p/>
          </p:txBody>
        </p:sp>
        <p:sp>
          <p:nvSpPr>
            <p:cNvPr id="31" name="rc31"/>
            <p:cNvSpPr/>
            <p:nvPr/>
          </p:nvSpPr>
          <p:spPr>
            <a:xfrm>
              <a:off x="2362446" y="3142627"/>
              <a:ext cx="239888" cy="23509"/>
            </a:xfrm>
            <a:prstGeom prst="rect">
              <a:avLst/>
            </a:prstGeom>
            <a:solidFill>
              <a:srgbClr val="1CABE2">
                <a:alpha val="100000"/>
              </a:srgbClr>
            </a:solidFill>
          </p:spPr>
          <p:txBody>
            <a:bodyPr/>
            <a:lstStyle/>
            <a:p/>
          </p:txBody>
        </p:sp>
        <p:sp>
          <p:nvSpPr>
            <p:cNvPr id="32" name="rc32"/>
            <p:cNvSpPr/>
            <p:nvPr/>
          </p:nvSpPr>
          <p:spPr>
            <a:xfrm>
              <a:off x="2628989" y="3119117"/>
              <a:ext cx="239888" cy="1188903"/>
            </a:xfrm>
            <a:prstGeom prst="rect">
              <a:avLst/>
            </a:prstGeom>
            <a:solidFill>
              <a:srgbClr val="80BD41">
                <a:alpha val="100000"/>
              </a:srgbClr>
            </a:solidFill>
          </p:spPr>
          <p:txBody>
            <a:bodyPr/>
            <a:lstStyle/>
            <a:p/>
          </p:txBody>
        </p:sp>
        <p:sp>
          <p:nvSpPr>
            <p:cNvPr id="33" name="rc33"/>
            <p:cNvSpPr/>
            <p:nvPr/>
          </p:nvSpPr>
          <p:spPr>
            <a:xfrm>
              <a:off x="2628989" y="3107363"/>
              <a:ext cx="239888" cy="11754"/>
            </a:xfrm>
            <a:prstGeom prst="rect">
              <a:avLst/>
            </a:prstGeom>
            <a:solidFill>
              <a:srgbClr val="1CABE2">
                <a:alpha val="100000"/>
              </a:srgbClr>
            </a:solidFill>
          </p:spPr>
          <p:txBody>
            <a:bodyPr/>
            <a:lstStyle/>
            <a:p/>
          </p:txBody>
        </p:sp>
        <p:sp>
          <p:nvSpPr>
            <p:cNvPr id="34" name="rc34"/>
            <p:cNvSpPr/>
            <p:nvPr/>
          </p:nvSpPr>
          <p:spPr>
            <a:xfrm>
              <a:off x="2895532" y="3084693"/>
              <a:ext cx="239888" cy="1223328"/>
            </a:xfrm>
            <a:prstGeom prst="rect">
              <a:avLst/>
            </a:prstGeom>
            <a:solidFill>
              <a:srgbClr val="80BD41">
                <a:alpha val="100000"/>
              </a:srgbClr>
            </a:solidFill>
          </p:spPr>
          <p:txBody>
            <a:bodyPr/>
            <a:lstStyle/>
            <a:p/>
          </p:txBody>
        </p:sp>
        <p:sp>
          <p:nvSpPr>
            <p:cNvPr id="35" name="rc35"/>
            <p:cNvSpPr/>
            <p:nvPr/>
          </p:nvSpPr>
          <p:spPr>
            <a:xfrm>
              <a:off x="2895532" y="3059504"/>
              <a:ext cx="239888" cy="25188"/>
            </a:xfrm>
            <a:prstGeom prst="rect">
              <a:avLst/>
            </a:prstGeom>
            <a:solidFill>
              <a:srgbClr val="1CABE2">
                <a:alpha val="100000"/>
              </a:srgbClr>
            </a:solidFill>
          </p:spPr>
          <p:txBody>
            <a:bodyPr/>
            <a:lstStyle/>
            <a:p/>
          </p:txBody>
        </p:sp>
        <p:sp>
          <p:nvSpPr>
            <p:cNvPr id="36" name="rc36"/>
            <p:cNvSpPr/>
            <p:nvPr/>
          </p:nvSpPr>
          <p:spPr>
            <a:xfrm>
              <a:off x="3162075" y="3015004"/>
              <a:ext cx="239888" cy="1293016"/>
            </a:xfrm>
            <a:prstGeom prst="rect">
              <a:avLst/>
            </a:prstGeom>
            <a:solidFill>
              <a:srgbClr val="80BD41">
                <a:alpha val="100000"/>
              </a:srgbClr>
            </a:solidFill>
          </p:spPr>
          <p:txBody>
            <a:bodyPr/>
            <a:lstStyle/>
            <a:p/>
          </p:txBody>
        </p:sp>
        <p:sp>
          <p:nvSpPr>
            <p:cNvPr id="37" name="rc37"/>
            <p:cNvSpPr/>
            <p:nvPr/>
          </p:nvSpPr>
          <p:spPr>
            <a:xfrm>
              <a:off x="3162075" y="2988976"/>
              <a:ext cx="239888" cy="26028"/>
            </a:xfrm>
            <a:prstGeom prst="rect">
              <a:avLst/>
            </a:prstGeom>
            <a:solidFill>
              <a:srgbClr val="1CABE2">
                <a:alpha val="100000"/>
              </a:srgbClr>
            </a:solidFill>
          </p:spPr>
          <p:txBody>
            <a:bodyPr/>
            <a:lstStyle/>
            <a:p/>
          </p:txBody>
        </p:sp>
        <p:sp>
          <p:nvSpPr>
            <p:cNvPr id="38" name="rc38"/>
            <p:cNvSpPr/>
            <p:nvPr/>
          </p:nvSpPr>
          <p:spPr>
            <a:xfrm>
              <a:off x="3428618" y="3007448"/>
              <a:ext cx="239888" cy="1300573"/>
            </a:xfrm>
            <a:prstGeom prst="rect">
              <a:avLst/>
            </a:prstGeom>
            <a:solidFill>
              <a:srgbClr val="80BD41">
                <a:alpha val="100000"/>
              </a:srgbClr>
            </a:solidFill>
          </p:spPr>
          <p:txBody>
            <a:bodyPr/>
            <a:lstStyle/>
            <a:p/>
          </p:txBody>
        </p:sp>
        <p:sp>
          <p:nvSpPr>
            <p:cNvPr id="39" name="rc39"/>
            <p:cNvSpPr/>
            <p:nvPr/>
          </p:nvSpPr>
          <p:spPr>
            <a:xfrm>
              <a:off x="3428618" y="2967146"/>
              <a:ext cx="239888" cy="40301"/>
            </a:xfrm>
            <a:prstGeom prst="rect">
              <a:avLst/>
            </a:prstGeom>
            <a:solidFill>
              <a:srgbClr val="1CABE2">
                <a:alpha val="100000"/>
              </a:srgbClr>
            </a:solidFill>
          </p:spPr>
          <p:txBody>
            <a:bodyPr/>
            <a:lstStyle/>
            <a:p/>
          </p:txBody>
        </p:sp>
        <p:sp>
          <p:nvSpPr>
            <p:cNvPr id="40" name="rc40"/>
            <p:cNvSpPr/>
            <p:nvPr/>
          </p:nvSpPr>
          <p:spPr>
            <a:xfrm>
              <a:off x="3695161" y="3025080"/>
              <a:ext cx="239888" cy="1282941"/>
            </a:xfrm>
            <a:prstGeom prst="rect">
              <a:avLst/>
            </a:prstGeom>
            <a:solidFill>
              <a:srgbClr val="80BD41">
                <a:alpha val="100000"/>
              </a:srgbClr>
            </a:solidFill>
          </p:spPr>
          <p:txBody>
            <a:bodyPr/>
            <a:lstStyle/>
            <a:p/>
          </p:txBody>
        </p:sp>
        <p:sp>
          <p:nvSpPr>
            <p:cNvPr id="41" name="rc41"/>
            <p:cNvSpPr/>
            <p:nvPr/>
          </p:nvSpPr>
          <p:spPr>
            <a:xfrm>
              <a:off x="3695161" y="2985618"/>
              <a:ext cx="239888" cy="39462"/>
            </a:xfrm>
            <a:prstGeom prst="rect">
              <a:avLst/>
            </a:prstGeom>
            <a:solidFill>
              <a:srgbClr val="1CABE2">
                <a:alpha val="100000"/>
              </a:srgbClr>
            </a:solidFill>
          </p:spPr>
          <p:txBody>
            <a:bodyPr/>
            <a:lstStyle/>
            <a:p/>
          </p:txBody>
        </p:sp>
        <p:sp>
          <p:nvSpPr>
            <p:cNvPr id="42" name="rc42"/>
            <p:cNvSpPr/>
            <p:nvPr/>
          </p:nvSpPr>
          <p:spPr>
            <a:xfrm>
              <a:off x="3961705" y="3035995"/>
              <a:ext cx="239888" cy="1272026"/>
            </a:xfrm>
            <a:prstGeom prst="rect">
              <a:avLst/>
            </a:prstGeom>
            <a:solidFill>
              <a:srgbClr val="80BD41">
                <a:alpha val="100000"/>
              </a:srgbClr>
            </a:solidFill>
          </p:spPr>
          <p:txBody>
            <a:bodyPr/>
            <a:lstStyle/>
            <a:p/>
          </p:txBody>
        </p:sp>
        <p:sp>
          <p:nvSpPr>
            <p:cNvPr id="43" name="rc43"/>
            <p:cNvSpPr/>
            <p:nvPr/>
          </p:nvSpPr>
          <p:spPr>
            <a:xfrm>
              <a:off x="3961705" y="2983099"/>
              <a:ext cx="239888" cy="52896"/>
            </a:xfrm>
            <a:prstGeom prst="rect">
              <a:avLst/>
            </a:prstGeom>
            <a:solidFill>
              <a:srgbClr val="1CABE2">
                <a:alpha val="100000"/>
              </a:srgbClr>
            </a:solidFill>
          </p:spPr>
          <p:txBody>
            <a:bodyPr/>
            <a:lstStyle/>
            <a:p/>
          </p:txBody>
        </p:sp>
        <p:sp>
          <p:nvSpPr>
            <p:cNvPr id="44" name="rc44"/>
            <p:cNvSpPr/>
            <p:nvPr/>
          </p:nvSpPr>
          <p:spPr>
            <a:xfrm>
              <a:off x="4228248" y="3121636"/>
              <a:ext cx="239888" cy="1186384"/>
            </a:xfrm>
            <a:prstGeom prst="rect">
              <a:avLst/>
            </a:prstGeom>
            <a:solidFill>
              <a:srgbClr val="80BD41">
                <a:alpha val="100000"/>
              </a:srgbClr>
            </a:solidFill>
          </p:spPr>
          <p:txBody>
            <a:bodyPr/>
            <a:lstStyle/>
            <a:p/>
          </p:txBody>
        </p:sp>
        <p:sp>
          <p:nvSpPr>
            <p:cNvPr id="45" name="rc45"/>
            <p:cNvSpPr/>
            <p:nvPr/>
          </p:nvSpPr>
          <p:spPr>
            <a:xfrm>
              <a:off x="4228248" y="3072099"/>
              <a:ext cx="239888" cy="49537"/>
            </a:xfrm>
            <a:prstGeom prst="rect">
              <a:avLst/>
            </a:prstGeom>
            <a:solidFill>
              <a:srgbClr val="1CABE2">
                <a:alpha val="100000"/>
              </a:srgbClr>
            </a:solidFill>
          </p:spPr>
          <p:txBody>
            <a:bodyPr/>
            <a:lstStyle/>
            <a:p/>
          </p:txBody>
        </p:sp>
        <p:sp>
          <p:nvSpPr>
            <p:cNvPr id="46" name="rc46"/>
            <p:cNvSpPr/>
            <p:nvPr/>
          </p:nvSpPr>
          <p:spPr>
            <a:xfrm>
              <a:off x="4494791" y="3175372"/>
              <a:ext cx="239888" cy="1132649"/>
            </a:xfrm>
            <a:prstGeom prst="rect">
              <a:avLst/>
            </a:prstGeom>
            <a:solidFill>
              <a:srgbClr val="80BD41">
                <a:alpha val="100000"/>
              </a:srgbClr>
            </a:solidFill>
          </p:spPr>
          <p:txBody>
            <a:bodyPr/>
            <a:lstStyle/>
            <a:p/>
          </p:txBody>
        </p:sp>
        <p:sp>
          <p:nvSpPr>
            <p:cNvPr id="47" name="rc47"/>
            <p:cNvSpPr/>
            <p:nvPr/>
          </p:nvSpPr>
          <p:spPr>
            <a:xfrm>
              <a:off x="4494791" y="3128353"/>
              <a:ext cx="239888" cy="47018"/>
            </a:xfrm>
            <a:prstGeom prst="rect">
              <a:avLst/>
            </a:prstGeom>
            <a:solidFill>
              <a:srgbClr val="1CABE2">
                <a:alpha val="100000"/>
              </a:srgbClr>
            </a:solidFill>
          </p:spPr>
          <p:txBody>
            <a:bodyPr/>
            <a:lstStyle/>
            <a:p/>
          </p:txBody>
        </p:sp>
        <p:sp>
          <p:nvSpPr>
            <p:cNvPr id="48" name="rc48"/>
            <p:cNvSpPr/>
            <p:nvPr/>
          </p:nvSpPr>
          <p:spPr>
            <a:xfrm>
              <a:off x="4761334" y="3214834"/>
              <a:ext cx="239888" cy="1093187"/>
            </a:xfrm>
            <a:prstGeom prst="rect">
              <a:avLst/>
            </a:prstGeom>
            <a:solidFill>
              <a:srgbClr val="80BD41">
                <a:alpha val="100000"/>
              </a:srgbClr>
            </a:solidFill>
          </p:spPr>
          <p:txBody>
            <a:bodyPr/>
            <a:lstStyle/>
            <a:p/>
          </p:txBody>
        </p:sp>
        <p:sp>
          <p:nvSpPr>
            <p:cNvPr id="49" name="rc49"/>
            <p:cNvSpPr/>
            <p:nvPr/>
          </p:nvSpPr>
          <p:spPr>
            <a:xfrm>
              <a:off x="4761334" y="3169495"/>
              <a:ext cx="239888" cy="45339"/>
            </a:xfrm>
            <a:prstGeom prst="rect">
              <a:avLst/>
            </a:prstGeom>
            <a:solidFill>
              <a:srgbClr val="1CABE2">
                <a:alpha val="100000"/>
              </a:srgbClr>
            </a:solidFill>
          </p:spPr>
          <p:txBody>
            <a:bodyPr/>
            <a:lstStyle/>
            <a:p/>
          </p:txBody>
        </p:sp>
        <p:sp>
          <p:nvSpPr>
            <p:cNvPr id="50" name="rc50"/>
            <p:cNvSpPr/>
            <p:nvPr/>
          </p:nvSpPr>
          <p:spPr>
            <a:xfrm>
              <a:off x="5027877" y="3225749"/>
              <a:ext cx="239888" cy="1082271"/>
            </a:xfrm>
            <a:prstGeom prst="rect">
              <a:avLst/>
            </a:prstGeom>
            <a:solidFill>
              <a:srgbClr val="80BD41">
                <a:alpha val="100000"/>
              </a:srgbClr>
            </a:solidFill>
          </p:spPr>
          <p:txBody>
            <a:bodyPr/>
            <a:lstStyle/>
            <a:p/>
          </p:txBody>
        </p:sp>
        <p:sp>
          <p:nvSpPr>
            <p:cNvPr id="51" name="rc51"/>
            <p:cNvSpPr/>
            <p:nvPr/>
          </p:nvSpPr>
          <p:spPr>
            <a:xfrm>
              <a:off x="5027877" y="3168655"/>
              <a:ext cx="239888" cy="57094"/>
            </a:xfrm>
            <a:prstGeom prst="rect">
              <a:avLst/>
            </a:prstGeom>
            <a:solidFill>
              <a:srgbClr val="1CABE2">
                <a:alpha val="100000"/>
              </a:srgbClr>
            </a:solidFill>
          </p:spPr>
          <p:txBody>
            <a:bodyPr/>
            <a:lstStyle/>
            <a:p/>
          </p:txBody>
        </p:sp>
        <p:sp>
          <p:nvSpPr>
            <p:cNvPr id="52" name="rc52"/>
            <p:cNvSpPr/>
            <p:nvPr/>
          </p:nvSpPr>
          <p:spPr>
            <a:xfrm>
              <a:off x="5294420" y="3219872"/>
              <a:ext cx="239888" cy="1088149"/>
            </a:xfrm>
            <a:prstGeom prst="rect">
              <a:avLst/>
            </a:prstGeom>
            <a:solidFill>
              <a:srgbClr val="80BD41">
                <a:alpha val="100000"/>
              </a:srgbClr>
            </a:solidFill>
          </p:spPr>
          <p:txBody>
            <a:bodyPr/>
            <a:lstStyle/>
            <a:p/>
          </p:txBody>
        </p:sp>
        <p:sp>
          <p:nvSpPr>
            <p:cNvPr id="53" name="rc53"/>
            <p:cNvSpPr/>
            <p:nvPr/>
          </p:nvSpPr>
          <p:spPr>
            <a:xfrm>
              <a:off x="5294420" y="3150183"/>
              <a:ext cx="239888" cy="69688"/>
            </a:xfrm>
            <a:prstGeom prst="rect">
              <a:avLst/>
            </a:prstGeom>
            <a:solidFill>
              <a:srgbClr val="1CABE2">
                <a:alpha val="100000"/>
              </a:srgbClr>
            </a:solidFill>
          </p:spPr>
          <p:txBody>
            <a:bodyPr/>
            <a:lstStyle/>
            <a:p/>
          </p:txBody>
        </p:sp>
        <p:sp>
          <p:nvSpPr>
            <p:cNvPr id="54" name="rc54"/>
            <p:cNvSpPr/>
            <p:nvPr/>
          </p:nvSpPr>
          <p:spPr>
            <a:xfrm>
              <a:off x="5560963" y="3191325"/>
              <a:ext cx="239888" cy="1116696"/>
            </a:xfrm>
            <a:prstGeom prst="rect">
              <a:avLst/>
            </a:prstGeom>
            <a:solidFill>
              <a:srgbClr val="80BD41">
                <a:alpha val="100000"/>
              </a:srgbClr>
            </a:solidFill>
          </p:spPr>
          <p:txBody>
            <a:bodyPr/>
            <a:lstStyle/>
            <a:p/>
          </p:txBody>
        </p:sp>
        <p:sp>
          <p:nvSpPr>
            <p:cNvPr id="55" name="rc55"/>
            <p:cNvSpPr/>
            <p:nvPr/>
          </p:nvSpPr>
          <p:spPr>
            <a:xfrm>
              <a:off x="5560963" y="3132551"/>
              <a:ext cx="239888" cy="58773"/>
            </a:xfrm>
            <a:prstGeom prst="rect">
              <a:avLst/>
            </a:prstGeom>
            <a:solidFill>
              <a:srgbClr val="1CABE2">
                <a:alpha val="100000"/>
              </a:srgbClr>
            </a:solidFill>
          </p:spPr>
          <p:txBody>
            <a:bodyPr/>
            <a:lstStyle/>
            <a:p/>
          </p:txBody>
        </p:sp>
        <p:sp>
          <p:nvSpPr>
            <p:cNvPr id="56" name="rc56"/>
            <p:cNvSpPr/>
            <p:nvPr/>
          </p:nvSpPr>
          <p:spPr>
            <a:xfrm>
              <a:off x="5827506" y="3220711"/>
              <a:ext cx="239888" cy="1087309"/>
            </a:xfrm>
            <a:prstGeom prst="rect">
              <a:avLst/>
            </a:prstGeom>
            <a:solidFill>
              <a:srgbClr val="80BD41">
                <a:alpha val="100000"/>
              </a:srgbClr>
            </a:solidFill>
          </p:spPr>
          <p:txBody>
            <a:bodyPr/>
            <a:lstStyle/>
            <a:p/>
          </p:txBody>
        </p:sp>
        <p:sp>
          <p:nvSpPr>
            <p:cNvPr id="57" name="rc57"/>
            <p:cNvSpPr/>
            <p:nvPr/>
          </p:nvSpPr>
          <p:spPr>
            <a:xfrm>
              <a:off x="5827506" y="3151023"/>
              <a:ext cx="239888" cy="69688"/>
            </a:xfrm>
            <a:prstGeom prst="rect">
              <a:avLst/>
            </a:prstGeom>
            <a:solidFill>
              <a:srgbClr val="1CABE2">
                <a:alpha val="100000"/>
              </a:srgbClr>
            </a:solidFill>
          </p:spPr>
          <p:txBody>
            <a:bodyPr/>
            <a:lstStyle/>
            <a:p/>
          </p:txBody>
        </p:sp>
        <p:sp>
          <p:nvSpPr>
            <p:cNvPr id="58" name="rc58"/>
            <p:cNvSpPr/>
            <p:nvPr/>
          </p:nvSpPr>
          <p:spPr>
            <a:xfrm>
              <a:off x="6094049" y="3192164"/>
              <a:ext cx="239888" cy="1115856"/>
            </a:xfrm>
            <a:prstGeom prst="rect">
              <a:avLst/>
            </a:prstGeom>
            <a:solidFill>
              <a:srgbClr val="80BD41">
                <a:alpha val="100000"/>
              </a:srgbClr>
            </a:solidFill>
          </p:spPr>
          <p:txBody>
            <a:bodyPr/>
            <a:lstStyle/>
            <a:p/>
          </p:txBody>
        </p:sp>
        <p:sp>
          <p:nvSpPr>
            <p:cNvPr id="59" name="rc59"/>
            <p:cNvSpPr/>
            <p:nvPr/>
          </p:nvSpPr>
          <p:spPr>
            <a:xfrm>
              <a:off x="6094049" y="3108202"/>
              <a:ext cx="239888" cy="83962"/>
            </a:xfrm>
            <a:prstGeom prst="rect">
              <a:avLst/>
            </a:prstGeom>
            <a:solidFill>
              <a:srgbClr val="1CABE2">
                <a:alpha val="100000"/>
              </a:srgbClr>
            </a:solidFill>
          </p:spPr>
          <p:txBody>
            <a:bodyPr/>
            <a:lstStyle/>
            <a:p/>
          </p:txBody>
        </p:sp>
        <p:sp>
          <p:nvSpPr>
            <p:cNvPr id="60" name="rc60"/>
            <p:cNvSpPr/>
            <p:nvPr/>
          </p:nvSpPr>
          <p:spPr>
            <a:xfrm>
              <a:off x="6360593" y="3209796"/>
              <a:ext cx="239888" cy="1098224"/>
            </a:xfrm>
            <a:prstGeom prst="rect">
              <a:avLst/>
            </a:prstGeom>
            <a:solidFill>
              <a:srgbClr val="80BD41">
                <a:alpha val="100000"/>
              </a:srgbClr>
            </a:solidFill>
          </p:spPr>
          <p:txBody>
            <a:bodyPr/>
            <a:lstStyle/>
            <a:p/>
          </p:txBody>
        </p:sp>
        <p:sp>
          <p:nvSpPr>
            <p:cNvPr id="61" name="rc61"/>
            <p:cNvSpPr/>
            <p:nvPr/>
          </p:nvSpPr>
          <p:spPr>
            <a:xfrm>
              <a:off x="6360593" y="3127514"/>
              <a:ext cx="239888" cy="82282"/>
            </a:xfrm>
            <a:prstGeom prst="rect">
              <a:avLst/>
            </a:prstGeom>
            <a:solidFill>
              <a:srgbClr val="1CABE2">
                <a:alpha val="100000"/>
              </a:srgbClr>
            </a:solidFill>
          </p:spPr>
          <p:txBody>
            <a:bodyPr/>
            <a:lstStyle/>
            <a:p/>
          </p:txBody>
        </p:sp>
        <p:sp>
          <p:nvSpPr>
            <p:cNvPr id="62" name="rc62"/>
            <p:cNvSpPr/>
            <p:nvPr/>
          </p:nvSpPr>
          <p:spPr>
            <a:xfrm>
              <a:off x="6627136" y="3287042"/>
              <a:ext cx="239888" cy="1020979"/>
            </a:xfrm>
            <a:prstGeom prst="rect">
              <a:avLst/>
            </a:prstGeom>
            <a:solidFill>
              <a:srgbClr val="80BD41">
                <a:alpha val="100000"/>
              </a:srgbClr>
            </a:solidFill>
          </p:spPr>
          <p:txBody>
            <a:bodyPr/>
            <a:lstStyle/>
            <a:p/>
          </p:txBody>
        </p:sp>
        <p:sp>
          <p:nvSpPr>
            <p:cNvPr id="63" name="rc63"/>
            <p:cNvSpPr/>
            <p:nvPr/>
          </p:nvSpPr>
          <p:spPr>
            <a:xfrm>
              <a:off x="6627136" y="3198042"/>
              <a:ext cx="239888" cy="88999"/>
            </a:xfrm>
            <a:prstGeom prst="rect">
              <a:avLst/>
            </a:prstGeom>
            <a:solidFill>
              <a:srgbClr val="1CABE2">
                <a:alpha val="100000"/>
              </a:srgbClr>
            </a:solidFill>
          </p:spPr>
          <p:txBody>
            <a:bodyPr/>
            <a:lstStyle/>
            <a:p/>
          </p:txBody>
        </p:sp>
        <p:sp>
          <p:nvSpPr>
            <p:cNvPr id="64" name="rc64"/>
            <p:cNvSpPr/>
            <p:nvPr/>
          </p:nvSpPr>
          <p:spPr>
            <a:xfrm>
              <a:off x="6893679" y="3308032"/>
              <a:ext cx="239888" cy="999989"/>
            </a:xfrm>
            <a:prstGeom prst="rect">
              <a:avLst/>
            </a:prstGeom>
            <a:solidFill>
              <a:srgbClr val="80BD41">
                <a:alpha val="100000"/>
              </a:srgbClr>
            </a:solidFill>
          </p:spPr>
          <p:txBody>
            <a:bodyPr/>
            <a:lstStyle/>
            <a:p/>
          </p:txBody>
        </p:sp>
        <p:sp>
          <p:nvSpPr>
            <p:cNvPr id="65" name="rc65"/>
            <p:cNvSpPr/>
            <p:nvPr/>
          </p:nvSpPr>
          <p:spPr>
            <a:xfrm>
              <a:off x="6893679" y="3208957"/>
              <a:ext cx="239888" cy="99075"/>
            </a:xfrm>
            <a:prstGeom prst="rect">
              <a:avLst/>
            </a:prstGeom>
            <a:solidFill>
              <a:srgbClr val="1CABE2">
                <a:alpha val="100000"/>
              </a:srgbClr>
            </a:solidFill>
          </p:spPr>
          <p:txBody>
            <a:bodyPr/>
            <a:lstStyle/>
            <a:p/>
          </p:txBody>
        </p:sp>
        <p:sp>
          <p:nvSpPr>
            <p:cNvPr id="66" name="rc66"/>
            <p:cNvSpPr/>
            <p:nvPr/>
          </p:nvSpPr>
          <p:spPr>
            <a:xfrm>
              <a:off x="7160222" y="3460843"/>
              <a:ext cx="239888" cy="847177"/>
            </a:xfrm>
            <a:prstGeom prst="rect">
              <a:avLst/>
            </a:prstGeom>
            <a:solidFill>
              <a:srgbClr val="80BD41">
                <a:alpha val="100000"/>
              </a:srgbClr>
            </a:solidFill>
          </p:spPr>
          <p:txBody>
            <a:bodyPr/>
            <a:lstStyle/>
            <a:p/>
          </p:txBody>
        </p:sp>
        <p:sp>
          <p:nvSpPr>
            <p:cNvPr id="67" name="rc67"/>
            <p:cNvSpPr/>
            <p:nvPr/>
          </p:nvSpPr>
          <p:spPr>
            <a:xfrm>
              <a:off x="7160222" y="3344975"/>
              <a:ext cx="239888" cy="115867"/>
            </a:xfrm>
            <a:prstGeom prst="rect">
              <a:avLst/>
            </a:prstGeom>
            <a:solidFill>
              <a:srgbClr val="1CABE2">
                <a:alpha val="100000"/>
              </a:srgbClr>
            </a:solidFill>
          </p:spPr>
          <p:txBody>
            <a:bodyPr/>
            <a:lstStyle/>
            <a:p/>
          </p:txBody>
        </p:sp>
        <p:sp>
          <p:nvSpPr>
            <p:cNvPr id="68" name="rc68"/>
            <p:cNvSpPr/>
            <p:nvPr/>
          </p:nvSpPr>
          <p:spPr>
            <a:xfrm>
              <a:off x="7426765" y="3521296"/>
              <a:ext cx="239888" cy="786725"/>
            </a:xfrm>
            <a:prstGeom prst="rect">
              <a:avLst/>
            </a:prstGeom>
            <a:solidFill>
              <a:srgbClr val="80BD41">
                <a:alpha val="100000"/>
              </a:srgbClr>
            </a:solidFill>
          </p:spPr>
          <p:txBody>
            <a:bodyPr/>
            <a:lstStyle/>
            <a:p/>
          </p:txBody>
        </p:sp>
        <p:sp>
          <p:nvSpPr>
            <p:cNvPr id="69" name="rc69"/>
            <p:cNvSpPr/>
            <p:nvPr/>
          </p:nvSpPr>
          <p:spPr>
            <a:xfrm>
              <a:off x="7426765" y="3382758"/>
              <a:ext cx="239888" cy="138537"/>
            </a:xfrm>
            <a:prstGeom prst="rect">
              <a:avLst/>
            </a:prstGeom>
            <a:solidFill>
              <a:srgbClr val="1CABE2">
                <a:alpha val="100000"/>
              </a:srgbClr>
            </a:solidFill>
          </p:spPr>
          <p:txBody>
            <a:bodyPr/>
            <a:lstStyle/>
            <a:p/>
          </p:txBody>
        </p:sp>
        <p:sp>
          <p:nvSpPr>
            <p:cNvPr id="70" name="rc70"/>
            <p:cNvSpPr/>
            <p:nvPr/>
          </p:nvSpPr>
          <p:spPr>
            <a:xfrm>
              <a:off x="7693308" y="3556560"/>
              <a:ext cx="239888" cy="751461"/>
            </a:xfrm>
            <a:prstGeom prst="rect">
              <a:avLst/>
            </a:prstGeom>
            <a:solidFill>
              <a:srgbClr val="80BD41">
                <a:alpha val="100000"/>
              </a:srgbClr>
            </a:solidFill>
          </p:spPr>
          <p:txBody>
            <a:bodyPr/>
            <a:lstStyle/>
            <a:p/>
          </p:txBody>
        </p:sp>
        <p:sp>
          <p:nvSpPr>
            <p:cNvPr id="71" name="rc71"/>
            <p:cNvSpPr/>
            <p:nvPr/>
          </p:nvSpPr>
          <p:spPr>
            <a:xfrm>
              <a:off x="7693308" y="3391994"/>
              <a:ext cx="239888" cy="164565"/>
            </a:xfrm>
            <a:prstGeom prst="rect">
              <a:avLst/>
            </a:prstGeom>
            <a:solidFill>
              <a:srgbClr val="1CABE2">
                <a:alpha val="100000"/>
              </a:srgbClr>
            </a:solidFill>
          </p:spPr>
          <p:txBody>
            <a:bodyPr/>
            <a:lstStyle/>
            <a:p/>
          </p:txBody>
        </p:sp>
        <p:sp>
          <p:nvSpPr>
            <p:cNvPr id="72" name="rc72"/>
            <p:cNvSpPr/>
            <p:nvPr/>
          </p:nvSpPr>
          <p:spPr>
            <a:xfrm>
              <a:off x="7959851" y="3543126"/>
              <a:ext cx="239888" cy="764895"/>
            </a:xfrm>
            <a:prstGeom prst="rect">
              <a:avLst/>
            </a:prstGeom>
            <a:solidFill>
              <a:srgbClr val="80BD41">
                <a:alpha val="100000"/>
              </a:srgbClr>
            </a:solidFill>
          </p:spPr>
          <p:txBody>
            <a:bodyPr/>
            <a:lstStyle/>
            <a:p/>
          </p:txBody>
        </p:sp>
        <p:sp>
          <p:nvSpPr>
            <p:cNvPr id="73" name="rc73"/>
            <p:cNvSpPr/>
            <p:nvPr/>
          </p:nvSpPr>
          <p:spPr>
            <a:xfrm>
              <a:off x="7959851" y="3418862"/>
              <a:ext cx="239888" cy="124263"/>
            </a:xfrm>
            <a:prstGeom prst="rect">
              <a:avLst/>
            </a:prstGeom>
            <a:solidFill>
              <a:srgbClr val="1CABE2">
                <a:alpha val="100000"/>
              </a:srgbClr>
            </a:solidFill>
          </p:spPr>
          <p:txBody>
            <a:bodyPr/>
            <a:lstStyle/>
            <a:p/>
          </p:txBody>
        </p:sp>
        <p:sp>
          <p:nvSpPr>
            <p:cNvPr id="74" name="pl74"/>
            <p:cNvSpPr/>
            <p:nvPr/>
          </p:nvSpPr>
          <p:spPr>
            <a:xfrm>
              <a:off x="1416218" y="2095023"/>
              <a:ext cx="6663577" cy="380009"/>
            </a:xfrm>
            <a:custGeom>
              <a:avLst/>
              <a:pathLst>
                <a:path w="6663577" h="380009">
                  <a:moveTo>
                    <a:pt x="0" y="67060"/>
                  </a:moveTo>
                  <a:lnTo>
                    <a:pt x="266543" y="0"/>
                  </a:lnTo>
                  <a:lnTo>
                    <a:pt x="533086" y="0"/>
                  </a:lnTo>
                  <a:lnTo>
                    <a:pt x="799629" y="0"/>
                  </a:lnTo>
                  <a:lnTo>
                    <a:pt x="1066172" y="22353"/>
                  </a:lnTo>
                  <a:lnTo>
                    <a:pt x="1332715" y="0"/>
                  </a:lnTo>
                  <a:lnTo>
                    <a:pt x="1599258" y="22353"/>
                  </a:lnTo>
                  <a:lnTo>
                    <a:pt x="1865801" y="22353"/>
                  </a:lnTo>
                  <a:lnTo>
                    <a:pt x="2132344" y="44707"/>
                  </a:lnTo>
                  <a:lnTo>
                    <a:pt x="2398888" y="44707"/>
                  </a:lnTo>
                  <a:lnTo>
                    <a:pt x="2665431" y="67060"/>
                  </a:lnTo>
                  <a:lnTo>
                    <a:pt x="2931974" y="67060"/>
                  </a:lnTo>
                  <a:lnTo>
                    <a:pt x="3198517" y="67060"/>
                  </a:lnTo>
                  <a:lnTo>
                    <a:pt x="3465060" y="67060"/>
                  </a:lnTo>
                  <a:lnTo>
                    <a:pt x="3731603" y="89414"/>
                  </a:lnTo>
                  <a:lnTo>
                    <a:pt x="3998146" y="111767"/>
                  </a:lnTo>
                  <a:lnTo>
                    <a:pt x="4264689" y="89414"/>
                  </a:lnTo>
                  <a:lnTo>
                    <a:pt x="4531233" y="111767"/>
                  </a:lnTo>
                  <a:lnTo>
                    <a:pt x="4797776" y="134121"/>
                  </a:lnTo>
                  <a:lnTo>
                    <a:pt x="5064319" y="134121"/>
                  </a:lnTo>
                  <a:lnTo>
                    <a:pt x="5330862" y="156474"/>
                  </a:lnTo>
                  <a:lnTo>
                    <a:pt x="5597405" y="178828"/>
                  </a:lnTo>
                  <a:lnTo>
                    <a:pt x="5863948" y="245888"/>
                  </a:lnTo>
                  <a:lnTo>
                    <a:pt x="6130491" y="312949"/>
                  </a:lnTo>
                  <a:lnTo>
                    <a:pt x="6397034" y="380009"/>
                  </a:lnTo>
                  <a:lnTo>
                    <a:pt x="6663577" y="290595"/>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1324790" y="30881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7" name="tx87"/>
            <p:cNvSpPr/>
            <p:nvPr/>
          </p:nvSpPr>
          <p:spPr>
            <a:xfrm>
              <a:off x="2657505" y="29713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8" name="tx88"/>
            <p:cNvSpPr/>
            <p:nvPr/>
          </p:nvSpPr>
          <p:spPr>
            <a:xfrm>
              <a:off x="3990221" y="28471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89" name="tx89"/>
            <p:cNvSpPr/>
            <p:nvPr/>
          </p:nvSpPr>
          <p:spPr>
            <a:xfrm>
              <a:off x="5322937" y="30142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0" name="tx90"/>
            <p:cNvSpPr/>
            <p:nvPr/>
          </p:nvSpPr>
          <p:spPr>
            <a:xfrm>
              <a:off x="6389109" y="29927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655652" y="30620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92" name="tx92"/>
            <p:cNvSpPr/>
            <p:nvPr/>
          </p:nvSpPr>
          <p:spPr>
            <a:xfrm>
              <a:off x="6922195" y="3072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93" name="tx93"/>
            <p:cNvSpPr/>
            <p:nvPr/>
          </p:nvSpPr>
          <p:spPr>
            <a:xfrm>
              <a:off x="7188738" y="3209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4" name="tx94"/>
            <p:cNvSpPr/>
            <p:nvPr/>
          </p:nvSpPr>
          <p:spPr>
            <a:xfrm>
              <a:off x="7494458" y="324797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5" name="tx95"/>
            <p:cNvSpPr/>
            <p:nvPr/>
          </p:nvSpPr>
          <p:spPr>
            <a:xfrm>
              <a:off x="7721825" y="3256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96" name="tx96"/>
            <p:cNvSpPr/>
            <p:nvPr/>
          </p:nvSpPr>
          <p:spPr>
            <a:xfrm>
              <a:off x="7988368" y="3282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7" name="pl97"/>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535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09" name="tx109"/>
            <p:cNvSpPr/>
            <p:nvPr/>
          </p:nvSpPr>
          <p:spPr>
            <a:xfrm>
              <a:off x="1362659" y="32111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57505" y="36796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1" name="tx111"/>
            <p:cNvSpPr/>
            <p:nvPr/>
          </p:nvSpPr>
          <p:spPr>
            <a:xfrm>
              <a:off x="2695375" y="30793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3990221" y="3636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3" name="tx113"/>
            <p:cNvSpPr/>
            <p:nvPr/>
          </p:nvSpPr>
          <p:spPr>
            <a:xfrm>
              <a:off x="4028090" y="29756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62113" y="372885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5" name="tx115"/>
            <p:cNvSpPr/>
            <p:nvPr/>
          </p:nvSpPr>
          <p:spPr>
            <a:xfrm>
              <a:off x="5360806" y="31511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389109" y="37238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7" name="tx117"/>
            <p:cNvSpPr/>
            <p:nvPr/>
          </p:nvSpPr>
          <p:spPr>
            <a:xfrm>
              <a:off x="6426979" y="31347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55652" y="37636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9" name="tx119"/>
            <p:cNvSpPr/>
            <p:nvPr/>
          </p:nvSpPr>
          <p:spPr>
            <a:xfrm>
              <a:off x="6681778" y="32086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0" name="tx120"/>
            <p:cNvSpPr/>
            <p:nvPr/>
          </p:nvSpPr>
          <p:spPr>
            <a:xfrm>
              <a:off x="6922195" y="3772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21" name="tx121"/>
            <p:cNvSpPr/>
            <p:nvPr/>
          </p:nvSpPr>
          <p:spPr>
            <a:xfrm>
              <a:off x="6948321" y="32245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2" name="tx122"/>
            <p:cNvSpPr/>
            <p:nvPr/>
          </p:nvSpPr>
          <p:spPr>
            <a:xfrm>
              <a:off x="7188738" y="38493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3" name="tx123"/>
            <p:cNvSpPr/>
            <p:nvPr/>
          </p:nvSpPr>
          <p:spPr>
            <a:xfrm>
              <a:off x="7214864" y="33690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4" name="tx124"/>
            <p:cNvSpPr/>
            <p:nvPr/>
          </p:nvSpPr>
          <p:spPr>
            <a:xfrm>
              <a:off x="7481407" y="38796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5" name="tx125"/>
            <p:cNvSpPr/>
            <p:nvPr/>
          </p:nvSpPr>
          <p:spPr>
            <a:xfrm>
              <a:off x="7481407" y="34169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6" name="tx126"/>
            <p:cNvSpPr/>
            <p:nvPr/>
          </p:nvSpPr>
          <p:spPr>
            <a:xfrm>
              <a:off x="7747950" y="38972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27" name="tx127"/>
            <p:cNvSpPr/>
            <p:nvPr/>
          </p:nvSpPr>
          <p:spPr>
            <a:xfrm>
              <a:off x="7787127" y="344037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8" name="tx128"/>
            <p:cNvSpPr/>
            <p:nvPr/>
          </p:nvSpPr>
          <p:spPr>
            <a:xfrm>
              <a:off x="8014493" y="3890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29" name="tx129"/>
            <p:cNvSpPr/>
            <p:nvPr/>
          </p:nvSpPr>
          <p:spPr>
            <a:xfrm>
              <a:off x="8014493" y="34459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162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2" name="tx132"/>
            <p:cNvSpPr/>
            <p:nvPr/>
          </p:nvSpPr>
          <p:spPr>
            <a:xfrm>
              <a:off x="733081" y="25766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2000-2025</a:t>
              </a:r>
            </a:p>
          </p:txBody>
        </p:sp>
        <p:sp>
          <p:nvSpPr>
            <p:cNvPr id="159" name="pl159"/>
            <p:cNvSpPr/>
            <p:nvPr/>
          </p:nvSpPr>
          <p:spPr>
            <a:xfrm>
              <a:off x="24653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8034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1415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6343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9724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105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116463" cy="129091"/>
            </a:xfrm>
            <a:prstGeom prst="rect">
              <a:avLst/>
            </a:prstGeom>
            <a:solidFill>
              <a:srgbClr val="80BD41">
                <a:alpha val="100000"/>
              </a:srgbClr>
            </a:solidFill>
          </p:spPr>
          <p:txBody>
            <a:bodyPr/>
            <a:lstStyle/>
            <a:p/>
          </p:txBody>
        </p:sp>
        <p:sp>
          <p:nvSpPr>
            <p:cNvPr id="170" name="rc170"/>
            <p:cNvSpPr/>
            <p:nvPr/>
          </p:nvSpPr>
          <p:spPr>
            <a:xfrm>
              <a:off x="7412736" y="5954972"/>
              <a:ext cx="458267" cy="129091"/>
            </a:xfrm>
            <a:prstGeom prst="rect">
              <a:avLst/>
            </a:prstGeom>
            <a:solidFill>
              <a:srgbClr val="1CABE2">
                <a:alpha val="100000"/>
              </a:srgbClr>
            </a:solidFill>
          </p:spPr>
          <p:txBody>
            <a:bodyPr/>
            <a:lstStyle/>
            <a:p/>
          </p:txBody>
        </p:sp>
        <p:sp>
          <p:nvSpPr>
            <p:cNvPr id="171" name="rc171"/>
            <p:cNvSpPr/>
            <p:nvPr/>
          </p:nvSpPr>
          <p:spPr>
            <a:xfrm>
              <a:off x="1296273" y="5793607"/>
              <a:ext cx="4185194" cy="129091"/>
            </a:xfrm>
            <a:prstGeom prst="rect">
              <a:avLst/>
            </a:prstGeom>
            <a:solidFill>
              <a:srgbClr val="80BD41">
                <a:alpha val="100000"/>
              </a:srgbClr>
            </a:solidFill>
          </p:spPr>
          <p:txBody>
            <a:bodyPr/>
            <a:lstStyle/>
            <a:p/>
          </p:txBody>
        </p:sp>
        <p:sp>
          <p:nvSpPr>
            <p:cNvPr id="172" name="rc172"/>
            <p:cNvSpPr/>
            <p:nvPr/>
          </p:nvSpPr>
          <p:spPr>
            <a:xfrm>
              <a:off x="5481468" y="5793607"/>
              <a:ext cx="916534" cy="129091"/>
            </a:xfrm>
            <a:prstGeom prst="rect">
              <a:avLst/>
            </a:prstGeom>
            <a:solidFill>
              <a:srgbClr val="1CABE2">
                <a:alpha val="100000"/>
              </a:srgbClr>
            </a:solidFill>
          </p:spPr>
          <p:txBody>
            <a:bodyPr/>
            <a:lstStyle/>
            <a:p/>
          </p:txBody>
        </p:sp>
        <p:sp>
          <p:nvSpPr>
            <p:cNvPr id="173" name="rc173"/>
            <p:cNvSpPr/>
            <p:nvPr/>
          </p:nvSpPr>
          <p:spPr>
            <a:xfrm>
              <a:off x="1296273" y="5632243"/>
              <a:ext cx="4260013" cy="129091"/>
            </a:xfrm>
            <a:prstGeom prst="rect">
              <a:avLst/>
            </a:prstGeom>
            <a:solidFill>
              <a:srgbClr val="80BD41">
                <a:alpha val="100000"/>
              </a:srgbClr>
            </a:solidFill>
          </p:spPr>
          <p:txBody>
            <a:bodyPr/>
            <a:lstStyle/>
            <a:p/>
          </p:txBody>
        </p:sp>
        <p:sp>
          <p:nvSpPr>
            <p:cNvPr id="174" name="rc174"/>
            <p:cNvSpPr/>
            <p:nvPr/>
          </p:nvSpPr>
          <p:spPr>
            <a:xfrm>
              <a:off x="5556287" y="5632243"/>
              <a:ext cx="692076" cy="129091"/>
            </a:xfrm>
            <a:prstGeom prst="rect">
              <a:avLst/>
            </a:prstGeom>
            <a:solidFill>
              <a:srgbClr val="1CABE2">
                <a:alpha val="100000"/>
              </a:srgbClr>
            </a:solidFill>
          </p:spPr>
          <p:txBody>
            <a:bodyPr/>
            <a:lstStyle/>
            <a:p/>
          </p:txBody>
        </p:sp>
        <p:sp>
          <p:nvSpPr>
            <p:cNvPr id="175" name="tx175"/>
            <p:cNvSpPr/>
            <p:nvPr/>
          </p:nvSpPr>
          <p:spPr>
            <a:xfrm>
              <a:off x="808721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76" name="tx176"/>
            <p:cNvSpPr/>
            <p:nvPr/>
          </p:nvSpPr>
          <p:spPr>
            <a:xfrm>
              <a:off x="654056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10.9</a:t>
              </a:r>
            </a:p>
          </p:txBody>
        </p:sp>
        <p:sp>
          <p:nvSpPr>
            <p:cNvPr id="177" name="tx177"/>
            <p:cNvSpPr/>
            <p:nvPr/>
          </p:nvSpPr>
          <p:spPr>
            <a:xfrm>
              <a:off x="6383442"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8" name="tx178"/>
            <p:cNvSpPr/>
            <p:nvPr/>
          </p:nvSpPr>
          <p:spPr>
            <a:xfrm>
              <a:off x="424901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79" name="tx179"/>
            <p:cNvSpPr/>
            <p:nvPr/>
          </p:nvSpPr>
          <p:spPr>
            <a:xfrm>
              <a:off x="7580072"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331352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81" name="tx181"/>
            <p:cNvSpPr/>
            <p:nvPr/>
          </p:nvSpPr>
          <p:spPr>
            <a:xfrm>
              <a:off x="5909590" y="5819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2" name="tx182"/>
            <p:cNvSpPr/>
            <p:nvPr/>
          </p:nvSpPr>
          <p:spPr>
            <a:xfrm>
              <a:off x="3350931"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83" name="tx183"/>
            <p:cNvSpPr/>
            <p:nvPr/>
          </p:nvSpPr>
          <p:spPr>
            <a:xfrm>
              <a:off x="582697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595524"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9" name="tx189"/>
            <p:cNvSpPr/>
            <p:nvPr/>
          </p:nvSpPr>
          <p:spPr>
            <a:xfrm>
              <a:off x="589477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0" name="tx190"/>
            <p:cNvSpPr/>
            <p:nvPr/>
          </p:nvSpPr>
          <p:spPr>
            <a:xfrm>
              <a:off x="823287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(86%) was lower than in 2019 (93%).
The number of children vaccinated with DTP1 decreased 30% compared to in 2019.
The number of surviving infants decreased approximately 25%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Estonia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328070"/>
            </a:xfrm>
            <a:custGeom>
              <a:avLst/>
              <a:pathLst>
                <a:path w="3397293" h="328070">
                  <a:moveTo>
                    <a:pt x="0" y="65614"/>
                  </a:moveTo>
                  <a:lnTo>
                    <a:pt x="135891" y="43742"/>
                  </a:lnTo>
                  <a:lnTo>
                    <a:pt x="271783" y="43742"/>
                  </a:lnTo>
                  <a:lnTo>
                    <a:pt x="407675" y="43742"/>
                  </a:lnTo>
                  <a:lnTo>
                    <a:pt x="543566" y="43742"/>
                  </a:lnTo>
                  <a:lnTo>
                    <a:pt x="679458" y="0"/>
                  </a:lnTo>
                  <a:lnTo>
                    <a:pt x="815350" y="21871"/>
                  </a:lnTo>
                  <a:lnTo>
                    <a:pt x="951242" y="21871"/>
                  </a:lnTo>
                  <a:lnTo>
                    <a:pt x="1087133" y="21871"/>
                  </a:lnTo>
                  <a:lnTo>
                    <a:pt x="1223025" y="21871"/>
                  </a:lnTo>
                  <a:lnTo>
                    <a:pt x="1358917" y="43742"/>
                  </a:lnTo>
                  <a:lnTo>
                    <a:pt x="1494809" y="65614"/>
                  </a:lnTo>
                  <a:lnTo>
                    <a:pt x="1630700" y="43742"/>
                  </a:lnTo>
                  <a:lnTo>
                    <a:pt x="1766592" y="43742"/>
                  </a:lnTo>
                  <a:lnTo>
                    <a:pt x="1902484" y="65614"/>
                  </a:lnTo>
                  <a:lnTo>
                    <a:pt x="2038375" y="65614"/>
                  </a:lnTo>
                  <a:lnTo>
                    <a:pt x="2174267" y="65614"/>
                  </a:lnTo>
                  <a:lnTo>
                    <a:pt x="2310159" y="65614"/>
                  </a:lnTo>
                  <a:lnTo>
                    <a:pt x="2446051" y="87485"/>
                  </a:lnTo>
                  <a:lnTo>
                    <a:pt x="2581942" y="109356"/>
                  </a:lnTo>
                  <a:lnTo>
                    <a:pt x="2717834" y="109356"/>
                  </a:lnTo>
                  <a:lnTo>
                    <a:pt x="2853726" y="131228"/>
                  </a:lnTo>
                  <a:lnTo>
                    <a:pt x="2989618" y="196842"/>
                  </a:lnTo>
                  <a:lnTo>
                    <a:pt x="3125509" y="262456"/>
                  </a:lnTo>
                  <a:lnTo>
                    <a:pt x="3261401" y="328070"/>
                  </a:lnTo>
                  <a:lnTo>
                    <a:pt x="3397293" y="2405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328070"/>
            </a:xfrm>
            <a:custGeom>
              <a:avLst/>
              <a:pathLst>
                <a:path w="3397293" h="328070">
                  <a:moveTo>
                    <a:pt x="0" y="65614"/>
                  </a:moveTo>
                  <a:lnTo>
                    <a:pt x="135891" y="43742"/>
                  </a:lnTo>
                  <a:lnTo>
                    <a:pt x="271783" y="43742"/>
                  </a:lnTo>
                  <a:lnTo>
                    <a:pt x="407675" y="43742"/>
                  </a:lnTo>
                  <a:lnTo>
                    <a:pt x="543566" y="43742"/>
                  </a:lnTo>
                  <a:lnTo>
                    <a:pt x="679458" y="0"/>
                  </a:lnTo>
                  <a:lnTo>
                    <a:pt x="815350" y="21871"/>
                  </a:lnTo>
                  <a:lnTo>
                    <a:pt x="951242" y="21871"/>
                  </a:lnTo>
                  <a:lnTo>
                    <a:pt x="1087133" y="21871"/>
                  </a:lnTo>
                  <a:lnTo>
                    <a:pt x="1223025" y="21871"/>
                  </a:lnTo>
                  <a:lnTo>
                    <a:pt x="1358917" y="43742"/>
                  </a:lnTo>
                  <a:lnTo>
                    <a:pt x="1494809" y="65614"/>
                  </a:lnTo>
                  <a:lnTo>
                    <a:pt x="1630700" y="43742"/>
                  </a:lnTo>
                  <a:lnTo>
                    <a:pt x="1766592" y="43742"/>
                  </a:lnTo>
                  <a:lnTo>
                    <a:pt x="1902484" y="65614"/>
                  </a:lnTo>
                  <a:lnTo>
                    <a:pt x="2038375" y="65614"/>
                  </a:lnTo>
                  <a:lnTo>
                    <a:pt x="2174267" y="65614"/>
                  </a:lnTo>
                  <a:lnTo>
                    <a:pt x="2310159" y="65614"/>
                  </a:lnTo>
                  <a:lnTo>
                    <a:pt x="2446051" y="87485"/>
                  </a:lnTo>
                  <a:lnTo>
                    <a:pt x="2581942" y="109356"/>
                  </a:lnTo>
                  <a:lnTo>
                    <a:pt x="2717834" y="109356"/>
                  </a:lnTo>
                  <a:lnTo>
                    <a:pt x="2853726" y="131228"/>
                  </a:lnTo>
                  <a:lnTo>
                    <a:pt x="2989618" y="196842"/>
                  </a:lnTo>
                  <a:lnTo>
                    <a:pt x="3125509" y="262456"/>
                  </a:lnTo>
                  <a:lnTo>
                    <a:pt x="3261401" y="328070"/>
                  </a:lnTo>
                  <a:lnTo>
                    <a:pt x="3397293" y="2405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328070"/>
            </a:xfrm>
            <a:custGeom>
              <a:avLst/>
              <a:pathLst>
                <a:path w="3397293" h="328070">
                  <a:moveTo>
                    <a:pt x="0" y="65614"/>
                  </a:moveTo>
                  <a:lnTo>
                    <a:pt x="135891" y="43742"/>
                  </a:lnTo>
                  <a:lnTo>
                    <a:pt x="271783" y="43742"/>
                  </a:lnTo>
                  <a:lnTo>
                    <a:pt x="407675" y="43742"/>
                  </a:lnTo>
                  <a:lnTo>
                    <a:pt x="543566" y="43742"/>
                  </a:lnTo>
                  <a:lnTo>
                    <a:pt x="679458" y="0"/>
                  </a:lnTo>
                  <a:lnTo>
                    <a:pt x="815350" y="21871"/>
                  </a:lnTo>
                  <a:lnTo>
                    <a:pt x="951242" y="21871"/>
                  </a:lnTo>
                  <a:lnTo>
                    <a:pt x="1087133" y="21871"/>
                  </a:lnTo>
                  <a:lnTo>
                    <a:pt x="1223025" y="21871"/>
                  </a:lnTo>
                  <a:lnTo>
                    <a:pt x="1358917" y="43742"/>
                  </a:lnTo>
                  <a:lnTo>
                    <a:pt x="1494809" y="65614"/>
                  </a:lnTo>
                  <a:lnTo>
                    <a:pt x="1630700" y="43742"/>
                  </a:lnTo>
                  <a:lnTo>
                    <a:pt x="1766592" y="43742"/>
                  </a:lnTo>
                  <a:lnTo>
                    <a:pt x="1902484" y="65614"/>
                  </a:lnTo>
                  <a:lnTo>
                    <a:pt x="2038375" y="65614"/>
                  </a:lnTo>
                  <a:lnTo>
                    <a:pt x="2174267" y="65614"/>
                  </a:lnTo>
                  <a:lnTo>
                    <a:pt x="2310159" y="65614"/>
                  </a:lnTo>
                  <a:lnTo>
                    <a:pt x="2446051" y="87485"/>
                  </a:lnTo>
                  <a:lnTo>
                    <a:pt x="2581942" y="109356"/>
                  </a:lnTo>
                  <a:lnTo>
                    <a:pt x="2717834" y="109356"/>
                  </a:lnTo>
                  <a:lnTo>
                    <a:pt x="2853726" y="131228"/>
                  </a:lnTo>
                  <a:lnTo>
                    <a:pt x="2989618" y="196842"/>
                  </a:lnTo>
                  <a:lnTo>
                    <a:pt x="3125509" y="262456"/>
                  </a:lnTo>
                  <a:lnTo>
                    <a:pt x="3261401" y="328070"/>
                  </a:lnTo>
                  <a:lnTo>
                    <a:pt x="3397293" y="2405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4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4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95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20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2081" y="4990743"/>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60" name="tx60"/>
            <p:cNvSpPr/>
            <p:nvPr/>
          </p:nvSpPr>
          <p:spPr>
            <a:xfrm>
              <a:off x="24866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913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6942" y="1405107"/>
              <a:ext cx="24653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Estonia, 2000-2025</a:t>
              </a:r>
            </a:p>
          </p:txBody>
        </p:sp>
        <p:sp>
          <p:nvSpPr>
            <p:cNvPr id="63" name="pl63"/>
            <p:cNvSpPr/>
            <p:nvPr/>
          </p:nvSpPr>
          <p:spPr>
            <a:xfrm>
              <a:off x="5267799" y="41388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69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550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42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510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59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5096"/>
              <a:ext cx="3397293" cy="1187840"/>
            </a:xfrm>
            <a:custGeom>
              <a:avLst/>
              <a:pathLst>
                <a:path w="3397293" h="1187840">
                  <a:moveTo>
                    <a:pt x="0" y="237568"/>
                  </a:moveTo>
                  <a:lnTo>
                    <a:pt x="135891" y="158378"/>
                  </a:lnTo>
                  <a:lnTo>
                    <a:pt x="271783" y="158378"/>
                  </a:lnTo>
                  <a:lnTo>
                    <a:pt x="407675" y="158378"/>
                  </a:lnTo>
                  <a:lnTo>
                    <a:pt x="543566" y="158378"/>
                  </a:lnTo>
                  <a:lnTo>
                    <a:pt x="679458" y="0"/>
                  </a:lnTo>
                  <a:lnTo>
                    <a:pt x="815350" y="79189"/>
                  </a:lnTo>
                  <a:lnTo>
                    <a:pt x="951242" y="79189"/>
                  </a:lnTo>
                  <a:lnTo>
                    <a:pt x="1087133" y="79189"/>
                  </a:lnTo>
                  <a:lnTo>
                    <a:pt x="1223025" y="79189"/>
                  </a:lnTo>
                  <a:lnTo>
                    <a:pt x="1358917" y="158378"/>
                  </a:lnTo>
                  <a:lnTo>
                    <a:pt x="1494809" y="237568"/>
                  </a:lnTo>
                  <a:lnTo>
                    <a:pt x="1630700" y="158378"/>
                  </a:lnTo>
                  <a:lnTo>
                    <a:pt x="1766592" y="158378"/>
                  </a:lnTo>
                  <a:lnTo>
                    <a:pt x="1902484" y="237568"/>
                  </a:lnTo>
                  <a:lnTo>
                    <a:pt x="2038375" y="237568"/>
                  </a:lnTo>
                  <a:lnTo>
                    <a:pt x="2174267" y="237568"/>
                  </a:lnTo>
                  <a:lnTo>
                    <a:pt x="2310159" y="237568"/>
                  </a:lnTo>
                  <a:lnTo>
                    <a:pt x="2446051" y="316757"/>
                  </a:lnTo>
                  <a:lnTo>
                    <a:pt x="2581942" y="395946"/>
                  </a:lnTo>
                  <a:lnTo>
                    <a:pt x="2717834" y="395946"/>
                  </a:lnTo>
                  <a:lnTo>
                    <a:pt x="2853726" y="475136"/>
                  </a:lnTo>
                  <a:lnTo>
                    <a:pt x="2989618" y="712704"/>
                  </a:lnTo>
                  <a:lnTo>
                    <a:pt x="3125509" y="950272"/>
                  </a:lnTo>
                  <a:lnTo>
                    <a:pt x="3261401" y="1187840"/>
                  </a:lnTo>
                  <a:lnTo>
                    <a:pt x="3397293" y="871083"/>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51043"/>
              <a:ext cx="3397293" cy="1108651"/>
            </a:xfrm>
            <a:custGeom>
              <a:avLst/>
              <a:pathLst>
                <a:path w="3397293" h="1108651">
                  <a:moveTo>
                    <a:pt x="0" y="1108651"/>
                  </a:moveTo>
                  <a:lnTo>
                    <a:pt x="135891" y="1108651"/>
                  </a:lnTo>
                  <a:lnTo>
                    <a:pt x="271783" y="1108651"/>
                  </a:lnTo>
                  <a:lnTo>
                    <a:pt x="407675" y="950272"/>
                  </a:lnTo>
                  <a:lnTo>
                    <a:pt x="543566" y="791893"/>
                  </a:lnTo>
                  <a:lnTo>
                    <a:pt x="679458" y="712704"/>
                  </a:lnTo>
                  <a:lnTo>
                    <a:pt x="815350" y="633514"/>
                  </a:lnTo>
                  <a:lnTo>
                    <a:pt x="951242" y="633514"/>
                  </a:lnTo>
                  <a:lnTo>
                    <a:pt x="1087133" y="395946"/>
                  </a:lnTo>
                  <a:lnTo>
                    <a:pt x="1223025" y="237568"/>
                  </a:lnTo>
                  <a:lnTo>
                    <a:pt x="1358917" y="237568"/>
                  </a:lnTo>
                  <a:lnTo>
                    <a:pt x="1494809" y="158378"/>
                  </a:lnTo>
                  <a:lnTo>
                    <a:pt x="1630700" y="158378"/>
                  </a:lnTo>
                  <a:lnTo>
                    <a:pt x="1766592" y="158378"/>
                  </a:lnTo>
                  <a:lnTo>
                    <a:pt x="1902484" y="158378"/>
                  </a:lnTo>
                  <a:lnTo>
                    <a:pt x="2038375" y="79189"/>
                  </a:lnTo>
                  <a:lnTo>
                    <a:pt x="2174267" y="0"/>
                  </a:lnTo>
                  <a:lnTo>
                    <a:pt x="2310159" y="0"/>
                  </a:lnTo>
                  <a:lnTo>
                    <a:pt x="2446051" y="0"/>
                  </a:lnTo>
                  <a:lnTo>
                    <a:pt x="2581942" y="0"/>
                  </a:lnTo>
                  <a:lnTo>
                    <a:pt x="2717834" y="237568"/>
                  </a:lnTo>
                  <a:lnTo>
                    <a:pt x="2853726" y="395946"/>
                  </a:lnTo>
                  <a:lnTo>
                    <a:pt x="2989618" y="79189"/>
                  </a:lnTo>
                  <a:lnTo>
                    <a:pt x="3125509" y="158378"/>
                  </a:lnTo>
                  <a:lnTo>
                    <a:pt x="3261401" y="158378"/>
                  </a:lnTo>
                  <a:lnTo>
                    <a:pt x="3397293" y="7918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71854"/>
              <a:ext cx="3397293" cy="237568"/>
            </a:xfrm>
            <a:custGeom>
              <a:avLst/>
              <a:pathLst>
                <a:path w="3397293" h="237568">
                  <a:moveTo>
                    <a:pt x="0" y="237568"/>
                  </a:moveTo>
                  <a:lnTo>
                    <a:pt x="135891" y="158378"/>
                  </a:lnTo>
                  <a:lnTo>
                    <a:pt x="271783" y="7918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79189"/>
                  </a:lnTo>
                  <a:lnTo>
                    <a:pt x="1902484" y="79189"/>
                  </a:lnTo>
                  <a:lnTo>
                    <a:pt x="2038375" y="79189"/>
                  </a:lnTo>
                  <a:lnTo>
                    <a:pt x="2174267" y="79189"/>
                  </a:lnTo>
                  <a:lnTo>
                    <a:pt x="2310159" y="79189"/>
                  </a:lnTo>
                  <a:lnTo>
                    <a:pt x="2446051" y="79189"/>
                  </a:lnTo>
                  <a:lnTo>
                    <a:pt x="2581942" y="79189"/>
                  </a:lnTo>
                  <a:lnTo>
                    <a:pt x="2717834" y="158378"/>
                  </a:lnTo>
                  <a:lnTo>
                    <a:pt x="2853726" y="79189"/>
                  </a:lnTo>
                  <a:lnTo>
                    <a:pt x="2989618" y="79189"/>
                  </a:lnTo>
                  <a:lnTo>
                    <a:pt x="3125509" y="158378"/>
                  </a:lnTo>
                  <a:lnTo>
                    <a:pt x="3261401" y="158378"/>
                  </a:lnTo>
                  <a:lnTo>
                    <a:pt x="3397293" y="158378"/>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5104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5096"/>
              <a:ext cx="3397293" cy="1187840"/>
            </a:xfrm>
            <a:custGeom>
              <a:avLst/>
              <a:pathLst>
                <a:path w="3397293" h="1187840">
                  <a:moveTo>
                    <a:pt x="0" y="237568"/>
                  </a:moveTo>
                  <a:lnTo>
                    <a:pt x="135891" y="158378"/>
                  </a:lnTo>
                  <a:lnTo>
                    <a:pt x="271783" y="158378"/>
                  </a:lnTo>
                  <a:lnTo>
                    <a:pt x="407675" y="158378"/>
                  </a:lnTo>
                  <a:lnTo>
                    <a:pt x="543566" y="158378"/>
                  </a:lnTo>
                  <a:lnTo>
                    <a:pt x="679458" y="0"/>
                  </a:lnTo>
                  <a:lnTo>
                    <a:pt x="815350" y="79189"/>
                  </a:lnTo>
                  <a:lnTo>
                    <a:pt x="951242" y="79189"/>
                  </a:lnTo>
                  <a:lnTo>
                    <a:pt x="1087133" y="79189"/>
                  </a:lnTo>
                  <a:lnTo>
                    <a:pt x="1223025" y="79189"/>
                  </a:lnTo>
                  <a:lnTo>
                    <a:pt x="1358917" y="158378"/>
                  </a:lnTo>
                  <a:lnTo>
                    <a:pt x="1494809" y="237568"/>
                  </a:lnTo>
                  <a:lnTo>
                    <a:pt x="1630700" y="158378"/>
                  </a:lnTo>
                  <a:lnTo>
                    <a:pt x="1766592" y="158378"/>
                  </a:lnTo>
                  <a:lnTo>
                    <a:pt x="1902484" y="237568"/>
                  </a:lnTo>
                  <a:lnTo>
                    <a:pt x="2038375" y="237568"/>
                  </a:lnTo>
                  <a:lnTo>
                    <a:pt x="2174267" y="237568"/>
                  </a:lnTo>
                  <a:lnTo>
                    <a:pt x="2310159" y="237568"/>
                  </a:lnTo>
                  <a:lnTo>
                    <a:pt x="2446051" y="316757"/>
                  </a:lnTo>
                  <a:lnTo>
                    <a:pt x="2581942" y="395946"/>
                  </a:lnTo>
                  <a:lnTo>
                    <a:pt x="2717834" y="395946"/>
                  </a:lnTo>
                  <a:lnTo>
                    <a:pt x="2853726" y="475136"/>
                  </a:lnTo>
                  <a:lnTo>
                    <a:pt x="2989618" y="712704"/>
                  </a:lnTo>
                  <a:lnTo>
                    <a:pt x="3125509" y="950272"/>
                  </a:lnTo>
                  <a:lnTo>
                    <a:pt x="3261401" y="1187840"/>
                  </a:lnTo>
                  <a:lnTo>
                    <a:pt x="3397293" y="871083"/>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90825"/>
              <a:ext cx="0" cy="601839"/>
            </a:xfrm>
            <a:custGeom>
              <a:avLst/>
              <a:pathLst>
                <a:path w="0" h="601839">
                  <a:moveTo>
                    <a:pt x="0" y="60183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90825"/>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90825"/>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90825"/>
              <a:ext cx="0" cy="601839"/>
            </a:xfrm>
            <a:custGeom>
              <a:avLst/>
              <a:pathLst>
                <a:path w="0" h="601839">
                  <a:moveTo>
                    <a:pt x="0" y="6018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90825"/>
              <a:ext cx="0" cy="760217"/>
            </a:xfrm>
            <a:custGeom>
              <a:avLst/>
              <a:pathLst>
                <a:path w="0" h="760217">
                  <a:moveTo>
                    <a:pt x="0" y="7602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90825"/>
              <a:ext cx="0" cy="1552111"/>
            </a:xfrm>
            <a:custGeom>
              <a:avLst/>
              <a:pathLst>
                <a:path w="0" h="1552111">
                  <a:moveTo>
                    <a:pt x="0" y="15521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90825"/>
              <a:ext cx="0" cy="1235354"/>
            </a:xfrm>
            <a:custGeom>
              <a:avLst/>
              <a:pathLst>
                <a:path w="0" h="1235354">
                  <a:moveTo>
                    <a:pt x="0" y="12353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55096"/>
              <a:ext cx="3397293" cy="1187840"/>
            </a:xfrm>
            <a:custGeom>
              <a:avLst/>
              <a:pathLst>
                <a:path w="3397293" h="1187840">
                  <a:moveTo>
                    <a:pt x="0" y="237568"/>
                  </a:moveTo>
                  <a:lnTo>
                    <a:pt x="135891" y="158378"/>
                  </a:lnTo>
                  <a:lnTo>
                    <a:pt x="271783" y="158378"/>
                  </a:lnTo>
                  <a:lnTo>
                    <a:pt x="407675" y="158378"/>
                  </a:lnTo>
                  <a:lnTo>
                    <a:pt x="543566" y="158378"/>
                  </a:lnTo>
                  <a:lnTo>
                    <a:pt x="679458" y="0"/>
                  </a:lnTo>
                  <a:lnTo>
                    <a:pt x="815350" y="79189"/>
                  </a:lnTo>
                  <a:lnTo>
                    <a:pt x="951242" y="79189"/>
                  </a:lnTo>
                  <a:lnTo>
                    <a:pt x="1087133" y="79189"/>
                  </a:lnTo>
                  <a:lnTo>
                    <a:pt x="1223025" y="79189"/>
                  </a:lnTo>
                  <a:lnTo>
                    <a:pt x="1358917" y="158378"/>
                  </a:lnTo>
                  <a:lnTo>
                    <a:pt x="1494809" y="237568"/>
                  </a:lnTo>
                  <a:lnTo>
                    <a:pt x="1630700" y="158378"/>
                  </a:lnTo>
                  <a:lnTo>
                    <a:pt x="1766592" y="158378"/>
                  </a:lnTo>
                  <a:lnTo>
                    <a:pt x="1902484" y="237568"/>
                  </a:lnTo>
                  <a:lnTo>
                    <a:pt x="2038375" y="237568"/>
                  </a:lnTo>
                  <a:lnTo>
                    <a:pt x="2174267" y="237568"/>
                  </a:lnTo>
                  <a:lnTo>
                    <a:pt x="2310159" y="237568"/>
                  </a:lnTo>
                  <a:lnTo>
                    <a:pt x="2446051" y="316757"/>
                  </a:lnTo>
                  <a:lnTo>
                    <a:pt x="2581942" y="395946"/>
                  </a:lnTo>
                  <a:lnTo>
                    <a:pt x="2717834" y="395946"/>
                  </a:lnTo>
                  <a:lnTo>
                    <a:pt x="2853726" y="475136"/>
                  </a:lnTo>
                  <a:lnTo>
                    <a:pt x="2989618" y="712704"/>
                  </a:lnTo>
                  <a:lnTo>
                    <a:pt x="3125509" y="950272"/>
                  </a:lnTo>
                  <a:lnTo>
                    <a:pt x="3261401" y="1187840"/>
                  </a:lnTo>
                  <a:lnTo>
                    <a:pt x="3397293" y="871083"/>
                  </a:lnTo>
                </a:path>
              </a:pathLst>
            </a:custGeom>
            <a:ln w="27101" cap="flat">
              <a:solidFill>
                <a:srgbClr val="0058AB">
                  <a:alpha val="100000"/>
                </a:srgbClr>
              </a:solidFill>
              <a:prstDash val="solid"/>
              <a:round/>
            </a:ln>
          </p:spPr>
          <p:txBody>
            <a:bodyPr/>
            <a:lstStyle/>
            <a:p/>
          </p:txBody>
        </p:sp>
        <p:sp>
          <p:nvSpPr>
            <p:cNvPr id="90" name="tx90"/>
            <p:cNvSpPr/>
            <p:nvPr/>
          </p:nvSpPr>
          <p:spPr>
            <a:xfrm>
              <a:off x="5407519" y="2120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86977" y="21200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66436" y="21186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2120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1187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11870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786762" y="211870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908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989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07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16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16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362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87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78780" y="4990743"/>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115" name="tx115"/>
            <p:cNvSpPr/>
            <p:nvPr/>
          </p:nvSpPr>
          <p:spPr>
            <a:xfrm>
              <a:off x="68033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6583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001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660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7320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979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831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490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6149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3809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4467814"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5612140"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85002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44994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62653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0" name="tx140"/>
            <p:cNvSpPr/>
            <p:nvPr/>
          </p:nvSpPr>
          <p:spPr>
            <a:xfrm>
              <a:off x="80313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Estonia (85%) was the same as the global average and 9 percentage points lower than the average across all non-programme countries (94%).
National DTP3 coverage was 6 percentage points lower than in 2019 (91%).
This equates to 2,000 un- and undervaccinated children in 2025 compared to 1,000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Estonia DTP3 coverage was 85% - this is 6 percentage points lower than in 2019 and the same as the global average.</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Estonia ranked number 1 out of 41 countries for lowest DTP3 coverage (based on tied ranks).
Estonia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Estonia had the lowest coverage, but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85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16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47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50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8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42909"/>
              <a:ext cx="239888" cy="969100"/>
            </a:xfrm>
            <a:prstGeom prst="rect">
              <a:avLst/>
            </a:prstGeom>
            <a:solidFill>
              <a:srgbClr val="80BD41">
                <a:alpha val="100000"/>
              </a:srgbClr>
            </a:solidFill>
          </p:spPr>
          <p:txBody>
            <a:bodyPr/>
            <a:lstStyle/>
            <a:p/>
          </p:txBody>
        </p:sp>
        <p:sp>
          <p:nvSpPr>
            <p:cNvPr id="23" name="rc23"/>
            <p:cNvSpPr/>
            <p:nvPr/>
          </p:nvSpPr>
          <p:spPr>
            <a:xfrm>
              <a:off x="1296273" y="3170287"/>
              <a:ext cx="239888" cy="72621"/>
            </a:xfrm>
            <a:prstGeom prst="rect">
              <a:avLst/>
            </a:prstGeom>
            <a:solidFill>
              <a:srgbClr val="1CABE2">
                <a:alpha val="100000"/>
              </a:srgbClr>
            </a:solidFill>
          </p:spPr>
          <p:txBody>
            <a:bodyPr/>
            <a:lstStyle/>
            <a:p/>
          </p:txBody>
        </p:sp>
        <p:sp>
          <p:nvSpPr>
            <p:cNvPr id="24" name="rc24"/>
            <p:cNvSpPr/>
            <p:nvPr/>
          </p:nvSpPr>
          <p:spPr>
            <a:xfrm>
              <a:off x="1562816" y="3259854"/>
              <a:ext cx="239888" cy="952155"/>
            </a:xfrm>
            <a:prstGeom prst="rect">
              <a:avLst/>
            </a:prstGeom>
            <a:solidFill>
              <a:srgbClr val="80BD41">
                <a:alpha val="100000"/>
              </a:srgbClr>
            </a:solidFill>
          </p:spPr>
          <p:txBody>
            <a:bodyPr/>
            <a:lstStyle/>
            <a:p/>
          </p:txBody>
        </p:sp>
        <p:sp>
          <p:nvSpPr>
            <p:cNvPr id="25" name="rc25"/>
            <p:cNvSpPr/>
            <p:nvPr/>
          </p:nvSpPr>
          <p:spPr>
            <a:xfrm>
              <a:off x="1562816" y="3199336"/>
              <a:ext cx="239888" cy="60518"/>
            </a:xfrm>
            <a:prstGeom prst="rect">
              <a:avLst/>
            </a:prstGeom>
            <a:solidFill>
              <a:srgbClr val="1CABE2">
                <a:alpha val="100000"/>
              </a:srgbClr>
            </a:solidFill>
          </p:spPr>
          <p:txBody>
            <a:bodyPr/>
            <a:lstStyle/>
            <a:p/>
          </p:txBody>
        </p:sp>
        <p:sp>
          <p:nvSpPr>
            <p:cNvPr id="26" name="rc26"/>
            <p:cNvSpPr/>
            <p:nvPr/>
          </p:nvSpPr>
          <p:spPr>
            <a:xfrm>
              <a:off x="1829360" y="3233226"/>
              <a:ext cx="239888" cy="978783"/>
            </a:xfrm>
            <a:prstGeom prst="rect">
              <a:avLst/>
            </a:prstGeom>
            <a:solidFill>
              <a:srgbClr val="80BD41">
                <a:alpha val="100000"/>
              </a:srgbClr>
            </a:solidFill>
          </p:spPr>
          <p:txBody>
            <a:bodyPr/>
            <a:lstStyle/>
            <a:p/>
          </p:txBody>
        </p:sp>
        <p:sp>
          <p:nvSpPr>
            <p:cNvPr id="27" name="rc27"/>
            <p:cNvSpPr/>
            <p:nvPr/>
          </p:nvSpPr>
          <p:spPr>
            <a:xfrm>
              <a:off x="1829360" y="3170287"/>
              <a:ext cx="239888" cy="62939"/>
            </a:xfrm>
            <a:prstGeom prst="rect">
              <a:avLst/>
            </a:prstGeom>
            <a:solidFill>
              <a:srgbClr val="1CABE2">
                <a:alpha val="100000"/>
              </a:srgbClr>
            </a:solidFill>
          </p:spPr>
          <p:txBody>
            <a:bodyPr/>
            <a:lstStyle/>
            <a:p/>
          </p:txBody>
        </p:sp>
        <p:sp>
          <p:nvSpPr>
            <p:cNvPr id="28" name="rc28"/>
            <p:cNvSpPr/>
            <p:nvPr/>
          </p:nvSpPr>
          <p:spPr>
            <a:xfrm>
              <a:off x="2095903" y="3228385"/>
              <a:ext cx="239888" cy="983624"/>
            </a:xfrm>
            <a:prstGeom prst="rect">
              <a:avLst/>
            </a:prstGeom>
            <a:solidFill>
              <a:srgbClr val="80BD41">
                <a:alpha val="100000"/>
              </a:srgbClr>
            </a:solidFill>
          </p:spPr>
          <p:txBody>
            <a:bodyPr/>
            <a:lstStyle/>
            <a:p/>
          </p:txBody>
        </p:sp>
        <p:sp>
          <p:nvSpPr>
            <p:cNvPr id="29" name="rc29"/>
            <p:cNvSpPr/>
            <p:nvPr/>
          </p:nvSpPr>
          <p:spPr>
            <a:xfrm>
              <a:off x="2095903" y="3165446"/>
              <a:ext cx="239888" cy="62939"/>
            </a:xfrm>
            <a:prstGeom prst="rect">
              <a:avLst/>
            </a:prstGeom>
            <a:solidFill>
              <a:srgbClr val="1CABE2">
                <a:alpha val="100000"/>
              </a:srgbClr>
            </a:solidFill>
          </p:spPr>
          <p:txBody>
            <a:bodyPr/>
            <a:lstStyle/>
            <a:p/>
          </p:txBody>
        </p:sp>
        <p:sp>
          <p:nvSpPr>
            <p:cNvPr id="30" name="rc30"/>
            <p:cNvSpPr/>
            <p:nvPr/>
          </p:nvSpPr>
          <p:spPr>
            <a:xfrm>
              <a:off x="2362446" y="3159797"/>
              <a:ext cx="239888" cy="1052212"/>
            </a:xfrm>
            <a:prstGeom prst="rect">
              <a:avLst/>
            </a:prstGeom>
            <a:solidFill>
              <a:srgbClr val="80BD41">
                <a:alpha val="100000"/>
              </a:srgbClr>
            </a:solidFill>
          </p:spPr>
          <p:txBody>
            <a:bodyPr/>
            <a:lstStyle/>
            <a:p/>
          </p:txBody>
        </p:sp>
        <p:sp>
          <p:nvSpPr>
            <p:cNvPr id="31" name="rc31"/>
            <p:cNvSpPr/>
            <p:nvPr/>
          </p:nvSpPr>
          <p:spPr>
            <a:xfrm>
              <a:off x="2362446" y="3092824"/>
              <a:ext cx="239888" cy="66973"/>
            </a:xfrm>
            <a:prstGeom prst="rect">
              <a:avLst/>
            </a:prstGeom>
            <a:solidFill>
              <a:srgbClr val="1CABE2">
                <a:alpha val="100000"/>
              </a:srgbClr>
            </a:solidFill>
          </p:spPr>
          <p:txBody>
            <a:bodyPr/>
            <a:lstStyle/>
            <a:p/>
          </p:txBody>
        </p:sp>
        <p:sp>
          <p:nvSpPr>
            <p:cNvPr id="32" name="rc32"/>
            <p:cNvSpPr/>
            <p:nvPr/>
          </p:nvSpPr>
          <p:spPr>
            <a:xfrm>
              <a:off x="2628989" y="3104120"/>
              <a:ext cx="239888" cy="1107888"/>
            </a:xfrm>
            <a:prstGeom prst="rect">
              <a:avLst/>
            </a:prstGeom>
            <a:solidFill>
              <a:srgbClr val="80BD41">
                <a:alpha val="100000"/>
              </a:srgbClr>
            </a:solidFill>
          </p:spPr>
          <p:txBody>
            <a:bodyPr/>
            <a:lstStyle/>
            <a:p/>
          </p:txBody>
        </p:sp>
        <p:sp>
          <p:nvSpPr>
            <p:cNvPr id="33" name="rc33"/>
            <p:cNvSpPr/>
            <p:nvPr/>
          </p:nvSpPr>
          <p:spPr>
            <a:xfrm>
              <a:off x="2628989" y="3058126"/>
              <a:ext cx="239888" cy="45993"/>
            </a:xfrm>
            <a:prstGeom prst="rect">
              <a:avLst/>
            </a:prstGeom>
            <a:solidFill>
              <a:srgbClr val="1CABE2">
                <a:alpha val="100000"/>
              </a:srgbClr>
            </a:solidFill>
          </p:spPr>
          <p:txBody>
            <a:bodyPr/>
            <a:lstStyle/>
            <a:p/>
          </p:txBody>
        </p:sp>
        <p:sp>
          <p:nvSpPr>
            <p:cNvPr id="34" name="rc34"/>
            <p:cNvSpPr/>
            <p:nvPr/>
          </p:nvSpPr>
          <p:spPr>
            <a:xfrm>
              <a:off x="2895532" y="3072651"/>
              <a:ext cx="239888" cy="1139358"/>
            </a:xfrm>
            <a:prstGeom prst="rect">
              <a:avLst/>
            </a:prstGeom>
            <a:solidFill>
              <a:srgbClr val="80BD41">
                <a:alpha val="100000"/>
              </a:srgbClr>
            </a:solidFill>
          </p:spPr>
          <p:txBody>
            <a:bodyPr/>
            <a:lstStyle/>
            <a:p/>
          </p:txBody>
        </p:sp>
        <p:sp>
          <p:nvSpPr>
            <p:cNvPr id="35" name="rc35"/>
            <p:cNvSpPr/>
            <p:nvPr/>
          </p:nvSpPr>
          <p:spPr>
            <a:xfrm>
              <a:off x="2895532" y="3012939"/>
              <a:ext cx="239888" cy="59711"/>
            </a:xfrm>
            <a:prstGeom prst="rect">
              <a:avLst/>
            </a:prstGeom>
            <a:solidFill>
              <a:srgbClr val="1CABE2">
                <a:alpha val="100000"/>
              </a:srgbClr>
            </a:solidFill>
          </p:spPr>
          <p:txBody>
            <a:bodyPr/>
            <a:lstStyle/>
            <a:p/>
          </p:txBody>
        </p:sp>
        <p:sp>
          <p:nvSpPr>
            <p:cNvPr id="36" name="rc36"/>
            <p:cNvSpPr/>
            <p:nvPr/>
          </p:nvSpPr>
          <p:spPr>
            <a:xfrm>
              <a:off x="3162075" y="3007291"/>
              <a:ext cx="239888" cy="1204718"/>
            </a:xfrm>
            <a:prstGeom prst="rect">
              <a:avLst/>
            </a:prstGeom>
            <a:solidFill>
              <a:srgbClr val="80BD41">
                <a:alpha val="100000"/>
              </a:srgbClr>
            </a:solidFill>
          </p:spPr>
          <p:txBody>
            <a:bodyPr/>
            <a:lstStyle/>
            <a:p/>
          </p:txBody>
        </p:sp>
        <p:sp>
          <p:nvSpPr>
            <p:cNvPr id="37" name="rc37"/>
            <p:cNvSpPr/>
            <p:nvPr/>
          </p:nvSpPr>
          <p:spPr>
            <a:xfrm>
              <a:off x="3162075" y="2943545"/>
              <a:ext cx="239888" cy="63745"/>
            </a:xfrm>
            <a:prstGeom prst="rect">
              <a:avLst/>
            </a:prstGeom>
            <a:solidFill>
              <a:srgbClr val="1CABE2">
                <a:alpha val="100000"/>
              </a:srgbClr>
            </a:solidFill>
          </p:spPr>
          <p:txBody>
            <a:bodyPr/>
            <a:lstStyle/>
            <a:p/>
          </p:txBody>
        </p:sp>
        <p:sp>
          <p:nvSpPr>
            <p:cNvPr id="38" name="rc38"/>
            <p:cNvSpPr/>
            <p:nvPr/>
          </p:nvSpPr>
          <p:spPr>
            <a:xfrm>
              <a:off x="3428618" y="2987118"/>
              <a:ext cx="239888" cy="1224890"/>
            </a:xfrm>
            <a:prstGeom prst="rect">
              <a:avLst/>
            </a:prstGeom>
            <a:solidFill>
              <a:srgbClr val="80BD41">
                <a:alpha val="100000"/>
              </a:srgbClr>
            </a:solidFill>
          </p:spPr>
          <p:txBody>
            <a:bodyPr/>
            <a:lstStyle/>
            <a:p/>
          </p:txBody>
        </p:sp>
        <p:sp>
          <p:nvSpPr>
            <p:cNvPr id="39" name="rc39"/>
            <p:cNvSpPr/>
            <p:nvPr/>
          </p:nvSpPr>
          <p:spPr>
            <a:xfrm>
              <a:off x="3428618" y="2922565"/>
              <a:ext cx="239888" cy="64552"/>
            </a:xfrm>
            <a:prstGeom prst="rect">
              <a:avLst/>
            </a:prstGeom>
            <a:solidFill>
              <a:srgbClr val="1CABE2">
                <a:alpha val="100000"/>
              </a:srgbClr>
            </a:solidFill>
          </p:spPr>
          <p:txBody>
            <a:bodyPr/>
            <a:lstStyle/>
            <a:p/>
          </p:txBody>
        </p:sp>
        <p:sp>
          <p:nvSpPr>
            <p:cNvPr id="40" name="rc40"/>
            <p:cNvSpPr/>
            <p:nvPr/>
          </p:nvSpPr>
          <p:spPr>
            <a:xfrm>
              <a:off x="3695161" y="3004870"/>
              <a:ext cx="239888" cy="1207138"/>
            </a:xfrm>
            <a:prstGeom prst="rect">
              <a:avLst/>
            </a:prstGeom>
            <a:solidFill>
              <a:srgbClr val="80BD41">
                <a:alpha val="100000"/>
              </a:srgbClr>
            </a:solidFill>
          </p:spPr>
          <p:txBody>
            <a:bodyPr/>
            <a:lstStyle/>
            <a:p/>
          </p:txBody>
        </p:sp>
        <p:sp>
          <p:nvSpPr>
            <p:cNvPr id="41" name="rc41"/>
            <p:cNvSpPr/>
            <p:nvPr/>
          </p:nvSpPr>
          <p:spPr>
            <a:xfrm>
              <a:off x="3695161" y="2941124"/>
              <a:ext cx="239888" cy="63745"/>
            </a:xfrm>
            <a:prstGeom prst="rect">
              <a:avLst/>
            </a:prstGeom>
            <a:solidFill>
              <a:srgbClr val="1CABE2">
                <a:alpha val="100000"/>
              </a:srgbClr>
            </a:solidFill>
          </p:spPr>
          <p:txBody>
            <a:bodyPr/>
            <a:lstStyle/>
            <a:p/>
          </p:txBody>
        </p:sp>
        <p:sp>
          <p:nvSpPr>
            <p:cNvPr id="42" name="rc42"/>
            <p:cNvSpPr/>
            <p:nvPr/>
          </p:nvSpPr>
          <p:spPr>
            <a:xfrm>
              <a:off x="3961705" y="3015360"/>
              <a:ext cx="239888" cy="1196649"/>
            </a:xfrm>
            <a:prstGeom prst="rect">
              <a:avLst/>
            </a:prstGeom>
            <a:solidFill>
              <a:srgbClr val="80BD41">
                <a:alpha val="100000"/>
              </a:srgbClr>
            </a:solidFill>
          </p:spPr>
          <p:txBody>
            <a:bodyPr/>
            <a:lstStyle/>
            <a:p/>
          </p:txBody>
        </p:sp>
        <p:sp>
          <p:nvSpPr>
            <p:cNvPr id="43" name="rc43"/>
            <p:cNvSpPr/>
            <p:nvPr/>
          </p:nvSpPr>
          <p:spPr>
            <a:xfrm>
              <a:off x="3961705" y="2938704"/>
              <a:ext cx="239888" cy="76656"/>
            </a:xfrm>
            <a:prstGeom prst="rect">
              <a:avLst/>
            </a:prstGeom>
            <a:solidFill>
              <a:srgbClr val="1CABE2">
                <a:alpha val="100000"/>
              </a:srgbClr>
            </a:solidFill>
          </p:spPr>
          <p:txBody>
            <a:bodyPr/>
            <a:lstStyle/>
            <a:p/>
          </p:txBody>
        </p:sp>
        <p:sp>
          <p:nvSpPr>
            <p:cNvPr id="44" name="rc44"/>
            <p:cNvSpPr/>
            <p:nvPr/>
          </p:nvSpPr>
          <p:spPr>
            <a:xfrm>
              <a:off x="4228248" y="3107348"/>
              <a:ext cx="239888" cy="1104661"/>
            </a:xfrm>
            <a:prstGeom prst="rect">
              <a:avLst/>
            </a:prstGeom>
            <a:solidFill>
              <a:srgbClr val="80BD41">
                <a:alpha val="100000"/>
              </a:srgbClr>
            </a:solidFill>
          </p:spPr>
          <p:txBody>
            <a:bodyPr/>
            <a:lstStyle/>
            <a:p/>
          </p:txBody>
        </p:sp>
        <p:sp>
          <p:nvSpPr>
            <p:cNvPr id="45" name="rc45"/>
            <p:cNvSpPr/>
            <p:nvPr/>
          </p:nvSpPr>
          <p:spPr>
            <a:xfrm>
              <a:off x="4228248" y="3024236"/>
              <a:ext cx="239888" cy="83111"/>
            </a:xfrm>
            <a:prstGeom prst="rect">
              <a:avLst/>
            </a:prstGeom>
            <a:solidFill>
              <a:srgbClr val="1CABE2">
                <a:alpha val="100000"/>
              </a:srgbClr>
            </a:solidFill>
          </p:spPr>
          <p:txBody>
            <a:bodyPr/>
            <a:lstStyle/>
            <a:p/>
          </p:txBody>
        </p:sp>
        <p:sp>
          <p:nvSpPr>
            <p:cNvPr id="46" name="rc46"/>
            <p:cNvSpPr/>
            <p:nvPr/>
          </p:nvSpPr>
          <p:spPr>
            <a:xfrm>
              <a:off x="4494791" y="3146080"/>
              <a:ext cx="239888" cy="1065929"/>
            </a:xfrm>
            <a:prstGeom prst="rect">
              <a:avLst/>
            </a:prstGeom>
            <a:solidFill>
              <a:srgbClr val="80BD41">
                <a:alpha val="100000"/>
              </a:srgbClr>
            </a:solidFill>
          </p:spPr>
          <p:txBody>
            <a:bodyPr/>
            <a:lstStyle/>
            <a:p/>
          </p:txBody>
        </p:sp>
        <p:sp>
          <p:nvSpPr>
            <p:cNvPr id="47" name="rc47"/>
            <p:cNvSpPr/>
            <p:nvPr/>
          </p:nvSpPr>
          <p:spPr>
            <a:xfrm>
              <a:off x="4494791" y="3078299"/>
              <a:ext cx="239888" cy="67780"/>
            </a:xfrm>
            <a:prstGeom prst="rect">
              <a:avLst/>
            </a:prstGeom>
            <a:solidFill>
              <a:srgbClr val="1CABE2">
                <a:alpha val="100000"/>
              </a:srgbClr>
            </a:solidFill>
          </p:spPr>
          <p:txBody>
            <a:bodyPr/>
            <a:lstStyle/>
            <a:p/>
          </p:txBody>
        </p:sp>
        <p:sp>
          <p:nvSpPr>
            <p:cNvPr id="48" name="rc48"/>
            <p:cNvSpPr/>
            <p:nvPr/>
          </p:nvSpPr>
          <p:spPr>
            <a:xfrm>
              <a:off x="4761334" y="3183198"/>
              <a:ext cx="239888" cy="1028811"/>
            </a:xfrm>
            <a:prstGeom prst="rect">
              <a:avLst/>
            </a:prstGeom>
            <a:solidFill>
              <a:srgbClr val="80BD41">
                <a:alpha val="100000"/>
              </a:srgbClr>
            </a:solidFill>
          </p:spPr>
          <p:txBody>
            <a:bodyPr/>
            <a:lstStyle/>
            <a:p/>
          </p:txBody>
        </p:sp>
        <p:sp>
          <p:nvSpPr>
            <p:cNvPr id="49" name="rc49"/>
            <p:cNvSpPr/>
            <p:nvPr/>
          </p:nvSpPr>
          <p:spPr>
            <a:xfrm>
              <a:off x="4761334" y="3117838"/>
              <a:ext cx="239888" cy="65359"/>
            </a:xfrm>
            <a:prstGeom prst="rect">
              <a:avLst/>
            </a:prstGeom>
            <a:solidFill>
              <a:srgbClr val="1CABE2">
                <a:alpha val="100000"/>
              </a:srgbClr>
            </a:solidFill>
          </p:spPr>
          <p:txBody>
            <a:bodyPr/>
            <a:lstStyle/>
            <a:p/>
          </p:txBody>
        </p:sp>
        <p:sp>
          <p:nvSpPr>
            <p:cNvPr id="50" name="rc50"/>
            <p:cNvSpPr/>
            <p:nvPr/>
          </p:nvSpPr>
          <p:spPr>
            <a:xfrm>
              <a:off x="5027877" y="3193687"/>
              <a:ext cx="239888" cy="1018321"/>
            </a:xfrm>
            <a:prstGeom prst="rect">
              <a:avLst/>
            </a:prstGeom>
            <a:solidFill>
              <a:srgbClr val="80BD41">
                <a:alpha val="100000"/>
              </a:srgbClr>
            </a:solidFill>
          </p:spPr>
          <p:txBody>
            <a:bodyPr/>
            <a:lstStyle/>
            <a:p/>
          </p:txBody>
        </p:sp>
        <p:sp>
          <p:nvSpPr>
            <p:cNvPr id="51" name="rc51"/>
            <p:cNvSpPr/>
            <p:nvPr/>
          </p:nvSpPr>
          <p:spPr>
            <a:xfrm>
              <a:off x="5027877" y="3117031"/>
              <a:ext cx="239888" cy="76656"/>
            </a:xfrm>
            <a:prstGeom prst="rect">
              <a:avLst/>
            </a:prstGeom>
            <a:solidFill>
              <a:srgbClr val="1CABE2">
                <a:alpha val="100000"/>
              </a:srgbClr>
            </a:solidFill>
          </p:spPr>
          <p:txBody>
            <a:bodyPr/>
            <a:lstStyle/>
            <a:p/>
          </p:txBody>
        </p:sp>
        <p:sp>
          <p:nvSpPr>
            <p:cNvPr id="52" name="rc52"/>
            <p:cNvSpPr/>
            <p:nvPr/>
          </p:nvSpPr>
          <p:spPr>
            <a:xfrm>
              <a:off x="5294420" y="3177549"/>
              <a:ext cx="239888" cy="1034459"/>
            </a:xfrm>
            <a:prstGeom prst="rect">
              <a:avLst/>
            </a:prstGeom>
            <a:solidFill>
              <a:srgbClr val="80BD41">
                <a:alpha val="100000"/>
              </a:srgbClr>
            </a:solidFill>
          </p:spPr>
          <p:txBody>
            <a:bodyPr/>
            <a:lstStyle/>
            <a:p/>
          </p:txBody>
        </p:sp>
        <p:sp>
          <p:nvSpPr>
            <p:cNvPr id="53" name="rc53"/>
            <p:cNvSpPr/>
            <p:nvPr/>
          </p:nvSpPr>
          <p:spPr>
            <a:xfrm>
              <a:off x="5294420" y="3100086"/>
              <a:ext cx="239888" cy="77463"/>
            </a:xfrm>
            <a:prstGeom prst="rect">
              <a:avLst/>
            </a:prstGeom>
            <a:solidFill>
              <a:srgbClr val="1CABE2">
                <a:alpha val="100000"/>
              </a:srgbClr>
            </a:solidFill>
          </p:spPr>
          <p:txBody>
            <a:bodyPr/>
            <a:lstStyle/>
            <a:p/>
          </p:txBody>
        </p:sp>
        <p:sp>
          <p:nvSpPr>
            <p:cNvPr id="54" name="rc54"/>
            <p:cNvSpPr/>
            <p:nvPr/>
          </p:nvSpPr>
          <p:spPr>
            <a:xfrm>
              <a:off x="5560963" y="3161411"/>
              <a:ext cx="239888" cy="1050598"/>
            </a:xfrm>
            <a:prstGeom prst="rect">
              <a:avLst/>
            </a:prstGeom>
            <a:solidFill>
              <a:srgbClr val="80BD41">
                <a:alpha val="100000"/>
              </a:srgbClr>
            </a:solidFill>
          </p:spPr>
          <p:txBody>
            <a:bodyPr/>
            <a:lstStyle/>
            <a:p/>
          </p:txBody>
        </p:sp>
        <p:sp>
          <p:nvSpPr>
            <p:cNvPr id="55" name="rc55"/>
            <p:cNvSpPr/>
            <p:nvPr/>
          </p:nvSpPr>
          <p:spPr>
            <a:xfrm>
              <a:off x="5560963" y="3082334"/>
              <a:ext cx="239888" cy="79077"/>
            </a:xfrm>
            <a:prstGeom prst="rect">
              <a:avLst/>
            </a:prstGeom>
            <a:solidFill>
              <a:srgbClr val="1CABE2">
                <a:alpha val="100000"/>
              </a:srgbClr>
            </a:solidFill>
          </p:spPr>
          <p:txBody>
            <a:bodyPr/>
            <a:lstStyle/>
            <a:p/>
          </p:txBody>
        </p:sp>
        <p:sp>
          <p:nvSpPr>
            <p:cNvPr id="56" name="rc56"/>
            <p:cNvSpPr/>
            <p:nvPr/>
          </p:nvSpPr>
          <p:spPr>
            <a:xfrm>
              <a:off x="5827506" y="3178356"/>
              <a:ext cx="239888" cy="1033653"/>
            </a:xfrm>
            <a:prstGeom prst="rect">
              <a:avLst/>
            </a:prstGeom>
            <a:solidFill>
              <a:srgbClr val="80BD41">
                <a:alpha val="100000"/>
              </a:srgbClr>
            </a:solidFill>
          </p:spPr>
          <p:txBody>
            <a:bodyPr/>
            <a:lstStyle/>
            <a:p/>
          </p:txBody>
        </p:sp>
        <p:sp>
          <p:nvSpPr>
            <p:cNvPr id="57" name="rc57"/>
            <p:cNvSpPr/>
            <p:nvPr/>
          </p:nvSpPr>
          <p:spPr>
            <a:xfrm>
              <a:off x="5827506" y="3100893"/>
              <a:ext cx="239888" cy="77463"/>
            </a:xfrm>
            <a:prstGeom prst="rect">
              <a:avLst/>
            </a:prstGeom>
            <a:solidFill>
              <a:srgbClr val="1CABE2">
                <a:alpha val="100000"/>
              </a:srgbClr>
            </a:solidFill>
          </p:spPr>
          <p:txBody>
            <a:bodyPr/>
            <a:lstStyle/>
            <a:p/>
          </p:txBody>
        </p:sp>
        <p:sp>
          <p:nvSpPr>
            <p:cNvPr id="58" name="rc58"/>
            <p:cNvSpPr/>
            <p:nvPr/>
          </p:nvSpPr>
          <p:spPr>
            <a:xfrm>
              <a:off x="6094049" y="3150921"/>
              <a:ext cx="239888" cy="1061088"/>
            </a:xfrm>
            <a:prstGeom prst="rect">
              <a:avLst/>
            </a:prstGeom>
            <a:solidFill>
              <a:srgbClr val="80BD41">
                <a:alpha val="100000"/>
              </a:srgbClr>
            </a:solidFill>
          </p:spPr>
          <p:txBody>
            <a:bodyPr/>
            <a:lstStyle/>
            <a:p/>
          </p:txBody>
        </p:sp>
        <p:sp>
          <p:nvSpPr>
            <p:cNvPr id="59" name="rc59"/>
            <p:cNvSpPr/>
            <p:nvPr/>
          </p:nvSpPr>
          <p:spPr>
            <a:xfrm>
              <a:off x="6094049" y="3058933"/>
              <a:ext cx="239888" cy="91987"/>
            </a:xfrm>
            <a:prstGeom prst="rect">
              <a:avLst/>
            </a:prstGeom>
            <a:solidFill>
              <a:srgbClr val="1CABE2">
                <a:alpha val="100000"/>
              </a:srgbClr>
            </a:solidFill>
          </p:spPr>
          <p:txBody>
            <a:bodyPr/>
            <a:lstStyle/>
            <a:p/>
          </p:txBody>
        </p:sp>
        <p:sp>
          <p:nvSpPr>
            <p:cNvPr id="60" name="rc60"/>
            <p:cNvSpPr/>
            <p:nvPr/>
          </p:nvSpPr>
          <p:spPr>
            <a:xfrm>
              <a:off x="6360593" y="3179163"/>
              <a:ext cx="239888" cy="1032846"/>
            </a:xfrm>
            <a:prstGeom prst="rect">
              <a:avLst/>
            </a:prstGeom>
            <a:solidFill>
              <a:srgbClr val="80BD41">
                <a:alpha val="100000"/>
              </a:srgbClr>
            </a:solidFill>
          </p:spPr>
          <p:txBody>
            <a:bodyPr/>
            <a:lstStyle/>
            <a:p/>
          </p:txBody>
        </p:sp>
        <p:sp>
          <p:nvSpPr>
            <p:cNvPr id="61" name="rc61"/>
            <p:cNvSpPr/>
            <p:nvPr/>
          </p:nvSpPr>
          <p:spPr>
            <a:xfrm>
              <a:off x="6360593" y="3077492"/>
              <a:ext cx="239888" cy="101670"/>
            </a:xfrm>
            <a:prstGeom prst="rect">
              <a:avLst/>
            </a:prstGeom>
            <a:solidFill>
              <a:srgbClr val="1CABE2">
                <a:alpha val="100000"/>
              </a:srgbClr>
            </a:solidFill>
          </p:spPr>
          <p:txBody>
            <a:bodyPr/>
            <a:lstStyle/>
            <a:p/>
          </p:txBody>
        </p:sp>
        <p:sp>
          <p:nvSpPr>
            <p:cNvPr id="62" name="rc62"/>
            <p:cNvSpPr/>
            <p:nvPr/>
          </p:nvSpPr>
          <p:spPr>
            <a:xfrm>
              <a:off x="6627136" y="3241295"/>
              <a:ext cx="239888" cy="970714"/>
            </a:xfrm>
            <a:prstGeom prst="rect">
              <a:avLst/>
            </a:prstGeom>
            <a:solidFill>
              <a:srgbClr val="80BD41">
                <a:alpha val="100000"/>
              </a:srgbClr>
            </a:solidFill>
          </p:spPr>
          <p:txBody>
            <a:bodyPr/>
            <a:lstStyle/>
            <a:p/>
          </p:txBody>
        </p:sp>
        <p:sp>
          <p:nvSpPr>
            <p:cNvPr id="63" name="rc63"/>
            <p:cNvSpPr/>
            <p:nvPr/>
          </p:nvSpPr>
          <p:spPr>
            <a:xfrm>
              <a:off x="6627136" y="3145273"/>
              <a:ext cx="239888" cy="96022"/>
            </a:xfrm>
            <a:prstGeom prst="rect">
              <a:avLst/>
            </a:prstGeom>
            <a:solidFill>
              <a:srgbClr val="1CABE2">
                <a:alpha val="100000"/>
              </a:srgbClr>
            </a:solidFill>
          </p:spPr>
          <p:txBody>
            <a:bodyPr/>
            <a:lstStyle/>
            <a:p/>
          </p:txBody>
        </p:sp>
        <p:sp>
          <p:nvSpPr>
            <p:cNvPr id="64" name="rc64"/>
            <p:cNvSpPr/>
            <p:nvPr/>
          </p:nvSpPr>
          <p:spPr>
            <a:xfrm>
              <a:off x="6893679" y="3261468"/>
              <a:ext cx="239888" cy="950541"/>
            </a:xfrm>
            <a:prstGeom prst="rect">
              <a:avLst/>
            </a:prstGeom>
            <a:solidFill>
              <a:srgbClr val="80BD41">
                <a:alpha val="100000"/>
              </a:srgbClr>
            </a:solidFill>
          </p:spPr>
          <p:txBody>
            <a:bodyPr/>
            <a:lstStyle/>
            <a:p/>
          </p:txBody>
        </p:sp>
        <p:sp>
          <p:nvSpPr>
            <p:cNvPr id="65" name="rc65"/>
            <p:cNvSpPr/>
            <p:nvPr/>
          </p:nvSpPr>
          <p:spPr>
            <a:xfrm>
              <a:off x="6893679" y="3155763"/>
              <a:ext cx="239888" cy="105705"/>
            </a:xfrm>
            <a:prstGeom prst="rect">
              <a:avLst/>
            </a:prstGeom>
            <a:solidFill>
              <a:srgbClr val="1CABE2">
                <a:alpha val="100000"/>
              </a:srgbClr>
            </a:solidFill>
          </p:spPr>
          <p:txBody>
            <a:bodyPr/>
            <a:lstStyle/>
            <a:p/>
          </p:txBody>
        </p:sp>
        <p:sp>
          <p:nvSpPr>
            <p:cNvPr id="66" name="rc66"/>
            <p:cNvSpPr/>
            <p:nvPr/>
          </p:nvSpPr>
          <p:spPr>
            <a:xfrm>
              <a:off x="7160222" y="3407519"/>
              <a:ext cx="239888" cy="804490"/>
            </a:xfrm>
            <a:prstGeom prst="rect">
              <a:avLst/>
            </a:prstGeom>
            <a:solidFill>
              <a:srgbClr val="80BD41">
                <a:alpha val="100000"/>
              </a:srgbClr>
            </a:solidFill>
          </p:spPr>
          <p:txBody>
            <a:bodyPr/>
            <a:lstStyle/>
            <a:p/>
          </p:txBody>
        </p:sp>
        <p:sp>
          <p:nvSpPr>
            <p:cNvPr id="67" name="rc67"/>
            <p:cNvSpPr/>
            <p:nvPr/>
          </p:nvSpPr>
          <p:spPr>
            <a:xfrm>
              <a:off x="7160222" y="3287289"/>
              <a:ext cx="239888" cy="120229"/>
            </a:xfrm>
            <a:prstGeom prst="rect">
              <a:avLst/>
            </a:prstGeom>
            <a:solidFill>
              <a:srgbClr val="1CABE2">
                <a:alpha val="100000"/>
              </a:srgbClr>
            </a:solidFill>
          </p:spPr>
          <p:txBody>
            <a:bodyPr/>
            <a:lstStyle/>
            <a:p/>
          </p:txBody>
        </p:sp>
        <p:sp>
          <p:nvSpPr>
            <p:cNvPr id="68" name="rc68"/>
            <p:cNvSpPr/>
            <p:nvPr/>
          </p:nvSpPr>
          <p:spPr>
            <a:xfrm>
              <a:off x="7426765" y="3464810"/>
              <a:ext cx="239888" cy="747199"/>
            </a:xfrm>
            <a:prstGeom prst="rect">
              <a:avLst/>
            </a:prstGeom>
            <a:solidFill>
              <a:srgbClr val="80BD41">
                <a:alpha val="100000"/>
              </a:srgbClr>
            </a:solidFill>
          </p:spPr>
          <p:txBody>
            <a:bodyPr/>
            <a:lstStyle/>
            <a:p/>
          </p:txBody>
        </p:sp>
        <p:sp>
          <p:nvSpPr>
            <p:cNvPr id="69" name="rc69"/>
            <p:cNvSpPr/>
            <p:nvPr/>
          </p:nvSpPr>
          <p:spPr>
            <a:xfrm>
              <a:off x="7426765" y="3322793"/>
              <a:ext cx="239888" cy="142016"/>
            </a:xfrm>
            <a:prstGeom prst="rect">
              <a:avLst/>
            </a:prstGeom>
            <a:solidFill>
              <a:srgbClr val="1CABE2">
                <a:alpha val="100000"/>
              </a:srgbClr>
            </a:solidFill>
          </p:spPr>
          <p:txBody>
            <a:bodyPr/>
            <a:lstStyle/>
            <a:p/>
          </p:txBody>
        </p:sp>
        <p:sp>
          <p:nvSpPr>
            <p:cNvPr id="70" name="rc70"/>
            <p:cNvSpPr/>
            <p:nvPr/>
          </p:nvSpPr>
          <p:spPr>
            <a:xfrm>
              <a:off x="7693308" y="3498700"/>
              <a:ext cx="239888" cy="713309"/>
            </a:xfrm>
            <a:prstGeom prst="rect">
              <a:avLst/>
            </a:prstGeom>
            <a:solidFill>
              <a:srgbClr val="80BD41">
                <a:alpha val="100000"/>
              </a:srgbClr>
            </a:solidFill>
          </p:spPr>
          <p:txBody>
            <a:bodyPr/>
            <a:lstStyle/>
            <a:p/>
          </p:txBody>
        </p:sp>
        <p:sp>
          <p:nvSpPr>
            <p:cNvPr id="71" name="rc71"/>
            <p:cNvSpPr/>
            <p:nvPr/>
          </p:nvSpPr>
          <p:spPr>
            <a:xfrm>
              <a:off x="7693308" y="3331669"/>
              <a:ext cx="239888" cy="167030"/>
            </a:xfrm>
            <a:prstGeom prst="rect">
              <a:avLst/>
            </a:prstGeom>
            <a:solidFill>
              <a:srgbClr val="1CABE2">
                <a:alpha val="100000"/>
              </a:srgbClr>
            </a:solidFill>
          </p:spPr>
          <p:txBody>
            <a:bodyPr/>
            <a:lstStyle/>
            <a:p/>
          </p:txBody>
        </p:sp>
        <p:sp>
          <p:nvSpPr>
            <p:cNvPr id="72" name="rc72"/>
            <p:cNvSpPr/>
            <p:nvPr/>
          </p:nvSpPr>
          <p:spPr>
            <a:xfrm>
              <a:off x="7959851" y="3485789"/>
              <a:ext cx="239888" cy="726219"/>
            </a:xfrm>
            <a:prstGeom prst="rect">
              <a:avLst/>
            </a:prstGeom>
            <a:solidFill>
              <a:srgbClr val="80BD41">
                <a:alpha val="100000"/>
              </a:srgbClr>
            </a:solidFill>
          </p:spPr>
          <p:txBody>
            <a:bodyPr/>
            <a:lstStyle/>
            <a:p/>
          </p:txBody>
        </p:sp>
        <p:sp>
          <p:nvSpPr>
            <p:cNvPr id="73" name="rc73"/>
            <p:cNvSpPr/>
            <p:nvPr/>
          </p:nvSpPr>
          <p:spPr>
            <a:xfrm>
              <a:off x="7959851" y="3357490"/>
              <a:ext cx="239888" cy="128298"/>
            </a:xfrm>
            <a:prstGeom prst="rect">
              <a:avLst/>
            </a:prstGeom>
            <a:solidFill>
              <a:srgbClr val="1CABE2">
                <a:alpha val="100000"/>
              </a:srgbClr>
            </a:solidFill>
          </p:spPr>
          <p:txBody>
            <a:bodyPr/>
            <a:lstStyle/>
            <a:p/>
          </p:txBody>
        </p:sp>
        <p:sp>
          <p:nvSpPr>
            <p:cNvPr id="74" name="pl74"/>
            <p:cNvSpPr/>
            <p:nvPr/>
          </p:nvSpPr>
          <p:spPr>
            <a:xfrm>
              <a:off x="1416218" y="2149674"/>
              <a:ext cx="6663577" cy="322239"/>
            </a:xfrm>
            <a:custGeom>
              <a:avLst/>
              <a:pathLst>
                <a:path w="6663577" h="322239">
                  <a:moveTo>
                    <a:pt x="0" y="64447"/>
                  </a:moveTo>
                  <a:lnTo>
                    <a:pt x="266543" y="42965"/>
                  </a:lnTo>
                  <a:lnTo>
                    <a:pt x="533086" y="42965"/>
                  </a:lnTo>
                  <a:lnTo>
                    <a:pt x="799629" y="42965"/>
                  </a:lnTo>
                  <a:lnTo>
                    <a:pt x="1066172" y="42965"/>
                  </a:lnTo>
                  <a:lnTo>
                    <a:pt x="1332715" y="0"/>
                  </a:lnTo>
                  <a:lnTo>
                    <a:pt x="1599258" y="21482"/>
                  </a:lnTo>
                  <a:lnTo>
                    <a:pt x="1865801" y="21482"/>
                  </a:lnTo>
                  <a:lnTo>
                    <a:pt x="2132344" y="21482"/>
                  </a:lnTo>
                  <a:lnTo>
                    <a:pt x="2398888" y="21482"/>
                  </a:lnTo>
                  <a:lnTo>
                    <a:pt x="2665431" y="42965"/>
                  </a:lnTo>
                  <a:lnTo>
                    <a:pt x="2931974" y="64447"/>
                  </a:lnTo>
                  <a:lnTo>
                    <a:pt x="3198517" y="42965"/>
                  </a:lnTo>
                  <a:lnTo>
                    <a:pt x="3465060" y="42965"/>
                  </a:lnTo>
                  <a:lnTo>
                    <a:pt x="3731603" y="64447"/>
                  </a:lnTo>
                  <a:lnTo>
                    <a:pt x="3998146" y="64447"/>
                  </a:lnTo>
                  <a:lnTo>
                    <a:pt x="4264689" y="64447"/>
                  </a:lnTo>
                  <a:lnTo>
                    <a:pt x="4531233" y="64447"/>
                  </a:lnTo>
                  <a:lnTo>
                    <a:pt x="4797776" y="85930"/>
                  </a:lnTo>
                  <a:lnTo>
                    <a:pt x="5064319" y="107413"/>
                  </a:lnTo>
                  <a:lnTo>
                    <a:pt x="5330862" y="107413"/>
                  </a:lnTo>
                  <a:lnTo>
                    <a:pt x="5597405" y="128895"/>
                  </a:lnTo>
                  <a:lnTo>
                    <a:pt x="5863948" y="193343"/>
                  </a:lnTo>
                  <a:lnTo>
                    <a:pt x="6130491" y="257791"/>
                  </a:lnTo>
                  <a:lnTo>
                    <a:pt x="6397034" y="322239"/>
                  </a:lnTo>
                  <a:lnTo>
                    <a:pt x="6663577" y="236309"/>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1324790" y="3034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7" name="tx87"/>
            <p:cNvSpPr/>
            <p:nvPr/>
          </p:nvSpPr>
          <p:spPr>
            <a:xfrm>
              <a:off x="2657505" y="29221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8" name="tx88"/>
            <p:cNvSpPr/>
            <p:nvPr/>
          </p:nvSpPr>
          <p:spPr>
            <a:xfrm>
              <a:off x="3990221" y="28027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89" name="tx89"/>
            <p:cNvSpPr/>
            <p:nvPr/>
          </p:nvSpPr>
          <p:spPr>
            <a:xfrm>
              <a:off x="5322937" y="2963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0" name="tx90"/>
            <p:cNvSpPr/>
            <p:nvPr/>
          </p:nvSpPr>
          <p:spPr>
            <a:xfrm>
              <a:off x="6389109" y="29427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655652" y="30093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92" name="tx92"/>
            <p:cNvSpPr/>
            <p:nvPr/>
          </p:nvSpPr>
          <p:spPr>
            <a:xfrm>
              <a:off x="6922195" y="30197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93" name="tx93"/>
            <p:cNvSpPr/>
            <p:nvPr/>
          </p:nvSpPr>
          <p:spPr>
            <a:xfrm>
              <a:off x="7188738" y="3151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4" name="tx94"/>
            <p:cNvSpPr/>
            <p:nvPr/>
          </p:nvSpPr>
          <p:spPr>
            <a:xfrm>
              <a:off x="7494458" y="318801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5" name="tx95"/>
            <p:cNvSpPr/>
            <p:nvPr/>
          </p:nvSpPr>
          <p:spPr>
            <a:xfrm>
              <a:off x="7721825" y="31957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96" name="tx96"/>
            <p:cNvSpPr/>
            <p:nvPr/>
          </p:nvSpPr>
          <p:spPr>
            <a:xfrm>
              <a:off x="7988368" y="3221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7" name="pl97"/>
            <p:cNvSpPr/>
            <p:nvPr/>
          </p:nvSpPr>
          <p:spPr>
            <a:xfrm>
              <a:off x="141621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63967" y="369355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9" name="tx109"/>
            <p:cNvSpPr/>
            <p:nvPr/>
          </p:nvSpPr>
          <p:spPr>
            <a:xfrm>
              <a:off x="1362659" y="31726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57505" y="36229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1" name="tx111"/>
            <p:cNvSpPr/>
            <p:nvPr/>
          </p:nvSpPr>
          <p:spPr>
            <a:xfrm>
              <a:off x="2695375" y="30472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3990221" y="35786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13" name="tx113"/>
            <p:cNvSpPr/>
            <p:nvPr/>
          </p:nvSpPr>
          <p:spPr>
            <a:xfrm>
              <a:off x="4028090" y="29431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22937" y="3659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5" name="tx115"/>
            <p:cNvSpPr/>
            <p:nvPr/>
          </p:nvSpPr>
          <p:spPr>
            <a:xfrm>
              <a:off x="5360806" y="31049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389109" y="3660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7" name="tx117"/>
            <p:cNvSpPr/>
            <p:nvPr/>
          </p:nvSpPr>
          <p:spPr>
            <a:xfrm>
              <a:off x="6415235" y="30932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8" name="tx118"/>
            <p:cNvSpPr/>
            <p:nvPr/>
          </p:nvSpPr>
          <p:spPr>
            <a:xfrm>
              <a:off x="6694829" y="369275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681778" y="31593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0" name="tx120"/>
            <p:cNvSpPr/>
            <p:nvPr/>
          </p:nvSpPr>
          <p:spPr>
            <a:xfrm>
              <a:off x="6922195" y="3701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21" name="tx121"/>
            <p:cNvSpPr/>
            <p:nvPr/>
          </p:nvSpPr>
          <p:spPr>
            <a:xfrm>
              <a:off x="6948321" y="31735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2" name="tx122"/>
            <p:cNvSpPr/>
            <p:nvPr/>
          </p:nvSpPr>
          <p:spPr>
            <a:xfrm>
              <a:off x="7227915" y="377471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23" name="tx123"/>
            <p:cNvSpPr/>
            <p:nvPr/>
          </p:nvSpPr>
          <p:spPr>
            <a:xfrm>
              <a:off x="7214864" y="33123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4" name="tx124"/>
            <p:cNvSpPr/>
            <p:nvPr/>
          </p:nvSpPr>
          <p:spPr>
            <a:xfrm>
              <a:off x="7481407" y="38033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5" name="tx125"/>
            <p:cNvSpPr/>
            <p:nvPr/>
          </p:nvSpPr>
          <p:spPr>
            <a:xfrm>
              <a:off x="7481407" y="33587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6" name="tx126"/>
            <p:cNvSpPr/>
            <p:nvPr/>
          </p:nvSpPr>
          <p:spPr>
            <a:xfrm>
              <a:off x="7747950" y="3820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7" name="tx127"/>
            <p:cNvSpPr/>
            <p:nvPr/>
          </p:nvSpPr>
          <p:spPr>
            <a:xfrm>
              <a:off x="7747950" y="33812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8" name="tx128"/>
            <p:cNvSpPr/>
            <p:nvPr/>
          </p:nvSpPr>
          <p:spPr>
            <a:xfrm>
              <a:off x="8053670" y="381385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29" name="tx129"/>
            <p:cNvSpPr/>
            <p:nvPr/>
          </p:nvSpPr>
          <p:spPr>
            <a:xfrm>
              <a:off x="8014493" y="33865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52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2" name="tx132"/>
            <p:cNvSpPr/>
            <p:nvPr/>
          </p:nvSpPr>
          <p:spPr>
            <a:xfrm>
              <a:off x="733081" y="25460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2000-2025</a:t>
              </a:r>
            </a:p>
          </p:txBody>
        </p:sp>
        <p:sp>
          <p:nvSpPr>
            <p:cNvPr id="159" name="pl159"/>
            <p:cNvSpPr/>
            <p:nvPr/>
          </p:nvSpPr>
          <p:spPr>
            <a:xfrm>
              <a:off x="24653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8034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14151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6343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97246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105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5985529" cy="124062"/>
            </a:xfrm>
            <a:prstGeom prst="rect">
              <a:avLst/>
            </a:prstGeom>
            <a:solidFill>
              <a:srgbClr val="80BD41">
                <a:alpha val="100000"/>
              </a:srgbClr>
            </a:solidFill>
          </p:spPr>
          <p:txBody>
            <a:bodyPr/>
            <a:lstStyle/>
            <a:p/>
          </p:txBody>
        </p:sp>
        <p:sp>
          <p:nvSpPr>
            <p:cNvPr id="170" name="rc170"/>
            <p:cNvSpPr/>
            <p:nvPr/>
          </p:nvSpPr>
          <p:spPr>
            <a:xfrm>
              <a:off x="7281803" y="5840557"/>
              <a:ext cx="589200" cy="124062"/>
            </a:xfrm>
            <a:prstGeom prst="rect">
              <a:avLst/>
            </a:prstGeom>
            <a:solidFill>
              <a:srgbClr val="1CABE2">
                <a:alpha val="100000"/>
              </a:srgbClr>
            </a:solidFill>
          </p:spPr>
          <p:txBody>
            <a:bodyPr/>
            <a:lstStyle/>
            <a:p/>
          </p:txBody>
        </p:sp>
        <p:sp>
          <p:nvSpPr>
            <p:cNvPr id="171" name="rc171"/>
            <p:cNvSpPr/>
            <p:nvPr/>
          </p:nvSpPr>
          <p:spPr>
            <a:xfrm>
              <a:off x="1296273" y="5685479"/>
              <a:ext cx="4133756" cy="124062"/>
            </a:xfrm>
            <a:prstGeom prst="rect">
              <a:avLst/>
            </a:prstGeom>
            <a:solidFill>
              <a:srgbClr val="80BD41">
                <a:alpha val="100000"/>
              </a:srgbClr>
            </a:solidFill>
          </p:spPr>
          <p:txBody>
            <a:bodyPr/>
            <a:lstStyle/>
            <a:p/>
          </p:txBody>
        </p:sp>
        <p:sp>
          <p:nvSpPr>
            <p:cNvPr id="172" name="rc172"/>
            <p:cNvSpPr/>
            <p:nvPr/>
          </p:nvSpPr>
          <p:spPr>
            <a:xfrm>
              <a:off x="5430030" y="5685479"/>
              <a:ext cx="967972" cy="124062"/>
            </a:xfrm>
            <a:prstGeom prst="rect">
              <a:avLst/>
            </a:prstGeom>
            <a:solidFill>
              <a:srgbClr val="1CABE2">
                <a:alpha val="100000"/>
              </a:srgbClr>
            </a:solidFill>
          </p:spPr>
          <p:txBody>
            <a:bodyPr/>
            <a:lstStyle/>
            <a:p/>
          </p:txBody>
        </p:sp>
        <p:sp>
          <p:nvSpPr>
            <p:cNvPr id="173" name="rc173"/>
            <p:cNvSpPr/>
            <p:nvPr/>
          </p:nvSpPr>
          <p:spPr>
            <a:xfrm>
              <a:off x="1296273" y="5530401"/>
              <a:ext cx="4208575" cy="124062"/>
            </a:xfrm>
            <a:prstGeom prst="rect">
              <a:avLst/>
            </a:prstGeom>
            <a:solidFill>
              <a:srgbClr val="80BD41">
                <a:alpha val="100000"/>
              </a:srgbClr>
            </a:solidFill>
          </p:spPr>
          <p:txBody>
            <a:bodyPr/>
            <a:lstStyle/>
            <a:p/>
          </p:txBody>
        </p:sp>
        <p:sp>
          <p:nvSpPr>
            <p:cNvPr id="174" name="rc174"/>
            <p:cNvSpPr/>
            <p:nvPr/>
          </p:nvSpPr>
          <p:spPr>
            <a:xfrm>
              <a:off x="5504849" y="5530401"/>
              <a:ext cx="743515" cy="124062"/>
            </a:xfrm>
            <a:prstGeom prst="rect">
              <a:avLst/>
            </a:prstGeom>
            <a:solidFill>
              <a:srgbClr val="1CABE2">
                <a:alpha val="100000"/>
              </a:srgbClr>
            </a:solidFill>
          </p:spPr>
          <p:txBody>
            <a:bodyPr/>
            <a:lstStyle/>
            <a:p/>
          </p:txBody>
        </p:sp>
        <p:sp>
          <p:nvSpPr>
            <p:cNvPr id="175" name="tx175"/>
            <p:cNvSpPr/>
            <p:nvPr/>
          </p:nvSpPr>
          <p:spPr>
            <a:xfrm>
              <a:off x="808721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76" name="tx176"/>
            <p:cNvSpPr/>
            <p:nvPr/>
          </p:nvSpPr>
          <p:spPr>
            <a:xfrm>
              <a:off x="6540562"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10.9</a:t>
              </a:r>
            </a:p>
          </p:txBody>
        </p:sp>
        <p:sp>
          <p:nvSpPr>
            <p:cNvPr id="177" name="tx177"/>
            <p:cNvSpPr/>
            <p:nvPr/>
          </p:nvSpPr>
          <p:spPr>
            <a:xfrm>
              <a:off x="638344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8" name="tx178"/>
            <p:cNvSpPr/>
            <p:nvPr/>
          </p:nvSpPr>
          <p:spPr>
            <a:xfrm>
              <a:off x="418354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79" name="tx179"/>
            <p:cNvSpPr/>
            <p:nvPr/>
          </p:nvSpPr>
          <p:spPr>
            <a:xfrm>
              <a:off x="7501054"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0" name="tx180"/>
            <p:cNvSpPr/>
            <p:nvPr/>
          </p:nvSpPr>
          <p:spPr>
            <a:xfrm>
              <a:off x="3287803"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1" name="tx181"/>
            <p:cNvSpPr/>
            <p:nvPr/>
          </p:nvSpPr>
          <p:spPr>
            <a:xfrm>
              <a:off x="5838667"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2" name="tx182"/>
            <p:cNvSpPr/>
            <p:nvPr/>
          </p:nvSpPr>
          <p:spPr>
            <a:xfrm>
              <a:off x="3370416" y="55519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83" name="tx183"/>
            <p:cNvSpPr/>
            <p:nvPr/>
          </p:nvSpPr>
          <p:spPr>
            <a:xfrm>
              <a:off x="5801258"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595524"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9" name="tx189"/>
            <p:cNvSpPr/>
            <p:nvPr/>
          </p:nvSpPr>
          <p:spPr>
            <a:xfrm>
              <a:off x="589477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0" name="tx190"/>
            <p:cNvSpPr/>
            <p:nvPr/>
          </p:nvSpPr>
          <p:spPr>
            <a:xfrm>
              <a:off x="823287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1" name="tx191"/>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(85%) was lower than in 2019 (91%).
The number of children vaccinated with DTP3 decreased 30% compared to in 2019.
The number of surviving infants decreased approximately 25%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79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9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1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34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38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57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75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28086"/>
              <a:ext cx="239888" cy="283922"/>
            </a:xfrm>
            <a:prstGeom prst="rect">
              <a:avLst/>
            </a:prstGeom>
            <a:solidFill>
              <a:srgbClr val="E2231A">
                <a:alpha val="90196"/>
              </a:srgbClr>
            </a:solidFill>
          </p:spPr>
          <p:txBody>
            <a:bodyPr/>
            <a:lstStyle/>
            <a:p/>
          </p:txBody>
        </p:sp>
        <p:sp>
          <p:nvSpPr>
            <p:cNvPr id="25" name="rc25"/>
            <p:cNvSpPr/>
            <p:nvPr/>
          </p:nvSpPr>
          <p:spPr>
            <a:xfrm>
              <a:off x="1562816" y="4014771"/>
              <a:ext cx="239888" cy="197238"/>
            </a:xfrm>
            <a:prstGeom prst="rect">
              <a:avLst/>
            </a:prstGeom>
            <a:solidFill>
              <a:srgbClr val="E2231A">
                <a:alpha val="90196"/>
              </a:srgbClr>
            </a:solidFill>
          </p:spPr>
          <p:txBody>
            <a:bodyPr/>
            <a:lstStyle/>
            <a:p/>
          </p:txBody>
        </p:sp>
        <p:sp>
          <p:nvSpPr>
            <p:cNvPr id="26" name="rc26"/>
            <p:cNvSpPr/>
            <p:nvPr/>
          </p:nvSpPr>
          <p:spPr>
            <a:xfrm>
              <a:off x="1829360" y="4009431"/>
              <a:ext cx="239888" cy="202577"/>
            </a:xfrm>
            <a:prstGeom prst="rect">
              <a:avLst/>
            </a:prstGeom>
            <a:solidFill>
              <a:srgbClr val="E2231A">
                <a:alpha val="90196"/>
              </a:srgbClr>
            </a:solidFill>
          </p:spPr>
          <p:txBody>
            <a:bodyPr/>
            <a:lstStyle/>
            <a:p/>
          </p:txBody>
        </p:sp>
        <p:sp>
          <p:nvSpPr>
            <p:cNvPr id="27" name="rc27"/>
            <p:cNvSpPr/>
            <p:nvPr/>
          </p:nvSpPr>
          <p:spPr>
            <a:xfrm>
              <a:off x="2095903" y="4008175"/>
              <a:ext cx="239888" cy="203834"/>
            </a:xfrm>
            <a:prstGeom prst="rect">
              <a:avLst/>
            </a:prstGeom>
            <a:solidFill>
              <a:srgbClr val="E2231A">
                <a:alpha val="90196"/>
              </a:srgbClr>
            </a:solidFill>
          </p:spPr>
          <p:txBody>
            <a:bodyPr/>
            <a:lstStyle/>
            <a:p/>
          </p:txBody>
        </p:sp>
        <p:sp>
          <p:nvSpPr>
            <p:cNvPr id="28" name="rc28"/>
            <p:cNvSpPr/>
            <p:nvPr/>
          </p:nvSpPr>
          <p:spPr>
            <a:xfrm>
              <a:off x="2362446" y="4037698"/>
              <a:ext cx="239888" cy="174311"/>
            </a:xfrm>
            <a:prstGeom prst="rect">
              <a:avLst/>
            </a:prstGeom>
            <a:solidFill>
              <a:srgbClr val="E2231A">
                <a:alpha val="90196"/>
              </a:srgbClr>
            </a:solidFill>
          </p:spPr>
          <p:txBody>
            <a:bodyPr/>
            <a:lstStyle/>
            <a:p/>
          </p:txBody>
        </p:sp>
        <p:sp>
          <p:nvSpPr>
            <p:cNvPr id="29" name="rc29"/>
            <p:cNvSpPr/>
            <p:nvPr/>
          </p:nvSpPr>
          <p:spPr>
            <a:xfrm>
              <a:off x="2628989" y="4032359"/>
              <a:ext cx="239888" cy="179650"/>
            </a:xfrm>
            <a:prstGeom prst="rect">
              <a:avLst/>
            </a:prstGeom>
            <a:solidFill>
              <a:srgbClr val="E2231A">
                <a:alpha val="90196"/>
              </a:srgbClr>
            </a:solidFill>
          </p:spPr>
          <p:txBody>
            <a:bodyPr/>
            <a:lstStyle/>
            <a:p/>
          </p:txBody>
        </p:sp>
        <p:sp>
          <p:nvSpPr>
            <p:cNvPr id="30" name="rc30"/>
            <p:cNvSpPr/>
            <p:nvPr/>
          </p:nvSpPr>
          <p:spPr>
            <a:xfrm>
              <a:off x="2895532" y="4025135"/>
              <a:ext cx="239888" cy="186874"/>
            </a:xfrm>
            <a:prstGeom prst="rect">
              <a:avLst/>
            </a:prstGeom>
            <a:solidFill>
              <a:srgbClr val="E2231A">
                <a:alpha val="90196"/>
              </a:srgbClr>
            </a:solidFill>
          </p:spPr>
          <p:txBody>
            <a:bodyPr/>
            <a:lstStyle/>
            <a:p/>
          </p:txBody>
        </p:sp>
        <p:sp>
          <p:nvSpPr>
            <p:cNvPr id="31" name="rc31"/>
            <p:cNvSpPr/>
            <p:nvPr/>
          </p:nvSpPr>
          <p:spPr>
            <a:xfrm>
              <a:off x="3162075" y="4014457"/>
              <a:ext cx="239888" cy="197552"/>
            </a:xfrm>
            <a:prstGeom prst="rect">
              <a:avLst/>
            </a:prstGeom>
            <a:solidFill>
              <a:srgbClr val="E2231A">
                <a:alpha val="90196"/>
              </a:srgbClr>
            </a:solidFill>
          </p:spPr>
          <p:txBody>
            <a:bodyPr/>
            <a:lstStyle/>
            <a:p/>
          </p:txBody>
        </p:sp>
        <p:sp>
          <p:nvSpPr>
            <p:cNvPr id="32" name="rc32"/>
            <p:cNvSpPr/>
            <p:nvPr/>
          </p:nvSpPr>
          <p:spPr>
            <a:xfrm>
              <a:off x="3428618" y="3961064"/>
              <a:ext cx="239888" cy="250945"/>
            </a:xfrm>
            <a:prstGeom prst="rect">
              <a:avLst/>
            </a:prstGeom>
            <a:solidFill>
              <a:srgbClr val="E2231A">
                <a:alpha val="90196"/>
              </a:srgbClr>
            </a:solidFill>
          </p:spPr>
          <p:txBody>
            <a:bodyPr/>
            <a:lstStyle/>
            <a:p/>
          </p:txBody>
        </p:sp>
        <p:sp>
          <p:nvSpPr>
            <p:cNvPr id="33" name="rc33"/>
            <p:cNvSpPr/>
            <p:nvPr/>
          </p:nvSpPr>
          <p:spPr>
            <a:xfrm>
              <a:off x="3695161" y="3964833"/>
              <a:ext cx="239888" cy="247176"/>
            </a:xfrm>
            <a:prstGeom prst="rect">
              <a:avLst/>
            </a:prstGeom>
            <a:solidFill>
              <a:srgbClr val="E2231A">
                <a:alpha val="90196"/>
              </a:srgbClr>
            </a:solidFill>
          </p:spPr>
          <p:txBody>
            <a:bodyPr/>
            <a:lstStyle/>
            <a:p/>
          </p:txBody>
        </p:sp>
        <p:sp>
          <p:nvSpPr>
            <p:cNvPr id="34" name="rc34"/>
            <p:cNvSpPr/>
            <p:nvPr/>
          </p:nvSpPr>
          <p:spPr>
            <a:xfrm>
              <a:off x="3961705" y="3964205"/>
              <a:ext cx="239888" cy="247804"/>
            </a:xfrm>
            <a:prstGeom prst="rect">
              <a:avLst/>
            </a:prstGeom>
            <a:solidFill>
              <a:srgbClr val="E2231A">
                <a:alpha val="90196"/>
              </a:srgbClr>
            </a:solidFill>
          </p:spPr>
          <p:txBody>
            <a:bodyPr/>
            <a:lstStyle/>
            <a:p/>
          </p:txBody>
        </p:sp>
        <p:sp>
          <p:nvSpPr>
            <p:cNvPr id="35" name="rc35"/>
            <p:cNvSpPr/>
            <p:nvPr/>
          </p:nvSpPr>
          <p:spPr>
            <a:xfrm>
              <a:off x="4228248" y="3934682"/>
              <a:ext cx="239888" cy="277327"/>
            </a:xfrm>
            <a:prstGeom prst="rect">
              <a:avLst/>
            </a:prstGeom>
            <a:solidFill>
              <a:srgbClr val="E2231A">
                <a:alpha val="90196"/>
              </a:srgbClr>
            </a:solidFill>
          </p:spPr>
          <p:txBody>
            <a:bodyPr/>
            <a:lstStyle/>
            <a:p/>
          </p:txBody>
        </p:sp>
        <p:sp>
          <p:nvSpPr>
            <p:cNvPr id="36" name="rc36"/>
            <p:cNvSpPr/>
            <p:nvPr/>
          </p:nvSpPr>
          <p:spPr>
            <a:xfrm>
              <a:off x="4494791" y="3947245"/>
              <a:ext cx="239888" cy="264764"/>
            </a:xfrm>
            <a:prstGeom prst="rect">
              <a:avLst/>
            </a:prstGeom>
            <a:solidFill>
              <a:srgbClr val="E2231A">
                <a:alpha val="90196"/>
              </a:srgbClr>
            </a:solidFill>
          </p:spPr>
          <p:txBody>
            <a:bodyPr/>
            <a:lstStyle/>
            <a:p/>
          </p:txBody>
        </p:sp>
        <p:sp>
          <p:nvSpPr>
            <p:cNvPr id="37" name="rc37"/>
            <p:cNvSpPr/>
            <p:nvPr/>
          </p:nvSpPr>
          <p:spPr>
            <a:xfrm>
              <a:off x="4761334" y="3956353"/>
              <a:ext cx="239888" cy="255656"/>
            </a:xfrm>
            <a:prstGeom prst="rect">
              <a:avLst/>
            </a:prstGeom>
            <a:solidFill>
              <a:srgbClr val="E2231A">
                <a:alpha val="90196"/>
              </a:srgbClr>
            </a:solidFill>
          </p:spPr>
          <p:txBody>
            <a:bodyPr/>
            <a:lstStyle/>
            <a:p/>
          </p:txBody>
        </p:sp>
        <p:sp>
          <p:nvSpPr>
            <p:cNvPr id="38" name="rc38"/>
            <p:cNvSpPr/>
            <p:nvPr/>
          </p:nvSpPr>
          <p:spPr>
            <a:xfrm>
              <a:off x="5027877" y="3913639"/>
              <a:ext cx="239888" cy="298370"/>
            </a:xfrm>
            <a:prstGeom prst="rect">
              <a:avLst/>
            </a:prstGeom>
            <a:solidFill>
              <a:srgbClr val="E2231A">
                <a:alpha val="90196"/>
              </a:srgbClr>
            </a:solidFill>
          </p:spPr>
          <p:txBody>
            <a:bodyPr/>
            <a:lstStyle/>
            <a:p/>
          </p:txBody>
        </p:sp>
        <p:sp>
          <p:nvSpPr>
            <p:cNvPr id="39" name="rc39"/>
            <p:cNvSpPr/>
            <p:nvPr/>
          </p:nvSpPr>
          <p:spPr>
            <a:xfrm>
              <a:off x="5294420" y="3908928"/>
              <a:ext cx="239888" cy="303081"/>
            </a:xfrm>
            <a:prstGeom prst="rect">
              <a:avLst/>
            </a:prstGeom>
            <a:solidFill>
              <a:srgbClr val="E2231A">
                <a:alpha val="90196"/>
              </a:srgbClr>
            </a:solidFill>
          </p:spPr>
          <p:txBody>
            <a:bodyPr/>
            <a:lstStyle/>
            <a:p/>
          </p:txBody>
        </p:sp>
        <p:sp>
          <p:nvSpPr>
            <p:cNvPr id="40" name="rc40"/>
            <p:cNvSpPr/>
            <p:nvPr/>
          </p:nvSpPr>
          <p:spPr>
            <a:xfrm>
              <a:off x="5560963" y="3904217"/>
              <a:ext cx="239888" cy="307792"/>
            </a:xfrm>
            <a:prstGeom prst="rect">
              <a:avLst/>
            </a:prstGeom>
            <a:solidFill>
              <a:srgbClr val="E2231A">
                <a:alpha val="90196"/>
              </a:srgbClr>
            </a:solidFill>
          </p:spPr>
          <p:txBody>
            <a:bodyPr/>
            <a:lstStyle/>
            <a:p/>
          </p:txBody>
        </p:sp>
        <p:sp>
          <p:nvSpPr>
            <p:cNvPr id="41" name="rc41"/>
            <p:cNvSpPr/>
            <p:nvPr/>
          </p:nvSpPr>
          <p:spPr>
            <a:xfrm>
              <a:off x="5827506" y="3909242"/>
              <a:ext cx="239888" cy="302767"/>
            </a:xfrm>
            <a:prstGeom prst="rect">
              <a:avLst/>
            </a:prstGeom>
            <a:solidFill>
              <a:srgbClr val="E2231A">
                <a:alpha val="90196"/>
              </a:srgbClr>
            </a:solidFill>
          </p:spPr>
          <p:txBody>
            <a:bodyPr/>
            <a:lstStyle/>
            <a:p/>
          </p:txBody>
        </p:sp>
        <p:sp>
          <p:nvSpPr>
            <p:cNvPr id="42" name="rc42"/>
            <p:cNvSpPr/>
            <p:nvPr/>
          </p:nvSpPr>
          <p:spPr>
            <a:xfrm>
              <a:off x="6094049" y="3628460"/>
              <a:ext cx="239888" cy="583549"/>
            </a:xfrm>
            <a:prstGeom prst="rect">
              <a:avLst/>
            </a:prstGeom>
            <a:solidFill>
              <a:srgbClr val="E2231A">
                <a:alpha val="90196"/>
              </a:srgbClr>
            </a:solidFill>
          </p:spPr>
          <p:txBody>
            <a:bodyPr/>
            <a:lstStyle/>
            <a:p/>
          </p:txBody>
        </p:sp>
        <p:sp>
          <p:nvSpPr>
            <p:cNvPr id="43" name="rc43"/>
            <p:cNvSpPr/>
            <p:nvPr/>
          </p:nvSpPr>
          <p:spPr>
            <a:xfrm>
              <a:off x="6360593" y="3682166"/>
              <a:ext cx="239888" cy="529842"/>
            </a:xfrm>
            <a:prstGeom prst="rect">
              <a:avLst/>
            </a:prstGeom>
            <a:solidFill>
              <a:srgbClr val="E2231A">
                <a:alpha val="90196"/>
              </a:srgbClr>
            </a:solidFill>
          </p:spPr>
          <p:txBody>
            <a:bodyPr/>
            <a:lstStyle/>
            <a:p/>
          </p:txBody>
        </p:sp>
        <p:sp>
          <p:nvSpPr>
            <p:cNvPr id="44" name="rc44"/>
            <p:cNvSpPr/>
            <p:nvPr/>
          </p:nvSpPr>
          <p:spPr>
            <a:xfrm>
              <a:off x="6627136" y="3838261"/>
              <a:ext cx="239888" cy="373748"/>
            </a:xfrm>
            <a:prstGeom prst="rect">
              <a:avLst/>
            </a:prstGeom>
            <a:solidFill>
              <a:srgbClr val="E2231A">
                <a:alpha val="90196"/>
              </a:srgbClr>
            </a:solidFill>
          </p:spPr>
          <p:txBody>
            <a:bodyPr/>
            <a:lstStyle/>
            <a:p/>
          </p:txBody>
        </p:sp>
        <p:sp>
          <p:nvSpPr>
            <p:cNvPr id="45" name="rc45"/>
            <p:cNvSpPr/>
            <p:nvPr/>
          </p:nvSpPr>
          <p:spPr>
            <a:xfrm>
              <a:off x="6893679" y="3759743"/>
              <a:ext cx="239888" cy="452266"/>
            </a:xfrm>
            <a:prstGeom prst="rect">
              <a:avLst/>
            </a:prstGeom>
            <a:solidFill>
              <a:srgbClr val="E2231A">
                <a:alpha val="90196"/>
              </a:srgbClr>
            </a:solidFill>
          </p:spPr>
          <p:txBody>
            <a:bodyPr/>
            <a:lstStyle/>
            <a:p/>
          </p:txBody>
        </p:sp>
        <p:sp>
          <p:nvSpPr>
            <p:cNvPr id="46" name="rc46"/>
            <p:cNvSpPr/>
            <p:nvPr/>
          </p:nvSpPr>
          <p:spPr>
            <a:xfrm>
              <a:off x="7160222" y="3744039"/>
              <a:ext cx="239888" cy="467970"/>
            </a:xfrm>
            <a:prstGeom prst="rect">
              <a:avLst/>
            </a:prstGeom>
            <a:solidFill>
              <a:srgbClr val="E2231A">
                <a:alpha val="90196"/>
              </a:srgbClr>
            </a:solidFill>
          </p:spPr>
          <p:txBody>
            <a:bodyPr/>
            <a:lstStyle/>
            <a:p/>
          </p:txBody>
        </p:sp>
        <p:sp>
          <p:nvSpPr>
            <p:cNvPr id="47" name="rc47"/>
            <p:cNvSpPr/>
            <p:nvPr/>
          </p:nvSpPr>
          <p:spPr>
            <a:xfrm>
              <a:off x="7426765" y="3692845"/>
              <a:ext cx="239888" cy="519164"/>
            </a:xfrm>
            <a:prstGeom prst="rect">
              <a:avLst/>
            </a:prstGeom>
            <a:solidFill>
              <a:srgbClr val="E2231A">
                <a:alpha val="90196"/>
              </a:srgbClr>
            </a:solidFill>
          </p:spPr>
          <p:txBody>
            <a:bodyPr/>
            <a:lstStyle/>
            <a:p/>
          </p:txBody>
        </p:sp>
        <p:sp>
          <p:nvSpPr>
            <p:cNvPr id="48" name="rc48"/>
            <p:cNvSpPr/>
            <p:nvPr/>
          </p:nvSpPr>
          <p:spPr>
            <a:xfrm>
              <a:off x="7693308" y="3629402"/>
              <a:ext cx="239888" cy="582607"/>
            </a:xfrm>
            <a:prstGeom prst="rect">
              <a:avLst/>
            </a:prstGeom>
            <a:solidFill>
              <a:srgbClr val="E2231A">
                <a:alpha val="90196"/>
              </a:srgbClr>
            </a:solidFill>
          </p:spPr>
          <p:txBody>
            <a:bodyPr/>
            <a:lstStyle/>
            <a:p/>
          </p:txBody>
        </p:sp>
        <p:sp>
          <p:nvSpPr>
            <p:cNvPr id="49" name="rc49"/>
            <p:cNvSpPr/>
            <p:nvPr/>
          </p:nvSpPr>
          <p:spPr>
            <a:xfrm>
              <a:off x="7959851" y="3646676"/>
              <a:ext cx="239888" cy="565333"/>
            </a:xfrm>
            <a:prstGeom prst="rect">
              <a:avLst/>
            </a:prstGeom>
            <a:solidFill>
              <a:srgbClr val="E2231A">
                <a:alpha val="90196"/>
              </a:srgbClr>
            </a:solidFill>
          </p:spPr>
          <p:txBody>
            <a:bodyPr/>
            <a:lstStyle/>
            <a:p/>
          </p:txBody>
        </p:sp>
        <p:sp>
          <p:nvSpPr>
            <p:cNvPr id="50" name="rc50"/>
            <p:cNvSpPr/>
            <p:nvPr/>
          </p:nvSpPr>
          <p:spPr>
            <a:xfrm>
              <a:off x="1296273" y="3790836"/>
              <a:ext cx="239888" cy="137250"/>
            </a:xfrm>
            <a:prstGeom prst="rect">
              <a:avLst/>
            </a:prstGeom>
            <a:solidFill>
              <a:srgbClr val="B3B3B3">
                <a:alpha val="90196"/>
              </a:srgbClr>
            </a:solidFill>
          </p:spPr>
          <p:txBody>
            <a:bodyPr/>
            <a:lstStyle/>
            <a:p/>
          </p:txBody>
        </p:sp>
        <p:sp>
          <p:nvSpPr>
            <p:cNvPr id="51" name="rc51"/>
            <p:cNvSpPr/>
            <p:nvPr/>
          </p:nvSpPr>
          <p:spPr>
            <a:xfrm>
              <a:off x="1562816" y="3139760"/>
              <a:ext cx="239888" cy="875010"/>
            </a:xfrm>
            <a:prstGeom prst="rect">
              <a:avLst/>
            </a:prstGeom>
            <a:solidFill>
              <a:srgbClr val="B3B3B3">
                <a:alpha val="90196"/>
              </a:srgbClr>
            </a:solidFill>
          </p:spPr>
          <p:txBody>
            <a:bodyPr/>
            <a:lstStyle/>
            <a:p/>
          </p:txBody>
        </p:sp>
        <p:sp>
          <p:nvSpPr>
            <p:cNvPr id="52" name="rc52"/>
            <p:cNvSpPr/>
            <p:nvPr/>
          </p:nvSpPr>
          <p:spPr>
            <a:xfrm>
              <a:off x="1829360" y="3813135"/>
              <a:ext cx="239888" cy="196296"/>
            </a:xfrm>
            <a:prstGeom prst="rect">
              <a:avLst/>
            </a:prstGeom>
            <a:solidFill>
              <a:srgbClr val="B3B3B3">
                <a:alpha val="90196"/>
              </a:srgbClr>
            </a:solidFill>
          </p:spPr>
          <p:txBody>
            <a:bodyPr/>
            <a:lstStyle/>
            <a:p/>
          </p:txBody>
        </p:sp>
        <p:sp>
          <p:nvSpPr>
            <p:cNvPr id="53" name="rc53"/>
            <p:cNvSpPr/>
            <p:nvPr/>
          </p:nvSpPr>
          <p:spPr>
            <a:xfrm>
              <a:off x="2095903" y="3947245"/>
              <a:ext cx="239888" cy="60930"/>
            </a:xfrm>
            <a:prstGeom prst="rect">
              <a:avLst/>
            </a:prstGeom>
            <a:solidFill>
              <a:srgbClr val="B3B3B3">
                <a:alpha val="90196"/>
              </a:srgbClr>
            </a:solidFill>
          </p:spPr>
          <p:txBody>
            <a:bodyPr/>
            <a:lstStyle/>
            <a:p/>
          </p:txBody>
        </p:sp>
        <p:sp>
          <p:nvSpPr>
            <p:cNvPr id="54" name="rc54"/>
            <p:cNvSpPr/>
            <p:nvPr/>
          </p:nvSpPr>
          <p:spPr>
            <a:xfrm>
              <a:off x="2362446" y="4022308"/>
              <a:ext cx="239888" cy="15389"/>
            </a:xfrm>
            <a:prstGeom prst="rect">
              <a:avLst/>
            </a:prstGeom>
            <a:solidFill>
              <a:srgbClr val="B3B3B3">
                <a:alpha val="90196"/>
              </a:srgbClr>
            </a:solidFill>
          </p:spPr>
          <p:txBody>
            <a:bodyPr/>
            <a:lstStyle/>
            <a:p/>
          </p:txBody>
        </p:sp>
        <p:sp>
          <p:nvSpPr>
            <p:cNvPr id="55" name="rc55"/>
            <p:cNvSpPr/>
            <p:nvPr/>
          </p:nvSpPr>
          <p:spPr>
            <a:xfrm>
              <a:off x="4761334" y="3908614"/>
              <a:ext cx="239888" cy="47739"/>
            </a:xfrm>
            <a:prstGeom prst="rect">
              <a:avLst/>
            </a:prstGeom>
            <a:solidFill>
              <a:srgbClr val="B3B3B3">
                <a:alpha val="90196"/>
              </a:srgbClr>
            </a:solidFill>
          </p:spPr>
          <p:txBody>
            <a:bodyPr/>
            <a:lstStyle/>
            <a:p/>
          </p:txBody>
        </p:sp>
        <p:sp>
          <p:nvSpPr>
            <p:cNvPr id="56" name="rc56"/>
            <p:cNvSpPr/>
            <p:nvPr/>
          </p:nvSpPr>
          <p:spPr>
            <a:xfrm>
              <a:off x="5294420" y="3904217"/>
              <a:ext cx="239888" cy="4711"/>
            </a:xfrm>
            <a:prstGeom prst="rect">
              <a:avLst/>
            </a:prstGeom>
            <a:solidFill>
              <a:srgbClr val="B3B3B3">
                <a:alpha val="90196"/>
              </a:srgbClr>
            </a:solidFill>
          </p:spPr>
          <p:txBody>
            <a:bodyPr/>
            <a:lstStyle/>
            <a:p/>
          </p:txBody>
        </p:sp>
        <p:sp>
          <p:nvSpPr>
            <p:cNvPr id="57" name="rc57"/>
            <p:cNvSpPr/>
            <p:nvPr/>
          </p:nvSpPr>
          <p:spPr>
            <a:xfrm>
              <a:off x="5560963" y="3898563"/>
              <a:ext cx="239888" cy="5653"/>
            </a:xfrm>
            <a:prstGeom prst="rect">
              <a:avLst/>
            </a:prstGeom>
            <a:solidFill>
              <a:srgbClr val="B3B3B3">
                <a:alpha val="90196"/>
              </a:srgbClr>
            </a:solidFill>
          </p:spPr>
          <p:txBody>
            <a:bodyPr/>
            <a:lstStyle/>
            <a:p/>
          </p:txBody>
        </p:sp>
        <p:sp>
          <p:nvSpPr>
            <p:cNvPr id="58" name="rc58"/>
            <p:cNvSpPr/>
            <p:nvPr/>
          </p:nvSpPr>
          <p:spPr>
            <a:xfrm>
              <a:off x="5827506" y="3846427"/>
              <a:ext cx="239888" cy="62814"/>
            </a:xfrm>
            <a:prstGeom prst="rect">
              <a:avLst/>
            </a:prstGeom>
            <a:solidFill>
              <a:srgbClr val="B3B3B3">
                <a:alpha val="90196"/>
              </a:srgbClr>
            </a:solidFill>
          </p:spPr>
          <p:txBody>
            <a:bodyPr/>
            <a:lstStyle/>
            <a:p/>
          </p:txBody>
        </p:sp>
        <p:sp>
          <p:nvSpPr>
            <p:cNvPr id="59" name="rc59"/>
            <p:cNvSpPr/>
            <p:nvPr/>
          </p:nvSpPr>
          <p:spPr>
            <a:xfrm>
              <a:off x="6627136" y="3606160"/>
              <a:ext cx="239888" cy="232100"/>
            </a:xfrm>
            <a:prstGeom prst="rect">
              <a:avLst/>
            </a:prstGeom>
            <a:solidFill>
              <a:srgbClr val="B3B3B3">
                <a:alpha val="90196"/>
              </a:srgbClr>
            </a:solidFill>
          </p:spPr>
          <p:txBody>
            <a:bodyPr/>
            <a:lstStyle/>
            <a:p/>
          </p:txBody>
        </p:sp>
        <p:sp>
          <p:nvSpPr>
            <p:cNvPr id="60" name="rc60"/>
            <p:cNvSpPr/>
            <p:nvPr/>
          </p:nvSpPr>
          <p:spPr>
            <a:xfrm>
              <a:off x="6893679" y="3432477"/>
              <a:ext cx="239888" cy="327265"/>
            </a:xfrm>
            <a:prstGeom prst="rect">
              <a:avLst/>
            </a:prstGeom>
            <a:solidFill>
              <a:srgbClr val="B3B3B3">
                <a:alpha val="90196"/>
              </a:srgbClr>
            </a:solidFill>
          </p:spPr>
          <p:txBody>
            <a:bodyPr/>
            <a:lstStyle/>
            <a:p/>
          </p:txBody>
        </p:sp>
        <p:sp>
          <p:nvSpPr>
            <p:cNvPr id="61" name="rc61"/>
            <p:cNvSpPr/>
            <p:nvPr/>
          </p:nvSpPr>
          <p:spPr>
            <a:xfrm>
              <a:off x="7160222" y="3265390"/>
              <a:ext cx="239888" cy="478648"/>
            </a:xfrm>
            <a:prstGeom prst="rect">
              <a:avLst/>
            </a:prstGeom>
            <a:solidFill>
              <a:srgbClr val="B3B3B3">
                <a:alpha val="90196"/>
              </a:srgbClr>
            </a:solidFill>
          </p:spPr>
          <p:txBody>
            <a:bodyPr/>
            <a:lstStyle/>
            <a:p/>
          </p:txBody>
        </p:sp>
        <p:sp>
          <p:nvSpPr>
            <p:cNvPr id="62" name="rc62"/>
            <p:cNvSpPr/>
            <p:nvPr/>
          </p:nvSpPr>
          <p:spPr>
            <a:xfrm>
              <a:off x="7426765" y="3045224"/>
              <a:ext cx="239888" cy="647620"/>
            </a:xfrm>
            <a:prstGeom prst="rect">
              <a:avLst/>
            </a:prstGeom>
            <a:solidFill>
              <a:srgbClr val="B3B3B3">
                <a:alpha val="90196"/>
              </a:srgbClr>
            </a:solidFill>
          </p:spPr>
          <p:txBody>
            <a:bodyPr/>
            <a:lstStyle/>
            <a:p/>
          </p:txBody>
        </p:sp>
        <p:sp>
          <p:nvSpPr>
            <p:cNvPr id="63" name="rc63"/>
            <p:cNvSpPr/>
            <p:nvPr/>
          </p:nvSpPr>
          <p:spPr>
            <a:xfrm>
              <a:off x="7693308" y="2923049"/>
              <a:ext cx="239888" cy="706352"/>
            </a:xfrm>
            <a:prstGeom prst="rect">
              <a:avLst/>
            </a:prstGeom>
            <a:solidFill>
              <a:srgbClr val="B3B3B3">
                <a:alpha val="90196"/>
              </a:srgbClr>
            </a:solidFill>
          </p:spPr>
          <p:txBody>
            <a:bodyPr/>
            <a:lstStyle/>
            <a:p/>
          </p:txBody>
        </p:sp>
        <p:sp>
          <p:nvSpPr>
            <p:cNvPr id="64" name="rc64"/>
            <p:cNvSpPr/>
            <p:nvPr/>
          </p:nvSpPr>
          <p:spPr>
            <a:xfrm>
              <a:off x="7959851" y="3038943"/>
              <a:ext cx="239888" cy="607733"/>
            </a:xfrm>
            <a:prstGeom prst="rect">
              <a:avLst/>
            </a:prstGeom>
            <a:solidFill>
              <a:srgbClr val="B3B3B3">
                <a:alpha val="90196"/>
              </a:srgbClr>
            </a:solidFill>
          </p:spPr>
          <p:txBody>
            <a:bodyPr/>
            <a:lstStyle/>
            <a:p/>
          </p:txBody>
        </p:sp>
        <p:sp>
          <p:nvSpPr>
            <p:cNvPr id="65" name="pl65"/>
            <p:cNvSpPr/>
            <p:nvPr/>
          </p:nvSpPr>
          <p:spPr>
            <a:xfrm>
              <a:off x="1416218" y="2149674"/>
              <a:ext cx="6663577" cy="279274"/>
            </a:xfrm>
            <a:custGeom>
              <a:avLst/>
              <a:pathLst>
                <a:path w="6663577" h="279274">
                  <a:moveTo>
                    <a:pt x="0" y="64447"/>
                  </a:moveTo>
                  <a:lnTo>
                    <a:pt x="266543" y="21482"/>
                  </a:lnTo>
                  <a:lnTo>
                    <a:pt x="533086" y="21482"/>
                  </a:lnTo>
                  <a:lnTo>
                    <a:pt x="799629" y="21482"/>
                  </a:lnTo>
                  <a:lnTo>
                    <a:pt x="1066172" y="0"/>
                  </a:lnTo>
                  <a:lnTo>
                    <a:pt x="1332715" y="0"/>
                  </a:lnTo>
                  <a:lnTo>
                    <a:pt x="1599258" y="0"/>
                  </a:lnTo>
                  <a:lnTo>
                    <a:pt x="1865801" y="0"/>
                  </a:lnTo>
                  <a:lnTo>
                    <a:pt x="2132344" y="21482"/>
                  </a:lnTo>
                  <a:lnTo>
                    <a:pt x="2398888" y="21482"/>
                  </a:lnTo>
                  <a:lnTo>
                    <a:pt x="2665431" y="21482"/>
                  </a:lnTo>
                  <a:lnTo>
                    <a:pt x="2931974" y="42965"/>
                  </a:lnTo>
                  <a:lnTo>
                    <a:pt x="3198517" y="42965"/>
                  </a:lnTo>
                  <a:lnTo>
                    <a:pt x="3465060" y="42965"/>
                  </a:lnTo>
                  <a:lnTo>
                    <a:pt x="3731603" y="64447"/>
                  </a:lnTo>
                  <a:lnTo>
                    <a:pt x="3998146" y="64447"/>
                  </a:lnTo>
                  <a:lnTo>
                    <a:pt x="4264689" y="64447"/>
                  </a:lnTo>
                  <a:lnTo>
                    <a:pt x="4531233" y="64447"/>
                  </a:lnTo>
                  <a:lnTo>
                    <a:pt x="4797776" y="193343"/>
                  </a:lnTo>
                  <a:lnTo>
                    <a:pt x="5064319" y="171861"/>
                  </a:lnTo>
                  <a:lnTo>
                    <a:pt x="5330862" y="107413"/>
                  </a:lnTo>
                  <a:lnTo>
                    <a:pt x="5597405" y="150378"/>
                  </a:lnTo>
                  <a:lnTo>
                    <a:pt x="5863948" y="193343"/>
                  </a:lnTo>
                  <a:lnTo>
                    <a:pt x="6130491" y="236309"/>
                  </a:lnTo>
                  <a:lnTo>
                    <a:pt x="6397034" y="279274"/>
                  </a:lnTo>
                  <a:lnTo>
                    <a:pt x="6663577" y="279274"/>
                  </a:lnTo>
                </a:path>
              </a:pathLst>
            </a:custGeom>
            <a:ln w="27101" cap="flat">
              <a:solidFill>
                <a:srgbClr val="3283FE">
                  <a:alpha val="100000"/>
                </a:srgbClr>
              </a:solidFill>
              <a:prstDash val="solid"/>
              <a:round/>
            </a:ln>
          </p:spPr>
          <p:txBody>
            <a:bodyPr/>
            <a:lstStyle/>
            <a:p/>
          </p:txBody>
        </p:sp>
        <p:sp>
          <p:nvSpPr>
            <p:cNvPr id="66" name="pl66"/>
            <p:cNvSpPr/>
            <p:nvPr/>
          </p:nvSpPr>
          <p:spPr>
            <a:xfrm>
              <a:off x="1416218" y="2106708"/>
              <a:ext cx="6663577" cy="515583"/>
            </a:xfrm>
            <a:custGeom>
              <a:avLst/>
              <a:pathLst>
                <a:path w="6663577" h="515583">
                  <a:moveTo>
                    <a:pt x="0" y="193343"/>
                  </a:moveTo>
                  <a:lnTo>
                    <a:pt x="266543" y="300757"/>
                  </a:lnTo>
                  <a:lnTo>
                    <a:pt x="533086" y="85930"/>
                  </a:lnTo>
                  <a:lnTo>
                    <a:pt x="799629" y="42965"/>
                  </a:lnTo>
                  <a:lnTo>
                    <a:pt x="1066172" y="21482"/>
                  </a:lnTo>
                  <a:lnTo>
                    <a:pt x="1332715" y="0"/>
                  </a:lnTo>
                  <a:lnTo>
                    <a:pt x="1599258" y="0"/>
                  </a:lnTo>
                  <a:lnTo>
                    <a:pt x="1865801" y="42965"/>
                  </a:lnTo>
                  <a:lnTo>
                    <a:pt x="2132344" y="21482"/>
                  </a:lnTo>
                  <a:lnTo>
                    <a:pt x="2398888" y="42965"/>
                  </a:lnTo>
                  <a:lnTo>
                    <a:pt x="2665431" y="64447"/>
                  </a:lnTo>
                  <a:lnTo>
                    <a:pt x="2931974" y="64447"/>
                  </a:lnTo>
                  <a:lnTo>
                    <a:pt x="3198517" y="85930"/>
                  </a:lnTo>
                  <a:lnTo>
                    <a:pt x="3465060" y="128895"/>
                  </a:lnTo>
                  <a:lnTo>
                    <a:pt x="3731603" y="107413"/>
                  </a:lnTo>
                  <a:lnTo>
                    <a:pt x="3998146" y="128895"/>
                  </a:lnTo>
                  <a:lnTo>
                    <a:pt x="4264689" y="128895"/>
                  </a:lnTo>
                  <a:lnTo>
                    <a:pt x="4531233" y="150378"/>
                  </a:lnTo>
                  <a:lnTo>
                    <a:pt x="4797776" y="214826"/>
                  </a:lnTo>
                  <a:lnTo>
                    <a:pt x="5064319" y="171861"/>
                  </a:lnTo>
                  <a:lnTo>
                    <a:pt x="5330862" y="236309"/>
                  </a:lnTo>
                  <a:lnTo>
                    <a:pt x="5597405" y="300757"/>
                  </a:lnTo>
                  <a:lnTo>
                    <a:pt x="5863948" y="365205"/>
                  </a:lnTo>
                  <a:lnTo>
                    <a:pt x="6130491" y="451135"/>
                  </a:lnTo>
                  <a:lnTo>
                    <a:pt x="6397034" y="515583"/>
                  </a:lnTo>
                  <a:lnTo>
                    <a:pt x="6663577" y="494101"/>
                  </a:lnTo>
                </a:path>
              </a:pathLst>
            </a:custGeom>
            <a:ln w="27101" cap="flat">
              <a:solidFill>
                <a:srgbClr val="FFA500">
                  <a:alpha val="100000"/>
                </a:srgbClr>
              </a:solidFill>
              <a:prstDash val="solid"/>
              <a:round/>
            </a:ln>
          </p:spPr>
          <p:txBody>
            <a:bodyPr/>
            <a:lstStyle/>
            <a:p/>
          </p:txBody>
        </p:sp>
        <p:sp>
          <p:nvSpPr>
            <p:cNvPr id="67" name="tx67"/>
            <p:cNvSpPr/>
            <p:nvPr/>
          </p:nvSpPr>
          <p:spPr>
            <a:xfrm>
              <a:off x="1345880"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8" name="tx68"/>
            <p:cNvSpPr/>
            <p:nvPr/>
          </p:nvSpPr>
          <p:spPr>
            <a:xfrm>
              <a:off x="1345880"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69" name="tx69"/>
            <p:cNvSpPr/>
            <p:nvPr/>
          </p:nvSpPr>
          <p:spPr>
            <a:xfrm>
              <a:off x="267859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0" name="tx70"/>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1" name="tx71"/>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2" name="tx72"/>
            <p:cNvSpPr/>
            <p:nvPr/>
          </p:nvSpPr>
          <p:spPr>
            <a:xfrm>
              <a:off x="4011311"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3" name="tx73"/>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4" name="tx74"/>
            <p:cNvSpPr/>
            <p:nvPr/>
          </p:nvSpPr>
          <p:spPr>
            <a:xfrm>
              <a:off x="534402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5" name="tx75"/>
            <p:cNvSpPr/>
            <p:nvPr/>
          </p:nvSpPr>
          <p:spPr>
            <a:xfrm>
              <a:off x="6410199"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6" name="tx76"/>
            <p:cNvSpPr/>
            <p:nvPr/>
          </p:nvSpPr>
          <p:spPr>
            <a:xfrm>
              <a:off x="6410199"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7" name="tx77"/>
            <p:cNvSpPr/>
            <p:nvPr/>
          </p:nvSpPr>
          <p:spPr>
            <a:xfrm>
              <a:off x="667674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8" name="tx78"/>
            <p:cNvSpPr/>
            <p:nvPr/>
          </p:nvSpPr>
          <p:spPr>
            <a:xfrm>
              <a:off x="6676742"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9" name="tx79"/>
            <p:cNvSpPr/>
            <p:nvPr/>
          </p:nvSpPr>
          <p:spPr>
            <a:xfrm>
              <a:off x="694328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0" name="tx80"/>
            <p:cNvSpPr/>
            <p:nvPr/>
          </p:nvSpPr>
          <p:spPr>
            <a:xfrm>
              <a:off x="6943285"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1" name="tx81"/>
            <p:cNvSpPr/>
            <p:nvPr/>
          </p:nvSpPr>
          <p:spPr>
            <a:xfrm>
              <a:off x="720982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2" name="tx82"/>
            <p:cNvSpPr/>
            <p:nvPr/>
          </p:nvSpPr>
          <p:spPr>
            <a:xfrm>
              <a:off x="7209828"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83" name="tx83"/>
            <p:cNvSpPr/>
            <p:nvPr/>
          </p:nvSpPr>
          <p:spPr>
            <a:xfrm>
              <a:off x="7476372"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4" name="tx84"/>
            <p:cNvSpPr/>
            <p:nvPr/>
          </p:nvSpPr>
          <p:spPr>
            <a:xfrm>
              <a:off x="747637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85" name="tx85"/>
            <p:cNvSpPr/>
            <p:nvPr/>
          </p:nvSpPr>
          <p:spPr>
            <a:xfrm>
              <a:off x="7742915"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86" name="tx86"/>
            <p:cNvSpPr/>
            <p:nvPr/>
          </p:nvSpPr>
          <p:spPr>
            <a:xfrm>
              <a:off x="7742915"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7" name="tx87"/>
            <p:cNvSpPr/>
            <p:nvPr/>
          </p:nvSpPr>
          <p:spPr>
            <a:xfrm>
              <a:off x="800945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88" name="tx88"/>
            <p:cNvSpPr/>
            <p:nvPr/>
          </p:nvSpPr>
          <p:spPr>
            <a:xfrm>
              <a:off x="800945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89" name="tx89"/>
            <p:cNvSpPr/>
            <p:nvPr/>
          </p:nvSpPr>
          <p:spPr>
            <a:xfrm>
              <a:off x="6405188" y="39079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0" name="tx90"/>
            <p:cNvSpPr/>
            <p:nvPr/>
          </p:nvSpPr>
          <p:spPr>
            <a:xfrm>
              <a:off x="6671731" y="39860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1" name="tx91"/>
            <p:cNvSpPr/>
            <p:nvPr/>
          </p:nvSpPr>
          <p:spPr>
            <a:xfrm>
              <a:off x="6938274" y="39467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2" name="tx92"/>
            <p:cNvSpPr/>
            <p:nvPr/>
          </p:nvSpPr>
          <p:spPr>
            <a:xfrm>
              <a:off x="7204817" y="39375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3" name="tx93"/>
            <p:cNvSpPr/>
            <p:nvPr/>
          </p:nvSpPr>
          <p:spPr>
            <a:xfrm>
              <a:off x="7471361" y="39133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7737904" y="38802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5" name="tx95"/>
            <p:cNvSpPr/>
            <p:nvPr/>
          </p:nvSpPr>
          <p:spPr>
            <a:xfrm>
              <a:off x="8004447" y="38889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6" name="tx96"/>
            <p:cNvSpPr/>
            <p:nvPr/>
          </p:nvSpPr>
          <p:spPr>
            <a:xfrm>
              <a:off x="6983478" y="35569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7" name="tx97"/>
            <p:cNvSpPr/>
            <p:nvPr/>
          </p:nvSpPr>
          <p:spPr>
            <a:xfrm>
              <a:off x="7204817" y="34642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8" name="tx98"/>
            <p:cNvSpPr/>
            <p:nvPr/>
          </p:nvSpPr>
          <p:spPr>
            <a:xfrm>
              <a:off x="7471361" y="33299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7737904" y="32371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0" name="tx100"/>
            <p:cNvSpPr/>
            <p:nvPr/>
          </p:nvSpPr>
          <p:spPr>
            <a:xfrm>
              <a:off x="8004447" y="33023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1" name="tx101"/>
            <p:cNvSpPr/>
            <p:nvPr/>
          </p:nvSpPr>
          <p:spPr>
            <a:xfrm>
              <a:off x="1348404" y="368455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02" name="tx102"/>
            <p:cNvSpPr/>
            <p:nvPr/>
          </p:nvSpPr>
          <p:spPr>
            <a:xfrm>
              <a:off x="5387234" y="3799173"/>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03" name="tx103"/>
            <p:cNvSpPr/>
            <p:nvPr/>
          </p:nvSpPr>
          <p:spPr>
            <a:xfrm>
              <a:off x="6679266" y="349992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04" name="tx104"/>
            <p:cNvSpPr/>
            <p:nvPr/>
          </p:nvSpPr>
          <p:spPr>
            <a:xfrm>
              <a:off x="6945809" y="332624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05" name="tx105"/>
            <p:cNvSpPr/>
            <p:nvPr/>
          </p:nvSpPr>
          <p:spPr>
            <a:xfrm>
              <a:off x="7253036" y="3159108"/>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06" name="tx106"/>
            <p:cNvSpPr/>
            <p:nvPr/>
          </p:nvSpPr>
          <p:spPr>
            <a:xfrm>
              <a:off x="7478895" y="293894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07" name="tx107"/>
            <p:cNvSpPr/>
            <p:nvPr/>
          </p:nvSpPr>
          <p:spPr>
            <a:xfrm>
              <a:off x="7745439" y="281800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08" name="tx108"/>
            <p:cNvSpPr/>
            <p:nvPr/>
          </p:nvSpPr>
          <p:spPr>
            <a:xfrm>
              <a:off x="8011982" y="293266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09" name="tx10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717597" y="353345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1" name="tx111"/>
            <p:cNvSpPr/>
            <p:nvPr/>
          </p:nvSpPr>
          <p:spPr>
            <a:xfrm>
              <a:off x="717597" y="2905713"/>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2" name="tx112"/>
            <p:cNvSpPr/>
            <p:nvPr/>
          </p:nvSpPr>
          <p:spPr>
            <a:xfrm>
              <a:off x="717597" y="227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5080163"/>
              <a:ext cx="201456" cy="201456"/>
            </a:xfrm>
            <a:prstGeom prst="rect">
              <a:avLst/>
            </a:prstGeom>
            <a:solidFill>
              <a:srgbClr val="E2231A">
                <a:alpha val="90196"/>
              </a:srgbClr>
            </a:solidFill>
          </p:spPr>
          <p:txBody>
            <a:bodyPr/>
            <a:lstStyle/>
            <a:p/>
          </p:txBody>
        </p:sp>
        <p:sp>
          <p:nvSpPr>
            <p:cNvPr id="136" name="rc136"/>
            <p:cNvSpPr/>
            <p:nvPr/>
          </p:nvSpPr>
          <p:spPr>
            <a:xfrm>
              <a:off x="5642950" y="5080163"/>
              <a:ext cx="201456" cy="201456"/>
            </a:xfrm>
            <a:prstGeom prst="rect">
              <a:avLst/>
            </a:prstGeom>
            <a:solidFill>
              <a:srgbClr val="B3B3B3">
                <a:alpha val="90196"/>
              </a:srgbClr>
            </a:solidFill>
          </p:spPr>
          <p:txBody>
            <a:bodyPr/>
            <a:lstStyle/>
            <a:p/>
          </p:txBody>
        </p:sp>
        <p:sp>
          <p:nvSpPr>
            <p:cNvPr id="137" name="tx13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1594448"/>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2000-2025</a:t>
              </a:r>
            </a:p>
          </p:txBody>
        </p:sp>
        <p:sp>
          <p:nvSpPr>
            <p:cNvPr id="141" name="pl141"/>
            <p:cNvSpPr/>
            <p:nvPr/>
          </p:nvSpPr>
          <p:spPr>
            <a:xfrm>
              <a:off x="21373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38194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5016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1837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29784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6605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3426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0247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840557"/>
              <a:ext cx="2837755" cy="124062"/>
            </a:xfrm>
            <a:prstGeom prst="rect">
              <a:avLst/>
            </a:prstGeom>
            <a:solidFill>
              <a:srgbClr val="E2231A">
                <a:alpha val="90196"/>
              </a:srgbClr>
            </a:solidFill>
          </p:spPr>
          <p:txBody>
            <a:bodyPr/>
            <a:lstStyle/>
            <a:p/>
          </p:txBody>
        </p:sp>
        <p:sp>
          <p:nvSpPr>
            <p:cNvPr id="154" name="rc154"/>
            <p:cNvSpPr/>
            <p:nvPr/>
          </p:nvSpPr>
          <p:spPr>
            <a:xfrm>
              <a:off x="1296273" y="5685479"/>
              <a:ext cx="3120353" cy="124062"/>
            </a:xfrm>
            <a:prstGeom prst="rect">
              <a:avLst/>
            </a:prstGeom>
            <a:solidFill>
              <a:srgbClr val="E2231A">
                <a:alpha val="90196"/>
              </a:srgbClr>
            </a:solidFill>
          </p:spPr>
          <p:txBody>
            <a:bodyPr/>
            <a:lstStyle/>
            <a:p/>
          </p:txBody>
        </p:sp>
        <p:sp>
          <p:nvSpPr>
            <p:cNvPr id="155" name="rc155"/>
            <p:cNvSpPr/>
            <p:nvPr/>
          </p:nvSpPr>
          <p:spPr>
            <a:xfrm>
              <a:off x="1296273" y="5530401"/>
              <a:ext cx="3027836" cy="124062"/>
            </a:xfrm>
            <a:prstGeom prst="rect">
              <a:avLst/>
            </a:prstGeom>
            <a:solidFill>
              <a:srgbClr val="E2231A">
                <a:alpha val="90196"/>
              </a:srgbClr>
            </a:solidFill>
          </p:spPr>
          <p:txBody>
            <a:bodyPr/>
            <a:lstStyle/>
            <a:p/>
          </p:txBody>
        </p:sp>
        <p:sp>
          <p:nvSpPr>
            <p:cNvPr id="156" name="rc156"/>
            <p:cNvSpPr/>
            <p:nvPr/>
          </p:nvSpPr>
          <p:spPr>
            <a:xfrm>
              <a:off x="4416627" y="5685479"/>
              <a:ext cx="3783113" cy="124062"/>
            </a:xfrm>
            <a:prstGeom prst="rect">
              <a:avLst/>
            </a:prstGeom>
            <a:solidFill>
              <a:srgbClr val="B3B3B3">
                <a:alpha val="90196"/>
              </a:srgbClr>
            </a:solidFill>
          </p:spPr>
          <p:txBody>
            <a:bodyPr/>
            <a:lstStyle/>
            <a:p/>
          </p:txBody>
        </p:sp>
        <p:sp>
          <p:nvSpPr>
            <p:cNvPr id="157" name="rc157"/>
            <p:cNvSpPr/>
            <p:nvPr/>
          </p:nvSpPr>
          <p:spPr>
            <a:xfrm>
              <a:off x="4324110" y="5530401"/>
              <a:ext cx="3254924" cy="124062"/>
            </a:xfrm>
            <a:prstGeom prst="rect">
              <a:avLst/>
            </a:prstGeom>
            <a:solidFill>
              <a:srgbClr val="B3B3B3">
                <a:alpha val="90196"/>
              </a:srgbClr>
            </a:solidFill>
          </p:spPr>
          <p:txBody>
            <a:bodyPr/>
            <a:lstStyle/>
            <a:p/>
          </p:txBody>
        </p:sp>
        <p:sp>
          <p:nvSpPr>
            <p:cNvPr id="158" name="tx158"/>
            <p:cNvSpPr/>
            <p:nvPr/>
          </p:nvSpPr>
          <p:spPr>
            <a:xfrm>
              <a:off x="8280112"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59" name="tx159"/>
            <p:cNvSpPr/>
            <p:nvPr/>
          </p:nvSpPr>
          <p:spPr>
            <a:xfrm>
              <a:off x="7659406"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a:t>
              </a:r>
            </a:p>
          </p:txBody>
        </p:sp>
        <p:sp>
          <p:nvSpPr>
            <p:cNvPr id="160" name="tx160"/>
            <p:cNvSpPr/>
            <p:nvPr/>
          </p:nvSpPr>
          <p:spPr>
            <a:xfrm>
              <a:off x="2634779"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1" name="tx161"/>
            <p:cNvSpPr/>
            <p:nvPr/>
          </p:nvSpPr>
          <p:spPr>
            <a:xfrm>
              <a:off x="277607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62" name="tx162"/>
            <p:cNvSpPr/>
            <p:nvPr/>
          </p:nvSpPr>
          <p:spPr>
            <a:xfrm>
              <a:off x="2729819"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3" name="tx163"/>
            <p:cNvSpPr/>
            <p:nvPr/>
          </p:nvSpPr>
          <p:spPr>
            <a:xfrm>
              <a:off x="6227811"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4" name="tx164"/>
            <p:cNvSpPr/>
            <p:nvPr/>
          </p:nvSpPr>
          <p:spPr>
            <a:xfrm>
              <a:off x="5871200"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65" name="tx16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2892968"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0" name="tx170"/>
            <p:cNvSpPr/>
            <p:nvPr/>
          </p:nvSpPr>
          <p:spPr>
            <a:xfrm>
              <a:off x="4575099"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1" name="tx171"/>
            <p:cNvSpPr/>
            <p:nvPr/>
          </p:nvSpPr>
          <p:spPr>
            <a:xfrm>
              <a:off x="6257231"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2" name="tx172"/>
            <p:cNvSpPr/>
            <p:nvPr/>
          </p:nvSpPr>
          <p:spPr>
            <a:xfrm>
              <a:off x="7939362"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3" name="tx173"/>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83%. This is lower than in 2019, where coverage was 88%.
2,000 children missed their routine first dose of measles vaccine.
MCV2 is typically administered to children between 18 months and five years old. MCV2 coverage remained relatively constant (within 1%) at 75% in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83% in 2025 - below the 95% level needed to prevent outbreaks and, leaving 2,000 children without any protection against measles. MCV2 coverage also remained relatively constant (within 1%) at 74% - below the IA2030 target of 90%.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284327"/>
            </a:xfrm>
            <a:custGeom>
              <a:avLst/>
              <a:pathLst>
                <a:path w="3397293" h="284327">
                  <a:moveTo>
                    <a:pt x="0" y="65614"/>
                  </a:moveTo>
                  <a:lnTo>
                    <a:pt x="135891" y="21871"/>
                  </a:lnTo>
                  <a:lnTo>
                    <a:pt x="271783" y="21871"/>
                  </a:lnTo>
                  <a:lnTo>
                    <a:pt x="407675" y="21871"/>
                  </a:lnTo>
                  <a:lnTo>
                    <a:pt x="543566" y="0"/>
                  </a:lnTo>
                  <a:lnTo>
                    <a:pt x="679458" y="0"/>
                  </a:lnTo>
                  <a:lnTo>
                    <a:pt x="815350" y="0"/>
                  </a:lnTo>
                  <a:lnTo>
                    <a:pt x="951242" y="0"/>
                  </a:lnTo>
                  <a:lnTo>
                    <a:pt x="1087133" y="21871"/>
                  </a:lnTo>
                  <a:lnTo>
                    <a:pt x="1223025" y="21871"/>
                  </a:lnTo>
                  <a:lnTo>
                    <a:pt x="1358917" y="21871"/>
                  </a:lnTo>
                  <a:lnTo>
                    <a:pt x="1494809" y="43742"/>
                  </a:lnTo>
                  <a:lnTo>
                    <a:pt x="1630700" y="43742"/>
                  </a:lnTo>
                  <a:lnTo>
                    <a:pt x="1766592" y="43742"/>
                  </a:lnTo>
                  <a:lnTo>
                    <a:pt x="1902484" y="65614"/>
                  </a:lnTo>
                  <a:lnTo>
                    <a:pt x="2038375" y="65614"/>
                  </a:lnTo>
                  <a:lnTo>
                    <a:pt x="2174267" y="65614"/>
                  </a:lnTo>
                  <a:lnTo>
                    <a:pt x="2310159" y="65614"/>
                  </a:lnTo>
                  <a:lnTo>
                    <a:pt x="2446051" y="196842"/>
                  </a:lnTo>
                  <a:lnTo>
                    <a:pt x="2581942" y="174970"/>
                  </a:lnTo>
                  <a:lnTo>
                    <a:pt x="2717834" y="109356"/>
                  </a:lnTo>
                  <a:lnTo>
                    <a:pt x="2853726" y="153099"/>
                  </a:lnTo>
                  <a:lnTo>
                    <a:pt x="2989618" y="196842"/>
                  </a:lnTo>
                  <a:lnTo>
                    <a:pt x="3125509" y="240584"/>
                  </a:lnTo>
                  <a:lnTo>
                    <a:pt x="3261401" y="284327"/>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284327"/>
            </a:xfrm>
            <a:custGeom>
              <a:avLst/>
              <a:pathLst>
                <a:path w="3397293" h="284327">
                  <a:moveTo>
                    <a:pt x="0" y="65614"/>
                  </a:moveTo>
                  <a:lnTo>
                    <a:pt x="135891" y="21871"/>
                  </a:lnTo>
                  <a:lnTo>
                    <a:pt x="271783" y="21871"/>
                  </a:lnTo>
                  <a:lnTo>
                    <a:pt x="407675" y="21871"/>
                  </a:lnTo>
                  <a:lnTo>
                    <a:pt x="543566" y="0"/>
                  </a:lnTo>
                  <a:lnTo>
                    <a:pt x="679458" y="0"/>
                  </a:lnTo>
                  <a:lnTo>
                    <a:pt x="815350" y="0"/>
                  </a:lnTo>
                  <a:lnTo>
                    <a:pt x="951242" y="0"/>
                  </a:lnTo>
                  <a:lnTo>
                    <a:pt x="1087133" y="21871"/>
                  </a:lnTo>
                  <a:lnTo>
                    <a:pt x="1223025" y="21871"/>
                  </a:lnTo>
                  <a:lnTo>
                    <a:pt x="1358917" y="21871"/>
                  </a:lnTo>
                  <a:lnTo>
                    <a:pt x="1494809" y="43742"/>
                  </a:lnTo>
                  <a:lnTo>
                    <a:pt x="1630700" y="43742"/>
                  </a:lnTo>
                  <a:lnTo>
                    <a:pt x="1766592" y="43742"/>
                  </a:lnTo>
                  <a:lnTo>
                    <a:pt x="1902484" y="65614"/>
                  </a:lnTo>
                  <a:lnTo>
                    <a:pt x="2038375" y="65614"/>
                  </a:lnTo>
                  <a:lnTo>
                    <a:pt x="2174267" y="65614"/>
                  </a:lnTo>
                  <a:lnTo>
                    <a:pt x="2310159" y="65614"/>
                  </a:lnTo>
                  <a:lnTo>
                    <a:pt x="2446051" y="196842"/>
                  </a:lnTo>
                  <a:lnTo>
                    <a:pt x="2581942" y="174970"/>
                  </a:lnTo>
                  <a:lnTo>
                    <a:pt x="2717834" y="109356"/>
                  </a:lnTo>
                  <a:lnTo>
                    <a:pt x="2853726" y="153099"/>
                  </a:lnTo>
                  <a:lnTo>
                    <a:pt x="2989618" y="196842"/>
                  </a:lnTo>
                  <a:lnTo>
                    <a:pt x="3125509" y="240584"/>
                  </a:lnTo>
                  <a:lnTo>
                    <a:pt x="3261401" y="284327"/>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284327"/>
            </a:xfrm>
            <a:custGeom>
              <a:avLst/>
              <a:pathLst>
                <a:path w="3397293" h="284327">
                  <a:moveTo>
                    <a:pt x="0" y="65614"/>
                  </a:moveTo>
                  <a:lnTo>
                    <a:pt x="135891" y="21871"/>
                  </a:lnTo>
                  <a:lnTo>
                    <a:pt x="271783" y="21871"/>
                  </a:lnTo>
                  <a:lnTo>
                    <a:pt x="407675" y="21871"/>
                  </a:lnTo>
                  <a:lnTo>
                    <a:pt x="543566" y="0"/>
                  </a:lnTo>
                  <a:lnTo>
                    <a:pt x="679458" y="0"/>
                  </a:lnTo>
                  <a:lnTo>
                    <a:pt x="815350" y="0"/>
                  </a:lnTo>
                  <a:lnTo>
                    <a:pt x="951242" y="0"/>
                  </a:lnTo>
                  <a:lnTo>
                    <a:pt x="1087133" y="21871"/>
                  </a:lnTo>
                  <a:lnTo>
                    <a:pt x="1223025" y="21871"/>
                  </a:lnTo>
                  <a:lnTo>
                    <a:pt x="1358917" y="21871"/>
                  </a:lnTo>
                  <a:lnTo>
                    <a:pt x="1494809" y="43742"/>
                  </a:lnTo>
                  <a:lnTo>
                    <a:pt x="1630700" y="43742"/>
                  </a:lnTo>
                  <a:lnTo>
                    <a:pt x="1766592" y="43742"/>
                  </a:lnTo>
                  <a:lnTo>
                    <a:pt x="1902484" y="65614"/>
                  </a:lnTo>
                  <a:lnTo>
                    <a:pt x="2038375" y="65614"/>
                  </a:lnTo>
                  <a:lnTo>
                    <a:pt x="2174267" y="65614"/>
                  </a:lnTo>
                  <a:lnTo>
                    <a:pt x="2310159" y="65614"/>
                  </a:lnTo>
                  <a:lnTo>
                    <a:pt x="2446051" y="196842"/>
                  </a:lnTo>
                  <a:lnTo>
                    <a:pt x="2581942" y="174970"/>
                  </a:lnTo>
                  <a:lnTo>
                    <a:pt x="2717834" y="109356"/>
                  </a:lnTo>
                  <a:lnTo>
                    <a:pt x="2853726" y="153099"/>
                  </a:lnTo>
                  <a:lnTo>
                    <a:pt x="2989618" y="196842"/>
                  </a:lnTo>
                  <a:lnTo>
                    <a:pt x="3125509" y="240584"/>
                  </a:lnTo>
                  <a:lnTo>
                    <a:pt x="3261401" y="284327"/>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4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49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95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20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2081" y="4990743"/>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60" name="tx60"/>
            <p:cNvSpPr/>
            <p:nvPr/>
          </p:nvSpPr>
          <p:spPr>
            <a:xfrm>
              <a:off x="24866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913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0013" y="1403693"/>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Estonia,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63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78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719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117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15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199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59109"/>
              <a:ext cx="3397293" cy="904678"/>
            </a:xfrm>
            <a:custGeom>
              <a:avLst/>
              <a:pathLst>
                <a:path w="3397293" h="904678">
                  <a:moveTo>
                    <a:pt x="0" y="208771"/>
                  </a:moveTo>
                  <a:lnTo>
                    <a:pt x="135891" y="69590"/>
                  </a:lnTo>
                  <a:lnTo>
                    <a:pt x="271783" y="69590"/>
                  </a:lnTo>
                  <a:lnTo>
                    <a:pt x="407675" y="69590"/>
                  </a:lnTo>
                  <a:lnTo>
                    <a:pt x="543566" y="0"/>
                  </a:lnTo>
                  <a:lnTo>
                    <a:pt x="679458" y="0"/>
                  </a:lnTo>
                  <a:lnTo>
                    <a:pt x="815350" y="0"/>
                  </a:lnTo>
                  <a:lnTo>
                    <a:pt x="951242" y="0"/>
                  </a:lnTo>
                  <a:lnTo>
                    <a:pt x="1087133" y="69590"/>
                  </a:lnTo>
                  <a:lnTo>
                    <a:pt x="1223025" y="69590"/>
                  </a:lnTo>
                  <a:lnTo>
                    <a:pt x="1358917" y="69590"/>
                  </a:lnTo>
                  <a:lnTo>
                    <a:pt x="1494809" y="139181"/>
                  </a:lnTo>
                  <a:lnTo>
                    <a:pt x="1630700" y="139181"/>
                  </a:lnTo>
                  <a:lnTo>
                    <a:pt x="1766592" y="139181"/>
                  </a:lnTo>
                  <a:lnTo>
                    <a:pt x="1902484" y="208771"/>
                  </a:lnTo>
                  <a:lnTo>
                    <a:pt x="2038375" y="208771"/>
                  </a:lnTo>
                  <a:lnTo>
                    <a:pt x="2174267" y="208771"/>
                  </a:lnTo>
                  <a:lnTo>
                    <a:pt x="2310159" y="208771"/>
                  </a:lnTo>
                  <a:lnTo>
                    <a:pt x="2446051" y="626315"/>
                  </a:lnTo>
                  <a:lnTo>
                    <a:pt x="2581942" y="556725"/>
                  </a:lnTo>
                  <a:lnTo>
                    <a:pt x="2717834" y="347953"/>
                  </a:lnTo>
                  <a:lnTo>
                    <a:pt x="2853726" y="487134"/>
                  </a:lnTo>
                  <a:lnTo>
                    <a:pt x="2989618" y="626315"/>
                  </a:lnTo>
                  <a:lnTo>
                    <a:pt x="3125509" y="765497"/>
                  </a:lnTo>
                  <a:lnTo>
                    <a:pt x="3261401" y="904678"/>
                  </a:lnTo>
                  <a:lnTo>
                    <a:pt x="3397293" y="904678"/>
                  </a:lnTo>
                </a:path>
              </a:pathLst>
            </a:custGeom>
            <a:ln w="27101" cap="flat">
              <a:solidFill>
                <a:srgbClr val="0058AB">
                  <a:alpha val="100000"/>
                </a:srgbClr>
              </a:solidFill>
              <a:prstDash val="solid"/>
              <a:round/>
            </a:ln>
          </p:spPr>
          <p:txBody>
            <a:bodyPr/>
            <a:lstStyle/>
            <a:p/>
          </p:txBody>
        </p:sp>
        <p:sp>
          <p:nvSpPr>
            <p:cNvPr id="78" name="pl78"/>
            <p:cNvSpPr/>
            <p:nvPr/>
          </p:nvSpPr>
          <p:spPr>
            <a:xfrm>
              <a:off x="5437664" y="3015835"/>
              <a:ext cx="3397293" cy="1043859"/>
            </a:xfrm>
            <a:custGeom>
              <a:avLst/>
              <a:pathLst>
                <a:path w="3397293" h="1043859">
                  <a:moveTo>
                    <a:pt x="0" y="1043859"/>
                  </a:moveTo>
                  <a:lnTo>
                    <a:pt x="135891" y="974269"/>
                  </a:lnTo>
                  <a:lnTo>
                    <a:pt x="271783" y="974269"/>
                  </a:lnTo>
                  <a:lnTo>
                    <a:pt x="407675" y="904678"/>
                  </a:lnTo>
                  <a:lnTo>
                    <a:pt x="543566" y="765497"/>
                  </a:lnTo>
                  <a:lnTo>
                    <a:pt x="679458" y="626315"/>
                  </a:lnTo>
                  <a:lnTo>
                    <a:pt x="815350" y="487134"/>
                  </a:lnTo>
                  <a:lnTo>
                    <a:pt x="951242" y="487134"/>
                  </a:lnTo>
                  <a:lnTo>
                    <a:pt x="1087133" y="347953"/>
                  </a:lnTo>
                  <a:lnTo>
                    <a:pt x="1223025" y="208771"/>
                  </a:lnTo>
                  <a:lnTo>
                    <a:pt x="1358917" y="139181"/>
                  </a:lnTo>
                  <a:lnTo>
                    <a:pt x="1494809" y="139181"/>
                  </a:lnTo>
                  <a:lnTo>
                    <a:pt x="1630700" y="139181"/>
                  </a:lnTo>
                  <a:lnTo>
                    <a:pt x="1766592" y="139181"/>
                  </a:lnTo>
                  <a:lnTo>
                    <a:pt x="1902484" y="139181"/>
                  </a:lnTo>
                  <a:lnTo>
                    <a:pt x="2038375" y="139181"/>
                  </a:lnTo>
                  <a:lnTo>
                    <a:pt x="2174267" y="69590"/>
                  </a:lnTo>
                  <a:lnTo>
                    <a:pt x="2310159" y="69590"/>
                  </a:lnTo>
                  <a:lnTo>
                    <a:pt x="2446051" y="0"/>
                  </a:lnTo>
                  <a:lnTo>
                    <a:pt x="2581942" y="0"/>
                  </a:lnTo>
                  <a:lnTo>
                    <a:pt x="2717834" y="208771"/>
                  </a:lnTo>
                  <a:lnTo>
                    <a:pt x="2853726" y="347953"/>
                  </a:lnTo>
                  <a:lnTo>
                    <a:pt x="2989618" y="208771"/>
                  </a:lnTo>
                  <a:lnTo>
                    <a:pt x="3125509" y="208771"/>
                  </a:lnTo>
                  <a:lnTo>
                    <a:pt x="3261401" y="139181"/>
                  </a:lnTo>
                  <a:lnTo>
                    <a:pt x="3397293" y="139181"/>
                  </a:lnTo>
                </a:path>
              </a:pathLst>
            </a:custGeom>
            <a:ln w="27101" cap="flat">
              <a:solidFill>
                <a:srgbClr val="80BD41">
                  <a:alpha val="100000"/>
                </a:srgbClr>
              </a:solidFill>
              <a:prstDash val="solid"/>
              <a:round/>
            </a:ln>
          </p:spPr>
          <p:txBody>
            <a:bodyPr/>
            <a:lstStyle/>
            <a:p/>
          </p:txBody>
        </p:sp>
        <p:sp>
          <p:nvSpPr>
            <p:cNvPr id="79" name="pl79"/>
            <p:cNvSpPr/>
            <p:nvPr/>
          </p:nvSpPr>
          <p:spPr>
            <a:xfrm>
              <a:off x="5437664" y="3015835"/>
              <a:ext cx="3397293" cy="208771"/>
            </a:xfrm>
            <a:custGeom>
              <a:avLst/>
              <a:pathLst>
                <a:path w="3397293" h="208771">
                  <a:moveTo>
                    <a:pt x="0" y="208771"/>
                  </a:moveTo>
                  <a:lnTo>
                    <a:pt x="135891" y="139181"/>
                  </a:lnTo>
                  <a:lnTo>
                    <a:pt x="271783" y="139181"/>
                  </a:lnTo>
                  <a:lnTo>
                    <a:pt x="407675" y="69590"/>
                  </a:lnTo>
                  <a:lnTo>
                    <a:pt x="543566" y="69590"/>
                  </a:lnTo>
                  <a:lnTo>
                    <a:pt x="679458" y="69590"/>
                  </a:lnTo>
                  <a:lnTo>
                    <a:pt x="815350" y="0"/>
                  </a:lnTo>
                  <a:lnTo>
                    <a:pt x="951242" y="69590"/>
                  </a:lnTo>
                  <a:lnTo>
                    <a:pt x="1087133" y="0"/>
                  </a:lnTo>
                  <a:lnTo>
                    <a:pt x="1223025" y="6959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69590"/>
                  </a:lnTo>
                </a:path>
              </a:pathLst>
            </a:custGeom>
            <a:ln w="27101" cap="flat">
              <a:solidFill>
                <a:srgbClr val="961A49">
                  <a:alpha val="100000"/>
                </a:srgbClr>
              </a:solidFill>
              <a:prstDash val="solid"/>
              <a:round/>
            </a:ln>
          </p:spPr>
          <p:txBody>
            <a:bodyPr/>
            <a:lstStyle/>
            <a:p/>
          </p:txBody>
        </p:sp>
        <p:sp>
          <p:nvSpPr>
            <p:cNvPr id="80" name="pl80"/>
            <p:cNvSpPr/>
            <p:nvPr/>
          </p:nvSpPr>
          <p:spPr>
            <a:xfrm>
              <a:off x="5437664" y="30158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59109"/>
              <a:ext cx="3397293" cy="904678"/>
            </a:xfrm>
            <a:custGeom>
              <a:avLst/>
              <a:pathLst>
                <a:path w="3397293" h="904678">
                  <a:moveTo>
                    <a:pt x="0" y="208771"/>
                  </a:moveTo>
                  <a:lnTo>
                    <a:pt x="135891" y="69590"/>
                  </a:lnTo>
                  <a:lnTo>
                    <a:pt x="271783" y="69590"/>
                  </a:lnTo>
                  <a:lnTo>
                    <a:pt x="407675" y="69590"/>
                  </a:lnTo>
                  <a:lnTo>
                    <a:pt x="543566" y="0"/>
                  </a:lnTo>
                  <a:lnTo>
                    <a:pt x="679458" y="0"/>
                  </a:lnTo>
                  <a:lnTo>
                    <a:pt x="815350" y="0"/>
                  </a:lnTo>
                  <a:lnTo>
                    <a:pt x="951242" y="0"/>
                  </a:lnTo>
                  <a:lnTo>
                    <a:pt x="1087133" y="69590"/>
                  </a:lnTo>
                  <a:lnTo>
                    <a:pt x="1223025" y="69590"/>
                  </a:lnTo>
                  <a:lnTo>
                    <a:pt x="1358917" y="69590"/>
                  </a:lnTo>
                  <a:lnTo>
                    <a:pt x="1494809" y="139181"/>
                  </a:lnTo>
                  <a:lnTo>
                    <a:pt x="1630700" y="139181"/>
                  </a:lnTo>
                  <a:lnTo>
                    <a:pt x="1766592" y="139181"/>
                  </a:lnTo>
                  <a:lnTo>
                    <a:pt x="1902484" y="208771"/>
                  </a:lnTo>
                  <a:lnTo>
                    <a:pt x="2038375" y="208771"/>
                  </a:lnTo>
                  <a:lnTo>
                    <a:pt x="2174267" y="208771"/>
                  </a:lnTo>
                  <a:lnTo>
                    <a:pt x="2310159" y="208771"/>
                  </a:lnTo>
                  <a:lnTo>
                    <a:pt x="2446051" y="626315"/>
                  </a:lnTo>
                  <a:lnTo>
                    <a:pt x="2581942" y="556725"/>
                  </a:lnTo>
                  <a:lnTo>
                    <a:pt x="2717834" y="347953"/>
                  </a:lnTo>
                  <a:lnTo>
                    <a:pt x="2853726" y="487134"/>
                  </a:lnTo>
                  <a:lnTo>
                    <a:pt x="2989618" y="626315"/>
                  </a:lnTo>
                  <a:lnTo>
                    <a:pt x="3125509" y="765497"/>
                  </a:lnTo>
                  <a:lnTo>
                    <a:pt x="3261401" y="904678"/>
                  </a:lnTo>
                  <a:lnTo>
                    <a:pt x="3397293" y="90467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47764"/>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47764"/>
              <a:ext cx="0" cy="111345"/>
            </a:xfrm>
            <a:custGeom>
              <a:avLst/>
              <a:pathLst>
                <a:path w="0" h="111345">
                  <a:moveTo>
                    <a:pt x="0" y="11134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47764"/>
              <a:ext cx="0" cy="180935"/>
            </a:xfrm>
            <a:custGeom>
              <a:avLst/>
              <a:pathLst>
                <a:path w="0" h="180935">
                  <a:moveTo>
                    <a:pt x="0" y="18093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47764"/>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47764"/>
              <a:ext cx="0" cy="668070"/>
            </a:xfrm>
            <a:custGeom>
              <a:avLst/>
              <a:pathLst>
                <a:path w="0" h="668070">
                  <a:moveTo>
                    <a:pt x="0" y="6680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47764"/>
              <a:ext cx="0" cy="1016023"/>
            </a:xfrm>
            <a:custGeom>
              <a:avLst/>
              <a:pathLst>
                <a:path w="0" h="1016023">
                  <a:moveTo>
                    <a:pt x="0" y="101602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47764"/>
              <a:ext cx="0" cy="1016023"/>
            </a:xfrm>
            <a:custGeom>
              <a:avLst/>
              <a:pathLst>
                <a:path w="0" h="1016023">
                  <a:moveTo>
                    <a:pt x="0" y="10160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59109"/>
              <a:ext cx="3397293" cy="904678"/>
            </a:xfrm>
            <a:custGeom>
              <a:avLst/>
              <a:pathLst>
                <a:path w="3397293" h="904678">
                  <a:moveTo>
                    <a:pt x="0" y="208771"/>
                  </a:moveTo>
                  <a:lnTo>
                    <a:pt x="135891" y="69590"/>
                  </a:lnTo>
                  <a:lnTo>
                    <a:pt x="271783" y="69590"/>
                  </a:lnTo>
                  <a:lnTo>
                    <a:pt x="407675" y="69590"/>
                  </a:lnTo>
                  <a:lnTo>
                    <a:pt x="543566" y="0"/>
                  </a:lnTo>
                  <a:lnTo>
                    <a:pt x="679458" y="0"/>
                  </a:lnTo>
                  <a:lnTo>
                    <a:pt x="815350" y="0"/>
                  </a:lnTo>
                  <a:lnTo>
                    <a:pt x="951242" y="0"/>
                  </a:lnTo>
                  <a:lnTo>
                    <a:pt x="1087133" y="69590"/>
                  </a:lnTo>
                  <a:lnTo>
                    <a:pt x="1223025" y="69590"/>
                  </a:lnTo>
                  <a:lnTo>
                    <a:pt x="1358917" y="69590"/>
                  </a:lnTo>
                  <a:lnTo>
                    <a:pt x="1494809" y="139181"/>
                  </a:lnTo>
                  <a:lnTo>
                    <a:pt x="1630700" y="139181"/>
                  </a:lnTo>
                  <a:lnTo>
                    <a:pt x="1766592" y="139181"/>
                  </a:lnTo>
                  <a:lnTo>
                    <a:pt x="1902484" y="208771"/>
                  </a:lnTo>
                  <a:lnTo>
                    <a:pt x="2038375" y="208771"/>
                  </a:lnTo>
                  <a:lnTo>
                    <a:pt x="2174267" y="208771"/>
                  </a:lnTo>
                  <a:lnTo>
                    <a:pt x="2310159" y="208771"/>
                  </a:lnTo>
                  <a:lnTo>
                    <a:pt x="2446051" y="626315"/>
                  </a:lnTo>
                  <a:lnTo>
                    <a:pt x="2581942" y="556725"/>
                  </a:lnTo>
                  <a:lnTo>
                    <a:pt x="2717834" y="347953"/>
                  </a:lnTo>
                  <a:lnTo>
                    <a:pt x="2853726" y="487134"/>
                  </a:lnTo>
                  <a:lnTo>
                    <a:pt x="2989618" y="626315"/>
                  </a:lnTo>
                  <a:lnTo>
                    <a:pt x="3125509" y="765497"/>
                  </a:lnTo>
                  <a:lnTo>
                    <a:pt x="3261401" y="904678"/>
                  </a:lnTo>
                  <a:lnTo>
                    <a:pt x="3397293" y="904678"/>
                  </a:lnTo>
                </a:path>
              </a:pathLst>
            </a:custGeom>
            <a:ln w="27101" cap="flat">
              <a:solidFill>
                <a:srgbClr val="0058AB">
                  <a:alpha val="100000"/>
                </a:srgbClr>
              </a:solidFill>
              <a:prstDash val="solid"/>
              <a:round/>
            </a:ln>
          </p:spPr>
          <p:txBody>
            <a:bodyPr/>
            <a:lstStyle/>
            <a:p/>
          </p:txBody>
        </p:sp>
        <p:sp>
          <p:nvSpPr>
            <p:cNvPr id="90" name="tx90"/>
            <p:cNvSpPr/>
            <p:nvPr/>
          </p:nvSpPr>
          <p:spPr>
            <a:xfrm>
              <a:off x="5407519" y="22808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86977" y="22794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766436" y="228213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445895" y="22808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989462" y="22794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8086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228086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31158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463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596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637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267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16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16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362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87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78780" y="4990743"/>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115" name="tx115"/>
            <p:cNvSpPr/>
            <p:nvPr/>
          </p:nvSpPr>
          <p:spPr>
            <a:xfrm>
              <a:off x="68033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6583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039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773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2508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243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906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641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2375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6658479" cy="114824"/>
            </a:xfrm>
            <a:prstGeom prst="rect">
              <a:avLst/>
            </a:prstGeom>
            <a:solidFill>
              <a:srgbClr val="E2231A">
                <a:alpha val="80000"/>
              </a:srgbClr>
            </a:solidFill>
          </p:spPr>
          <p:txBody>
            <a:bodyPr/>
            <a:lstStyle/>
            <a:p/>
          </p:txBody>
        </p:sp>
        <p:sp>
          <p:nvSpPr>
            <p:cNvPr id="130" name="rc130"/>
            <p:cNvSpPr/>
            <p:nvPr/>
          </p:nvSpPr>
          <p:spPr>
            <a:xfrm>
              <a:off x="1317178" y="5743865"/>
              <a:ext cx="7321564" cy="114824"/>
            </a:xfrm>
            <a:prstGeom prst="rect">
              <a:avLst/>
            </a:prstGeom>
            <a:solidFill>
              <a:srgbClr val="E2231A">
                <a:alpha val="80000"/>
              </a:srgbClr>
            </a:solidFill>
          </p:spPr>
          <p:txBody>
            <a:bodyPr/>
            <a:lstStyle/>
            <a:p/>
          </p:txBody>
        </p:sp>
        <p:sp>
          <p:nvSpPr>
            <p:cNvPr id="131" name="rc131"/>
            <p:cNvSpPr/>
            <p:nvPr/>
          </p:nvSpPr>
          <p:spPr>
            <a:xfrm>
              <a:off x="1317178" y="5600334"/>
              <a:ext cx="7104483"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5756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491452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688799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Estonia (83%) was 1 percentage point lower than the global average (84%) and 10 percentage points lower than the average across all non-programme countries (93%).
National MCV1 coverage was 5 percentage points lower than in 2019 (88%).
This equates to 2,000 unvaccinated children in 2025 - the same number of unvaccinated children as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Estonia MCV1 coverage was 83% - this is 5 percentage points lower than in 2019 and lower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Estonia ranked number 1 out of 41 countries for lowest MCV1 coverage (based on tied ranks).
Estonia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Estonia had the lowest coverage, but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82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85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89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84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287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99636"/>
              <a:ext cx="239888" cy="1008385"/>
            </a:xfrm>
            <a:prstGeom prst="rect">
              <a:avLst/>
            </a:prstGeom>
            <a:solidFill>
              <a:srgbClr val="80BD41">
                <a:alpha val="100000"/>
              </a:srgbClr>
            </a:solidFill>
          </p:spPr>
          <p:txBody>
            <a:bodyPr/>
            <a:lstStyle/>
            <a:p/>
          </p:txBody>
        </p:sp>
        <p:sp>
          <p:nvSpPr>
            <p:cNvPr id="23" name="rc23"/>
            <p:cNvSpPr/>
            <p:nvPr/>
          </p:nvSpPr>
          <p:spPr>
            <a:xfrm>
              <a:off x="1296273" y="3224070"/>
              <a:ext cx="239888" cy="75565"/>
            </a:xfrm>
            <a:prstGeom prst="rect">
              <a:avLst/>
            </a:prstGeom>
            <a:solidFill>
              <a:srgbClr val="E2231A">
                <a:alpha val="100000"/>
              </a:srgbClr>
            </a:solidFill>
          </p:spPr>
          <p:txBody>
            <a:bodyPr/>
            <a:lstStyle/>
            <a:p/>
          </p:txBody>
        </p:sp>
        <p:sp>
          <p:nvSpPr>
            <p:cNvPr id="24" name="rc24"/>
            <p:cNvSpPr/>
            <p:nvPr/>
          </p:nvSpPr>
          <p:spPr>
            <a:xfrm>
              <a:off x="1562816" y="3306353"/>
              <a:ext cx="239888" cy="1001668"/>
            </a:xfrm>
            <a:prstGeom prst="rect">
              <a:avLst/>
            </a:prstGeom>
            <a:solidFill>
              <a:srgbClr val="80BD41">
                <a:alpha val="100000"/>
              </a:srgbClr>
            </a:solidFill>
          </p:spPr>
          <p:txBody>
            <a:bodyPr/>
            <a:lstStyle/>
            <a:p/>
          </p:txBody>
        </p:sp>
        <p:sp>
          <p:nvSpPr>
            <p:cNvPr id="25" name="rc25"/>
            <p:cNvSpPr/>
            <p:nvPr/>
          </p:nvSpPr>
          <p:spPr>
            <a:xfrm>
              <a:off x="1562816" y="3253457"/>
              <a:ext cx="239888" cy="52896"/>
            </a:xfrm>
            <a:prstGeom prst="rect">
              <a:avLst/>
            </a:prstGeom>
            <a:solidFill>
              <a:srgbClr val="E2231A">
                <a:alpha val="100000"/>
              </a:srgbClr>
            </a:solidFill>
          </p:spPr>
          <p:txBody>
            <a:bodyPr/>
            <a:lstStyle/>
            <a:p/>
          </p:txBody>
        </p:sp>
        <p:sp>
          <p:nvSpPr>
            <p:cNvPr id="26" name="rc26"/>
            <p:cNvSpPr/>
            <p:nvPr/>
          </p:nvSpPr>
          <p:spPr>
            <a:xfrm>
              <a:off x="1829360" y="3278645"/>
              <a:ext cx="239888" cy="1029375"/>
            </a:xfrm>
            <a:prstGeom prst="rect">
              <a:avLst/>
            </a:prstGeom>
            <a:solidFill>
              <a:srgbClr val="80BD41">
                <a:alpha val="100000"/>
              </a:srgbClr>
            </a:solidFill>
          </p:spPr>
          <p:txBody>
            <a:bodyPr/>
            <a:lstStyle/>
            <a:p/>
          </p:txBody>
        </p:sp>
        <p:sp>
          <p:nvSpPr>
            <p:cNvPr id="27" name="rc27"/>
            <p:cNvSpPr/>
            <p:nvPr/>
          </p:nvSpPr>
          <p:spPr>
            <a:xfrm>
              <a:off x="1829360" y="3224910"/>
              <a:ext cx="239888" cy="53735"/>
            </a:xfrm>
            <a:prstGeom prst="rect">
              <a:avLst/>
            </a:prstGeom>
            <a:solidFill>
              <a:srgbClr val="E2231A">
                <a:alpha val="100000"/>
              </a:srgbClr>
            </a:solidFill>
          </p:spPr>
          <p:txBody>
            <a:bodyPr/>
            <a:lstStyle/>
            <a:p/>
          </p:txBody>
        </p:sp>
        <p:sp>
          <p:nvSpPr>
            <p:cNvPr id="28" name="rc28"/>
            <p:cNvSpPr/>
            <p:nvPr/>
          </p:nvSpPr>
          <p:spPr>
            <a:xfrm>
              <a:off x="2095903" y="3273608"/>
              <a:ext cx="239888" cy="1034413"/>
            </a:xfrm>
            <a:prstGeom prst="rect">
              <a:avLst/>
            </a:prstGeom>
            <a:solidFill>
              <a:srgbClr val="80BD41">
                <a:alpha val="100000"/>
              </a:srgbClr>
            </a:solidFill>
          </p:spPr>
          <p:txBody>
            <a:bodyPr/>
            <a:lstStyle/>
            <a:p/>
          </p:txBody>
        </p:sp>
        <p:sp>
          <p:nvSpPr>
            <p:cNvPr id="29" name="rc29"/>
            <p:cNvSpPr/>
            <p:nvPr/>
          </p:nvSpPr>
          <p:spPr>
            <a:xfrm>
              <a:off x="2095903" y="3219032"/>
              <a:ext cx="239888" cy="54575"/>
            </a:xfrm>
            <a:prstGeom prst="rect">
              <a:avLst/>
            </a:prstGeom>
            <a:solidFill>
              <a:srgbClr val="E2231A">
                <a:alpha val="100000"/>
              </a:srgbClr>
            </a:solidFill>
          </p:spPr>
          <p:txBody>
            <a:bodyPr/>
            <a:lstStyle/>
            <a:p/>
          </p:txBody>
        </p:sp>
        <p:sp>
          <p:nvSpPr>
            <p:cNvPr id="30" name="rc30"/>
            <p:cNvSpPr/>
            <p:nvPr/>
          </p:nvSpPr>
          <p:spPr>
            <a:xfrm>
              <a:off x="2362446" y="3189646"/>
              <a:ext cx="239888" cy="1118375"/>
            </a:xfrm>
            <a:prstGeom prst="rect">
              <a:avLst/>
            </a:prstGeom>
            <a:solidFill>
              <a:srgbClr val="80BD41">
                <a:alpha val="100000"/>
              </a:srgbClr>
            </a:solidFill>
          </p:spPr>
          <p:txBody>
            <a:bodyPr/>
            <a:lstStyle/>
            <a:p/>
          </p:txBody>
        </p:sp>
        <p:sp>
          <p:nvSpPr>
            <p:cNvPr id="31" name="rc31"/>
            <p:cNvSpPr/>
            <p:nvPr/>
          </p:nvSpPr>
          <p:spPr>
            <a:xfrm>
              <a:off x="2362446" y="3142627"/>
              <a:ext cx="239888" cy="47018"/>
            </a:xfrm>
            <a:prstGeom prst="rect">
              <a:avLst/>
            </a:prstGeom>
            <a:solidFill>
              <a:srgbClr val="E2231A">
                <a:alpha val="100000"/>
              </a:srgbClr>
            </a:solidFill>
          </p:spPr>
          <p:txBody>
            <a:bodyPr/>
            <a:lstStyle/>
            <a:p/>
          </p:txBody>
        </p:sp>
        <p:sp>
          <p:nvSpPr>
            <p:cNvPr id="32" name="rc32"/>
            <p:cNvSpPr/>
            <p:nvPr/>
          </p:nvSpPr>
          <p:spPr>
            <a:xfrm>
              <a:off x="2628989" y="3155221"/>
              <a:ext cx="239888" cy="1152800"/>
            </a:xfrm>
            <a:prstGeom prst="rect">
              <a:avLst/>
            </a:prstGeom>
            <a:solidFill>
              <a:srgbClr val="80BD41">
                <a:alpha val="100000"/>
              </a:srgbClr>
            </a:solidFill>
          </p:spPr>
          <p:txBody>
            <a:bodyPr/>
            <a:lstStyle/>
            <a:p/>
          </p:txBody>
        </p:sp>
        <p:sp>
          <p:nvSpPr>
            <p:cNvPr id="33" name="rc33"/>
            <p:cNvSpPr/>
            <p:nvPr/>
          </p:nvSpPr>
          <p:spPr>
            <a:xfrm>
              <a:off x="2628989" y="3107363"/>
              <a:ext cx="239888" cy="47858"/>
            </a:xfrm>
            <a:prstGeom prst="rect">
              <a:avLst/>
            </a:prstGeom>
            <a:solidFill>
              <a:srgbClr val="E2231A">
                <a:alpha val="100000"/>
              </a:srgbClr>
            </a:solidFill>
          </p:spPr>
          <p:txBody>
            <a:bodyPr/>
            <a:lstStyle/>
            <a:p/>
          </p:txBody>
        </p:sp>
        <p:sp>
          <p:nvSpPr>
            <p:cNvPr id="34" name="rc34"/>
            <p:cNvSpPr/>
            <p:nvPr/>
          </p:nvSpPr>
          <p:spPr>
            <a:xfrm>
              <a:off x="2895532" y="3109881"/>
              <a:ext cx="239888" cy="1198139"/>
            </a:xfrm>
            <a:prstGeom prst="rect">
              <a:avLst/>
            </a:prstGeom>
            <a:solidFill>
              <a:srgbClr val="80BD41">
                <a:alpha val="100000"/>
              </a:srgbClr>
            </a:solidFill>
          </p:spPr>
          <p:txBody>
            <a:bodyPr/>
            <a:lstStyle/>
            <a:p/>
          </p:txBody>
        </p:sp>
        <p:sp>
          <p:nvSpPr>
            <p:cNvPr id="35" name="rc35"/>
            <p:cNvSpPr/>
            <p:nvPr/>
          </p:nvSpPr>
          <p:spPr>
            <a:xfrm>
              <a:off x="2895532" y="3059504"/>
              <a:ext cx="239888" cy="50377"/>
            </a:xfrm>
            <a:prstGeom prst="rect">
              <a:avLst/>
            </a:prstGeom>
            <a:solidFill>
              <a:srgbClr val="E2231A">
                <a:alpha val="100000"/>
              </a:srgbClr>
            </a:solidFill>
          </p:spPr>
          <p:txBody>
            <a:bodyPr/>
            <a:lstStyle/>
            <a:p/>
          </p:txBody>
        </p:sp>
        <p:sp>
          <p:nvSpPr>
            <p:cNvPr id="36" name="rc36"/>
            <p:cNvSpPr/>
            <p:nvPr/>
          </p:nvSpPr>
          <p:spPr>
            <a:xfrm>
              <a:off x="3162075" y="3041033"/>
              <a:ext cx="239888" cy="1266988"/>
            </a:xfrm>
            <a:prstGeom prst="rect">
              <a:avLst/>
            </a:prstGeom>
            <a:solidFill>
              <a:srgbClr val="80BD41">
                <a:alpha val="100000"/>
              </a:srgbClr>
            </a:solidFill>
          </p:spPr>
          <p:txBody>
            <a:bodyPr/>
            <a:lstStyle/>
            <a:p/>
          </p:txBody>
        </p:sp>
        <p:sp>
          <p:nvSpPr>
            <p:cNvPr id="37" name="rc37"/>
            <p:cNvSpPr/>
            <p:nvPr/>
          </p:nvSpPr>
          <p:spPr>
            <a:xfrm>
              <a:off x="3162075" y="2988136"/>
              <a:ext cx="239888" cy="52896"/>
            </a:xfrm>
            <a:prstGeom prst="rect">
              <a:avLst/>
            </a:prstGeom>
            <a:solidFill>
              <a:srgbClr val="E2231A">
                <a:alpha val="100000"/>
              </a:srgbClr>
            </a:solidFill>
          </p:spPr>
          <p:txBody>
            <a:bodyPr/>
            <a:lstStyle/>
            <a:p/>
          </p:txBody>
        </p:sp>
        <p:sp>
          <p:nvSpPr>
            <p:cNvPr id="38" name="rc38"/>
            <p:cNvSpPr/>
            <p:nvPr/>
          </p:nvSpPr>
          <p:spPr>
            <a:xfrm>
              <a:off x="3428618" y="3033476"/>
              <a:ext cx="239888" cy="1274545"/>
            </a:xfrm>
            <a:prstGeom prst="rect">
              <a:avLst/>
            </a:prstGeom>
            <a:solidFill>
              <a:srgbClr val="80BD41">
                <a:alpha val="100000"/>
              </a:srgbClr>
            </a:solidFill>
          </p:spPr>
          <p:txBody>
            <a:bodyPr/>
            <a:lstStyle/>
            <a:p/>
          </p:txBody>
        </p:sp>
        <p:sp>
          <p:nvSpPr>
            <p:cNvPr id="39" name="rc39"/>
            <p:cNvSpPr/>
            <p:nvPr/>
          </p:nvSpPr>
          <p:spPr>
            <a:xfrm>
              <a:off x="3428618" y="2966306"/>
              <a:ext cx="239888" cy="67169"/>
            </a:xfrm>
            <a:prstGeom prst="rect">
              <a:avLst/>
            </a:prstGeom>
            <a:solidFill>
              <a:srgbClr val="E2231A">
                <a:alpha val="100000"/>
              </a:srgbClr>
            </a:solidFill>
          </p:spPr>
          <p:txBody>
            <a:bodyPr/>
            <a:lstStyle/>
            <a:p/>
          </p:txBody>
        </p:sp>
        <p:sp>
          <p:nvSpPr>
            <p:cNvPr id="40" name="rc40"/>
            <p:cNvSpPr/>
            <p:nvPr/>
          </p:nvSpPr>
          <p:spPr>
            <a:xfrm>
              <a:off x="3695161" y="3051948"/>
              <a:ext cx="239888" cy="1256073"/>
            </a:xfrm>
            <a:prstGeom prst="rect">
              <a:avLst/>
            </a:prstGeom>
            <a:solidFill>
              <a:srgbClr val="80BD41">
                <a:alpha val="100000"/>
              </a:srgbClr>
            </a:solidFill>
          </p:spPr>
          <p:txBody>
            <a:bodyPr/>
            <a:lstStyle/>
            <a:p/>
          </p:txBody>
        </p:sp>
        <p:sp>
          <p:nvSpPr>
            <p:cNvPr id="41" name="rc41"/>
            <p:cNvSpPr/>
            <p:nvPr/>
          </p:nvSpPr>
          <p:spPr>
            <a:xfrm>
              <a:off x="3695161" y="2985618"/>
              <a:ext cx="239888" cy="66330"/>
            </a:xfrm>
            <a:prstGeom prst="rect">
              <a:avLst/>
            </a:prstGeom>
            <a:solidFill>
              <a:srgbClr val="E2231A">
                <a:alpha val="100000"/>
              </a:srgbClr>
            </a:solidFill>
          </p:spPr>
          <p:txBody>
            <a:bodyPr/>
            <a:lstStyle/>
            <a:p/>
          </p:txBody>
        </p:sp>
        <p:sp>
          <p:nvSpPr>
            <p:cNvPr id="42" name="rc42"/>
            <p:cNvSpPr/>
            <p:nvPr/>
          </p:nvSpPr>
          <p:spPr>
            <a:xfrm>
              <a:off x="3961705" y="3049429"/>
              <a:ext cx="239888" cy="1258592"/>
            </a:xfrm>
            <a:prstGeom prst="rect">
              <a:avLst/>
            </a:prstGeom>
            <a:solidFill>
              <a:srgbClr val="80BD41">
                <a:alpha val="100000"/>
              </a:srgbClr>
            </a:solidFill>
          </p:spPr>
          <p:txBody>
            <a:bodyPr/>
            <a:lstStyle/>
            <a:p/>
          </p:txBody>
        </p:sp>
        <p:sp>
          <p:nvSpPr>
            <p:cNvPr id="43" name="rc43"/>
            <p:cNvSpPr/>
            <p:nvPr/>
          </p:nvSpPr>
          <p:spPr>
            <a:xfrm>
              <a:off x="3961705" y="2983099"/>
              <a:ext cx="239888" cy="66330"/>
            </a:xfrm>
            <a:prstGeom prst="rect">
              <a:avLst/>
            </a:prstGeom>
            <a:solidFill>
              <a:srgbClr val="E2231A">
                <a:alpha val="100000"/>
              </a:srgbClr>
            </a:solidFill>
          </p:spPr>
          <p:txBody>
            <a:bodyPr/>
            <a:lstStyle/>
            <a:p/>
          </p:txBody>
        </p:sp>
        <p:sp>
          <p:nvSpPr>
            <p:cNvPr id="44" name="rc44"/>
            <p:cNvSpPr/>
            <p:nvPr/>
          </p:nvSpPr>
          <p:spPr>
            <a:xfrm>
              <a:off x="4228248" y="3145985"/>
              <a:ext cx="239888" cy="1162035"/>
            </a:xfrm>
            <a:prstGeom prst="rect">
              <a:avLst/>
            </a:prstGeom>
            <a:solidFill>
              <a:srgbClr val="80BD41">
                <a:alpha val="100000"/>
              </a:srgbClr>
            </a:solidFill>
          </p:spPr>
          <p:txBody>
            <a:bodyPr/>
            <a:lstStyle/>
            <a:p/>
          </p:txBody>
        </p:sp>
        <p:sp>
          <p:nvSpPr>
            <p:cNvPr id="45" name="rc45"/>
            <p:cNvSpPr/>
            <p:nvPr/>
          </p:nvSpPr>
          <p:spPr>
            <a:xfrm>
              <a:off x="4228248" y="3072099"/>
              <a:ext cx="239888" cy="73886"/>
            </a:xfrm>
            <a:prstGeom prst="rect">
              <a:avLst/>
            </a:prstGeom>
            <a:solidFill>
              <a:srgbClr val="E2231A">
                <a:alpha val="100000"/>
              </a:srgbClr>
            </a:solidFill>
          </p:spPr>
          <p:txBody>
            <a:bodyPr/>
            <a:lstStyle/>
            <a:p/>
          </p:txBody>
        </p:sp>
        <p:sp>
          <p:nvSpPr>
            <p:cNvPr id="46" name="rc46"/>
            <p:cNvSpPr/>
            <p:nvPr/>
          </p:nvSpPr>
          <p:spPr>
            <a:xfrm>
              <a:off x="4494791" y="3198881"/>
              <a:ext cx="239888" cy="1109139"/>
            </a:xfrm>
            <a:prstGeom prst="rect">
              <a:avLst/>
            </a:prstGeom>
            <a:solidFill>
              <a:srgbClr val="80BD41">
                <a:alpha val="100000"/>
              </a:srgbClr>
            </a:solidFill>
          </p:spPr>
          <p:txBody>
            <a:bodyPr/>
            <a:lstStyle/>
            <a:p/>
          </p:txBody>
        </p:sp>
        <p:sp>
          <p:nvSpPr>
            <p:cNvPr id="47" name="rc47"/>
            <p:cNvSpPr/>
            <p:nvPr/>
          </p:nvSpPr>
          <p:spPr>
            <a:xfrm>
              <a:off x="4494791" y="3128353"/>
              <a:ext cx="239888" cy="70528"/>
            </a:xfrm>
            <a:prstGeom prst="rect">
              <a:avLst/>
            </a:prstGeom>
            <a:solidFill>
              <a:srgbClr val="E2231A">
                <a:alpha val="100000"/>
              </a:srgbClr>
            </a:solidFill>
          </p:spPr>
          <p:txBody>
            <a:bodyPr/>
            <a:lstStyle/>
            <a:p/>
          </p:txBody>
        </p:sp>
        <p:sp>
          <p:nvSpPr>
            <p:cNvPr id="48" name="rc48"/>
            <p:cNvSpPr/>
            <p:nvPr/>
          </p:nvSpPr>
          <p:spPr>
            <a:xfrm>
              <a:off x="4761334" y="3237504"/>
              <a:ext cx="239888" cy="1070517"/>
            </a:xfrm>
            <a:prstGeom prst="rect">
              <a:avLst/>
            </a:prstGeom>
            <a:solidFill>
              <a:srgbClr val="80BD41">
                <a:alpha val="100000"/>
              </a:srgbClr>
            </a:solidFill>
          </p:spPr>
          <p:txBody>
            <a:bodyPr/>
            <a:lstStyle/>
            <a:p/>
          </p:txBody>
        </p:sp>
        <p:sp>
          <p:nvSpPr>
            <p:cNvPr id="49" name="rc49"/>
            <p:cNvSpPr/>
            <p:nvPr/>
          </p:nvSpPr>
          <p:spPr>
            <a:xfrm>
              <a:off x="4761334" y="3169495"/>
              <a:ext cx="239888" cy="68009"/>
            </a:xfrm>
            <a:prstGeom prst="rect">
              <a:avLst/>
            </a:prstGeom>
            <a:solidFill>
              <a:srgbClr val="E2231A">
                <a:alpha val="100000"/>
              </a:srgbClr>
            </a:solidFill>
          </p:spPr>
          <p:txBody>
            <a:bodyPr/>
            <a:lstStyle/>
            <a:p/>
          </p:txBody>
        </p:sp>
        <p:sp>
          <p:nvSpPr>
            <p:cNvPr id="50" name="rc50"/>
            <p:cNvSpPr/>
            <p:nvPr/>
          </p:nvSpPr>
          <p:spPr>
            <a:xfrm>
              <a:off x="5027877" y="3248419"/>
              <a:ext cx="239888" cy="1059602"/>
            </a:xfrm>
            <a:prstGeom prst="rect">
              <a:avLst/>
            </a:prstGeom>
            <a:solidFill>
              <a:srgbClr val="80BD41">
                <a:alpha val="100000"/>
              </a:srgbClr>
            </a:solidFill>
          </p:spPr>
          <p:txBody>
            <a:bodyPr/>
            <a:lstStyle/>
            <a:p/>
          </p:txBody>
        </p:sp>
        <p:sp>
          <p:nvSpPr>
            <p:cNvPr id="51" name="rc51"/>
            <p:cNvSpPr/>
            <p:nvPr/>
          </p:nvSpPr>
          <p:spPr>
            <a:xfrm>
              <a:off x="5027877" y="3168655"/>
              <a:ext cx="239888" cy="79764"/>
            </a:xfrm>
            <a:prstGeom prst="rect">
              <a:avLst/>
            </a:prstGeom>
            <a:solidFill>
              <a:srgbClr val="E2231A">
                <a:alpha val="100000"/>
              </a:srgbClr>
            </a:solidFill>
          </p:spPr>
          <p:txBody>
            <a:bodyPr/>
            <a:lstStyle/>
            <a:p/>
          </p:txBody>
        </p:sp>
        <p:sp>
          <p:nvSpPr>
            <p:cNvPr id="52" name="rc52"/>
            <p:cNvSpPr/>
            <p:nvPr/>
          </p:nvSpPr>
          <p:spPr>
            <a:xfrm>
              <a:off x="5294420" y="3231627"/>
              <a:ext cx="239888" cy="1076394"/>
            </a:xfrm>
            <a:prstGeom prst="rect">
              <a:avLst/>
            </a:prstGeom>
            <a:solidFill>
              <a:srgbClr val="80BD41">
                <a:alpha val="100000"/>
              </a:srgbClr>
            </a:solidFill>
          </p:spPr>
          <p:txBody>
            <a:bodyPr/>
            <a:lstStyle/>
            <a:p/>
          </p:txBody>
        </p:sp>
        <p:sp>
          <p:nvSpPr>
            <p:cNvPr id="53" name="rc53"/>
            <p:cNvSpPr/>
            <p:nvPr/>
          </p:nvSpPr>
          <p:spPr>
            <a:xfrm>
              <a:off x="5294420" y="3151023"/>
              <a:ext cx="239888" cy="80603"/>
            </a:xfrm>
            <a:prstGeom prst="rect">
              <a:avLst/>
            </a:prstGeom>
            <a:solidFill>
              <a:srgbClr val="E2231A">
                <a:alpha val="100000"/>
              </a:srgbClr>
            </a:solidFill>
          </p:spPr>
          <p:txBody>
            <a:bodyPr/>
            <a:lstStyle/>
            <a:p/>
          </p:txBody>
        </p:sp>
        <p:sp>
          <p:nvSpPr>
            <p:cNvPr id="54" name="rc54"/>
            <p:cNvSpPr/>
            <p:nvPr/>
          </p:nvSpPr>
          <p:spPr>
            <a:xfrm>
              <a:off x="5560963" y="3214834"/>
              <a:ext cx="239888" cy="1093187"/>
            </a:xfrm>
            <a:prstGeom prst="rect">
              <a:avLst/>
            </a:prstGeom>
            <a:solidFill>
              <a:srgbClr val="80BD41">
                <a:alpha val="100000"/>
              </a:srgbClr>
            </a:solidFill>
          </p:spPr>
          <p:txBody>
            <a:bodyPr/>
            <a:lstStyle/>
            <a:p/>
          </p:txBody>
        </p:sp>
        <p:sp>
          <p:nvSpPr>
            <p:cNvPr id="55" name="rc55"/>
            <p:cNvSpPr/>
            <p:nvPr/>
          </p:nvSpPr>
          <p:spPr>
            <a:xfrm>
              <a:off x="5560963" y="3132551"/>
              <a:ext cx="239888" cy="82282"/>
            </a:xfrm>
            <a:prstGeom prst="rect">
              <a:avLst/>
            </a:prstGeom>
            <a:solidFill>
              <a:srgbClr val="E2231A">
                <a:alpha val="100000"/>
              </a:srgbClr>
            </a:solidFill>
          </p:spPr>
          <p:txBody>
            <a:bodyPr/>
            <a:lstStyle/>
            <a:p/>
          </p:txBody>
        </p:sp>
        <p:sp>
          <p:nvSpPr>
            <p:cNvPr id="56" name="rc56"/>
            <p:cNvSpPr/>
            <p:nvPr/>
          </p:nvSpPr>
          <p:spPr>
            <a:xfrm>
              <a:off x="5827506" y="3232466"/>
              <a:ext cx="239888" cy="1075554"/>
            </a:xfrm>
            <a:prstGeom prst="rect">
              <a:avLst/>
            </a:prstGeom>
            <a:solidFill>
              <a:srgbClr val="80BD41">
                <a:alpha val="100000"/>
              </a:srgbClr>
            </a:solidFill>
          </p:spPr>
          <p:txBody>
            <a:bodyPr/>
            <a:lstStyle/>
            <a:p/>
          </p:txBody>
        </p:sp>
        <p:sp>
          <p:nvSpPr>
            <p:cNvPr id="57" name="rc57"/>
            <p:cNvSpPr/>
            <p:nvPr/>
          </p:nvSpPr>
          <p:spPr>
            <a:xfrm>
              <a:off x="5827506" y="3151863"/>
              <a:ext cx="239888" cy="80603"/>
            </a:xfrm>
            <a:prstGeom prst="rect">
              <a:avLst/>
            </a:prstGeom>
            <a:solidFill>
              <a:srgbClr val="E2231A">
                <a:alpha val="100000"/>
              </a:srgbClr>
            </a:solidFill>
          </p:spPr>
          <p:txBody>
            <a:bodyPr/>
            <a:lstStyle/>
            <a:p/>
          </p:txBody>
        </p:sp>
        <p:sp>
          <p:nvSpPr>
            <p:cNvPr id="58" name="rc58"/>
            <p:cNvSpPr/>
            <p:nvPr/>
          </p:nvSpPr>
          <p:spPr>
            <a:xfrm>
              <a:off x="6094049" y="3264372"/>
              <a:ext cx="239888" cy="1043649"/>
            </a:xfrm>
            <a:prstGeom prst="rect">
              <a:avLst/>
            </a:prstGeom>
            <a:solidFill>
              <a:srgbClr val="80BD41">
                <a:alpha val="100000"/>
              </a:srgbClr>
            </a:solidFill>
          </p:spPr>
          <p:txBody>
            <a:bodyPr/>
            <a:lstStyle/>
            <a:p/>
          </p:txBody>
        </p:sp>
        <p:sp>
          <p:nvSpPr>
            <p:cNvPr id="59" name="rc59"/>
            <p:cNvSpPr/>
            <p:nvPr/>
          </p:nvSpPr>
          <p:spPr>
            <a:xfrm>
              <a:off x="6094049" y="3108202"/>
              <a:ext cx="239888" cy="156169"/>
            </a:xfrm>
            <a:prstGeom prst="rect">
              <a:avLst/>
            </a:prstGeom>
            <a:solidFill>
              <a:srgbClr val="E2231A">
                <a:alpha val="100000"/>
              </a:srgbClr>
            </a:solidFill>
          </p:spPr>
          <p:txBody>
            <a:bodyPr/>
            <a:lstStyle/>
            <a:p/>
          </p:txBody>
        </p:sp>
        <p:sp>
          <p:nvSpPr>
            <p:cNvPr id="60" name="rc60"/>
            <p:cNvSpPr/>
            <p:nvPr/>
          </p:nvSpPr>
          <p:spPr>
            <a:xfrm>
              <a:off x="6360593" y="3269410"/>
              <a:ext cx="239888" cy="1038611"/>
            </a:xfrm>
            <a:prstGeom prst="rect">
              <a:avLst/>
            </a:prstGeom>
            <a:solidFill>
              <a:srgbClr val="80BD41">
                <a:alpha val="100000"/>
              </a:srgbClr>
            </a:solidFill>
          </p:spPr>
          <p:txBody>
            <a:bodyPr/>
            <a:lstStyle/>
            <a:p/>
          </p:txBody>
        </p:sp>
        <p:sp>
          <p:nvSpPr>
            <p:cNvPr id="61" name="rc61"/>
            <p:cNvSpPr/>
            <p:nvPr/>
          </p:nvSpPr>
          <p:spPr>
            <a:xfrm>
              <a:off x="6360593" y="3127514"/>
              <a:ext cx="239888" cy="141896"/>
            </a:xfrm>
            <a:prstGeom prst="rect">
              <a:avLst/>
            </a:prstGeom>
            <a:solidFill>
              <a:srgbClr val="E2231A">
                <a:alpha val="100000"/>
              </a:srgbClr>
            </a:solidFill>
          </p:spPr>
          <p:txBody>
            <a:bodyPr/>
            <a:lstStyle/>
            <a:p/>
          </p:txBody>
        </p:sp>
        <p:sp>
          <p:nvSpPr>
            <p:cNvPr id="62" name="rc62"/>
            <p:cNvSpPr/>
            <p:nvPr/>
          </p:nvSpPr>
          <p:spPr>
            <a:xfrm>
              <a:off x="6627136" y="3297957"/>
              <a:ext cx="239888" cy="1010064"/>
            </a:xfrm>
            <a:prstGeom prst="rect">
              <a:avLst/>
            </a:prstGeom>
            <a:solidFill>
              <a:srgbClr val="80BD41">
                <a:alpha val="100000"/>
              </a:srgbClr>
            </a:solidFill>
          </p:spPr>
          <p:txBody>
            <a:bodyPr/>
            <a:lstStyle/>
            <a:p/>
          </p:txBody>
        </p:sp>
        <p:sp>
          <p:nvSpPr>
            <p:cNvPr id="63" name="rc63"/>
            <p:cNvSpPr/>
            <p:nvPr/>
          </p:nvSpPr>
          <p:spPr>
            <a:xfrm>
              <a:off x="6627136" y="3198042"/>
              <a:ext cx="239888" cy="99914"/>
            </a:xfrm>
            <a:prstGeom prst="rect">
              <a:avLst/>
            </a:prstGeom>
            <a:solidFill>
              <a:srgbClr val="E2231A">
                <a:alpha val="100000"/>
              </a:srgbClr>
            </a:solidFill>
          </p:spPr>
          <p:txBody>
            <a:bodyPr/>
            <a:lstStyle/>
            <a:p/>
          </p:txBody>
        </p:sp>
        <p:sp>
          <p:nvSpPr>
            <p:cNvPr id="64" name="rc64"/>
            <p:cNvSpPr/>
            <p:nvPr/>
          </p:nvSpPr>
          <p:spPr>
            <a:xfrm>
              <a:off x="6893679" y="3329862"/>
              <a:ext cx="239888" cy="978158"/>
            </a:xfrm>
            <a:prstGeom prst="rect">
              <a:avLst/>
            </a:prstGeom>
            <a:solidFill>
              <a:srgbClr val="80BD41">
                <a:alpha val="100000"/>
              </a:srgbClr>
            </a:solidFill>
          </p:spPr>
          <p:txBody>
            <a:bodyPr/>
            <a:lstStyle/>
            <a:p/>
          </p:txBody>
        </p:sp>
        <p:sp>
          <p:nvSpPr>
            <p:cNvPr id="65" name="rc65"/>
            <p:cNvSpPr/>
            <p:nvPr/>
          </p:nvSpPr>
          <p:spPr>
            <a:xfrm>
              <a:off x="6893679" y="3208957"/>
              <a:ext cx="239888" cy="120905"/>
            </a:xfrm>
            <a:prstGeom prst="rect">
              <a:avLst/>
            </a:prstGeom>
            <a:solidFill>
              <a:srgbClr val="E2231A">
                <a:alpha val="100000"/>
              </a:srgbClr>
            </a:solidFill>
          </p:spPr>
          <p:txBody>
            <a:bodyPr/>
            <a:lstStyle/>
            <a:p/>
          </p:txBody>
        </p:sp>
        <p:sp>
          <p:nvSpPr>
            <p:cNvPr id="66" name="rc66"/>
            <p:cNvSpPr/>
            <p:nvPr/>
          </p:nvSpPr>
          <p:spPr>
            <a:xfrm>
              <a:off x="7160222" y="3470919"/>
              <a:ext cx="239888" cy="837102"/>
            </a:xfrm>
            <a:prstGeom prst="rect">
              <a:avLst/>
            </a:prstGeom>
            <a:solidFill>
              <a:srgbClr val="80BD41">
                <a:alpha val="100000"/>
              </a:srgbClr>
            </a:solidFill>
          </p:spPr>
          <p:txBody>
            <a:bodyPr/>
            <a:lstStyle/>
            <a:p/>
          </p:txBody>
        </p:sp>
        <p:sp>
          <p:nvSpPr>
            <p:cNvPr id="67" name="rc67"/>
            <p:cNvSpPr/>
            <p:nvPr/>
          </p:nvSpPr>
          <p:spPr>
            <a:xfrm>
              <a:off x="7160222" y="3345815"/>
              <a:ext cx="239888" cy="125103"/>
            </a:xfrm>
            <a:prstGeom prst="rect">
              <a:avLst/>
            </a:prstGeom>
            <a:solidFill>
              <a:srgbClr val="E2231A">
                <a:alpha val="100000"/>
              </a:srgbClr>
            </a:solidFill>
          </p:spPr>
          <p:txBody>
            <a:bodyPr/>
            <a:lstStyle/>
            <a:p/>
          </p:txBody>
        </p:sp>
        <p:sp>
          <p:nvSpPr>
            <p:cNvPr id="68" name="rc68"/>
            <p:cNvSpPr/>
            <p:nvPr/>
          </p:nvSpPr>
          <p:spPr>
            <a:xfrm>
              <a:off x="7426765" y="3521296"/>
              <a:ext cx="239888" cy="786725"/>
            </a:xfrm>
            <a:prstGeom prst="rect">
              <a:avLst/>
            </a:prstGeom>
            <a:solidFill>
              <a:srgbClr val="80BD41">
                <a:alpha val="100000"/>
              </a:srgbClr>
            </a:solidFill>
          </p:spPr>
          <p:txBody>
            <a:bodyPr/>
            <a:lstStyle/>
            <a:p/>
          </p:txBody>
        </p:sp>
        <p:sp>
          <p:nvSpPr>
            <p:cNvPr id="69" name="rc69"/>
            <p:cNvSpPr/>
            <p:nvPr/>
          </p:nvSpPr>
          <p:spPr>
            <a:xfrm>
              <a:off x="7426765" y="3382758"/>
              <a:ext cx="239888" cy="138537"/>
            </a:xfrm>
            <a:prstGeom prst="rect">
              <a:avLst/>
            </a:prstGeom>
            <a:solidFill>
              <a:srgbClr val="E2231A">
                <a:alpha val="100000"/>
              </a:srgbClr>
            </a:solidFill>
          </p:spPr>
          <p:txBody>
            <a:bodyPr/>
            <a:lstStyle/>
            <a:p/>
          </p:txBody>
        </p:sp>
        <p:sp>
          <p:nvSpPr>
            <p:cNvPr id="70" name="rc70"/>
            <p:cNvSpPr/>
            <p:nvPr/>
          </p:nvSpPr>
          <p:spPr>
            <a:xfrm>
              <a:off x="7693308" y="3547324"/>
              <a:ext cx="239888" cy="760696"/>
            </a:xfrm>
            <a:prstGeom prst="rect">
              <a:avLst/>
            </a:prstGeom>
            <a:solidFill>
              <a:srgbClr val="80BD41">
                <a:alpha val="100000"/>
              </a:srgbClr>
            </a:solidFill>
          </p:spPr>
          <p:txBody>
            <a:bodyPr/>
            <a:lstStyle/>
            <a:p/>
          </p:txBody>
        </p:sp>
        <p:sp>
          <p:nvSpPr>
            <p:cNvPr id="71" name="rc71"/>
            <p:cNvSpPr/>
            <p:nvPr/>
          </p:nvSpPr>
          <p:spPr>
            <a:xfrm>
              <a:off x="7693308" y="3391994"/>
              <a:ext cx="239888" cy="155329"/>
            </a:xfrm>
            <a:prstGeom prst="rect">
              <a:avLst/>
            </a:prstGeom>
            <a:solidFill>
              <a:srgbClr val="E2231A">
                <a:alpha val="100000"/>
              </a:srgbClr>
            </a:solidFill>
          </p:spPr>
          <p:txBody>
            <a:bodyPr/>
            <a:lstStyle/>
            <a:p/>
          </p:txBody>
        </p:sp>
        <p:sp>
          <p:nvSpPr>
            <p:cNvPr id="72" name="rc72"/>
            <p:cNvSpPr/>
            <p:nvPr/>
          </p:nvSpPr>
          <p:spPr>
            <a:xfrm>
              <a:off x="7959851" y="3569994"/>
              <a:ext cx="239888" cy="738027"/>
            </a:xfrm>
            <a:prstGeom prst="rect">
              <a:avLst/>
            </a:prstGeom>
            <a:solidFill>
              <a:srgbClr val="80BD41">
                <a:alpha val="100000"/>
              </a:srgbClr>
            </a:solidFill>
          </p:spPr>
          <p:txBody>
            <a:bodyPr/>
            <a:lstStyle/>
            <a:p/>
          </p:txBody>
        </p:sp>
        <p:sp>
          <p:nvSpPr>
            <p:cNvPr id="73" name="rc73"/>
            <p:cNvSpPr/>
            <p:nvPr/>
          </p:nvSpPr>
          <p:spPr>
            <a:xfrm>
              <a:off x="7959851" y="3418862"/>
              <a:ext cx="239888" cy="151131"/>
            </a:xfrm>
            <a:prstGeom prst="rect">
              <a:avLst/>
            </a:prstGeom>
            <a:solidFill>
              <a:srgbClr val="E2231A">
                <a:alpha val="100000"/>
              </a:srgbClr>
            </a:solidFill>
          </p:spPr>
          <p:txBody>
            <a:bodyPr/>
            <a:lstStyle/>
            <a:p/>
          </p:txBody>
        </p:sp>
        <p:sp>
          <p:nvSpPr>
            <p:cNvPr id="74" name="pl74"/>
            <p:cNvSpPr/>
            <p:nvPr/>
          </p:nvSpPr>
          <p:spPr>
            <a:xfrm>
              <a:off x="1416218" y="2162083"/>
              <a:ext cx="6663577" cy="290595"/>
            </a:xfrm>
            <a:custGeom>
              <a:avLst/>
              <a:pathLst>
                <a:path w="6663577" h="290595">
                  <a:moveTo>
                    <a:pt x="0" y="67060"/>
                  </a:moveTo>
                  <a:lnTo>
                    <a:pt x="266543" y="22353"/>
                  </a:lnTo>
                  <a:lnTo>
                    <a:pt x="533086" y="22353"/>
                  </a:lnTo>
                  <a:lnTo>
                    <a:pt x="799629" y="22353"/>
                  </a:lnTo>
                  <a:lnTo>
                    <a:pt x="1066172" y="0"/>
                  </a:lnTo>
                  <a:lnTo>
                    <a:pt x="1332715" y="0"/>
                  </a:lnTo>
                  <a:lnTo>
                    <a:pt x="1599258" y="0"/>
                  </a:lnTo>
                  <a:lnTo>
                    <a:pt x="1865801" y="0"/>
                  </a:lnTo>
                  <a:lnTo>
                    <a:pt x="2132344" y="22353"/>
                  </a:lnTo>
                  <a:lnTo>
                    <a:pt x="2398888" y="22353"/>
                  </a:lnTo>
                  <a:lnTo>
                    <a:pt x="2665431" y="22353"/>
                  </a:lnTo>
                  <a:lnTo>
                    <a:pt x="2931974" y="44707"/>
                  </a:lnTo>
                  <a:lnTo>
                    <a:pt x="3198517" y="44707"/>
                  </a:lnTo>
                  <a:lnTo>
                    <a:pt x="3465060" y="44707"/>
                  </a:lnTo>
                  <a:lnTo>
                    <a:pt x="3731603" y="67060"/>
                  </a:lnTo>
                  <a:lnTo>
                    <a:pt x="3998146" y="67060"/>
                  </a:lnTo>
                  <a:lnTo>
                    <a:pt x="4264689" y="67060"/>
                  </a:lnTo>
                  <a:lnTo>
                    <a:pt x="4531233" y="67060"/>
                  </a:lnTo>
                  <a:lnTo>
                    <a:pt x="4797776" y="201181"/>
                  </a:lnTo>
                  <a:lnTo>
                    <a:pt x="5064319" y="178828"/>
                  </a:lnTo>
                  <a:lnTo>
                    <a:pt x="5330862" y="111767"/>
                  </a:lnTo>
                  <a:lnTo>
                    <a:pt x="5597405" y="156474"/>
                  </a:lnTo>
                  <a:lnTo>
                    <a:pt x="5863948" y="201181"/>
                  </a:lnTo>
                  <a:lnTo>
                    <a:pt x="6130491" y="245888"/>
                  </a:lnTo>
                  <a:lnTo>
                    <a:pt x="6397034" y="290595"/>
                  </a:lnTo>
                  <a:lnTo>
                    <a:pt x="6663577" y="290595"/>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1324790" y="30881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7" name="tx87"/>
            <p:cNvSpPr/>
            <p:nvPr/>
          </p:nvSpPr>
          <p:spPr>
            <a:xfrm>
              <a:off x="2657505" y="29713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8" name="tx88"/>
            <p:cNvSpPr/>
            <p:nvPr/>
          </p:nvSpPr>
          <p:spPr>
            <a:xfrm>
              <a:off x="3990221" y="28471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89" name="tx89"/>
            <p:cNvSpPr/>
            <p:nvPr/>
          </p:nvSpPr>
          <p:spPr>
            <a:xfrm>
              <a:off x="5322937" y="30142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0" name="tx90"/>
            <p:cNvSpPr/>
            <p:nvPr/>
          </p:nvSpPr>
          <p:spPr>
            <a:xfrm>
              <a:off x="6389109" y="29927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655652" y="30620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92" name="tx92"/>
            <p:cNvSpPr/>
            <p:nvPr/>
          </p:nvSpPr>
          <p:spPr>
            <a:xfrm>
              <a:off x="6922195" y="3072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93" name="tx93"/>
            <p:cNvSpPr/>
            <p:nvPr/>
          </p:nvSpPr>
          <p:spPr>
            <a:xfrm>
              <a:off x="7188738" y="3209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4" name="tx94"/>
            <p:cNvSpPr/>
            <p:nvPr/>
          </p:nvSpPr>
          <p:spPr>
            <a:xfrm>
              <a:off x="7494458" y="324797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5" name="tx95"/>
            <p:cNvSpPr/>
            <p:nvPr/>
          </p:nvSpPr>
          <p:spPr>
            <a:xfrm>
              <a:off x="7721825" y="3256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96" name="tx96"/>
            <p:cNvSpPr/>
            <p:nvPr/>
          </p:nvSpPr>
          <p:spPr>
            <a:xfrm>
              <a:off x="7988368" y="3282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7" name="pl97"/>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63967" y="376992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9" name="tx109"/>
            <p:cNvSpPr/>
            <p:nvPr/>
          </p:nvSpPr>
          <p:spPr>
            <a:xfrm>
              <a:off x="1362659" y="32279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57505" y="36965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1" name="tx111"/>
            <p:cNvSpPr/>
            <p:nvPr/>
          </p:nvSpPr>
          <p:spPr>
            <a:xfrm>
              <a:off x="2695375" y="30973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29398" y="364367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3" name="tx113"/>
            <p:cNvSpPr/>
            <p:nvPr/>
          </p:nvSpPr>
          <p:spPr>
            <a:xfrm>
              <a:off x="4028090" y="29823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22937" y="3734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5" name="tx115"/>
            <p:cNvSpPr/>
            <p:nvPr/>
          </p:nvSpPr>
          <p:spPr>
            <a:xfrm>
              <a:off x="5360806" y="31574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389109" y="37548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7" name="tx117"/>
            <p:cNvSpPr/>
            <p:nvPr/>
          </p:nvSpPr>
          <p:spPr>
            <a:xfrm>
              <a:off x="6415235" y="31645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6694829" y="376908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681778" y="32140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0" name="tx120"/>
            <p:cNvSpPr/>
            <p:nvPr/>
          </p:nvSpPr>
          <p:spPr>
            <a:xfrm>
              <a:off x="6922195" y="37850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21" name="tx121"/>
            <p:cNvSpPr/>
            <p:nvPr/>
          </p:nvSpPr>
          <p:spPr>
            <a:xfrm>
              <a:off x="6948321" y="32355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2" name="tx122"/>
            <p:cNvSpPr/>
            <p:nvPr/>
          </p:nvSpPr>
          <p:spPr>
            <a:xfrm>
              <a:off x="7227915" y="385442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23" name="tx123"/>
            <p:cNvSpPr/>
            <p:nvPr/>
          </p:nvSpPr>
          <p:spPr>
            <a:xfrm>
              <a:off x="7214864" y="33733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4" name="tx124"/>
            <p:cNvSpPr/>
            <p:nvPr/>
          </p:nvSpPr>
          <p:spPr>
            <a:xfrm>
              <a:off x="7481407" y="38796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5" name="tx125"/>
            <p:cNvSpPr/>
            <p:nvPr/>
          </p:nvSpPr>
          <p:spPr>
            <a:xfrm>
              <a:off x="7481407" y="34169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6" name="tx126"/>
            <p:cNvSpPr/>
            <p:nvPr/>
          </p:nvSpPr>
          <p:spPr>
            <a:xfrm>
              <a:off x="7747950" y="38926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27" name="tx127"/>
            <p:cNvSpPr/>
            <p:nvPr/>
          </p:nvSpPr>
          <p:spPr>
            <a:xfrm>
              <a:off x="7747950" y="34346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8" name="tx128"/>
            <p:cNvSpPr/>
            <p:nvPr/>
          </p:nvSpPr>
          <p:spPr>
            <a:xfrm>
              <a:off x="8014493" y="39039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9" name="tx129"/>
            <p:cNvSpPr/>
            <p:nvPr/>
          </p:nvSpPr>
          <p:spPr>
            <a:xfrm>
              <a:off x="8014493" y="34593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162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2" name="tx132"/>
            <p:cNvSpPr/>
            <p:nvPr/>
          </p:nvSpPr>
          <p:spPr>
            <a:xfrm>
              <a:off x="733081" y="25766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2000-2025</a:t>
              </a:r>
            </a:p>
          </p:txBody>
        </p:sp>
        <p:sp>
          <p:nvSpPr>
            <p:cNvPr id="159" name="pl159"/>
            <p:cNvSpPr/>
            <p:nvPr/>
          </p:nvSpPr>
          <p:spPr>
            <a:xfrm>
              <a:off x="24653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8034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1415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6343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9724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105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5784453" cy="129091"/>
            </a:xfrm>
            <a:prstGeom prst="rect">
              <a:avLst/>
            </a:prstGeom>
            <a:solidFill>
              <a:srgbClr val="80BD41">
                <a:alpha val="100000"/>
              </a:srgbClr>
            </a:solidFill>
          </p:spPr>
          <p:txBody>
            <a:bodyPr/>
            <a:lstStyle/>
            <a:p/>
          </p:txBody>
        </p:sp>
        <p:sp>
          <p:nvSpPr>
            <p:cNvPr id="170" name="rc170"/>
            <p:cNvSpPr/>
            <p:nvPr/>
          </p:nvSpPr>
          <p:spPr>
            <a:xfrm>
              <a:off x="7080727" y="5954972"/>
              <a:ext cx="790276" cy="129091"/>
            </a:xfrm>
            <a:prstGeom prst="rect">
              <a:avLst/>
            </a:prstGeom>
            <a:solidFill>
              <a:srgbClr val="E2231A">
                <a:alpha val="100000"/>
              </a:srgbClr>
            </a:solidFill>
          </p:spPr>
          <p:txBody>
            <a:bodyPr/>
            <a:lstStyle/>
            <a:p/>
          </p:txBody>
        </p:sp>
        <p:sp>
          <p:nvSpPr>
            <p:cNvPr id="171" name="rc171"/>
            <p:cNvSpPr/>
            <p:nvPr/>
          </p:nvSpPr>
          <p:spPr>
            <a:xfrm>
              <a:off x="1296273" y="5793607"/>
              <a:ext cx="4236632" cy="129091"/>
            </a:xfrm>
            <a:prstGeom prst="rect">
              <a:avLst/>
            </a:prstGeom>
            <a:solidFill>
              <a:srgbClr val="80BD41">
                <a:alpha val="100000"/>
              </a:srgbClr>
            </a:solidFill>
          </p:spPr>
          <p:txBody>
            <a:bodyPr/>
            <a:lstStyle/>
            <a:p/>
          </p:txBody>
        </p:sp>
        <p:sp>
          <p:nvSpPr>
            <p:cNvPr id="172" name="rc172"/>
            <p:cNvSpPr/>
            <p:nvPr/>
          </p:nvSpPr>
          <p:spPr>
            <a:xfrm>
              <a:off x="5532906" y="5793607"/>
              <a:ext cx="865096" cy="129091"/>
            </a:xfrm>
            <a:prstGeom prst="rect">
              <a:avLst/>
            </a:prstGeom>
            <a:solidFill>
              <a:srgbClr val="E2231A">
                <a:alpha val="100000"/>
              </a:srgbClr>
            </a:solidFill>
          </p:spPr>
          <p:txBody>
            <a:bodyPr/>
            <a:lstStyle/>
            <a:p/>
          </p:txBody>
        </p:sp>
        <p:sp>
          <p:nvSpPr>
            <p:cNvPr id="173" name="rc173"/>
            <p:cNvSpPr/>
            <p:nvPr/>
          </p:nvSpPr>
          <p:spPr>
            <a:xfrm>
              <a:off x="1296273" y="5632243"/>
              <a:ext cx="4110375" cy="129091"/>
            </a:xfrm>
            <a:prstGeom prst="rect">
              <a:avLst/>
            </a:prstGeom>
            <a:solidFill>
              <a:srgbClr val="80BD41">
                <a:alpha val="100000"/>
              </a:srgbClr>
            </a:solidFill>
          </p:spPr>
          <p:txBody>
            <a:bodyPr/>
            <a:lstStyle/>
            <a:p/>
          </p:txBody>
        </p:sp>
        <p:sp>
          <p:nvSpPr>
            <p:cNvPr id="174" name="rc174"/>
            <p:cNvSpPr/>
            <p:nvPr/>
          </p:nvSpPr>
          <p:spPr>
            <a:xfrm>
              <a:off x="5406649" y="5632243"/>
              <a:ext cx="841715" cy="129091"/>
            </a:xfrm>
            <a:prstGeom prst="rect">
              <a:avLst/>
            </a:prstGeom>
            <a:solidFill>
              <a:srgbClr val="E2231A">
                <a:alpha val="100000"/>
              </a:srgbClr>
            </a:solidFill>
          </p:spPr>
          <p:txBody>
            <a:bodyPr/>
            <a:lstStyle/>
            <a:p/>
          </p:txBody>
        </p:sp>
        <p:sp>
          <p:nvSpPr>
            <p:cNvPr id="175" name="tx175"/>
            <p:cNvSpPr/>
            <p:nvPr/>
          </p:nvSpPr>
          <p:spPr>
            <a:xfrm>
              <a:off x="808721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76" name="tx176"/>
            <p:cNvSpPr/>
            <p:nvPr/>
          </p:nvSpPr>
          <p:spPr>
            <a:xfrm>
              <a:off x="654056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10.9</a:t>
              </a:r>
            </a:p>
          </p:txBody>
        </p:sp>
        <p:sp>
          <p:nvSpPr>
            <p:cNvPr id="177" name="tx177"/>
            <p:cNvSpPr/>
            <p:nvPr/>
          </p:nvSpPr>
          <p:spPr>
            <a:xfrm>
              <a:off x="6383442"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8" name="tx178"/>
            <p:cNvSpPr/>
            <p:nvPr/>
          </p:nvSpPr>
          <p:spPr>
            <a:xfrm>
              <a:off x="4083006"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79" name="tx179"/>
            <p:cNvSpPr/>
            <p:nvPr/>
          </p:nvSpPr>
          <p:spPr>
            <a:xfrm>
              <a:off x="7400516"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0" name="tx180"/>
            <p:cNvSpPr/>
            <p:nvPr/>
          </p:nvSpPr>
          <p:spPr>
            <a:xfrm>
              <a:off x="3339241"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81" name="tx181"/>
            <p:cNvSpPr/>
            <p:nvPr/>
          </p:nvSpPr>
          <p:spPr>
            <a:xfrm>
              <a:off x="5890105"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2" name="tx182"/>
            <p:cNvSpPr/>
            <p:nvPr/>
          </p:nvSpPr>
          <p:spPr>
            <a:xfrm>
              <a:off x="3276112"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3" name="tx183"/>
            <p:cNvSpPr/>
            <p:nvPr/>
          </p:nvSpPr>
          <p:spPr>
            <a:xfrm>
              <a:off x="575215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595524"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9" name="tx189"/>
            <p:cNvSpPr/>
            <p:nvPr/>
          </p:nvSpPr>
          <p:spPr>
            <a:xfrm>
              <a:off x="589477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0" name="tx190"/>
            <p:cNvSpPr/>
            <p:nvPr/>
          </p:nvSpPr>
          <p:spPr>
            <a:xfrm>
              <a:off x="823287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(83%) was lower than in 2019 (88%).
The number of children vaccinated with MCV1 decreased 29% compared to in 2019.
The number of surviving infants decreased approximately 25%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6893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68776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80660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92543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0095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12835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24718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36602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99839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757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5305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038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77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505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6238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3971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170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29437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717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4903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2636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69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783595" y="4868531"/>
              <a:ext cx="429597" cy="140986"/>
            </a:xfrm>
            <a:prstGeom prst="rect">
              <a:avLst/>
            </a:prstGeom>
            <a:solidFill>
              <a:srgbClr val="1CABE2">
                <a:alpha val="100000"/>
              </a:srgbClr>
            </a:solidFill>
          </p:spPr>
          <p:txBody>
            <a:bodyPr/>
            <a:lstStyle/>
            <a:p/>
          </p:txBody>
        </p:sp>
        <p:sp>
          <p:nvSpPr>
            <p:cNvPr id="27" name="rc27"/>
            <p:cNvSpPr/>
            <p:nvPr/>
          </p:nvSpPr>
          <p:spPr>
            <a:xfrm>
              <a:off x="1260927" y="4939024"/>
              <a:ext cx="429597" cy="70493"/>
            </a:xfrm>
            <a:prstGeom prst="rect">
              <a:avLst/>
            </a:prstGeom>
            <a:solidFill>
              <a:srgbClr val="1CABE2">
                <a:alpha val="100000"/>
              </a:srgbClr>
            </a:solidFill>
          </p:spPr>
          <p:txBody>
            <a:bodyPr/>
            <a:lstStyle/>
            <a:p/>
          </p:txBody>
        </p:sp>
        <p:sp>
          <p:nvSpPr>
            <p:cNvPr id="28" name="rc28"/>
            <p:cNvSpPr/>
            <p:nvPr/>
          </p:nvSpPr>
          <p:spPr>
            <a:xfrm>
              <a:off x="1738258" y="5009517"/>
              <a:ext cx="429597" cy="0"/>
            </a:xfrm>
            <a:prstGeom prst="rect">
              <a:avLst/>
            </a:prstGeom>
            <a:solidFill>
              <a:srgbClr val="1CABE2">
                <a:alpha val="100000"/>
              </a:srgbClr>
            </a:solidFill>
          </p:spPr>
          <p:txBody>
            <a:bodyPr/>
            <a:lstStyle/>
            <a:p/>
          </p:txBody>
        </p:sp>
        <p:sp>
          <p:nvSpPr>
            <p:cNvPr id="29" name="rc29"/>
            <p:cNvSpPr/>
            <p:nvPr/>
          </p:nvSpPr>
          <p:spPr>
            <a:xfrm>
              <a:off x="2215589" y="4868531"/>
              <a:ext cx="429597" cy="140986"/>
            </a:xfrm>
            <a:prstGeom prst="rect">
              <a:avLst/>
            </a:prstGeom>
            <a:solidFill>
              <a:srgbClr val="1CABE2">
                <a:alpha val="100000"/>
              </a:srgbClr>
            </a:solidFill>
          </p:spPr>
          <p:txBody>
            <a:bodyPr/>
            <a:lstStyle/>
            <a:p/>
          </p:txBody>
        </p:sp>
        <p:sp>
          <p:nvSpPr>
            <p:cNvPr id="30" name="rc30"/>
            <p:cNvSpPr/>
            <p:nvPr/>
          </p:nvSpPr>
          <p:spPr>
            <a:xfrm>
              <a:off x="2692920" y="4939024"/>
              <a:ext cx="429597" cy="70493"/>
            </a:xfrm>
            <a:prstGeom prst="rect">
              <a:avLst/>
            </a:prstGeom>
            <a:solidFill>
              <a:srgbClr val="1CABE2">
                <a:alpha val="100000"/>
              </a:srgbClr>
            </a:solidFill>
          </p:spPr>
          <p:txBody>
            <a:bodyPr/>
            <a:lstStyle/>
            <a:p/>
          </p:txBody>
        </p:sp>
        <p:sp>
          <p:nvSpPr>
            <p:cNvPr id="31" name="rc31"/>
            <p:cNvSpPr/>
            <p:nvPr/>
          </p:nvSpPr>
          <p:spPr>
            <a:xfrm>
              <a:off x="3170251" y="4974270"/>
              <a:ext cx="429597" cy="35246"/>
            </a:xfrm>
            <a:prstGeom prst="rect">
              <a:avLst/>
            </a:prstGeom>
            <a:solidFill>
              <a:srgbClr val="1CABE2">
                <a:alpha val="100000"/>
              </a:srgbClr>
            </a:solidFill>
          </p:spPr>
          <p:txBody>
            <a:bodyPr/>
            <a:lstStyle/>
            <a:p/>
          </p:txBody>
        </p:sp>
        <p:sp>
          <p:nvSpPr>
            <p:cNvPr id="32" name="rc32"/>
            <p:cNvSpPr/>
            <p:nvPr/>
          </p:nvSpPr>
          <p:spPr>
            <a:xfrm>
              <a:off x="3647582" y="4657051"/>
              <a:ext cx="429597" cy="352466"/>
            </a:xfrm>
            <a:prstGeom prst="rect">
              <a:avLst/>
            </a:prstGeom>
            <a:solidFill>
              <a:srgbClr val="1CABE2">
                <a:alpha val="100000"/>
              </a:srgbClr>
            </a:solidFill>
          </p:spPr>
          <p:txBody>
            <a:bodyPr/>
            <a:lstStyle/>
            <a:p/>
          </p:txBody>
        </p:sp>
        <p:sp>
          <p:nvSpPr>
            <p:cNvPr id="33" name="rc33"/>
            <p:cNvSpPr/>
            <p:nvPr/>
          </p:nvSpPr>
          <p:spPr>
            <a:xfrm>
              <a:off x="4124913" y="4057859"/>
              <a:ext cx="429597" cy="951658"/>
            </a:xfrm>
            <a:prstGeom prst="rect">
              <a:avLst/>
            </a:prstGeom>
            <a:solidFill>
              <a:srgbClr val="1CABE2">
                <a:alpha val="100000"/>
              </a:srgbClr>
            </a:solidFill>
          </p:spPr>
          <p:txBody>
            <a:bodyPr/>
            <a:lstStyle/>
            <a:p/>
          </p:txBody>
        </p:sp>
        <p:sp>
          <p:nvSpPr>
            <p:cNvPr id="34" name="rc34"/>
            <p:cNvSpPr/>
            <p:nvPr/>
          </p:nvSpPr>
          <p:spPr>
            <a:xfrm>
              <a:off x="4602244" y="5009517"/>
              <a:ext cx="429597" cy="0"/>
            </a:xfrm>
            <a:prstGeom prst="rect">
              <a:avLst/>
            </a:prstGeom>
            <a:solidFill>
              <a:srgbClr val="1CABE2">
                <a:alpha val="100000"/>
              </a:srgbClr>
            </a:solidFill>
          </p:spPr>
          <p:txBody>
            <a:bodyPr/>
            <a:lstStyle/>
            <a:p/>
          </p:txBody>
        </p:sp>
        <p:sp>
          <p:nvSpPr>
            <p:cNvPr id="35" name="rc35"/>
            <p:cNvSpPr/>
            <p:nvPr/>
          </p:nvSpPr>
          <p:spPr>
            <a:xfrm>
              <a:off x="5079575" y="5009517"/>
              <a:ext cx="429597" cy="0"/>
            </a:xfrm>
            <a:prstGeom prst="rect">
              <a:avLst/>
            </a:prstGeom>
            <a:solidFill>
              <a:srgbClr val="1CABE2">
                <a:alpha val="100000"/>
              </a:srgbClr>
            </a:solidFill>
          </p:spPr>
          <p:txBody>
            <a:bodyPr/>
            <a:lstStyle/>
            <a:p/>
          </p:txBody>
        </p:sp>
        <p:sp>
          <p:nvSpPr>
            <p:cNvPr id="36" name="rc36"/>
            <p:cNvSpPr/>
            <p:nvPr/>
          </p:nvSpPr>
          <p:spPr>
            <a:xfrm>
              <a:off x="5556906" y="5009517"/>
              <a:ext cx="429597" cy="0"/>
            </a:xfrm>
            <a:prstGeom prst="rect">
              <a:avLst/>
            </a:prstGeom>
            <a:solidFill>
              <a:srgbClr val="1CABE2">
                <a:alpha val="100000"/>
              </a:srgbClr>
            </a:solidFill>
          </p:spPr>
          <p:txBody>
            <a:bodyPr/>
            <a:lstStyle/>
            <a:p/>
          </p:txBody>
        </p:sp>
        <p:sp>
          <p:nvSpPr>
            <p:cNvPr id="37" name="rc37"/>
            <p:cNvSpPr/>
            <p:nvPr/>
          </p:nvSpPr>
          <p:spPr>
            <a:xfrm>
              <a:off x="6034237" y="4868531"/>
              <a:ext cx="429597" cy="140986"/>
            </a:xfrm>
            <a:prstGeom prst="rect">
              <a:avLst/>
            </a:prstGeom>
            <a:solidFill>
              <a:srgbClr val="1CABE2">
                <a:alpha val="100000"/>
              </a:srgbClr>
            </a:solidFill>
          </p:spPr>
          <p:txBody>
            <a:bodyPr/>
            <a:lstStyle/>
            <a:p/>
          </p:txBody>
        </p:sp>
        <p:sp>
          <p:nvSpPr>
            <p:cNvPr id="38" name="rc38"/>
            <p:cNvSpPr/>
            <p:nvPr/>
          </p:nvSpPr>
          <p:spPr>
            <a:xfrm>
              <a:off x="6511569" y="4868531"/>
              <a:ext cx="429597" cy="140986"/>
            </a:xfrm>
            <a:prstGeom prst="rect">
              <a:avLst/>
            </a:prstGeom>
            <a:solidFill>
              <a:srgbClr val="1CABE2">
                <a:alpha val="100000"/>
              </a:srgbClr>
            </a:solidFill>
          </p:spPr>
          <p:txBody>
            <a:bodyPr/>
            <a:lstStyle/>
            <a:p/>
          </p:txBody>
        </p:sp>
        <p:sp>
          <p:nvSpPr>
            <p:cNvPr id="39" name="rc39"/>
            <p:cNvSpPr/>
            <p:nvPr/>
          </p:nvSpPr>
          <p:spPr>
            <a:xfrm>
              <a:off x="6988900" y="4586558"/>
              <a:ext cx="429597" cy="422959"/>
            </a:xfrm>
            <a:prstGeom prst="rect">
              <a:avLst/>
            </a:prstGeom>
            <a:solidFill>
              <a:srgbClr val="1CABE2">
                <a:alpha val="100000"/>
              </a:srgbClr>
            </a:solidFill>
          </p:spPr>
          <p:txBody>
            <a:bodyPr/>
            <a:lstStyle/>
            <a:p/>
          </p:txBody>
        </p:sp>
        <p:sp>
          <p:nvSpPr>
            <p:cNvPr id="40" name="pl40"/>
            <p:cNvSpPr/>
            <p:nvPr/>
          </p:nvSpPr>
          <p:spPr>
            <a:xfrm>
              <a:off x="998394" y="2027655"/>
              <a:ext cx="6205304" cy="348941"/>
            </a:xfrm>
            <a:custGeom>
              <a:avLst/>
              <a:pathLst>
                <a:path w="6205304" h="348941">
                  <a:moveTo>
                    <a:pt x="0" y="0"/>
                  </a:moveTo>
                  <a:lnTo>
                    <a:pt x="477331" y="0"/>
                  </a:lnTo>
                  <a:lnTo>
                    <a:pt x="954662" y="31721"/>
                  </a:lnTo>
                  <a:lnTo>
                    <a:pt x="1431993" y="31721"/>
                  </a:lnTo>
                  <a:lnTo>
                    <a:pt x="1909324" y="31721"/>
                  </a:lnTo>
                  <a:lnTo>
                    <a:pt x="2386655" y="31721"/>
                  </a:lnTo>
                  <a:lnTo>
                    <a:pt x="2863986" y="222053"/>
                  </a:lnTo>
                  <a:lnTo>
                    <a:pt x="3341317" y="190331"/>
                  </a:lnTo>
                  <a:lnTo>
                    <a:pt x="3818648" y="95165"/>
                  </a:lnTo>
                  <a:lnTo>
                    <a:pt x="4295979" y="158609"/>
                  </a:lnTo>
                  <a:lnTo>
                    <a:pt x="4773310" y="222053"/>
                  </a:lnTo>
                  <a:lnTo>
                    <a:pt x="5250642" y="285497"/>
                  </a:lnTo>
                  <a:lnTo>
                    <a:pt x="5727973" y="348941"/>
                  </a:lnTo>
                  <a:lnTo>
                    <a:pt x="6205304" y="348941"/>
                  </a:lnTo>
                </a:path>
              </a:pathLst>
            </a:custGeom>
            <a:ln w="27101" cap="flat">
              <a:solidFill>
                <a:srgbClr val="00833D">
                  <a:alpha val="100000"/>
                </a:srgbClr>
              </a:solidFill>
              <a:prstDash val="solid"/>
              <a:round/>
            </a:ln>
          </p:spPr>
          <p:txBody>
            <a:bodyPr/>
            <a:lstStyle/>
            <a:p/>
          </p:txBody>
        </p:sp>
        <p:sp>
          <p:nvSpPr>
            <p:cNvPr id="41" name="pl41"/>
            <p:cNvSpPr/>
            <p:nvPr/>
          </p:nvSpPr>
          <p:spPr>
            <a:xfrm>
              <a:off x="998394" y="2027655"/>
              <a:ext cx="6205304" cy="634438"/>
            </a:xfrm>
            <a:custGeom>
              <a:avLst/>
              <a:pathLst>
                <a:path w="6205304" h="634438">
                  <a:moveTo>
                    <a:pt x="0" y="0"/>
                  </a:moveTo>
                  <a:lnTo>
                    <a:pt x="477331" y="63443"/>
                  </a:lnTo>
                  <a:lnTo>
                    <a:pt x="954662" y="31721"/>
                  </a:lnTo>
                  <a:lnTo>
                    <a:pt x="1431993" y="63443"/>
                  </a:lnTo>
                  <a:lnTo>
                    <a:pt x="1909324" y="63443"/>
                  </a:lnTo>
                  <a:lnTo>
                    <a:pt x="2386655" y="95165"/>
                  </a:lnTo>
                  <a:lnTo>
                    <a:pt x="2863986" y="190331"/>
                  </a:lnTo>
                  <a:lnTo>
                    <a:pt x="3341317" y="126887"/>
                  </a:lnTo>
                  <a:lnTo>
                    <a:pt x="3818648" y="222053"/>
                  </a:lnTo>
                  <a:lnTo>
                    <a:pt x="4295979" y="317219"/>
                  </a:lnTo>
                  <a:lnTo>
                    <a:pt x="4773310" y="412385"/>
                  </a:lnTo>
                  <a:lnTo>
                    <a:pt x="5250642" y="539273"/>
                  </a:lnTo>
                  <a:lnTo>
                    <a:pt x="5727973" y="634438"/>
                  </a:lnTo>
                  <a:lnTo>
                    <a:pt x="6205304" y="602716"/>
                  </a:lnTo>
                </a:path>
              </a:pathLst>
            </a:custGeom>
            <a:ln w="27101" cap="flat">
              <a:solidFill>
                <a:srgbClr val="002759">
                  <a:alpha val="100000"/>
                </a:srgbClr>
              </a:solidFill>
              <a:prstDash val="solid"/>
              <a:round/>
            </a:ln>
          </p:spPr>
          <p:txBody>
            <a:bodyPr/>
            <a:lstStyle/>
            <a:p/>
          </p:txBody>
        </p:sp>
        <p:sp>
          <p:nvSpPr>
            <p:cNvPr id="42" name="pt42"/>
            <p:cNvSpPr/>
            <p:nvPr/>
          </p:nvSpPr>
          <p:spPr>
            <a:xfrm>
              <a:off x="966793"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444124"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921455"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398786"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876118"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35344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30780" y="2218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308111" y="21863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785442"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262773"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740104" y="2218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17435" y="228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694766" y="23449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172097" y="23449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966793"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444124"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92145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398786"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87611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353449"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830780"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308111"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785442"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262773" y="2313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740104" y="2408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17435" y="25353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694766" y="26304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172097" y="25987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965235" y="474049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1442566" y="481063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2" name="tx72"/>
            <p:cNvSpPr/>
            <p:nvPr/>
          </p:nvSpPr>
          <p:spPr>
            <a:xfrm>
              <a:off x="1919897"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397228" y="474049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2874559" y="481063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5" name="tx75"/>
            <p:cNvSpPr/>
            <p:nvPr/>
          </p:nvSpPr>
          <p:spPr>
            <a:xfrm>
              <a:off x="3351891" y="484588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3796062" y="452720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7" name="tx77"/>
            <p:cNvSpPr/>
            <p:nvPr/>
          </p:nvSpPr>
          <p:spPr>
            <a:xfrm>
              <a:off x="4273393" y="392947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8" name="tx78"/>
            <p:cNvSpPr/>
            <p:nvPr/>
          </p:nvSpPr>
          <p:spPr>
            <a:xfrm>
              <a:off x="478388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5261215"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738546"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6215877" y="474049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2" name="tx82"/>
            <p:cNvSpPr/>
            <p:nvPr/>
          </p:nvSpPr>
          <p:spPr>
            <a:xfrm>
              <a:off x="6693208" y="474049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3" name="tx83"/>
            <p:cNvSpPr/>
            <p:nvPr/>
          </p:nvSpPr>
          <p:spPr>
            <a:xfrm>
              <a:off x="7137380" y="445817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84" name="pl84"/>
            <p:cNvSpPr/>
            <p:nvPr/>
          </p:nvSpPr>
          <p:spPr>
            <a:xfrm>
              <a:off x="7222426" y="2378547"/>
              <a:ext cx="639877" cy="66654"/>
            </a:xfrm>
            <a:custGeom>
              <a:avLst/>
              <a:pathLst>
                <a:path w="639877" h="66654">
                  <a:moveTo>
                    <a:pt x="639877" y="66654"/>
                  </a:moveTo>
                  <a:lnTo>
                    <a:pt x="0" y="0"/>
                  </a:lnTo>
                </a:path>
              </a:pathLst>
            </a:custGeom>
          </p:spPr>
          <p:txBody>
            <a:bodyPr/>
            <a:lstStyle/>
            <a:p/>
          </p:txBody>
        </p:sp>
        <p:sp>
          <p:nvSpPr>
            <p:cNvPr id="85" name="pl85"/>
            <p:cNvSpPr/>
            <p:nvPr/>
          </p:nvSpPr>
          <p:spPr>
            <a:xfrm>
              <a:off x="7221971" y="2633068"/>
              <a:ext cx="640332" cy="94484"/>
            </a:xfrm>
            <a:custGeom>
              <a:avLst/>
              <a:pathLst>
                <a:path w="640332" h="94484">
                  <a:moveTo>
                    <a:pt x="640332" y="94484"/>
                  </a:moveTo>
                  <a:lnTo>
                    <a:pt x="0" y="0"/>
                  </a:lnTo>
                </a:path>
              </a:pathLst>
            </a:custGeom>
          </p:spPr>
          <p:txBody>
            <a:bodyPr/>
            <a:lstStyle/>
            <a:p/>
          </p:txBody>
        </p:sp>
        <p:sp>
          <p:nvSpPr>
            <p:cNvPr id="86" name="pg86"/>
            <p:cNvSpPr/>
            <p:nvPr/>
          </p:nvSpPr>
          <p:spPr>
            <a:xfrm>
              <a:off x="7793724" y="235868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239980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83%</a:t>
              </a:r>
            </a:p>
          </p:txBody>
        </p:sp>
        <p:sp>
          <p:nvSpPr>
            <p:cNvPr id="88" name="pg88"/>
            <p:cNvSpPr/>
            <p:nvPr/>
          </p:nvSpPr>
          <p:spPr>
            <a:xfrm>
              <a:off x="7793724" y="264379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6849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75%</a:t>
              </a:r>
            </a:p>
          </p:txBody>
        </p:sp>
        <p:sp>
          <p:nvSpPr>
            <p:cNvPr id="90" name="rc90"/>
            <p:cNvSpPr/>
            <p:nvPr/>
          </p:nvSpPr>
          <p:spPr>
            <a:xfrm>
              <a:off x="711996" y="1578789"/>
              <a:ext cx="7923696" cy="3594096"/>
            </a:xfrm>
            <a:prstGeom prst="rect">
              <a:avLst/>
            </a:prstGeom>
            <a:ln w="13550" cap="rnd">
              <a:solidFill>
                <a:srgbClr val="BEBEBE">
                  <a:alpha val="100000"/>
                </a:srgbClr>
              </a:solidFill>
              <a:prstDash val="solid"/>
              <a:round/>
            </a:ln>
          </p:spPr>
          <p:txBody>
            <a:bodyPr/>
            <a:lstStyle/>
            <a:p/>
          </p:txBody>
        </p:sp>
        <p:sp>
          <p:nvSpPr>
            <p:cNvPr id="91" name="tx91"/>
            <p:cNvSpPr/>
            <p:nvPr/>
          </p:nvSpPr>
          <p:spPr>
            <a:xfrm>
              <a:off x="578734"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40809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93" name="tx93"/>
            <p:cNvSpPr/>
            <p:nvPr/>
          </p:nvSpPr>
          <p:spPr>
            <a:xfrm>
              <a:off x="508103" y="31998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508103" y="2320195"/>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95" name="tx95"/>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85617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33347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81083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28816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7654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24282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72015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19748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67481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15215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294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06782"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58414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6147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541005" y="5900002"/>
              <a:ext cx="201456" cy="201456"/>
            </a:xfrm>
            <a:prstGeom prst="rect">
              <a:avLst/>
            </a:prstGeom>
            <a:solidFill>
              <a:srgbClr val="1CABE2">
                <a:alpha val="100000"/>
              </a:srgbClr>
            </a:solidFill>
          </p:spPr>
          <p:txBody>
            <a:bodyPr/>
            <a:lstStyle/>
            <a:p/>
          </p:txBody>
        </p:sp>
        <p:sp>
          <p:nvSpPr>
            <p:cNvPr id="129" name="tx129"/>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1963014" y="1334104"/>
              <a:ext cx="54216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Estonia,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12 confirmed measles cases in Estonia. In the same year, MCV1 coverage was 83% and MCV2 coverage was 75%.
The number of cases in 2025 was 3 times more cases than in 2024 (n=4).
The highest number of measles cases was reported in 2019 (n=27). In this year, MCV1 coverage was 88%.</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Estonia experienced an increase in measles cases compared with 2024, while MCV1 coverage was 83% and MCV2 coverage was 75%.</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220882"/>
              <a:ext cx="3520101" cy="626036"/>
            </a:xfrm>
            <a:custGeom>
              <a:avLst/>
              <a:pathLst>
                <a:path w="3520101" h="626036">
                  <a:moveTo>
                    <a:pt x="0" y="313018"/>
                  </a:moveTo>
                  <a:lnTo>
                    <a:pt x="140804" y="0"/>
                  </a:lnTo>
                  <a:lnTo>
                    <a:pt x="281608" y="0"/>
                  </a:lnTo>
                  <a:lnTo>
                    <a:pt x="422412" y="0"/>
                  </a:lnTo>
                  <a:lnTo>
                    <a:pt x="563216" y="156509"/>
                  </a:lnTo>
                  <a:lnTo>
                    <a:pt x="704020" y="313018"/>
                  </a:lnTo>
                  <a:lnTo>
                    <a:pt x="844824" y="313018"/>
                  </a:lnTo>
                  <a:lnTo>
                    <a:pt x="985628" y="313018"/>
                  </a:lnTo>
                  <a:lnTo>
                    <a:pt x="1126432" y="469527"/>
                  </a:lnTo>
                  <a:lnTo>
                    <a:pt x="1267236" y="469527"/>
                  </a:lnTo>
                  <a:lnTo>
                    <a:pt x="1408040" y="469527"/>
                  </a:lnTo>
                  <a:lnTo>
                    <a:pt x="1548844" y="313018"/>
                  </a:lnTo>
                  <a:lnTo>
                    <a:pt x="1689648" y="469527"/>
                  </a:lnTo>
                  <a:lnTo>
                    <a:pt x="1830452" y="469527"/>
                  </a:lnTo>
                  <a:lnTo>
                    <a:pt x="1971256" y="469527"/>
                  </a:lnTo>
                  <a:lnTo>
                    <a:pt x="2112061" y="626036"/>
                  </a:lnTo>
                  <a:lnTo>
                    <a:pt x="2252865" y="469527"/>
                  </a:lnTo>
                  <a:lnTo>
                    <a:pt x="2393669" y="626036"/>
                  </a:lnTo>
                  <a:lnTo>
                    <a:pt x="2534473" y="626036"/>
                  </a:lnTo>
                  <a:lnTo>
                    <a:pt x="2675277" y="469527"/>
                  </a:lnTo>
                  <a:lnTo>
                    <a:pt x="2816081" y="626036"/>
                  </a:lnTo>
                  <a:lnTo>
                    <a:pt x="2956885" y="626036"/>
                  </a:lnTo>
                  <a:lnTo>
                    <a:pt x="3097689" y="626036"/>
                  </a:lnTo>
                  <a:lnTo>
                    <a:pt x="3238493" y="626036"/>
                  </a:lnTo>
                  <a:lnTo>
                    <a:pt x="3379297" y="626036"/>
                  </a:lnTo>
                  <a:lnTo>
                    <a:pt x="3520101" y="626036"/>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377391"/>
              <a:ext cx="3520101" cy="469527"/>
            </a:xfrm>
            <a:custGeom>
              <a:avLst/>
              <a:pathLst>
                <a:path w="3520101" h="469527">
                  <a:moveTo>
                    <a:pt x="0" y="0"/>
                  </a:moveTo>
                  <a:lnTo>
                    <a:pt x="140804" y="313018"/>
                  </a:lnTo>
                  <a:lnTo>
                    <a:pt x="281608" y="313018"/>
                  </a:lnTo>
                  <a:lnTo>
                    <a:pt x="422412" y="469527"/>
                  </a:lnTo>
                  <a:lnTo>
                    <a:pt x="563216" y="313018"/>
                  </a:lnTo>
                  <a:lnTo>
                    <a:pt x="704020" y="313018"/>
                  </a:lnTo>
                  <a:lnTo>
                    <a:pt x="844824" y="469527"/>
                  </a:lnTo>
                  <a:lnTo>
                    <a:pt x="985628" y="313018"/>
                  </a:lnTo>
                  <a:lnTo>
                    <a:pt x="1126432" y="469527"/>
                  </a:lnTo>
                  <a:lnTo>
                    <a:pt x="1267236" y="313018"/>
                  </a:lnTo>
                  <a:lnTo>
                    <a:pt x="1408040" y="313018"/>
                  </a:lnTo>
                  <a:lnTo>
                    <a:pt x="1548844" y="469527"/>
                  </a:lnTo>
                  <a:lnTo>
                    <a:pt x="1689648" y="313018"/>
                  </a:lnTo>
                  <a:lnTo>
                    <a:pt x="1830452" y="156509"/>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156509"/>
                  </a:lnTo>
                  <a:lnTo>
                    <a:pt x="3238493" y="156509"/>
                  </a:lnTo>
                  <a:lnTo>
                    <a:pt x="3379297" y="156509"/>
                  </a:lnTo>
                  <a:lnTo>
                    <a:pt x="3520101" y="156509"/>
                  </a:lnTo>
                </a:path>
              </a:pathLst>
            </a:custGeom>
            <a:ln w="27101" cap="flat">
              <a:solidFill>
                <a:srgbClr val="00833D">
                  <a:alpha val="80000"/>
                </a:srgbClr>
              </a:solidFill>
              <a:prstDash val="solid"/>
              <a:round/>
            </a:ln>
          </p:spPr>
          <p:txBody>
            <a:bodyPr/>
            <a:lstStyle/>
            <a:p/>
          </p:txBody>
        </p:sp>
        <p:sp>
          <p:nvSpPr>
            <p:cNvPr id="24" name="pl24"/>
            <p:cNvSpPr/>
            <p:nvPr/>
          </p:nvSpPr>
          <p:spPr>
            <a:xfrm>
              <a:off x="943464" y="4220882"/>
              <a:ext cx="3520101" cy="626036"/>
            </a:xfrm>
            <a:custGeom>
              <a:avLst/>
              <a:pathLst>
                <a:path w="3520101" h="626036">
                  <a:moveTo>
                    <a:pt x="0" y="313018"/>
                  </a:moveTo>
                  <a:lnTo>
                    <a:pt x="140804" y="0"/>
                  </a:lnTo>
                  <a:lnTo>
                    <a:pt x="281608" y="0"/>
                  </a:lnTo>
                  <a:lnTo>
                    <a:pt x="422412" y="0"/>
                  </a:lnTo>
                  <a:lnTo>
                    <a:pt x="563216" y="156509"/>
                  </a:lnTo>
                  <a:lnTo>
                    <a:pt x="704020" y="313018"/>
                  </a:lnTo>
                  <a:lnTo>
                    <a:pt x="844824" y="313018"/>
                  </a:lnTo>
                  <a:lnTo>
                    <a:pt x="985628" y="313018"/>
                  </a:lnTo>
                  <a:lnTo>
                    <a:pt x="1126432" y="469527"/>
                  </a:lnTo>
                  <a:lnTo>
                    <a:pt x="1267236" y="469527"/>
                  </a:lnTo>
                  <a:lnTo>
                    <a:pt x="1408040" y="469527"/>
                  </a:lnTo>
                  <a:lnTo>
                    <a:pt x="1548844" y="313018"/>
                  </a:lnTo>
                  <a:lnTo>
                    <a:pt x="1689648" y="469527"/>
                  </a:lnTo>
                  <a:lnTo>
                    <a:pt x="1830452" y="469527"/>
                  </a:lnTo>
                  <a:lnTo>
                    <a:pt x="1971256" y="469527"/>
                  </a:lnTo>
                  <a:lnTo>
                    <a:pt x="2112061" y="626036"/>
                  </a:lnTo>
                  <a:lnTo>
                    <a:pt x="2252865" y="469527"/>
                  </a:lnTo>
                  <a:lnTo>
                    <a:pt x="2393669" y="626036"/>
                  </a:lnTo>
                  <a:lnTo>
                    <a:pt x="2534473" y="626036"/>
                  </a:lnTo>
                  <a:lnTo>
                    <a:pt x="2675277" y="469527"/>
                  </a:lnTo>
                  <a:lnTo>
                    <a:pt x="2816081" y="626036"/>
                  </a:lnTo>
                  <a:lnTo>
                    <a:pt x="2956885" y="626036"/>
                  </a:lnTo>
                  <a:lnTo>
                    <a:pt x="3097689" y="626036"/>
                  </a:lnTo>
                  <a:lnTo>
                    <a:pt x="3238493" y="626036"/>
                  </a:lnTo>
                  <a:lnTo>
                    <a:pt x="3379297" y="626036"/>
                  </a:lnTo>
                  <a:lnTo>
                    <a:pt x="3520101" y="626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4220882"/>
              <a:ext cx="3520101" cy="626036"/>
            </a:xfrm>
            <a:custGeom>
              <a:avLst/>
              <a:pathLst>
                <a:path w="3520101" h="626036">
                  <a:moveTo>
                    <a:pt x="0" y="313018"/>
                  </a:moveTo>
                  <a:lnTo>
                    <a:pt x="140804" y="0"/>
                  </a:lnTo>
                  <a:lnTo>
                    <a:pt x="281608" y="0"/>
                  </a:lnTo>
                  <a:lnTo>
                    <a:pt x="422412" y="0"/>
                  </a:lnTo>
                  <a:lnTo>
                    <a:pt x="563216" y="156509"/>
                  </a:lnTo>
                  <a:lnTo>
                    <a:pt x="704020" y="313018"/>
                  </a:lnTo>
                  <a:lnTo>
                    <a:pt x="844824" y="313018"/>
                  </a:lnTo>
                  <a:lnTo>
                    <a:pt x="985628" y="313018"/>
                  </a:lnTo>
                  <a:lnTo>
                    <a:pt x="1126432" y="469527"/>
                  </a:lnTo>
                  <a:lnTo>
                    <a:pt x="1267236" y="469527"/>
                  </a:lnTo>
                  <a:lnTo>
                    <a:pt x="1408040" y="469527"/>
                  </a:lnTo>
                  <a:lnTo>
                    <a:pt x="1548844" y="313018"/>
                  </a:lnTo>
                  <a:lnTo>
                    <a:pt x="1689648" y="469527"/>
                  </a:lnTo>
                  <a:lnTo>
                    <a:pt x="1830452" y="469527"/>
                  </a:lnTo>
                  <a:lnTo>
                    <a:pt x="1971256" y="469527"/>
                  </a:lnTo>
                  <a:lnTo>
                    <a:pt x="2112061" y="626036"/>
                  </a:lnTo>
                  <a:lnTo>
                    <a:pt x="2252865" y="469527"/>
                  </a:lnTo>
                  <a:lnTo>
                    <a:pt x="2393669" y="626036"/>
                  </a:lnTo>
                  <a:lnTo>
                    <a:pt x="2534473" y="626036"/>
                  </a:lnTo>
                  <a:lnTo>
                    <a:pt x="2675277" y="469527"/>
                  </a:lnTo>
                  <a:lnTo>
                    <a:pt x="2816081" y="626036"/>
                  </a:lnTo>
                  <a:lnTo>
                    <a:pt x="2956885" y="626036"/>
                  </a:lnTo>
                  <a:lnTo>
                    <a:pt x="3097689" y="626036"/>
                  </a:lnTo>
                  <a:lnTo>
                    <a:pt x="3238493" y="626036"/>
                  </a:lnTo>
                  <a:lnTo>
                    <a:pt x="3379297" y="626036"/>
                  </a:lnTo>
                  <a:lnTo>
                    <a:pt x="3520101" y="626036"/>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6" name="pg36"/>
            <p:cNvSpPr/>
            <p:nvPr/>
          </p:nvSpPr>
          <p:spPr>
            <a:xfrm>
              <a:off x="1588995"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29301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299703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560252"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264273"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40507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7888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7888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10348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6593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45985" y="612090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68" name="tx68"/>
            <p:cNvSpPr/>
            <p:nvPr/>
          </p:nvSpPr>
          <p:spPr>
            <a:xfrm>
              <a:off x="237058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33035"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064373"/>
              <a:ext cx="3520101" cy="1095563"/>
            </a:xfrm>
            <a:custGeom>
              <a:avLst/>
              <a:pathLst>
                <a:path w="3520101" h="1095563">
                  <a:moveTo>
                    <a:pt x="0" y="469527"/>
                  </a:moveTo>
                  <a:lnTo>
                    <a:pt x="140804" y="313018"/>
                  </a:lnTo>
                  <a:lnTo>
                    <a:pt x="281608" y="313018"/>
                  </a:lnTo>
                  <a:lnTo>
                    <a:pt x="422412" y="313018"/>
                  </a:lnTo>
                  <a:lnTo>
                    <a:pt x="563216" y="626036"/>
                  </a:lnTo>
                  <a:lnTo>
                    <a:pt x="704020" y="469527"/>
                  </a:lnTo>
                  <a:lnTo>
                    <a:pt x="844824" y="626036"/>
                  </a:lnTo>
                  <a:lnTo>
                    <a:pt x="985628" y="626036"/>
                  </a:lnTo>
                  <a:lnTo>
                    <a:pt x="1126432" y="626036"/>
                  </a:lnTo>
                  <a:lnTo>
                    <a:pt x="1267236" y="626036"/>
                  </a:lnTo>
                  <a:lnTo>
                    <a:pt x="1408040" y="782545"/>
                  </a:lnTo>
                  <a:lnTo>
                    <a:pt x="1548844" y="626036"/>
                  </a:lnTo>
                  <a:lnTo>
                    <a:pt x="1689648" y="626036"/>
                  </a:lnTo>
                  <a:lnTo>
                    <a:pt x="1830452" y="626036"/>
                  </a:lnTo>
                  <a:lnTo>
                    <a:pt x="1971256" y="626036"/>
                  </a:lnTo>
                  <a:lnTo>
                    <a:pt x="2112061" y="782545"/>
                  </a:lnTo>
                  <a:lnTo>
                    <a:pt x="2252865" y="626036"/>
                  </a:lnTo>
                  <a:lnTo>
                    <a:pt x="2393669" y="782545"/>
                  </a:lnTo>
                  <a:lnTo>
                    <a:pt x="2534473" y="0"/>
                  </a:lnTo>
                  <a:lnTo>
                    <a:pt x="2675277" y="156509"/>
                  </a:lnTo>
                  <a:lnTo>
                    <a:pt x="2816081" y="782545"/>
                  </a:lnTo>
                  <a:lnTo>
                    <a:pt x="2956885" y="626036"/>
                  </a:lnTo>
                  <a:lnTo>
                    <a:pt x="3097689" y="782545"/>
                  </a:lnTo>
                  <a:lnTo>
                    <a:pt x="3238493" y="939054"/>
                  </a:lnTo>
                  <a:lnTo>
                    <a:pt x="3379297" y="1095563"/>
                  </a:lnTo>
                  <a:lnTo>
                    <a:pt x="3520101" y="469527"/>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220882"/>
              <a:ext cx="3520101" cy="313018"/>
            </a:xfrm>
            <a:custGeom>
              <a:avLst/>
              <a:pathLst>
                <a:path w="3520101" h="313018">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90" name="pl90"/>
            <p:cNvSpPr/>
            <p:nvPr/>
          </p:nvSpPr>
          <p:spPr>
            <a:xfrm>
              <a:off x="5308715" y="4064373"/>
              <a:ext cx="3520101" cy="1095563"/>
            </a:xfrm>
            <a:custGeom>
              <a:avLst/>
              <a:pathLst>
                <a:path w="3520101" h="1095563">
                  <a:moveTo>
                    <a:pt x="0" y="469527"/>
                  </a:moveTo>
                  <a:lnTo>
                    <a:pt x="140804" y="313018"/>
                  </a:lnTo>
                  <a:lnTo>
                    <a:pt x="281608" y="313018"/>
                  </a:lnTo>
                  <a:lnTo>
                    <a:pt x="422412" y="313018"/>
                  </a:lnTo>
                  <a:lnTo>
                    <a:pt x="563216" y="626036"/>
                  </a:lnTo>
                  <a:lnTo>
                    <a:pt x="704020" y="469527"/>
                  </a:lnTo>
                  <a:lnTo>
                    <a:pt x="844824" y="626036"/>
                  </a:lnTo>
                  <a:lnTo>
                    <a:pt x="985628" y="626036"/>
                  </a:lnTo>
                  <a:lnTo>
                    <a:pt x="1126432" y="626036"/>
                  </a:lnTo>
                  <a:lnTo>
                    <a:pt x="1267236" y="626036"/>
                  </a:lnTo>
                  <a:lnTo>
                    <a:pt x="1408040" y="782545"/>
                  </a:lnTo>
                  <a:lnTo>
                    <a:pt x="1548844" y="626036"/>
                  </a:lnTo>
                  <a:lnTo>
                    <a:pt x="1689648" y="626036"/>
                  </a:lnTo>
                  <a:lnTo>
                    <a:pt x="1830452" y="626036"/>
                  </a:lnTo>
                  <a:lnTo>
                    <a:pt x="1971256" y="626036"/>
                  </a:lnTo>
                  <a:lnTo>
                    <a:pt x="2112061" y="782545"/>
                  </a:lnTo>
                  <a:lnTo>
                    <a:pt x="2252865" y="626036"/>
                  </a:lnTo>
                  <a:lnTo>
                    <a:pt x="2393669" y="782545"/>
                  </a:lnTo>
                  <a:lnTo>
                    <a:pt x="2534473" y="0"/>
                  </a:lnTo>
                  <a:lnTo>
                    <a:pt x="2675277" y="156509"/>
                  </a:lnTo>
                  <a:lnTo>
                    <a:pt x="2816081" y="782545"/>
                  </a:lnTo>
                  <a:lnTo>
                    <a:pt x="2956885" y="626036"/>
                  </a:lnTo>
                  <a:lnTo>
                    <a:pt x="3097689" y="782545"/>
                  </a:lnTo>
                  <a:lnTo>
                    <a:pt x="3238493" y="939054"/>
                  </a:lnTo>
                  <a:lnTo>
                    <a:pt x="3379297" y="1095563"/>
                  </a:lnTo>
                  <a:lnTo>
                    <a:pt x="3520101" y="469527"/>
                  </a:lnTo>
                </a:path>
              </a:pathLst>
            </a:custGeom>
            <a:ln w="43362" cap="flat">
              <a:solidFill>
                <a:srgbClr val="000000">
                  <a:alpha val="100000"/>
                </a:srgbClr>
              </a:solidFill>
              <a:prstDash val="solid"/>
              <a:round/>
            </a:ln>
          </p:spPr>
          <p:txBody>
            <a:bodyPr/>
            <a:lstStyle/>
            <a:p/>
          </p:txBody>
        </p:sp>
        <p:sp>
          <p:nvSpPr>
            <p:cNvPr id="91" name="pl91"/>
            <p:cNvSpPr/>
            <p:nvPr/>
          </p:nvSpPr>
          <p:spPr>
            <a:xfrm>
              <a:off x="5308715" y="4064373"/>
              <a:ext cx="3520101" cy="1095563"/>
            </a:xfrm>
            <a:custGeom>
              <a:avLst/>
              <a:pathLst>
                <a:path w="3520101" h="1095563">
                  <a:moveTo>
                    <a:pt x="0" y="469527"/>
                  </a:moveTo>
                  <a:lnTo>
                    <a:pt x="140804" y="313018"/>
                  </a:lnTo>
                  <a:lnTo>
                    <a:pt x="281608" y="313018"/>
                  </a:lnTo>
                  <a:lnTo>
                    <a:pt x="422412" y="313018"/>
                  </a:lnTo>
                  <a:lnTo>
                    <a:pt x="563216" y="626036"/>
                  </a:lnTo>
                  <a:lnTo>
                    <a:pt x="704020" y="469527"/>
                  </a:lnTo>
                  <a:lnTo>
                    <a:pt x="844824" y="626036"/>
                  </a:lnTo>
                  <a:lnTo>
                    <a:pt x="985628" y="626036"/>
                  </a:lnTo>
                  <a:lnTo>
                    <a:pt x="1126432" y="626036"/>
                  </a:lnTo>
                  <a:lnTo>
                    <a:pt x="1267236" y="626036"/>
                  </a:lnTo>
                  <a:lnTo>
                    <a:pt x="1408040" y="782545"/>
                  </a:lnTo>
                  <a:lnTo>
                    <a:pt x="1548844" y="626036"/>
                  </a:lnTo>
                  <a:lnTo>
                    <a:pt x="1689648" y="626036"/>
                  </a:lnTo>
                  <a:lnTo>
                    <a:pt x="1830452" y="626036"/>
                  </a:lnTo>
                  <a:lnTo>
                    <a:pt x="1971256" y="626036"/>
                  </a:lnTo>
                  <a:lnTo>
                    <a:pt x="2112061" y="782545"/>
                  </a:lnTo>
                  <a:lnTo>
                    <a:pt x="2252865" y="626036"/>
                  </a:lnTo>
                  <a:lnTo>
                    <a:pt x="2393669" y="782545"/>
                  </a:lnTo>
                  <a:lnTo>
                    <a:pt x="2534473" y="0"/>
                  </a:lnTo>
                  <a:lnTo>
                    <a:pt x="2675277" y="156509"/>
                  </a:lnTo>
                  <a:lnTo>
                    <a:pt x="2816081" y="782545"/>
                  </a:lnTo>
                  <a:lnTo>
                    <a:pt x="2956885" y="626036"/>
                  </a:lnTo>
                  <a:lnTo>
                    <a:pt x="3097689" y="782545"/>
                  </a:lnTo>
                  <a:lnTo>
                    <a:pt x="3238493" y="939054"/>
                  </a:lnTo>
                  <a:lnTo>
                    <a:pt x="3379297" y="1095563"/>
                  </a:lnTo>
                  <a:lnTo>
                    <a:pt x="3520101" y="469527"/>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595424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65826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36228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925503"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612677"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43031"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4413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4413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6873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3118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911236" y="612090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134" name="tx134"/>
            <p:cNvSpPr/>
            <p:nvPr/>
          </p:nvSpPr>
          <p:spPr>
            <a:xfrm>
              <a:off x="673583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498286"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Estonia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Estonia, indicating good retention of children in immunization programmes, and current efforts to ensure follow up are successful.</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01818"/>
            </a:xfrm>
            <a:custGeom>
              <a:avLst/>
              <a:pathLst>
                <a:path w="2135265" h="101818">
                  <a:moveTo>
                    <a:pt x="0" y="0"/>
                  </a:moveTo>
                  <a:lnTo>
                    <a:pt x="85410" y="0"/>
                  </a:lnTo>
                  <a:lnTo>
                    <a:pt x="170821" y="0"/>
                  </a:lnTo>
                  <a:lnTo>
                    <a:pt x="256231" y="0"/>
                  </a:lnTo>
                  <a:lnTo>
                    <a:pt x="341642" y="0"/>
                  </a:lnTo>
                  <a:lnTo>
                    <a:pt x="427053" y="0"/>
                  </a:lnTo>
                  <a:lnTo>
                    <a:pt x="512463" y="0"/>
                  </a:lnTo>
                  <a:lnTo>
                    <a:pt x="597874" y="8484"/>
                  </a:lnTo>
                  <a:lnTo>
                    <a:pt x="683284" y="8484"/>
                  </a:lnTo>
                  <a:lnTo>
                    <a:pt x="768695" y="16969"/>
                  </a:lnTo>
                  <a:lnTo>
                    <a:pt x="854106" y="16969"/>
                  </a:lnTo>
                  <a:lnTo>
                    <a:pt x="939516" y="0"/>
                  </a:lnTo>
                  <a:lnTo>
                    <a:pt x="1024927" y="16969"/>
                  </a:lnTo>
                  <a:lnTo>
                    <a:pt x="1110337" y="25454"/>
                  </a:lnTo>
                  <a:lnTo>
                    <a:pt x="1195748" y="33939"/>
                  </a:lnTo>
                  <a:lnTo>
                    <a:pt x="1281159" y="33939"/>
                  </a:lnTo>
                  <a:lnTo>
                    <a:pt x="1366569" y="33939"/>
                  </a:lnTo>
                  <a:lnTo>
                    <a:pt x="1451980" y="42424"/>
                  </a:lnTo>
                  <a:lnTo>
                    <a:pt x="1537390" y="59393"/>
                  </a:lnTo>
                  <a:lnTo>
                    <a:pt x="1622801" y="59393"/>
                  </a:lnTo>
                  <a:lnTo>
                    <a:pt x="1708212" y="67878"/>
                  </a:lnTo>
                  <a:lnTo>
                    <a:pt x="1793622" y="76363"/>
                  </a:lnTo>
                  <a:lnTo>
                    <a:pt x="1879033" y="84848"/>
                  </a:lnTo>
                  <a:lnTo>
                    <a:pt x="1964443" y="93333"/>
                  </a:lnTo>
                  <a:lnTo>
                    <a:pt x="2049854" y="101818"/>
                  </a:lnTo>
                  <a:lnTo>
                    <a:pt x="2135265" y="93333"/>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3" name="tx53"/>
            <p:cNvSpPr/>
            <p:nvPr/>
          </p:nvSpPr>
          <p:spPr>
            <a:xfrm>
              <a:off x="3051698"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92823"/>
              <a:ext cx="854106" cy="110302"/>
            </a:xfrm>
            <a:custGeom>
              <a:avLst/>
              <a:pathLst>
                <a:path w="854106" h="110302">
                  <a:moveTo>
                    <a:pt x="0" y="0"/>
                  </a:moveTo>
                  <a:lnTo>
                    <a:pt x="85410" y="0"/>
                  </a:lnTo>
                  <a:lnTo>
                    <a:pt x="170821" y="8484"/>
                  </a:lnTo>
                  <a:lnTo>
                    <a:pt x="256231" y="16969"/>
                  </a:lnTo>
                  <a:lnTo>
                    <a:pt x="341642" y="16969"/>
                  </a:lnTo>
                  <a:lnTo>
                    <a:pt x="427053" y="25454"/>
                  </a:lnTo>
                  <a:lnTo>
                    <a:pt x="512463" y="42424"/>
                  </a:lnTo>
                  <a:lnTo>
                    <a:pt x="597874" y="67878"/>
                  </a:lnTo>
                  <a:lnTo>
                    <a:pt x="683284" y="84848"/>
                  </a:lnTo>
                  <a:lnTo>
                    <a:pt x="768695" y="110302"/>
                  </a:lnTo>
                  <a:lnTo>
                    <a:pt x="854106" y="76363"/>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6" name="tx86"/>
            <p:cNvSpPr/>
            <p:nvPr/>
          </p:nvSpPr>
          <p:spPr>
            <a:xfrm>
              <a:off x="3223926"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7" name="tx87"/>
            <p:cNvSpPr/>
            <p:nvPr/>
          </p:nvSpPr>
          <p:spPr>
            <a:xfrm>
              <a:off x="2624645"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8" name="tx88"/>
            <p:cNvSpPr/>
            <p:nvPr/>
          </p:nvSpPr>
          <p:spPr>
            <a:xfrm>
              <a:off x="3051698"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654849"/>
              <a:ext cx="939516" cy="483635"/>
            </a:xfrm>
            <a:custGeom>
              <a:avLst/>
              <a:pathLst>
                <a:path w="939516" h="483635">
                  <a:moveTo>
                    <a:pt x="0" y="483635"/>
                  </a:moveTo>
                  <a:lnTo>
                    <a:pt x="85410" y="195151"/>
                  </a:lnTo>
                  <a:lnTo>
                    <a:pt x="170821" y="16969"/>
                  </a:lnTo>
                  <a:lnTo>
                    <a:pt x="256231" y="0"/>
                  </a:lnTo>
                  <a:lnTo>
                    <a:pt x="341642" y="16969"/>
                  </a:lnTo>
                  <a:lnTo>
                    <a:pt x="427053" y="50909"/>
                  </a:lnTo>
                  <a:lnTo>
                    <a:pt x="512463" y="42424"/>
                  </a:lnTo>
                  <a:lnTo>
                    <a:pt x="597874" y="59393"/>
                  </a:lnTo>
                  <a:lnTo>
                    <a:pt x="683284" y="76363"/>
                  </a:lnTo>
                  <a:lnTo>
                    <a:pt x="768695" y="101818"/>
                  </a:lnTo>
                  <a:lnTo>
                    <a:pt x="854106" y="118787"/>
                  </a:lnTo>
                  <a:lnTo>
                    <a:pt x="939516" y="76363"/>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512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02498"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99923" y="504616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22" name="tx122"/>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3" name="tx123"/>
            <p:cNvSpPr/>
            <p:nvPr/>
          </p:nvSpPr>
          <p:spPr>
            <a:xfrm>
              <a:off x="2624645"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4" name="tx124"/>
            <p:cNvSpPr/>
            <p:nvPr/>
          </p:nvSpPr>
          <p:spPr>
            <a:xfrm>
              <a:off x="3051698" y="463367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47768"/>
              <a:ext cx="2135265" cy="144242"/>
            </a:xfrm>
            <a:custGeom>
              <a:avLst/>
              <a:pathLst>
                <a:path w="2135265" h="144242">
                  <a:moveTo>
                    <a:pt x="0" y="25454"/>
                  </a:moveTo>
                  <a:lnTo>
                    <a:pt x="85410" y="0"/>
                  </a:lnTo>
                  <a:lnTo>
                    <a:pt x="170821" y="0"/>
                  </a:lnTo>
                  <a:lnTo>
                    <a:pt x="256231" y="0"/>
                  </a:lnTo>
                  <a:lnTo>
                    <a:pt x="341642" y="8484"/>
                  </a:lnTo>
                  <a:lnTo>
                    <a:pt x="427053" y="0"/>
                  </a:lnTo>
                  <a:lnTo>
                    <a:pt x="512463" y="8484"/>
                  </a:lnTo>
                  <a:lnTo>
                    <a:pt x="597874" y="8484"/>
                  </a:lnTo>
                  <a:lnTo>
                    <a:pt x="683284" y="16969"/>
                  </a:lnTo>
                  <a:lnTo>
                    <a:pt x="768695" y="16969"/>
                  </a:lnTo>
                  <a:lnTo>
                    <a:pt x="854106" y="25454"/>
                  </a:lnTo>
                  <a:lnTo>
                    <a:pt x="939516" y="25454"/>
                  </a:lnTo>
                  <a:lnTo>
                    <a:pt x="1024927" y="25454"/>
                  </a:lnTo>
                  <a:lnTo>
                    <a:pt x="1110337" y="25454"/>
                  </a:lnTo>
                  <a:lnTo>
                    <a:pt x="1195748" y="33939"/>
                  </a:lnTo>
                  <a:lnTo>
                    <a:pt x="1281159" y="42424"/>
                  </a:lnTo>
                  <a:lnTo>
                    <a:pt x="1366569" y="33939"/>
                  </a:lnTo>
                  <a:lnTo>
                    <a:pt x="1451980" y="42424"/>
                  </a:lnTo>
                  <a:lnTo>
                    <a:pt x="1537390" y="50909"/>
                  </a:lnTo>
                  <a:lnTo>
                    <a:pt x="1622801" y="50909"/>
                  </a:lnTo>
                  <a:lnTo>
                    <a:pt x="1708212" y="59393"/>
                  </a:lnTo>
                  <a:lnTo>
                    <a:pt x="1793622" y="67878"/>
                  </a:lnTo>
                  <a:lnTo>
                    <a:pt x="1879033" y="93333"/>
                  </a:lnTo>
                  <a:lnTo>
                    <a:pt x="1964443" y="118787"/>
                  </a:lnTo>
                  <a:lnTo>
                    <a:pt x="2049854" y="144242"/>
                  </a:lnTo>
                  <a:lnTo>
                    <a:pt x="2135265" y="110302"/>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600936"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68634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77175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19881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284221"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36963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54045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1127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tx172"/>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3" name="tx173"/>
            <p:cNvSpPr/>
            <p:nvPr/>
          </p:nvSpPr>
          <p:spPr>
            <a:xfrm>
              <a:off x="5418832"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4" name="tx174"/>
            <p:cNvSpPr/>
            <p:nvPr/>
          </p:nvSpPr>
          <p:spPr>
            <a:xfrm>
              <a:off x="5845885"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284338"/>
              <a:ext cx="2135265" cy="110302"/>
            </a:xfrm>
            <a:custGeom>
              <a:avLst/>
              <a:pathLst>
                <a:path w="2135265" h="110302">
                  <a:moveTo>
                    <a:pt x="0" y="25454"/>
                  </a:moveTo>
                  <a:lnTo>
                    <a:pt x="85410" y="8484"/>
                  </a:lnTo>
                  <a:lnTo>
                    <a:pt x="170821" y="8484"/>
                  </a:lnTo>
                  <a:lnTo>
                    <a:pt x="256231" y="8484"/>
                  </a:lnTo>
                  <a:lnTo>
                    <a:pt x="341642" y="0"/>
                  </a:lnTo>
                  <a:lnTo>
                    <a:pt x="427053" y="0"/>
                  </a:lnTo>
                  <a:lnTo>
                    <a:pt x="512463" y="0"/>
                  </a:lnTo>
                  <a:lnTo>
                    <a:pt x="597874" y="0"/>
                  </a:lnTo>
                  <a:lnTo>
                    <a:pt x="683284" y="8484"/>
                  </a:lnTo>
                  <a:lnTo>
                    <a:pt x="768695" y="8484"/>
                  </a:lnTo>
                  <a:lnTo>
                    <a:pt x="854106" y="8484"/>
                  </a:lnTo>
                  <a:lnTo>
                    <a:pt x="939516" y="16969"/>
                  </a:lnTo>
                  <a:lnTo>
                    <a:pt x="1024927" y="16969"/>
                  </a:lnTo>
                  <a:lnTo>
                    <a:pt x="1110337" y="16969"/>
                  </a:lnTo>
                  <a:lnTo>
                    <a:pt x="1195748" y="25454"/>
                  </a:lnTo>
                  <a:lnTo>
                    <a:pt x="1281159" y="25454"/>
                  </a:lnTo>
                  <a:lnTo>
                    <a:pt x="1366569" y="25454"/>
                  </a:lnTo>
                  <a:lnTo>
                    <a:pt x="1451980" y="25454"/>
                  </a:lnTo>
                  <a:lnTo>
                    <a:pt x="1537390" y="76363"/>
                  </a:lnTo>
                  <a:lnTo>
                    <a:pt x="1622801" y="67878"/>
                  </a:lnTo>
                  <a:lnTo>
                    <a:pt x="1708212" y="42424"/>
                  </a:lnTo>
                  <a:lnTo>
                    <a:pt x="1793622" y="59393"/>
                  </a:lnTo>
                  <a:lnTo>
                    <a:pt x="1879033" y="76363"/>
                  </a:lnTo>
                  <a:lnTo>
                    <a:pt x="1964443" y="93333"/>
                  </a:lnTo>
                  <a:lnTo>
                    <a:pt x="2049854" y="110302"/>
                  </a:lnTo>
                  <a:lnTo>
                    <a:pt x="2135265" y="110302"/>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882095"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2" name="tx222"/>
            <p:cNvSpPr/>
            <p:nvPr/>
          </p:nvSpPr>
          <p:spPr>
            <a:xfrm>
              <a:off x="6018113" y="3302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3" name="tx223"/>
            <p:cNvSpPr/>
            <p:nvPr/>
          </p:nvSpPr>
          <p:spPr>
            <a:xfrm>
              <a:off x="5418832"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4" name="tx224"/>
            <p:cNvSpPr/>
            <p:nvPr/>
          </p:nvSpPr>
          <p:spPr>
            <a:xfrm>
              <a:off x="5845885"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973222"/>
              <a:ext cx="2135265" cy="127272"/>
            </a:xfrm>
            <a:custGeom>
              <a:avLst/>
              <a:pathLst>
                <a:path w="2135265" h="127272">
                  <a:moveTo>
                    <a:pt x="0" y="25454"/>
                  </a:moveTo>
                  <a:lnTo>
                    <a:pt x="85410" y="16969"/>
                  </a:lnTo>
                  <a:lnTo>
                    <a:pt x="170821" y="16969"/>
                  </a:lnTo>
                  <a:lnTo>
                    <a:pt x="256231" y="16969"/>
                  </a:lnTo>
                  <a:lnTo>
                    <a:pt x="341642" y="16969"/>
                  </a:lnTo>
                  <a:lnTo>
                    <a:pt x="427053" y="0"/>
                  </a:lnTo>
                  <a:lnTo>
                    <a:pt x="512463" y="8484"/>
                  </a:lnTo>
                  <a:lnTo>
                    <a:pt x="597874" y="8484"/>
                  </a:lnTo>
                  <a:lnTo>
                    <a:pt x="683284" y="8484"/>
                  </a:lnTo>
                  <a:lnTo>
                    <a:pt x="768695" y="8484"/>
                  </a:lnTo>
                  <a:lnTo>
                    <a:pt x="854106" y="16969"/>
                  </a:lnTo>
                  <a:lnTo>
                    <a:pt x="939516" y="25454"/>
                  </a:lnTo>
                  <a:lnTo>
                    <a:pt x="1024927" y="16969"/>
                  </a:lnTo>
                  <a:lnTo>
                    <a:pt x="1110337" y="16969"/>
                  </a:lnTo>
                  <a:lnTo>
                    <a:pt x="1195748" y="25454"/>
                  </a:lnTo>
                  <a:lnTo>
                    <a:pt x="1281159" y="25454"/>
                  </a:lnTo>
                  <a:lnTo>
                    <a:pt x="1366569" y="25454"/>
                  </a:lnTo>
                  <a:lnTo>
                    <a:pt x="1451980" y="25454"/>
                  </a:lnTo>
                  <a:lnTo>
                    <a:pt x="1537390" y="33939"/>
                  </a:lnTo>
                  <a:lnTo>
                    <a:pt x="1622801" y="42424"/>
                  </a:lnTo>
                  <a:lnTo>
                    <a:pt x="1708212" y="42424"/>
                  </a:lnTo>
                  <a:lnTo>
                    <a:pt x="1793622" y="50909"/>
                  </a:lnTo>
                  <a:lnTo>
                    <a:pt x="1879033" y="76363"/>
                  </a:lnTo>
                  <a:lnTo>
                    <a:pt x="1964443" y="101818"/>
                  </a:lnTo>
                  <a:lnTo>
                    <a:pt x="2049854" y="127272"/>
                  </a:lnTo>
                  <a:lnTo>
                    <a:pt x="2135265" y="93333"/>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053481"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13889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395124"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48053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756594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65135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799299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807840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16381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833464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42005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0546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9087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2" name="tx272"/>
            <p:cNvSpPr/>
            <p:nvPr/>
          </p:nvSpPr>
          <p:spPr>
            <a:xfrm>
              <a:off x="8812300"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3" name="tx273"/>
            <p:cNvSpPr/>
            <p:nvPr/>
          </p:nvSpPr>
          <p:spPr>
            <a:xfrm>
              <a:off x="8213020"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4" name="tx274"/>
            <p:cNvSpPr/>
            <p:nvPr/>
          </p:nvSpPr>
          <p:spPr>
            <a:xfrm>
              <a:off x="8640073"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3267369"/>
              <a:ext cx="2135265" cy="203636"/>
            </a:xfrm>
            <a:custGeom>
              <a:avLst/>
              <a:pathLst>
                <a:path w="2135265" h="203636">
                  <a:moveTo>
                    <a:pt x="0" y="76363"/>
                  </a:moveTo>
                  <a:lnTo>
                    <a:pt x="85410" y="118787"/>
                  </a:lnTo>
                  <a:lnTo>
                    <a:pt x="170821" y="33939"/>
                  </a:lnTo>
                  <a:lnTo>
                    <a:pt x="256231" y="16969"/>
                  </a:lnTo>
                  <a:lnTo>
                    <a:pt x="341642" y="8484"/>
                  </a:lnTo>
                  <a:lnTo>
                    <a:pt x="427053" y="0"/>
                  </a:lnTo>
                  <a:lnTo>
                    <a:pt x="512463" y="0"/>
                  </a:lnTo>
                  <a:lnTo>
                    <a:pt x="597874" y="16969"/>
                  </a:lnTo>
                  <a:lnTo>
                    <a:pt x="683284" y="8484"/>
                  </a:lnTo>
                  <a:lnTo>
                    <a:pt x="768695" y="16969"/>
                  </a:lnTo>
                  <a:lnTo>
                    <a:pt x="854106" y="25454"/>
                  </a:lnTo>
                  <a:lnTo>
                    <a:pt x="939516" y="25454"/>
                  </a:lnTo>
                  <a:lnTo>
                    <a:pt x="1024927" y="33939"/>
                  </a:lnTo>
                  <a:lnTo>
                    <a:pt x="1110337" y="50909"/>
                  </a:lnTo>
                  <a:lnTo>
                    <a:pt x="1195748" y="42424"/>
                  </a:lnTo>
                  <a:lnTo>
                    <a:pt x="1281159" y="50909"/>
                  </a:lnTo>
                  <a:lnTo>
                    <a:pt x="1366569" y="50909"/>
                  </a:lnTo>
                  <a:lnTo>
                    <a:pt x="1451980" y="59393"/>
                  </a:lnTo>
                  <a:lnTo>
                    <a:pt x="1537390" y="84848"/>
                  </a:lnTo>
                  <a:lnTo>
                    <a:pt x="1622801" y="67878"/>
                  </a:lnTo>
                  <a:lnTo>
                    <a:pt x="1708212" y="93333"/>
                  </a:lnTo>
                  <a:lnTo>
                    <a:pt x="1793622" y="118787"/>
                  </a:lnTo>
                  <a:lnTo>
                    <a:pt x="1879033" y="144242"/>
                  </a:lnTo>
                  <a:lnTo>
                    <a:pt x="1964443" y="178181"/>
                  </a:lnTo>
                  <a:lnTo>
                    <a:pt x="2049854" y="203636"/>
                  </a:lnTo>
                  <a:lnTo>
                    <a:pt x="2135265" y="195151"/>
                  </a:lnTo>
                </a:path>
              </a:pathLst>
            </a:custGeom>
            <a:ln w="27101" cap="flat">
              <a:solidFill>
                <a:srgbClr val="1CABE2">
                  <a:alpha val="100000"/>
                </a:srgbClr>
              </a:solidFill>
              <a:prstDash val="solid"/>
              <a:round/>
            </a:ln>
          </p:spPr>
          <p:txBody>
            <a:bodyPr/>
            <a:lstStyle/>
            <a:p/>
          </p:txBody>
        </p:sp>
        <p:sp>
          <p:nvSpPr>
            <p:cNvPr id="295" name="pt295"/>
            <p:cNvSpPr/>
            <p:nvPr/>
          </p:nvSpPr>
          <p:spPr>
            <a:xfrm>
              <a:off x="662642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1183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9724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88266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96807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05348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13889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22430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097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9512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48053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56594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65135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7367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82217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0758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9299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07840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16381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249230"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334640"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42005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0546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9087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67628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761693"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tx321"/>
            <p:cNvSpPr/>
            <p:nvPr/>
          </p:nvSpPr>
          <p:spPr>
            <a:xfrm>
              <a:off x="6492549"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322" name="tx322"/>
            <p:cNvSpPr/>
            <p:nvPr/>
          </p:nvSpPr>
          <p:spPr>
            <a:xfrm>
              <a:off x="8812300"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23" name="tx323"/>
            <p:cNvSpPr/>
            <p:nvPr/>
          </p:nvSpPr>
          <p:spPr>
            <a:xfrm>
              <a:off x="8213020"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24" name="tx324"/>
            <p:cNvSpPr/>
            <p:nvPr/>
          </p:nvSpPr>
          <p:spPr>
            <a:xfrm>
              <a:off x="8640073"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325" name="tx32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6" name="tx32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7" name="tx32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8" name="tx32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9" name="tx32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0" name="tx33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1" name="tx33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2" name="tx33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0" name="tx34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1" name="tx34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2" name="tx34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3" name="tx34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4" name="tx34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5" name="tx34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6" name="tx34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7" name="tx34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8" name="tx34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9" name="tx34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0" name="tx35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1" name="tx35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2" name="tx35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3" name="tx35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6" name="tx36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7" name="tx36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8" name="tx36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9" name="tx36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0" name="tx37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1" name="tx37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2" name="pt37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4" name="tx37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5" name="tx37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6" name="tx376"/>
            <p:cNvSpPr/>
            <p:nvPr/>
          </p:nvSpPr>
          <p:spPr>
            <a:xfrm>
              <a:off x="2397103" y="1330710"/>
              <a:ext cx="50416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Estonia, 2000-2025</a:t>
              </a:r>
            </a:p>
          </p:txBody>
        </p:sp>
        <p:sp>
          <p:nvSpPr>
            <p:cNvPr id="377" name="tx37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8" name="tx37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(75%), followed by ROTAC (80%).
Compared to 2019, coverage of 7 vaccines decreased (BCG, DTP1, DTP3, IPV1, MCV1, MCV2 and ROTAC).
Compared to 2024, coverage of 6 vaccines increased (BCG, DTP1, DTP3, IPV1, MCV2 and ROTAC) and one vaccine remained constant (MCV1).</a:t>
            </a:r>
          </a:p>
        </p:txBody>
      </p:sp>
      <p:sp>
        <p:nvSpPr>
          <p:cNvPr id="3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Estonia had its lowest coverage in MCV2 (75%), while most other routine vaccines clustered around 80-88%; 7 antigens decreased since 2019, and 6 antigens increased since 2024.</a:t>
            </a:r>
          </a:p>
        </p:txBody>
      </p:sp>
      <p:grpSp xmlns:pic="http://schemas.openxmlformats.org/drawingml/2006/picture">
        <p:nvGrpSpPr>
          <p:cNvPr id="381" name=""/>
          <p:cNvGrpSpPr/>
          <p:nvPr/>
        </p:nvGrpSpPr>
        <p:grpSpPr>
          <a:xfrm>
            <a:off x="292608" y="1097280"/>
            <a:ext cx="8595360" cy="28575"/>
            <a:chOff x="292608" y="1097280"/>
            <a:chExt cx="8595360" cy="28575"/>
          </a:xfrm>
        </p:grpSpPr>
        <p:sp>
          <p:nvSpPr>
            <p:cNvPr id="3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711744"/>
            </a:xfrm>
            <a:custGeom>
              <a:avLst/>
              <a:pathLst>
                <a:path w="6518190" h="711744">
                  <a:moveTo>
                    <a:pt x="0" y="142348"/>
                  </a:moveTo>
                  <a:lnTo>
                    <a:pt x="260727" y="94899"/>
                  </a:lnTo>
                  <a:lnTo>
                    <a:pt x="521455" y="94899"/>
                  </a:lnTo>
                  <a:lnTo>
                    <a:pt x="782182" y="94899"/>
                  </a:lnTo>
                  <a:lnTo>
                    <a:pt x="1042910" y="94899"/>
                  </a:lnTo>
                  <a:lnTo>
                    <a:pt x="1303638" y="0"/>
                  </a:lnTo>
                  <a:lnTo>
                    <a:pt x="1564365" y="47449"/>
                  </a:lnTo>
                  <a:lnTo>
                    <a:pt x="1825093" y="47449"/>
                  </a:lnTo>
                  <a:lnTo>
                    <a:pt x="2085820" y="47449"/>
                  </a:lnTo>
                  <a:lnTo>
                    <a:pt x="2346548" y="47449"/>
                  </a:lnTo>
                  <a:lnTo>
                    <a:pt x="2607276" y="94899"/>
                  </a:lnTo>
                  <a:lnTo>
                    <a:pt x="2868003" y="142348"/>
                  </a:lnTo>
                  <a:lnTo>
                    <a:pt x="3128731" y="94899"/>
                  </a:lnTo>
                  <a:lnTo>
                    <a:pt x="3389458" y="94899"/>
                  </a:lnTo>
                  <a:lnTo>
                    <a:pt x="3650186" y="142348"/>
                  </a:lnTo>
                  <a:lnTo>
                    <a:pt x="3910914" y="142348"/>
                  </a:lnTo>
                  <a:lnTo>
                    <a:pt x="4171641" y="142348"/>
                  </a:lnTo>
                  <a:lnTo>
                    <a:pt x="4432369" y="142348"/>
                  </a:lnTo>
                  <a:lnTo>
                    <a:pt x="4693096" y="189798"/>
                  </a:lnTo>
                  <a:lnTo>
                    <a:pt x="4953824" y="237248"/>
                  </a:lnTo>
                  <a:lnTo>
                    <a:pt x="5214552" y="237248"/>
                  </a:lnTo>
                  <a:lnTo>
                    <a:pt x="5475279" y="284697"/>
                  </a:lnTo>
                  <a:lnTo>
                    <a:pt x="5736007" y="427046"/>
                  </a:lnTo>
                  <a:lnTo>
                    <a:pt x="5996734" y="569395"/>
                  </a:lnTo>
                  <a:lnTo>
                    <a:pt x="6257462" y="711744"/>
                  </a:lnTo>
                  <a:lnTo>
                    <a:pt x="6518190" y="521945"/>
                  </a:lnTo>
                </a:path>
              </a:pathLst>
            </a:custGeom>
            <a:ln w="27101" cap="flat">
              <a:solidFill>
                <a:srgbClr val="1C86EE">
                  <a:alpha val="100000"/>
                </a:srgbClr>
              </a:solidFill>
              <a:prstDash val="solid"/>
              <a:round/>
            </a:ln>
          </p:spPr>
          <p:txBody>
            <a:bodyPr/>
            <a:lstStyle/>
            <a:p/>
          </p:txBody>
        </p:sp>
        <p:sp>
          <p:nvSpPr>
            <p:cNvPr id="39" name="pl39"/>
            <p:cNvSpPr/>
            <p:nvPr/>
          </p:nvSpPr>
          <p:spPr>
            <a:xfrm>
              <a:off x="2178165" y="1120597"/>
              <a:ext cx="5475279" cy="664294"/>
            </a:xfrm>
            <a:custGeom>
              <a:avLst/>
              <a:pathLst>
                <a:path w="5475279" h="664294">
                  <a:moveTo>
                    <a:pt x="0" y="237248"/>
                  </a:moveTo>
                  <a:lnTo>
                    <a:pt x="260727" y="0"/>
                  </a:lnTo>
                  <a:lnTo>
                    <a:pt x="521455" y="0"/>
                  </a:lnTo>
                  <a:lnTo>
                    <a:pt x="782182" y="0"/>
                  </a:lnTo>
                  <a:lnTo>
                    <a:pt x="1042910" y="47449"/>
                  </a:lnTo>
                  <a:lnTo>
                    <a:pt x="1303638" y="0"/>
                  </a:lnTo>
                  <a:lnTo>
                    <a:pt x="1564365" y="47449"/>
                  </a:lnTo>
                  <a:lnTo>
                    <a:pt x="1825093" y="47449"/>
                  </a:lnTo>
                  <a:lnTo>
                    <a:pt x="2085820" y="47449"/>
                  </a:lnTo>
                  <a:lnTo>
                    <a:pt x="2346548" y="94899"/>
                  </a:lnTo>
                  <a:lnTo>
                    <a:pt x="2607276" y="94899"/>
                  </a:lnTo>
                  <a:lnTo>
                    <a:pt x="2868003" y="189798"/>
                  </a:lnTo>
                  <a:lnTo>
                    <a:pt x="3128731" y="94899"/>
                  </a:lnTo>
                  <a:lnTo>
                    <a:pt x="3389458" y="142348"/>
                  </a:lnTo>
                  <a:lnTo>
                    <a:pt x="3650186" y="94899"/>
                  </a:lnTo>
                  <a:lnTo>
                    <a:pt x="3910914" y="189798"/>
                  </a:lnTo>
                  <a:lnTo>
                    <a:pt x="4171641" y="237248"/>
                  </a:lnTo>
                  <a:lnTo>
                    <a:pt x="4432369" y="521945"/>
                  </a:lnTo>
                  <a:lnTo>
                    <a:pt x="4693096" y="569395"/>
                  </a:lnTo>
                  <a:lnTo>
                    <a:pt x="4953824" y="616844"/>
                  </a:lnTo>
                  <a:lnTo>
                    <a:pt x="5214552" y="664294"/>
                  </a:lnTo>
                  <a:lnTo>
                    <a:pt x="5475279" y="474496"/>
                  </a:lnTo>
                </a:path>
              </a:pathLst>
            </a:custGeom>
            <a:ln w="27101" cap="flat">
              <a:solidFill>
                <a:srgbClr val="80BD41">
                  <a:alpha val="100000"/>
                </a:srgbClr>
              </a:solidFill>
              <a:prstDash val="solid"/>
              <a:round/>
            </a:ln>
          </p:spPr>
          <p:txBody>
            <a:bodyPr/>
            <a:lstStyle/>
            <a:p/>
          </p:txBody>
        </p:sp>
        <p:sp>
          <p:nvSpPr>
            <p:cNvPr id="40" name="pl40"/>
            <p:cNvSpPr/>
            <p:nvPr/>
          </p:nvSpPr>
          <p:spPr>
            <a:xfrm>
              <a:off x="2178165" y="1120597"/>
              <a:ext cx="5475279" cy="3226573"/>
            </a:xfrm>
            <a:custGeom>
              <a:avLst/>
              <a:pathLst>
                <a:path w="5475279" h="3226573">
                  <a:moveTo>
                    <a:pt x="0" y="3226573"/>
                  </a:moveTo>
                  <a:lnTo>
                    <a:pt x="260727" y="2752077"/>
                  </a:lnTo>
                  <a:lnTo>
                    <a:pt x="521455" y="332147"/>
                  </a:lnTo>
                  <a:lnTo>
                    <a:pt x="782182" y="0"/>
                  </a:lnTo>
                  <a:lnTo>
                    <a:pt x="1042910" y="0"/>
                  </a:lnTo>
                  <a:lnTo>
                    <a:pt x="1303638" y="0"/>
                  </a:lnTo>
                  <a:lnTo>
                    <a:pt x="1564365" y="47449"/>
                  </a:lnTo>
                  <a:lnTo>
                    <a:pt x="1825093" y="94899"/>
                  </a:lnTo>
                  <a:lnTo>
                    <a:pt x="2085820" y="47449"/>
                  </a:lnTo>
                  <a:lnTo>
                    <a:pt x="2346548" y="47449"/>
                  </a:lnTo>
                  <a:lnTo>
                    <a:pt x="2607276" y="94899"/>
                  </a:lnTo>
                  <a:lnTo>
                    <a:pt x="2868003" y="94899"/>
                  </a:lnTo>
                  <a:lnTo>
                    <a:pt x="3128731" y="94899"/>
                  </a:lnTo>
                  <a:lnTo>
                    <a:pt x="3389458" y="94899"/>
                  </a:lnTo>
                  <a:lnTo>
                    <a:pt x="3650186" y="142348"/>
                  </a:lnTo>
                  <a:lnTo>
                    <a:pt x="3910914" y="189798"/>
                  </a:lnTo>
                  <a:lnTo>
                    <a:pt x="4171641" y="189798"/>
                  </a:lnTo>
                  <a:lnTo>
                    <a:pt x="4432369" y="284697"/>
                  </a:lnTo>
                  <a:lnTo>
                    <a:pt x="4693096" y="427046"/>
                  </a:lnTo>
                  <a:lnTo>
                    <a:pt x="4953824" y="521945"/>
                  </a:lnTo>
                  <a:lnTo>
                    <a:pt x="5214552" y="664294"/>
                  </a:lnTo>
                  <a:lnTo>
                    <a:pt x="5475279" y="474496"/>
                  </a:lnTo>
                </a:path>
              </a:pathLst>
            </a:custGeom>
            <a:ln w="27101" cap="flat">
              <a:solidFill>
                <a:srgbClr val="EE00EE">
                  <a:alpha val="100000"/>
                </a:srgbClr>
              </a:solidFill>
              <a:prstDash val="solid"/>
              <a:round/>
            </a:ln>
          </p:spPr>
          <p:txBody>
            <a:bodyPr/>
            <a:lstStyle/>
            <a:p/>
          </p:txBody>
        </p:sp>
        <p:sp>
          <p:nvSpPr>
            <p:cNvPr id="41" name="pl41"/>
            <p:cNvSpPr/>
            <p:nvPr/>
          </p:nvSpPr>
          <p:spPr>
            <a:xfrm>
              <a:off x="5828352" y="2544086"/>
              <a:ext cx="1825093" cy="1091341"/>
            </a:xfrm>
            <a:custGeom>
              <a:avLst/>
              <a:pathLst>
                <a:path w="1825093" h="1091341">
                  <a:moveTo>
                    <a:pt x="0" y="901542"/>
                  </a:moveTo>
                  <a:lnTo>
                    <a:pt x="260727" y="474496"/>
                  </a:lnTo>
                  <a:lnTo>
                    <a:pt x="521455" y="521945"/>
                  </a:lnTo>
                  <a:lnTo>
                    <a:pt x="782182" y="427046"/>
                  </a:lnTo>
                  <a:lnTo>
                    <a:pt x="1042910" y="1091341"/>
                  </a:lnTo>
                  <a:lnTo>
                    <a:pt x="1303638" y="711744"/>
                  </a:lnTo>
                  <a:lnTo>
                    <a:pt x="1564365" y="94899"/>
                  </a:lnTo>
                  <a:lnTo>
                    <a:pt x="1825093"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616844"/>
            </a:xfrm>
            <a:custGeom>
              <a:avLst/>
              <a:pathLst>
                <a:path w="2607276" h="616844">
                  <a:moveTo>
                    <a:pt x="0" y="0"/>
                  </a:moveTo>
                  <a:lnTo>
                    <a:pt x="260727" y="0"/>
                  </a:lnTo>
                  <a:lnTo>
                    <a:pt x="521455" y="47449"/>
                  </a:lnTo>
                  <a:lnTo>
                    <a:pt x="782182" y="94899"/>
                  </a:lnTo>
                  <a:lnTo>
                    <a:pt x="1042910" y="94899"/>
                  </a:lnTo>
                  <a:lnTo>
                    <a:pt x="1303638" y="142348"/>
                  </a:lnTo>
                  <a:lnTo>
                    <a:pt x="1564365" y="237248"/>
                  </a:lnTo>
                  <a:lnTo>
                    <a:pt x="1825093" y="379596"/>
                  </a:lnTo>
                  <a:lnTo>
                    <a:pt x="2085820" y="474496"/>
                  </a:lnTo>
                  <a:lnTo>
                    <a:pt x="2346548" y="616844"/>
                  </a:lnTo>
                  <a:lnTo>
                    <a:pt x="2607276" y="42704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05295"/>
              <a:ext cx="1042910" cy="379596"/>
            </a:xfrm>
            <a:custGeom>
              <a:avLst/>
              <a:pathLst>
                <a:path w="1042910" h="379596">
                  <a:moveTo>
                    <a:pt x="0" y="0"/>
                  </a:moveTo>
                  <a:lnTo>
                    <a:pt x="260727" y="142348"/>
                  </a:lnTo>
                  <a:lnTo>
                    <a:pt x="521455" y="237248"/>
                  </a:lnTo>
                  <a:lnTo>
                    <a:pt x="782182" y="379596"/>
                  </a:lnTo>
                  <a:lnTo>
                    <a:pt x="1042910"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616844"/>
            </a:xfrm>
            <a:custGeom>
              <a:avLst/>
              <a:pathLst>
                <a:path w="6518190" h="616844">
                  <a:moveTo>
                    <a:pt x="0" y="142348"/>
                  </a:moveTo>
                  <a:lnTo>
                    <a:pt x="260727" y="47449"/>
                  </a:lnTo>
                  <a:lnTo>
                    <a:pt x="521455" y="47449"/>
                  </a:lnTo>
                  <a:lnTo>
                    <a:pt x="782182" y="47449"/>
                  </a:lnTo>
                  <a:lnTo>
                    <a:pt x="1042910" y="0"/>
                  </a:lnTo>
                  <a:lnTo>
                    <a:pt x="1303638" y="0"/>
                  </a:lnTo>
                  <a:lnTo>
                    <a:pt x="1564365" y="0"/>
                  </a:lnTo>
                  <a:lnTo>
                    <a:pt x="1825093" y="0"/>
                  </a:lnTo>
                  <a:lnTo>
                    <a:pt x="2085820" y="47449"/>
                  </a:lnTo>
                  <a:lnTo>
                    <a:pt x="2346548" y="47449"/>
                  </a:lnTo>
                  <a:lnTo>
                    <a:pt x="2607276" y="47449"/>
                  </a:lnTo>
                  <a:lnTo>
                    <a:pt x="2868003" y="94899"/>
                  </a:lnTo>
                  <a:lnTo>
                    <a:pt x="3128731" y="94899"/>
                  </a:lnTo>
                  <a:lnTo>
                    <a:pt x="3389458" y="94899"/>
                  </a:lnTo>
                  <a:lnTo>
                    <a:pt x="3650186" y="142348"/>
                  </a:lnTo>
                  <a:lnTo>
                    <a:pt x="3910914" y="142348"/>
                  </a:lnTo>
                  <a:lnTo>
                    <a:pt x="4171641" y="142348"/>
                  </a:lnTo>
                  <a:lnTo>
                    <a:pt x="4432369" y="142348"/>
                  </a:lnTo>
                  <a:lnTo>
                    <a:pt x="4693096" y="427046"/>
                  </a:lnTo>
                  <a:lnTo>
                    <a:pt x="4953824" y="379596"/>
                  </a:lnTo>
                  <a:lnTo>
                    <a:pt x="5214552" y="237248"/>
                  </a:lnTo>
                  <a:lnTo>
                    <a:pt x="5475279" y="332147"/>
                  </a:lnTo>
                  <a:lnTo>
                    <a:pt x="5736007" y="427046"/>
                  </a:lnTo>
                  <a:lnTo>
                    <a:pt x="5996734" y="521945"/>
                  </a:lnTo>
                  <a:lnTo>
                    <a:pt x="6257462" y="616844"/>
                  </a:lnTo>
                  <a:lnTo>
                    <a:pt x="6518190" y="616844"/>
                  </a:lnTo>
                </a:path>
              </a:pathLst>
            </a:custGeom>
            <a:ln w="27101" cap="flat">
              <a:solidFill>
                <a:srgbClr val="FFC20E">
                  <a:alpha val="100000"/>
                </a:srgbClr>
              </a:solidFill>
              <a:prstDash val="solid"/>
              <a:round/>
            </a:ln>
          </p:spPr>
          <p:txBody>
            <a:bodyPr/>
            <a:lstStyle/>
            <a:p/>
          </p:txBody>
        </p:sp>
        <p:sp>
          <p:nvSpPr>
            <p:cNvPr id="45" name="pl45"/>
            <p:cNvSpPr/>
            <p:nvPr/>
          </p:nvSpPr>
          <p:spPr>
            <a:xfrm>
              <a:off x="1135255" y="978248"/>
              <a:ext cx="6518190" cy="1138790"/>
            </a:xfrm>
            <a:custGeom>
              <a:avLst/>
              <a:pathLst>
                <a:path w="6518190" h="1138790">
                  <a:moveTo>
                    <a:pt x="0" y="427046"/>
                  </a:moveTo>
                  <a:lnTo>
                    <a:pt x="260727" y="664294"/>
                  </a:lnTo>
                  <a:lnTo>
                    <a:pt x="521455" y="189798"/>
                  </a:lnTo>
                  <a:lnTo>
                    <a:pt x="782182" y="94899"/>
                  </a:lnTo>
                  <a:lnTo>
                    <a:pt x="1042910" y="47449"/>
                  </a:lnTo>
                  <a:lnTo>
                    <a:pt x="1303638" y="0"/>
                  </a:lnTo>
                  <a:lnTo>
                    <a:pt x="1564365" y="0"/>
                  </a:lnTo>
                  <a:lnTo>
                    <a:pt x="1825093" y="94899"/>
                  </a:lnTo>
                  <a:lnTo>
                    <a:pt x="2085820" y="47449"/>
                  </a:lnTo>
                  <a:lnTo>
                    <a:pt x="2346548" y="94899"/>
                  </a:lnTo>
                  <a:lnTo>
                    <a:pt x="2607276" y="142348"/>
                  </a:lnTo>
                  <a:lnTo>
                    <a:pt x="2868003" y="142348"/>
                  </a:lnTo>
                  <a:lnTo>
                    <a:pt x="3128731" y="189798"/>
                  </a:lnTo>
                  <a:lnTo>
                    <a:pt x="3389458" y="284697"/>
                  </a:lnTo>
                  <a:lnTo>
                    <a:pt x="3650186" y="237248"/>
                  </a:lnTo>
                  <a:lnTo>
                    <a:pt x="3910914" y="284697"/>
                  </a:lnTo>
                  <a:lnTo>
                    <a:pt x="4171641" y="284697"/>
                  </a:lnTo>
                  <a:lnTo>
                    <a:pt x="4432369" y="332147"/>
                  </a:lnTo>
                  <a:lnTo>
                    <a:pt x="4693096" y="474496"/>
                  </a:lnTo>
                  <a:lnTo>
                    <a:pt x="4953824" y="379596"/>
                  </a:lnTo>
                  <a:lnTo>
                    <a:pt x="5214552" y="521945"/>
                  </a:lnTo>
                  <a:lnTo>
                    <a:pt x="5475279" y="664294"/>
                  </a:lnTo>
                  <a:lnTo>
                    <a:pt x="5736007" y="806643"/>
                  </a:lnTo>
                  <a:lnTo>
                    <a:pt x="5996734" y="996441"/>
                  </a:lnTo>
                  <a:lnTo>
                    <a:pt x="6257462" y="1138790"/>
                  </a:lnTo>
                  <a:lnTo>
                    <a:pt x="6518190" y="1091341"/>
                  </a:lnTo>
                </a:path>
              </a:pathLst>
            </a:custGeom>
            <a:ln w="27101" cap="flat">
              <a:solidFill>
                <a:srgbClr val="008B00">
                  <a:alpha val="100000"/>
                </a:srgbClr>
              </a:solidFill>
              <a:prstDash val="solid"/>
              <a:round/>
            </a:ln>
          </p:spPr>
          <p:txBody>
            <a:bodyPr/>
            <a:lstStyle/>
            <a:p/>
          </p:txBody>
        </p:sp>
        <p:sp>
          <p:nvSpPr>
            <p:cNvPr id="46" name="pl46"/>
            <p:cNvSpPr/>
            <p:nvPr/>
          </p:nvSpPr>
          <p:spPr>
            <a:xfrm>
              <a:off x="4785441" y="1405295"/>
              <a:ext cx="2868003" cy="2704627"/>
            </a:xfrm>
            <a:custGeom>
              <a:avLst/>
              <a:pathLst>
                <a:path w="2868003" h="2704627">
                  <a:moveTo>
                    <a:pt x="0" y="2704627"/>
                  </a:moveTo>
                  <a:lnTo>
                    <a:pt x="260727" y="1091341"/>
                  </a:lnTo>
                  <a:lnTo>
                    <a:pt x="521455" y="94899"/>
                  </a:lnTo>
                  <a:lnTo>
                    <a:pt x="782182" y="0"/>
                  </a:lnTo>
                  <a:lnTo>
                    <a:pt x="1042910" y="94899"/>
                  </a:lnTo>
                  <a:lnTo>
                    <a:pt x="1303638" y="284697"/>
                  </a:lnTo>
                  <a:lnTo>
                    <a:pt x="1564365" y="237248"/>
                  </a:lnTo>
                  <a:lnTo>
                    <a:pt x="1825093" y="332147"/>
                  </a:lnTo>
                  <a:lnTo>
                    <a:pt x="2085820" y="427046"/>
                  </a:lnTo>
                  <a:lnTo>
                    <a:pt x="2346548" y="569395"/>
                  </a:lnTo>
                  <a:lnTo>
                    <a:pt x="2607276" y="664294"/>
                  </a:lnTo>
                  <a:lnTo>
                    <a:pt x="2868003" y="427046"/>
                  </a:lnTo>
                </a:path>
              </a:pathLst>
            </a:custGeom>
            <a:ln w="27101" cap="flat">
              <a:solidFill>
                <a:srgbClr val="9A32CD">
                  <a:alpha val="100000"/>
                </a:srgbClr>
              </a:solidFill>
              <a:prstDash val="solid"/>
              <a:round/>
            </a:ln>
          </p:spPr>
          <p:txBody>
            <a:bodyPr/>
            <a:lstStyle/>
            <a:p/>
          </p:txBody>
        </p:sp>
        <p:sp>
          <p:nvSpPr>
            <p:cNvPr id="47" name="pl47"/>
            <p:cNvSpPr/>
            <p:nvPr/>
          </p:nvSpPr>
          <p:spPr>
            <a:xfrm>
              <a:off x="1135255" y="1073148"/>
              <a:ext cx="6518190" cy="616844"/>
            </a:xfrm>
            <a:custGeom>
              <a:avLst/>
              <a:pathLst>
                <a:path w="6518190" h="616844">
                  <a:moveTo>
                    <a:pt x="0" y="142348"/>
                  </a:moveTo>
                  <a:lnTo>
                    <a:pt x="260727" y="47449"/>
                  </a:lnTo>
                  <a:lnTo>
                    <a:pt x="521455" y="47449"/>
                  </a:lnTo>
                  <a:lnTo>
                    <a:pt x="782182" y="47449"/>
                  </a:lnTo>
                  <a:lnTo>
                    <a:pt x="1042910" y="0"/>
                  </a:lnTo>
                  <a:lnTo>
                    <a:pt x="1303638" y="0"/>
                  </a:lnTo>
                  <a:lnTo>
                    <a:pt x="1564365" y="0"/>
                  </a:lnTo>
                  <a:lnTo>
                    <a:pt x="1825093" y="0"/>
                  </a:lnTo>
                  <a:lnTo>
                    <a:pt x="2085820" y="47449"/>
                  </a:lnTo>
                  <a:lnTo>
                    <a:pt x="2346548" y="47449"/>
                  </a:lnTo>
                  <a:lnTo>
                    <a:pt x="2607276" y="47449"/>
                  </a:lnTo>
                  <a:lnTo>
                    <a:pt x="2868003" y="94899"/>
                  </a:lnTo>
                  <a:lnTo>
                    <a:pt x="3128731" y="94899"/>
                  </a:lnTo>
                  <a:lnTo>
                    <a:pt x="3389458" y="94899"/>
                  </a:lnTo>
                  <a:lnTo>
                    <a:pt x="3650186" y="142348"/>
                  </a:lnTo>
                  <a:lnTo>
                    <a:pt x="3910914" y="142348"/>
                  </a:lnTo>
                  <a:lnTo>
                    <a:pt x="4171641" y="142348"/>
                  </a:lnTo>
                  <a:lnTo>
                    <a:pt x="4432369" y="142348"/>
                  </a:lnTo>
                  <a:lnTo>
                    <a:pt x="4693096" y="427046"/>
                  </a:lnTo>
                  <a:lnTo>
                    <a:pt x="4953824" y="379596"/>
                  </a:lnTo>
                  <a:lnTo>
                    <a:pt x="5214552" y="237248"/>
                  </a:lnTo>
                  <a:lnTo>
                    <a:pt x="5475279" y="332147"/>
                  </a:lnTo>
                  <a:lnTo>
                    <a:pt x="5736007" y="427046"/>
                  </a:lnTo>
                  <a:lnTo>
                    <a:pt x="5996734" y="521945"/>
                  </a:lnTo>
                  <a:lnTo>
                    <a:pt x="6257462" y="616844"/>
                  </a:lnTo>
                  <a:lnTo>
                    <a:pt x="6518190" y="616844"/>
                  </a:lnTo>
                </a:path>
              </a:pathLst>
            </a:custGeom>
            <a:ln w="27101" cap="flat">
              <a:solidFill>
                <a:srgbClr val="836FFF">
                  <a:alpha val="100000"/>
                </a:srgbClr>
              </a:solidFill>
              <a:prstDash val="solid"/>
              <a:round/>
            </a:ln>
          </p:spPr>
          <p:txBody>
            <a:bodyPr/>
            <a:lstStyle/>
            <a:p/>
          </p:txBody>
        </p:sp>
        <p:sp>
          <p:nvSpPr>
            <p:cNvPr id="48" name="pl48"/>
            <p:cNvSpPr/>
            <p:nvPr/>
          </p:nvSpPr>
          <p:spPr>
            <a:xfrm>
              <a:off x="7663946" y="865567"/>
              <a:ext cx="761080" cy="672793"/>
            </a:xfrm>
            <a:custGeom>
              <a:avLst/>
              <a:pathLst>
                <a:path w="761080" h="672793">
                  <a:moveTo>
                    <a:pt x="761080" y="0"/>
                  </a:moveTo>
                  <a:lnTo>
                    <a:pt x="0" y="672793"/>
                  </a:lnTo>
                </a:path>
              </a:pathLst>
            </a:custGeom>
          </p:spPr>
          <p:txBody>
            <a:bodyPr/>
            <a:lstStyle/>
            <a:p/>
          </p:txBody>
        </p:sp>
        <p:sp>
          <p:nvSpPr>
            <p:cNvPr id="49" name="pl49"/>
            <p:cNvSpPr/>
            <p:nvPr/>
          </p:nvSpPr>
          <p:spPr>
            <a:xfrm>
              <a:off x="7666198" y="1131964"/>
              <a:ext cx="716747" cy="455033"/>
            </a:xfrm>
            <a:custGeom>
              <a:avLst/>
              <a:pathLst>
                <a:path w="716747" h="455033">
                  <a:moveTo>
                    <a:pt x="716747" y="0"/>
                  </a:moveTo>
                  <a:lnTo>
                    <a:pt x="0" y="455033"/>
                  </a:lnTo>
                </a:path>
              </a:pathLst>
            </a:custGeom>
          </p:spPr>
          <p:txBody>
            <a:bodyPr/>
            <a:lstStyle/>
            <a:p/>
          </p:txBody>
        </p:sp>
        <p:sp>
          <p:nvSpPr>
            <p:cNvPr id="50" name="pl50"/>
            <p:cNvSpPr/>
            <p:nvPr/>
          </p:nvSpPr>
          <p:spPr>
            <a:xfrm>
              <a:off x="7671447" y="1596497"/>
              <a:ext cx="657136" cy="51256"/>
            </a:xfrm>
            <a:custGeom>
              <a:avLst/>
              <a:pathLst>
                <a:path w="657136" h="51256">
                  <a:moveTo>
                    <a:pt x="657136" y="51256"/>
                  </a:moveTo>
                  <a:lnTo>
                    <a:pt x="0" y="0"/>
                  </a:lnTo>
                </a:path>
              </a:pathLst>
            </a:custGeom>
          </p:spPr>
          <p:txBody>
            <a:bodyPr/>
            <a:lstStyle/>
            <a:p/>
          </p:txBody>
        </p:sp>
        <p:sp>
          <p:nvSpPr>
            <p:cNvPr id="51" name="pl51"/>
            <p:cNvSpPr/>
            <p:nvPr/>
          </p:nvSpPr>
          <p:spPr>
            <a:xfrm>
              <a:off x="7670196" y="1390692"/>
              <a:ext cx="766898" cy="200031"/>
            </a:xfrm>
            <a:custGeom>
              <a:avLst/>
              <a:pathLst>
                <a:path w="766898" h="200031">
                  <a:moveTo>
                    <a:pt x="766898" y="0"/>
                  </a:moveTo>
                  <a:lnTo>
                    <a:pt x="0" y="200031"/>
                  </a:lnTo>
                </a:path>
              </a:pathLst>
            </a:custGeom>
          </p:spPr>
          <p:txBody>
            <a:bodyPr/>
            <a:lstStyle/>
            <a:p/>
          </p:txBody>
        </p:sp>
        <p:sp>
          <p:nvSpPr>
            <p:cNvPr id="52" name="pl52"/>
            <p:cNvSpPr/>
            <p:nvPr/>
          </p:nvSpPr>
          <p:spPr>
            <a:xfrm>
              <a:off x="7668677" y="1601276"/>
              <a:ext cx="738352" cy="299686"/>
            </a:xfrm>
            <a:custGeom>
              <a:avLst/>
              <a:pathLst>
                <a:path w="738352" h="299686">
                  <a:moveTo>
                    <a:pt x="738352" y="299686"/>
                  </a:moveTo>
                  <a:lnTo>
                    <a:pt x="0" y="0"/>
                  </a:lnTo>
                </a:path>
              </a:pathLst>
            </a:custGeom>
          </p:spPr>
          <p:txBody>
            <a:bodyPr/>
            <a:lstStyle/>
            <a:p/>
          </p:txBody>
        </p:sp>
        <p:sp>
          <p:nvSpPr>
            <p:cNvPr id="53" name="pl53"/>
            <p:cNvSpPr/>
            <p:nvPr/>
          </p:nvSpPr>
          <p:spPr>
            <a:xfrm>
              <a:off x="7665837" y="1698306"/>
              <a:ext cx="693023" cy="464941"/>
            </a:xfrm>
            <a:custGeom>
              <a:avLst/>
              <a:pathLst>
                <a:path w="693023" h="464941">
                  <a:moveTo>
                    <a:pt x="693023" y="464941"/>
                  </a:moveTo>
                  <a:lnTo>
                    <a:pt x="0" y="0"/>
                  </a:lnTo>
                </a:path>
              </a:pathLst>
            </a:custGeom>
          </p:spPr>
          <p:txBody>
            <a:bodyPr/>
            <a:lstStyle/>
            <a:p/>
          </p:txBody>
        </p:sp>
        <p:sp>
          <p:nvSpPr>
            <p:cNvPr id="54" name="pl54"/>
            <p:cNvSpPr/>
            <p:nvPr/>
          </p:nvSpPr>
          <p:spPr>
            <a:xfrm>
              <a:off x="7662150" y="1699980"/>
              <a:ext cx="630281" cy="723175"/>
            </a:xfrm>
            <a:custGeom>
              <a:avLst/>
              <a:pathLst>
                <a:path w="630281" h="723175">
                  <a:moveTo>
                    <a:pt x="630281" y="723175"/>
                  </a:moveTo>
                  <a:lnTo>
                    <a:pt x="0" y="0"/>
                  </a:lnTo>
                </a:path>
              </a:pathLst>
            </a:custGeom>
          </p:spPr>
          <p:txBody>
            <a:bodyPr/>
            <a:lstStyle/>
            <a:p/>
          </p:txBody>
        </p:sp>
        <p:sp>
          <p:nvSpPr>
            <p:cNvPr id="55" name="pl55"/>
            <p:cNvSpPr/>
            <p:nvPr/>
          </p:nvSpPr>
          <p:spPr>
            <a:xfrm>
              <a:off x="7661757" y="1842460"/>
              <a:ext cx="691017" cy="841249"/>
            </a:xfrm>
            <a:custGeom>
              <a:avLst/>
              <a:pathLst>
                <a:path w="691017" h="841249">
                  <a:moveTo>
                    <a:pt x="691017" y="841249"/>
                  </a:moveTo>
                  <a:lnTo>
                    <a:pt x="0" y="0"/>
                  </a:lnTo>
                </a:path>
              </a:pathLst>
            </a:custGeom>
          </p:spPr>
          <p:txBody>
            <a:bodyPr/>
            <a:lstStyle/>
            <a:p/>
          </p:txBody>
        </p:sp>
        <p:sp>
          <p:nvSpPr>
            <p:cNvPr id="56" name="pl56"/>
            <p:cNvSpPr/>
            <p:nvPr/>
          </p:nvSpPr>
          <p:spPr>
            <a:xfrm>
              <a:off x="7661616" y="2079753"/>
              <a:ext cx="697245" cy="867323"/>
            </a:xfrm>
            <a:custGeom>
              <a:avLst/>
              <a:pathLst>
                <a:path w="697245" h="867323">
                  <a:moveTo>
                    <a:pt x="697245" y="867323"/>
                  </a:moveTo>
                  <a:lnTo>
                    <a:pt x="0" y="0"/>
                  </a:lnTo>
                </a:path>
              </a:pathLst>
            </a:custGeom>
          </p:spPr>
          <p:txBody>
            <a:bodyPr/>
            <a:lstStyle/>
            <a:p/>
          </p:txBody>
        </p:sp>
        <p:sp>
          <p:nvSpPr>
            <p:cNvPr id="57" name="pl57"/>
            <p:cNvSpPr/>
            <p:nvPr/>
          </p:nvSpPr>
          <p:spPr>
            <a:xfrm>
              <a:off x="7663737" y="2553460"/>
              <a:ext cx="719208" cy="655072"/>
            </a:xfrm>
            <a:custGeom>
              <a:avLst/>
              <a:pathLst>
                <a:path w="719208" h="655072">
                  <a:moveTo>
                    <a:pt x="719208" y="655072"/>
                  </a:moveTo>
                  <a:lnTo>
                    <a:pt x="0" y="0"/>
                  </a:lnTo>
                </a:path>
              </a:pathLst>
            </a:custGeom>
          </p:spPr>
          <p:txBody>
            <a:bodyPr/>
            <a:lstStyle/>
            <a:p/>
          </p:txBody>
        </p:sp>
        <p:sp>
          <p:nvSpPr>
            <p:cNvPr id="58" name="pg58"/>
            <p:cNvSpPr/>
            <p:nvPr/>
          </p:nvSpPr>
          <p:spPr>
            <a:xfrm>
              <a:off x="8356446" y="77426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81579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86%</a:t>
              </a:r>
            </a:p>
          </p:txBody>
        </p:sp>
        <p:sp>
          <p:nvSpPr>
            <p:cNvPr id="60" name="pg60"/>
            <p:cNvSpPr/>
            <p:nvPr/>
          </p:nvSpPr>
          <p:spPr>
            <a:xfrm>
              <a:off x="8314365" y="104002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08155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62" name="pg62"/>
            <p:cNvSpPr/>
            <p:nvPr/>
          </p:nvSpPr>
          <p:spPr>
            <a:xfrm>
              <a:off x="8260004" y="156364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58650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64" name="pg64"/>
            <p:cNvSpPr/>
            <p:nvPr/>
          </p:nvSpPr>
          <p:spPr>
            <a:xfrm>
              <a:off x="8368515" y="130190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34343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85%</a:t>
              </a:r>
            </a:p>
          </p:txBody>
        </p:sp>
        <p:sp>
          <p:nvSpPr>
            <p:cNvPr id="66" name="pg66"/>
            <p:cNvSpPr/>
            <p:nvPr/>
          </p:nvSpPr>
          <p:spPr>
            <a:xfrm>
              <a:off x="8338449" y="182267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86421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85%</a:t>
              </a:r>
            </a:p>
          </p:txBody>
        </p:sp>
        <p:sp>
          <p:nvSpPr>
            <p:cNvPr id="68" name="pg68"/>
            <p:cNvSpPr/>
            <p:nvPr/>
          </p:nvSpPr>
          <p:spPr>
            <a:xfrm>
              <a:off x="8290281" y="208641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21279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83%</a:t>
              </a:r>
            </a:p>
          </p:txBody>
        </p:sp>
        <p:sp>
          <p:nvSpPr>
            <p:cNvPr id="70" name="pg70"/>
            <p:cNvSpPr/>
            <p:nvPr/>
          </p:nvSpPr>
          <p:spPr>
            <a:xfrm>
              <a:off x="8223851" y="234599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246711" y="238752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83%</a:t>
              </a:r>
            </a:p>
          </p:txBody>
        </p:sp>
        <p:sp>
          <p:nvSpPr>
            <p:cNvPr id="72" name="pg72"/>
            <p:cNvSpPr/>
            <p:nvPr/>
          </p:nvSpPr>
          <p:spPr>
            <a:xfrm>
              <a:off x="8284194" y="260571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07054" y="264725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80%</a:t>
              </a:r>
            </a:p>
          </p:txBody>
        </p:sp>
        <p:sp>
          <p:nvSpPr>
            <p:cNvPr id="74" name="pg74"/>
            <p:cNvSpPr/>
            <p:nvPr/>
          </p:nvSpPr>
          <p:spPr>
            <a:xfrm>
              <a:off x="8290281" y="286895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9104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75%</a:t>
              </a:r>
            </a:p>
          </p:txBody>
        </p:sp>
        <p:sp>
          <p:nvSpPr>
            <p:cNvPr id="76" name="pg76"/>
            <p:cNvSpPr/>
            <p:nvPr/>
          </p:nvSpPr>
          <p:spPr>
            <a:xfrm>
              <a:off x="8314365" y="31311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1726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65%</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67149" y="401416"/>
              <a:ext cx="28973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Estonia,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(65%), followed by MCV2 (75%).
Coverage of 8 vaccines decreased (DTP3, HEPB3, HIB3, IPV1, MCV1, MCV2, ROTAC and RUBELLA) and 1 vaccine increased (HPVC) compared to respective coverage in 2019.
Coverage of 8 vaccines increased (DTP3, HEPB3, HIB3, HPVC, IPV1, IPVC, MCV2 and ROTAC) and 2 vaccines were the same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74515" y="932216"/>
              <a:ext cx="361082" cy="0"/>
            </a:xfrm>
            <a:custGeom>
              <a:avLst/>
              <a:pathLst>
                <a:path w="361082" h="0">
                  <a:moveTo>
                    <a:pt x="0" y="0"/>
                  </a:moveTo>
                  <a:lnTo>
                    <a:pt x="72216" y="0"/>
                  </a:lnTo>
                  <a:lnTo>
                    <a:pt x="72216" y="0"/>
                  </a:lnTo>
                  <a:lnTo>
                    <a:pt x="144432"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0" name="pl20"/>
            <p:cNvSpPr/>
            <p:nvPr/>
          </p:nvSpPr>
          <p:spPr>
            <a:xfrm>
              <a:off x="7413433" y="1385547"/>
              <a:ext cx="794380" cy="0"/>
            </a:xfrm>
            <a:custGeom>
              <a:avLst/>
              <a:pathLst>
                <a:path w="794380" h="0">
                  <a:moveTo>
                    <a:pt x="0" y="0"/>
                  </a:moveTo>
                  <a:lnTo>
                    <a:pt x="216649" y="0"/>
                  </a:lnTo>
                  <a:lnTo>
                    <a:pt x="288865" y="0"/>
                  </a:lnTo>
                  <a:lnTo>
                    <a:pt x="433298" y="0"/>
                  </a:lnTo>
                  <a:lnTo>
                    <a:pt x="649947" y="0"/>
                  </a:lnTo>
                  <a:lnTo>
                    <a:pt x="722164" y="0"/>
                  </a:lnTo>
                  <a:lnTo>
                    <a:pt x="794380" y="0"/>
                  </a:lnTo>
                </a:path>
              </a:pathLst>
            </a:custGeom>
            <a:ln w="116535" cap="flat">
              <a:solidFill>
                <a:srgbClr val="E8E8E8">
                  <a:alpha val="100000"/>
                </a:srgbClr>
              </a:solidFill>
              <a:prstDash val="solid"/>
              <a:round/>
            </a:ln>
          </p:spPr>
          <p:txBody>
            <a:bodyPr/>
            <a:lstStyle/>
            <a:p/>
          </p:txBody>
        </p:sp>
        <p:sp>
          <p:nvSpPr>
            <p:cNvPr id="21" name="pl21"/>
            <p:cNvSpPr/>
            <p:nvPr/>
          </p:nvSpPr>
          <p:spPr>
            <a:xfrm>
              <a:off x="7341217" y="1838878"/>
              <a:ext cx="722164" cy="0"/>
            </a:xfrm>
            <a:custGeom>
              <a:avLst/>
              <a:pathLst>
                <a:path w="722164" h="0">
                  <a:moveTo>
                    <a:pt x="0" y="0"/>
                  </a:moveTo>
                  <a:lnTo>
                    <a:pt x="216649" y="0"/>
                  </a:lnTo>
                  <a:lnTo>
                    <a:pt x="288865" y="0"/>
                  </a:lnTo>
                  <a:lnTo>
                    <a:pt x="433298"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7341217" y="2292210"/>
              <a:ext cx="722164" cy="0"/>
            </a:xfrm>
            <a:custGeom>
              <a:avLst/>
              <a:pathLst>
                <a:path w="722164" h="0">
                  <a:moveTo>
                    <a:pt x="0" y="0"/>
                  </a:moveTo>
                  <a:lnTo>
                    <a:pt x="72216" y="0"/>
                  </a:lnTo>
                  <a:lnTo>
                    <a:pt x="144432" y="0"/>
                  </a:lnTo>
                  <a:lnTo>
                    <a:pt x="216649" y="0"/>
                  </a:lnTo>
                  <a:lnTo>
                    <a:pt x="288865" y="0"/>
                  </a:lnTo>
                  <a:lnTo>
                    <a:pt x="649947"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341217" y="2745541"/>
              <a:ext cx="722164" cy="0"/>
            </a:xfrm>
            <a:custGeom>
              <a:avLst/>
              <a:pathLst>
                <a:path w="722164" h="0">
                  <a:moveTo>
                    <a:pt x="0" y="0"/>
                  </a:moveTo>
                  <a:lnTo>
                    <a:pt x="216649" y="0"/>
                  </a:lnTo>
                  <a:lnTo>
                    <a:pt x="288865" y="0"/>
                  </a:lnTo>
                  <a:lnTo>
                    <a:pt x="361082" y="0"/>
                  </a:lnTo>
                  <a:lnTo>
                    <a:pt x="577731" y="0"/>
                  </a:lnTo>
                  <a:lnTo>
                    <a:pt x="72216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413433" y="3198872"/>
              <a:ext cx="794380" cy="0"/>
            </a:xfrm>
            <a:custGeom>
              <a:avLst/>
              <a:pathLst>
                <a:path w="794380" h="0">
                  <a:moveTo>
                    <a:pt x="0" y="0"/>
                  </a:moveTo>
                  <a:lnTo>
                    <a:pt x="216649" y="0"/>
                  </a:lnTo>
                  <a:lnTo>
                    <a:pt x="288865" y="0"/>
                  </a:lnTo>
                  <a:lnTo>
                    <a:pt x="361082" y="0"/>
                  </a:lnTo>
                  <a:lnTo>
                    <a:pt x="577731" y="0"/>
                  </a:lnTo>
                  <a:lnTo>
                    <a:pt x="722164"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3652203"/>
              <a:ext cx="577731" cy="0"/>
            </a:xfrm>
            <a:custGeom>
              <a:avLst/>
              <a:pathLst>
                <a:path w="577731" h="0">
                  <a:moveTo>
                    <a:pt x="0" y="0"/>
                  </a:moveTo>
                  <a:lnTo>
                    <a:pt x="0" y="0"/>
                  </a:lnTo>
                  <a:lnTo>
                    <a:pt x="144432" y="0"/>
                  </a:lnTo>
                  <a:lnTo>
                    <a:pt x="288865" y="0"/>
                  </a:lnTo>
                  <a:lnTo>
                    <a:pt x="361082" y="0"/>
                  </a:lnTo>
                  <a:lnTo>
                    <a:pt x="433298"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6835702" y="4105534"/>
              <a:ext cx="1155462" cy="0"/>
            </a:xfrm>
            <a:custGeom>
              <a:avLst/>
              <a:pathLst>
                <a:path w="1155462" h="0">
                  <a:moveTo>
                    <a:pt x="0" y="0"/>
                  </a:moveTo>
                  <a:lnTo>
                    <a:pt x="72216" y="0"/>
                  </a:lnTo>
                  <a:lnTo>
                    <a:pt x="216649" y="0"/>
                  </a:lnTo>
                  <a:lnTo>
                    <a:pt x="505514" y="0"/>
                  </a:lnTo>
                  <a:lnTo>
                    <a:pt x="722164" y="0"/>
                  </a:lnTo>
                  <a:lnTo>
                    <a:pt x="938813"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7485650" y="4558865"/>
              <a:ext cx="577731" cy="0"/>
            </a:xfrm>
            <a:custGeom>
              <a:avLst/>
              <a:pathLst>
                <a:path w="577731" h="0">
                  <a:moveTo>
                    <a:pt x="0" y="0"/>
                  </a:moveTo>
                  <a:lnTo>
                    <a:pt x="0" y="0"/>
                  </a:lnTo>
                  <a:lnTo>
                    <a:pt x="144432" y="0"/>
                  </a:lnTo>
                  <a:lnTo>
                    <a:pt x="288865" y="0"/>
                  </a:lnTo>
                  <a:lnTo>
                    <a:pt x="361082" y="0"/>
                  </a:lnTo>
                  <a:lnTo>
                    <a:pt x="433298"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6907918" y="5012197"/>
              <a:ext cx="649947" cy="0"/>
            </a:xfrm>
            <a:custGeom>
              <a:avLst/>
              <a:pathLst>
                <a:path w="649947" h="0">
                  <a:moveTo>
                    <a:pt x="0" y="0"/>
                  </a:moveTo>
                  <a:lnTo>
                    <a:pt x="144432" y="0"/>
                  </a:lnTo>
                  <a:lnTo>
                    <a:pt x="36108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9" name="pt29"/>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0588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1444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84223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700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40893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9779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3367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0893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33671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5336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3671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558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2558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0893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04785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83120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0341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2558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8115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8115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8115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0893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6450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04785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0341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72830"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71174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78396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145046"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350665"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639531"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00061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278449"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56731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000613"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278449"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56731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00613"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278449"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56731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145046"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35066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639531"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8396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42288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2288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92839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77293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845151"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2288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2288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845151"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870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Estonia,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(93%) and 2024 (82%). DTP1 coverage increased in 2025 (86%) compared to 2024, and was lower than in 2019. In 2019-2025, DTP1 coverage was at it's lowest level in 2024 (82%).
In 2024, 10 vaccines had lower coverage than in 2019.
In 2025, 10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611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777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108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273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04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0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361192" y="3227992"/>
              <a:ext cx="2915825" cy="382761"/>
            </a:xfrm>
            <a:custGeom>
              <a:avLst/>
              <a:pathLst>
                <a:path w="2915825" h="382761">
                  <a:moveTo>
                    <a:pt x="0" y="355421"/>
                  </a:moveTo>
                  <a:lnTo>
                    <a:pt x="416546" y="246060"/>
                  </a:lnTo>
                  <a:lnTo>
                    <a:pt x="833093" y="136700"/>
                  </a:lnTo>
                  <a:lnTo>
                    <a:pt x="1249639" y="54680"/>
                  </a:lnTo>
                  <a:lnTo>
                    <a:pt x="1666186" y="382761"/>
                  </a:lnTo>
                  <a:lnTo>
                    <a:pt x="2082732" y="191380"/>
                  </a:lnTo>
                  <a:lnTo>
                    <a:pt x="2499279" y="54680"/>
                  </a:lnTo>
                  <a:lnTo>
                    <a:pt x="2915825" y="0"/>
                  </a:lnTo>
                </a:path>
              </a:pathLst>
            </a:custGeom>
            <a:ln w="29811" cap="flat">
              <a:solidFill>
                <a:srgbClr val="FF0000">
                  <a:alpha val="100000"/>
                </a:srgbClr>
              </a:solidFill>
              <a:prstDash val="solid"/>
              <a:round/>
            </a:ln>
          </p:spPr>
          <p:txBody>
            <a:bodyPr/>
            <a:lstStyle/>
            <a:p/>
          </p:txBody>
        </p:sp>
        <p:sp>
          <p:nvSpPr>
            <p:cNvPr id="26" name="pl26"/>
            <p:cNvSpPr/>
            <p:nvPr/>
          </p:nvSpPr>
          <p:spPr>
            <a:xfrm>
              <a:off x="1361192" y="3227992"/>
              <a:ext cx="2915825" cy="628822"/>
            </a:xfrm>
            <a:custGeom>
              <a:avLst/>
              <a:pathLst>
                <a:path w="2915825" h="628822">
                  <a:moveTo>
                    <a:pt x="0" y="519461"/>
                  </a:moveTo>
                  <a:lnTo>
                    <a:pt x="416546" y="273400"/>
                  </a:lnTo>
                  <a:lnTo>
                    <a:pt x="833093" y="300740"/>
                  </a:lnTo>
                  <a:lnTo>
                    <a:pt x="1249639" y="246060"/>
                  </a:lnTo>
                  <a:lnTo>
                    <a:pt x="1666186" y="628822"/>
                  </a:lnTo>
                  <a:lnTo>
                    <a:pt x="2082732" y="410101"/>
                  </a:lnTo>
                  <a:lnTo>
                    <a:pt x="2499279" y="54680"/>
                  </a:lnTo>
                  <a:lnTo>
                    <a:pt x="2915825" y="0"/>
                  </a:lnTo>
                </a:path>
              </a:pathLst>
            </a:custGeom>
            <a:ln w="29811" cap="flat">
              <a:solidFill>
                <a:srgbClr val="0058AB">
                  <a:alpha val="100000"/>
                </a:srgbClr>
              </a:solidFill>
              <a:prstDash val="solid"/>
              <a:round/>
            </a:ln>
          </p:spPr>
          <p:txBody>
            <a:bodyPr/>
            <a:lstStyle/>
            <a:p/>
          </p:txBody>
        </p:sp>
        <p:sp>
          <p:nvSpPr>
            <p:cNvPr id="27" name="pt27"/>
            <p:cNvSpPr/>
            <p:nvPr/>
          </p:nvSpPr>
          <p:spPr>
            <a:xfrm>
              <a:off x="1336366"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752913"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586006"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002553"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41909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835646"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52192"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36366"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1752913"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16945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586006"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002553"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419099"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35646"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252192"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361192"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44" name="tx44"/>
            <p:cNvSpPr/>
            <p:nvPr/>
          </p:nvSpPr>
          <p:spPr>
            <a:xfrm>
              <a:off x="1777739"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45" name="tx45"/>
            <p:cNvSpPr/>
            <p:nvPr/>
          </p:nvSpPr>
          <p:spPr>
            <a:xfrm>
              <a:off x="219428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46" name="tx46"/>
            <p:cNvSpPr/>
            <p:nvPr/>
          </p:nvSpPr>
          <p:spPr>
            <a:xfrm>
              <a:off x="2610832"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7" name="tx47"/>
            <p:cNvSpPr/>
            <p:nvPr/>
          </p:nvSpPr>
          <p:spPr>
            <a:xfrm>
              <a:off x="3027378"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48" name="tx48"/>
            <p:cNvSpPr/>
            <p:nvPr/>
          </p:nvSpPr>
          <p:spPr>
            <a:xfrm>
              <a:off x="3443925"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49" name="tx49"/>
            <p:cNvSpPr/>
            <p:nvPr/>
          </p:nvSpPr>
          <p:spPr>
            <a:xfrm>
              <a:off x="3860472"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0" name="tx50"/>
            <p:cNvSpPr/>
            <p:nvPr/>
          </p:nvSpPr>
          <p:spPr>
            <a:xfrm>
              <a:off x="4277018"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51" name="tx51"/>
            <p:cNvSpPr/>
            <p:nvPr/>
          </p:nvSpPr>
          <p:spPr>
            <a:xfrm>
              <a:off x="1361192"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52" name="tx52"/>
            <p:cNvSpPr/>
            <p:nvPr/>
          </p:nvSpPr>
          <p:spPr>
            <a:xfrm>
              <a:off x="1777739"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3" name="tx53"/>
            <p:cNvSpPr/>
            <p:nvPr/>
          </p:nvSpPr>
          <p:spPr>
            <a:xfrm>
              <a:off x="2194285"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54" name="tx54"/>
            <p:cNvSpPr/>
            <p:nvPr/>
          </p:nvSpPr>
          <p:spPr>
            <a:xfrm>
              <a:off x="2610832"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55" name="tx55"/>
            <p:cNvSpPr/>
            <p:nvPr/>
          </p:nvSpPr>
          <p:spPr>
            <a:xfrm>
              <a:off x="3027378"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56" name="tx56"/>
            <p:cNvSpPr/>
            <p:nvPr/>
          </p:nvSpPr>
          <p:spPr>
            <a:xfrm>
              <a:off x="344392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7" name="tx57"/>
            <p:cNvSpPr/>
            <p:nvPr/>
          </p:nvSpPr>
          <p:spPr>
            <a:xfrm>
              <a:off x="3860472"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58" name="tx58"/>
            <p:cNvSpPr/>
            <p:nvPr/>
          </p:nvSpPr>
          <p:spPr>
            <a:xfrm>
              <a:off x="4277018"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59" name="pl5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0" name="tx60"/>
            <p:cNvSpPr/>
            <p:nvPr/>
          </p:nvSpPr>
          <p:spPr>
            <a:xfrm>
              <a:off x="3533576"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1" name="tx61"/>
            <p:cNvSpPr/>
            <p:nvPr/>
          </p:nvSpPr>
          <p:spPr>
            <a:xfrm>
              <a:off x="3399909"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62" name="rc6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3" name="pl6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55545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9711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8042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2207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05387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4704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53871" y="3501393"/>
              <a:ext cx="416546" cy="300740"/>
            </a:xfrm>
            <a:custGeom>
              <a:avLst/>
              <a:pathLst>
                <a:path w="416546" h="300740">
                  <a:moveTo>
                    <a:pt x="0" y="300740"/>
                  </a:moveTo>
                  <a:lnTo>
                    <a:pt x="416546" y="0"/>
                  </a:lnTo>
                </a:path>
              </a:pathLst>
            </a:custGeom>
            <a:ln w="29811" cap="flat">
              <a:solidFill>
                <a:srgbClr val="FF0000">
                  <a:alpha val="100000"/>
                </a:srgbClr>
              </a:solidFill>
              <a:prstDash val="solid"/>
              <a:round/>
            </a:ln>
          </p:spPr>
          <p:txBody>
            <a:bodyPr/>
            <a:lstStyle/>
            <a:p/>
          </p:txBody>
        </p:sp>
        <p:sp>
          <p:nvSpPr>
            <p:cNvPr id="85" name="pl85"/>
            <p:cNvSpPr/>
            <p:nvPr/>
          </p:nvSpPr>
          <p:spPr>
            <a:xfrm>
              <a:off x="8053871" y="3501393"/>
              <a:ext cx="416546" cy="300740"/>
            </a:xfrm>
            <a:custGeom>
              <a:avLst/>
              <a:pathLst>
                <a:path w="416546" h="300740">
                  <a:moveTo>
                    <a:pt x="0" y="300740"/>
                  </a:moveTo>
                  <a:lnTo>
                    <a:pt x="416546" y="0"/>
                  </a:lnTo>
                </a:path>
              </a:pathLst>
            </a:custGeom>
            <a:ln w="29811" cap="flat">
              <a:solidFill>
                <a:srgbClr val="0058AB">
                  <a:alpha val="100000"/>
                </a:srgbClr>
              </a:solidFill>
              <a:prstDash val="solid"/>
              <a:round/>
            </a:ln>
          </p:spPr>
          <p:txBody>
            <a:bodyPr/>
            <a:lstStyle/>
            <a:p/>
          </p:txBody>
        </p:sp>
        <p:sp>
          <p:nvSpPr>
            <p:cNvPr id="86" name="pt86"/>
            <p:cNvSpPr/>
            <p:nvPr/>
          </p:nvSpPr>
          <p:spPr>
            <a:xfrm>
              <a:off x="8029045"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7" name="pt87"/>
            <p:cNvSpPr/>
            <p:nvPr/>
          </p:nvSpPr>
          <p:spPr>
            <a:xfrm>
              <a:off x="8445592"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8" name="pt88"/>
            <p:cNvSpPr/>
            <p:nvPr/>
          </p:nvSpPr>
          <p:spPr>
            <a:xfrm>
              <a:off x="8029045"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9" name="pt89"/>
            <p:cNvSpPr/>
            <p:nvPr/>
          </p:nvSpPr>
          <p:spPr>
            <a:xfrm>
              <a:off x="8445592"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0" name="tx90"/>
            <p:cNvSpPr/>
            <p:nvPr/>
          </p:nvSpPr>
          <p:spPr>
            <a:xfrm>
              <a:off x="8053871"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91" name="tx91"/>
            <p:cNvSpPr/>
            <p:nvPr/>
          </p:nvSpPr>
          <p:spPr>
            <a:xfrm>
              <a:off x="8470418"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92" name="tx92"/>
            <p:cNvSpPr/>
            <p:nvPr/>
          </p:nvSpPr>
          <p:spPr>
            <a:xfrm>
              <a:off x="8053871"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93" name="tx93"/>
            <p:cNvSpPr/>
            <p:nvPr/>
          </p:nvSpPr>
          <p:spPr>
            <a:xfrm>
              <a:off x="8470418"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94" name="pl9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tx95"/>
            <p:cNvSpPr/>
            <p:nvPr/>
          </p:nvSpPr>
          <p:spPr>
            <a:xfrm>
              <a:off x="7726976"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6" name="tx96"/>
            <p:cNvSpPr/>
            <p:nvPr/>
          </p:nvSpPr>
          <p:spPr>
            <a:xfrm>
              <a:off x="7593309"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7" name="rc9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98" name="tx9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9" name="tx9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0" name="tx100"/>
            <p:cNvSpPr/>
            <p:nvPr/>
          </p:nvSpPr>
          <p:spPr>
            <a:xfrm rot="-5400000">
              <a:off x="12331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1" name="tx101"/>
            <p:cNvSpPr/>
            <p:nvPr/>
          </p:nvSpPr>
          <p:spPr>
            <a:xfrm rot="-5400000">
              <a:off x="16497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2" name="tx102"/>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3" name="tx103"/>
            <p:cNvSpPr/>
            <p:nvPr/>
          </p:nvSpPr>
          <p:spPr>
            <a:xfrm rot="-5400000">
              <a:off x="24828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4" name="tx104"/>
            <p:cNvSpPr/>
            <p:nvPr/>
          </p:nvSpPr>
          <p:spPr>
            <a:xfrm rot="-5400000">
              <a:off x="28993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5" name="tx105"/>
            <p:cNvSpPr/>
            <p:nvPr/>
          </p:nvSpPr>
          <p:spPr>
            <a:xfrm rot="-5400000">
              <a:off x="33158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6" name="tx106"/>
            <p:cNvSpPr/>
            <p:nvPr/>
          </p:nvSpPr>
          <p:spPr>
            <a:xfrm rot="-5400000">
              <a:off x="37324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7" name="tx107"/>
            <p:cNvSpPr/>
            <p:nvPr/>
          </p:nvSpPr>
          <p:spPr>
            <a:xfrm rot="-5400000">
              <a:off x="41490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8" name="tx108"/>
            <p:cNvSpPr/>
            <p:nvPr/>
          </p:nvSpPr>
          <p:spPr>
            <a:xfrm rot="-5400000">
              <a:off x="54265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9" name="tx109"/>
            <p:cNvSpPr/>
            <p:nvPr/>
          </p:nvSpPr>
          <p:spPr>
            <a:xfrm rot="-5400000">
              <a:off x="58431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0" name="tx110"/>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1" name="tx111"/>
            <p:cNvSpPr/>
            <p:nvPr/>
          </p:nvSpPr>
          <p:spPr>
            <a:xfrm rot="-5400000">
              <a:off x="66762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2" name="tx112"/>
            <p:cNvSpPr/>
            <p:nvPr/>
          </p:nvSpPr>
          <p:spPr>
            <a:xfrm rot="-5400000">
              <a:off x="70927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3" name="tx113"/>
            <p:cNvSpPr/>
            <p:nvPr/>
          </p:nvSpPr>
          <p:spPr>
            <a:xfrm rot="-5400000">
              <a:off x="75092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4" name="tx114"/>
            <p:cNvSpPr/>
            <p:nvPr/>
          </p:nvSpPr>
          <p:spPr>
            <a:xfrm rot="-5400000">
              <a:off x="79258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5" name="tx115"/>
            <p:cNvSpPr/>
            <p:nvPr/>
          </p:nvSpPr>
          <p:spPr>
            <a:xfrm rot="-5400000">
              <a:off x="83424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6" name="tx11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 name="tx11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8" name="tx11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9" name="tx11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0" name="tx12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1" name="tx12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2" name="tx12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l12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4" name="pl12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5" name="tx12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6" name="tx12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7" name="tx127"/>
            <p:cNvSpPr/>
            <p:nvPr/>
          </p:nvSpPr>
          <p:spPr>
            <a:xfrm>
              <a:off x="757200" y="1330710"/>
              <a:ext cx="53670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Estonia, 2018-2025</a:t>
              </a:r>
            </a:p>
          </p:txBody>
        </p:sp>
        <p:sp>
          <p:nvSpPr>
            <p:cNvPr id="128" name="tx12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Estonia was 2018.
In 2025, first dose (HPV1) programme coverage among girls was 65%. In 2025, last dose (HPVc) programme coverage among girls was 65%.</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65% and coverage among boys increased to 55%, following switch to single dose in 2024.</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15977"/>
              <a:ext cx="6481656" cy="434948"/>
            </a:xfrm>
            <a:custGeom>
              <a:avLst/>
              <a:pathLst>
                <a:path w="6481656" h="434948">
                  <a:moveTo>
                    <a:pt x="0" y="86989"/>
                  </a:moveTo>
                  <a:lnTo>
                    <a:pt x="259266" y="57993"/>
                  </a:lnTo>
                  <a:lnTo>
                    <a:pt x="518532" y="57993"/>
                  </a:lnTo>
                  <a:lnTo>
                    <a:pt x="777798" y="57993"/>
                  </a:lnTo>
                  <a:lnTo>
                    <a:pt x="1037065" y="57993"/>
                  </a:lnTo>
                  <a:lnTo>
                    <a:pt x="1296331" y="0"/>
                  </a:lnTo>
                  <a:lnTo>
                    <a:pt x="1555597" y="28996"/>
                  </a:lnTo>
                  <a:lnTo>
                    <a:pt x="1814863" y="28996"/>
                  </a:lnTo>
                  <a:lnTo>
                    <a:pt x="2074130" y="28996"/>
                  </a:lnTo>
                  <a:lnTo>
                    <a:pt x="2333396" y="28996"/>
                  </a:lnTo>
                  <a:lnTo>
                    <a:pt x="2592662" y="57993"/>
                  </a:lnTo>
                  <a:lnTo>
                    <a:pt x="2851928" y="86989"/>
                  </a:lnTo>
                  <a:lnTo>
                    <a:pt x="3111195" y="57993"/>
                  </a:lnTo>
                  <a:lnTo>
                    <a:pt x="3370461" y="57993"/>
                  </a:lnTo>
                  <a:lnTo>
                    <a:pt x="3629727" y="86989"/>
                  </a:lnTo>
                  <a:lnTo>
                    <a:pt x="3888994" y="86989"/>
                  </a:lnTo>
                  <a:lnTo>
                    <a:pt x="4148260" y="86989"/>
                  </a:lnTo>
                  <a:lnTo>
                    <a:pt x="4407526" y="86989"/>
                  </a:lnTo>
                  <a:lnTo>
                    <a:pt x="4666792" y="115986"/>
                  </a:lnTo>
                  <a:lnTo>
                    <a:pt x="4926059" y="144982"/>
                  </a:lnTo>
                  <a:lnTo>
                    <a:pt x="5185325" y="144982"/>
                  </a:lnTo>
                  <a:lnTo>
                    <a:pt x="5444591" y="173979"/>
                  </a:lnTo>
                  <a:lnTo>
                    <a:pt x="5703857" y="260969"/>
                  </a:lnTo>
                  <a:lnTo>
                    <a:pt x="5963124" y="347959"/>
                  </a:lnTo>
                  <a:lnTo>
                    <a:pt x="6222390" y="434948"/>
                  </a:lnTo>
                  <a:lnTo>
                    <a:pt x="6481656" y="318962"/>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57984"/>
              <a:ext cx="6481656" cy="695918"/>
            </a:xfrm>
            <a:custGeom>
              <a:avLst/>
              <a:pathLst>
                <a:path w="6481656" h="695918">
                  <a:moveTo>
                    <a:pt x="0" y="260969"/>
                  </a:moveTo>
                  <a:lnTo>
                    <a:pt x="259266" y="405952"/>
                  </a:lnTo>
                  <a:lnTo>
                    <a:pt x="518532" y="115986"/>
                  </a:lnTo>
                  <a:lnTo>
                    <a:pt x="777798" y="57993"/>
                  </a:lnTo>
                  <a:lnTo>
                    <a:pt x="1037065" y="28996"/>
                  </a:lnTo>
                  <a:lnTo>
                    <a:pt x="1296331" y="0"/>
                  </a:lnTo>
                  <a:lnTo>
                    <a:pt x="1555597" y="0"/>
                  </a:lnTo>
                  <a:lnTo>
                    <a:pt x="1814863" y="57993"/>
                  </a:lnTo>
                  <a:lnTo>
                    <a:pt x="2074130" y="28996"/>
                  </a:lnTo>
                  <a:lnTo>
                    <a:pt x="2333396" y="57993"/>
                  </a:lnTo>
                  <a:lnTo>
                    <a:pt x="2592662" y="86989"/>
                  </a:lnTo>
                  <a:lnTo>
                    <a:pt x="2851928" y="86989"/>
                  </a:lnTo>
                  <a:lnTo>
                    <a:pt x="3111195" y="115986"/>
                  </a:lnTo>
                  <a:lnTo>
                    <a:pt x="3370461" y="173979"/>
                  </a:lnTo>
                  <a:lnTo>
                    <a:pt x="3629727" y="144982"/>
                  </a:lnTo>
                  <a:lnTo>
                    <a:pt x="3888994" y="173979"/>
                  </a:lnTo>
                  <a:lnTo>
                    <a:pt x="4148260" y="173979"/>
                  </a:lnTo>
                  <a:lnTo>
                    <a:pt x="4407526" y="202976"/>
                  </a:lnTo>
                  <a:lnTo>
                    <a:pt x="4666792" y="289965"/>
                  </a:lnTo>
                  <a:lnTo>
                    <a:pt x="4926059" y="231972"/>
                  </a:lnTo>
                  <a:lnTo>
                    <a:pt x="5185325" y="318962"/>
                  </a:lnTo>
                  <a:lnTo>
                    <a:pt x="5444591" y="405952"/>
                  </a:lnTo>
                  <a:lnTo>
                    <a:pt x="5703857" y="492942"/>
                  </a:lnTo>
                  <a:lnTo>
                    <a:pt x="5963124" y="608928"/>
                  </a:lnTo>
                  <a:lnTo>
                    <a:pt x="6222390" y="695918"/>
                  </a:lnTo>
                  <a:lnTo>
                    <a:pt x="6481656" y="666921"/>
                  </a:lnTo>
                </a:path>
              </a:pathLst>
            </a:custGeom>
            <a:ln w="27101" cap="flat">
              <a:solidFill>
                <a:srgbClr val="00BA38">
                  <a:alpha val="100000"/>
                </a:srgbClr>
              </a:solidFill>
              <a:prstDash val="solid"/>
              <a:round/>
            </a:ln>
          </p:spPr>
          <p:txBody>
            <a:bodyPr/>
            <a:lstStyle/>
            <a:p/>
          </p:txBody>
        </p:sp>
        <p:sp>
          <p:nvSpPr>
            <p:cNvPr id="29" name="pl29"/>
            <p:cNvSpPr/>
            <p:nvPr/>
          </p:nvSpPr>
          <p:spPr>
            <a:xfrm>
              <a:off x="6105812" y="3114871"/>
              <a:ext cx="1814863" cy="666921"/>
            </a:xfrm>
            <a:custGeom>
              <a:avLst/>
              <a:pathLst>
                <a:path w="1814863" h="666921">
                  <a:moveTo>
                    <a:pt x="0" y="550935"/>
                  </a:moveTo>
                  <a:lnTo>
                    <a:pt x="259266" y="289965"/>
                  </a:lnTo>
                  <a:lnTo>
                    <a:pt x="518532" y="318962"/>
                  </a:lnTo>
                  <a:lnTo>
                    <a:pt x="777798" y="260969"/>
                  </a:lnTo>
                  <a:lnTo>
                    <a:pt x="1037065" y="666921"/>
                  </a:lnTo>
                  <a:lnTo>
                    <a:pt x="1296331" y="434948"/>
                  </a:lnTo>
                  <a:lnTo>
                    <a:pt x="1555597" y="57993"/>
                  </a:lnTo>
                  <a:lnTo>
                    <a:pt x="1814863"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4965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78652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307649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2645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38057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067435" y="362743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2534937"/>
              <a:ext cx="239902" cy="1"/>
            </a:xfrm>
            <a:custGeom>
              <a:avLst/>
              <a:pathLst>
                <a:path w="239902" h="1">
                  <a:moveTo>
                    <a:pt x="239902" y="0"/>
                  </a:moveTo>
                  <a:lnTo>
                    <a:pt x="0" y="1"/>
                  </a:lnTo>
                </a:path>
              </a:pathLst>
            </a:custGeom>
          </p:spPr>
          <p:txBody>
            <a:bodyPr/>
            <a:lstStyle/>
            <a:p/>
          </p:txBody>
        </p:sp>
        <p:sp>
          <p:nvSpPr>
            <p:cNvPr id="38" name="pl38"/>
            <p:cNvSpPr/>
            <p:nvPr/>
          </p:nvSpPr>
          <p:spPr>
            <a:xfrm>
              <a:off x="7940040" y="2824902"/>
              <a:ext cx="239902" cy="2"/>
            </a:xfrm>
            <a:custGeom>
              <a:avLst/>
              <a:pathLst>
                <a:path w="239902" h="2">
                  <a:moveTo>
                    <a:pt x="239902" y="0"/>
                  </a:moveTo>
                  <a:lnTo>
                    <a:pt x="0" y="2"/>
                  </a:lnTo>
                </a:path>
              </a:pathLst>
            </a:custGeom>
          </p:spPr>
          <p:txBody>
            <a:bodyPr/>
            <a:lstStyle/>
            <a:p/>
          </p:txBody>
        </p:sp>
        <p:sp>
          <p:nvSpPr>
            <p:cNvPr id="39" name="pl39"/>
            <p:cNvSpPr/>
            <p:nvPr/>
          </p:nvSpPr>
          <p:spPr>
            <a:xfrm>
              <a:off x="7940040" y="3114871"/>
              <a:ext cx="239902" cy="1"/>
            </a:xfrm>
            <a:custGeom>
              <a:avLst/>
              <a:pathLst>
                <a:path w="239902" h="1">
                  <a:moveTo>
                    <a:pt x="239902" y="1"/>
                  </a:moveTo>
                  <a:lnTo>
                    <a:pt x="0" y="0"/>
                  </a:lnTo>
                </a:path>
              </a:pathLst>
            </a:custGeom>
          </p:spPr>
          <p:txBody>
            <a:bodyPr/>
            <a:lstStyle/>
            <a:p/>
          </p:txBody>
        </p:sp>
        <p:sp>
          <p:nvSpPr>
            <p:cNvPr id="40" name="pg40"/>
            <p:cNvSpPr/>
            <p:nvPr/>
          </p:nvSpPr>
          <p:spPr>
            <a:xfrm>
              <a:off x="8111362" y="244395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48479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2" name="pg42"/>
            <p:cNvSpPr/>
            <p:nvPr/>
          </p:nvSpPr>
          <p:spPr>
            <a:xfrm>
              <a:off x="8111362" y="27339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77475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75%</a:t>
              </a:r>
            </a:p>
          </p:txBody>
        </p:sp>
        <p:sp>
          <p:nvSpPr>
            <p:cNvPr id="44" name="pg44"/>
            <p:cNvSpPr/>
            <p:nvPr/>
          </p:nvSpPr>
          <p:spPr>
            <a:xfrm>
              <a:off x="8111362" y="30238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306472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65%</a:t>
              </a:r>
            </a:p>
          </p:txBody>
        </p:sp>
        <p:sp>
          <p:nvSpPr>
            <p:cNvPr id="46" name="pg46"/>
            <p:cNvSpPr/>
            <p:nvPr/>
          </p:nvSpPr>
          <p:spPr>
            <a:xfrm>
              <a:off x="1324321" y="20688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370041" y="21125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48" name="pg48"/>
            <p:cNvSpPr/>
            <p:nvPr/>
          </p:nvSpPr>
          <p:spPr>
            <a:xfrm>
              <a:off x="1358004" y="247131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403724" y="25151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89</a:t>
              </a:r>
            </a:p>
          </p:txBody>
        </p:sp>
        <p:sp>
          <p:nvSpPr>
            <p:cNvPr id="50" name="pg50"/>
            <p:cNvSpPr/>
            <p:nvPr/>
          </p:nvSpPr>
          <p:spPr>
            <a:xfrm>
              <a:off x="6170156" y="350497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215876" y="35487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46</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12114" y="1705910"/>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Estonia has 3 out of the 4 SDG vaccines.
In 2025, Estonia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4 percentage points from 82% in 2024 to 86% in 2025.
• DTP3 coverage increased 4 percentage points from 81% in 2024 to 85% in 2025.
• There were there were &lt;500 fewer zero-dose children in 2025. This leaves 1,000 children without vaccination, vulnerable to vaccine-preventable diseases and a further &lt;200 with incomplete protection.
• Estonia accounted for 0.4% of zero-dose children in Non-programme and &lt;0.1% of zero-dose children globally.
• MCV1 coverage remained constant at 83% between 2024 and 2025. There were 2,000 children who missed out on the first measles vaccination.
• MCV2 coverage increased 1 percentage point from 74% in 2024 to 75% in 2025.
• Last dose coverage of HPV vaccination (HPVc) among girls increased from 63% to 65%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Estonia,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Estonia.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6126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61267"/>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61267"/>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6126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2189705"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3" name="rc83"/>
            <p:cNvSpPr/>
            <p:nvPr/>
          </p:nvSpPr>
          <p:spPr>
            <a:xfrm>
              <a:off x="2501230"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2812756"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3124281"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3435806"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3747331"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4058856"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4370381"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681906"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4993431"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2" name="rc92"/>
            <p:cNvSpPr/>
            <p:nvPr/>
          </p:nvSpPr>
          <p:spPr>
            <a:xfrm>
              <a:off x="530495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5616482"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592800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6239532"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655105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6862582"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7174107"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7485632"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7797157" y="3168903"/>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8108683"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2" name="rc102"/>
            <p:cNvSpPr/>
            <p:nvPr/>
          </p:nvSpPr>
          <p:spPr>
            <a:xfrm>
              <a:off x="8420208" y="3168903"/>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3" name="rc103"/>
            <p:cNvSpPr/>
            <p:nvPr/>
          </p:nvSpPr>
          <p:spPr>
            <a:xfrm>
              <a:off x="8731733" y="3168903"/>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2189705" y="2865085"/>
              <a:ext cx="311525"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05" name="rc105"/>
            <p:cNvSpPr/>
            <p:nvPr/>
          </p:nvSpPr>
          <p:spPr>
            <a:xfrm>
              <a:off x="2501230" y="2865085"/>
              <a:ext cx="311525"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6" name="rc106"/>
            <p:cNvSpPr/>
            <p:nvPr/>
          </p:nvSpPr>
          <p:spPr>
            <a:xfrm>
              <a:off x="2812756"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7" name="rc107"/>
            <p:cNvSpPr/>
            <p:nvPr/>
          </p:nvSpPr>
          <p:spPr>
            <a:xfrm>
              <a:off x="312428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343580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37473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058856"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4370381"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4681906"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3" name="rc113"/>
            <p:cNvSpPr/>
            <p:nvPr/>
          </p:nvSpPr>
          <p:spPr>
            <a:xfrm>
              <a:off x="4993431"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530495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5" name="rc115"/>
            <p:cNvSpPr/>
            <p:nvPr/>
          </p:nvSpPr>
          <p:spPr>
            <a:xfrm>
              <a:off x="561648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6" name="rc116"/>
            <p:cNvSpPr/>
            <p:nvPr/>
          </p:nvSpPr>
          <p:spPr>
            <a:xfrm>
              <a:off x="592800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623953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6551057"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6862582"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7174107"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1" name="rc121"/>
            <p:cNvSpPr/>
            <p:nvPr/>
          </p:nvSpPr>
          <p:spPr>
            <a:xfrm>
              <a:off x="7485632"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7797157" y="2865085"/>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8108683" y="2865085"/>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8420208" y="2865085"/>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5" name="rc125"/>
            <p:cNvSpPr/>
            <p:nvPr/>
          </p:nvSpPr>
          <p:spPr>
            <a:xfrm>
              <a:off x="8731733" y="2865085"/>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6" name="rc126"/>
            <p:cNvSpPr/>
            <p:nvPr/>
          </p:nvSpPr>
          <p:spPr>
            <a:xfrm>
              <a:off x="5616482"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5928007"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6239532"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6551057"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6862582"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7174107"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7485632" y="3776538"/>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7797157" y="3776538"/>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4" name="rc134"/>
            <p:cNvSpPr/>
            <p:nvPr/>
          </p:nvSpPr>
          <p:spPr>
            <a:xfrm>
              <a:off x="8108683" y="3776538"/>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5" name="rc135"/>
            <p:cNvSpPr/>
            <p:nvPr/>
          </p:nvSpPr>
          <p:spPr>
            <a:xfrm>
              <a:off x="8420208" y="3776538"/>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6" name="rc136"/>
            <p:cNvSpPr/>
            <p:nvPr/>
          </p:nvSpPr>
          <p:spPr>
            <a:xfrm>
              <a:off x="8731733" y="3776538"/>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7" name="rc137"/>
            <p:cNvSpPr/>
            <p:nvPr/>
          </p:nvSpPr>
          <p:spPr>
            <a:xfrm>
              <a:off x="7485632" y="4080356"/>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7797157" y="4080356"/>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8108683" y="4080356"/>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8420208" y="4080356"/>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1" name="rc141"/>
            <p:cNvSpPr/>
            <p:nvPr/>
          </p:nvSpPr>
          <p:spPr>
            <a:xfrm>
              <a:off x="8731733" y="4080356"/>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2" name="rc142"/>
            <p:cNvSpPr/>
            <p:nvPr/>
          </p:nvSpPr>
          <p:spPr>
            <a:xfrm>
              <a:off x="943605"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125513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156665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187818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2189705"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2501230"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281275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31242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343580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3747331"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405885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4370381"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4681906"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4993431"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5304957"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561648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5928007"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623953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6551057"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1" name="rc161"/>
            <p:cNvSpPr/>
            <p:nvPr/>
          </p:nvSpPr>
          <p:spPr>
            <a:xfrm>
              <a:off x="6862582" y="4384174"/>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2" name="rc162"/>
            <p:cNvSpPr/>
            <p:nvPr/>
          </p:nvSpPr>
          <p:spPr>
            <a:xfrm>
              <a:off x="7174107"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3" name="rc163"/>
            <p:cNvSpPr/>
            <p:nvPr/>
          </p:nvSpPr>
          <p:spPr>
            <a:xfrm>
              <a:off x="7485632"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4" name="rc164"/>
            <p:cNvSpPr/>
            <p:nvPr/>
          </p:nvSpPr>
          <p:spPr>
            <a:xfrm>
              <a:off x="7797157"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5" name="rc165"/>
            <p:cNvSpPr/>
            <p:nvPr/>
          </p:nvSpPr>
          <p:spPr>
            <a:xfrm>
              <a:off x="8108683" y="4384174"/>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6" name="rc166"/>
            <p:cNvSpPr/>
            <p:nvPr/>
          </p:nvSpPr>
          <p:spPr>
            <a:xfrm>
              <a:off x="8420208" y="4384174"/>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7" name="rc167"/>
            <p:cNvSpPr/>
            <p:nvPr/>
          </p:nvSpPr>
          <p:spPr>
            <a:xfrm>
              <a:off x="8731733" y="4384174"/>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8" name="rc168"/>
            <p:cNvSpPr/>
            <p:nvPr/>
          </p:nvSpPr>
          <p:spPr>
            <a:xfrm>
              <a:off x="943605"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9" name="rc169"/>
            <p:cNvSpPr/>
            <p:nvPr/>
          </p:nvSpPr>
          <p:spPr>
            <a:xfrm>
              <a:off x="1255130" y="499180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0" name="rc170"/>
            <p:cNvSpPr/>
            <p:nvPr/>
          </p:nvSpPr>
          <p:spPr>
            <a:xfrm>
              <a:off x="1566655"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1878180"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2189705"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2501230"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2812756"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3124281"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3435806"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3747331"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4058856"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4370381"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4681906"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4993431"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530495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5616482"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4" name="rc184"/>
            <p:cNvSpPr/>
            <p:nvPr/>
          </p:nvSpPr>
          <p:spPr>
            <a:xfrm>
              <a:off x="5928007"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6239532"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6" name="rc186"/>
            <p:cNvSpPr/>
            <p:nvPr/>
          </p:nvSpPr>
          <p:spPr>
            <a:xfrm>
              <a:off x="6551057"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686258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7174107"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9" name="rc189"/>
            <p:cNvSpPr/>
            <p:nvPr/>
          </p:nvSpPr>
          <p:spPr>
            <a:xfrm>
              <a:off x="7485632" y="499180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0" name="rc190"/>
            <p:cNvSpPr/>
            <p:nvPr/>
          </p:nvSpPr>
          <p:spPr>
            <a:xfrm>
              <a:off x="7797157"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1" name="rc191"/>
            <p:cNvSpPr/>
            <p:nvPr/>
          </p:nvSpPr>
          <p:spPr>
            <a:xfrm>
              <a:off x="8108683" y="499180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2" name="rc192"/>
            <p:cNvSpPr/>
            <p:nvPr/>
          </p:nvSpPr>
          <p:spPr>
            <a:xfrm>
              <a:off x="8420208" y="499180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3" name="rc193"/>
            <p:cNvSpPr/>
            <p:nvPr/>
          </p:nvSpPr>
          <p:spPr>
            <a:xfrm>
              <a:off x="8731733" y="4991809"/>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4" name="rc194"/>
            <p:cNvSpPr/>
            <p:nvPr/>
          </p:nvSpPr>
          <p:spPr>
            <a:xfrm>
              <a:off x="943605"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125513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156665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187818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2189705"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2501230"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281275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31242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343580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3747331"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405885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4370381"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4681906"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4993431"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5304957"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561648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5928007"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623953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6551057"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3" name="rc213"/>
            <p:cNvSpPr/>
            <p:nvPr/>
          </p:nvSpPr>
          <p:spPr>
            <a:xfrm>
              <a:off x="6862582" y="468799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4" name="rc214"/>
            <p:cNvSpPr/>
            <p:nvPr/>
          </p:nvSpPr>
          <p:spPr>
            <a:xfrm>
              <a:off x="7174107"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5" name="rc215"/>
            <p:cNvSpPr/>
            <p:nvPr/>
          </p:nvSpPr>
          <p:spPr>
            <a:xfrm>
              <a:off x="7485632"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6" name="rc216"/>
            <p:cNvSpPr/>
            <p:nvPr/>
          </p:nvSpPr>
          <p:spPr>
            <a:xfrm>
              <a:off x="7797157"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7" name="rc217"/>
            <p:cNvSpPr/>
            <p:nvPr/>
          </p:nvSpPr>
          <p:spPr>
            <a:xfrm>
              <a:off x="8108683" y="468799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8" name="rc218"/>
            <p:cNvSpPr/>
            <p:nvPr/>
          </p:nvSpPr>
          <p:spPr>
            <a:xfrm>
              <a:off x="8420208" y="468799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9" name="rc219"/>
            <p:cNvSpPr/>
            <p:nvPr/>
          </p:nvSpPr>
          <p:spPr>
            <a:xfrm>
              <a:off x="8731733" y="468799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0" name="rc220"/>
            <p:cNvSpPr/>
            <p:nvPr/>
          </p:nvSpPr>
          <p:spPr>
            <a:xfrm>
              <a:off x="5304957" y="3472721"/>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21" name="rc221"/>
            <p:cNvSpPr/>
            <p:nvPr/>
          </p:nvSpPr>
          <p:spPr>
            <a:xfrm>
              <a:off x="5616482" y="3472721"/>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2" name="rc222"/>
            <p:cNvSpPr/>
            <p:nvPr/>
          </p:nvSpPr>
          <p:spPr>
            <a:xfrm>
              <a:off x="5928007"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3" name="rc223"/>
            <p:cNvSpPr/>
            <p:nvPr/>
          </p:nvSpPr>
          <p:spPr>
            <a:xfrm>
              <a:off x="6239532"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4" name="rc224"/>
            <p:cNvSpPr/>
            <p:nvPr/>
          </p:nvSpPr>
          <p:spPr>
            <a:xfrm>
              <a:off x="6551057"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5" name="rc225"/>
            <p:cNvSpPr/>
            <p:nvPr/>
          </p:nvSpPr>
          <p:spPr>
            <a:xfrm>
              <a:off x="6862582" y="3472721"/>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7174107" y="3472721"/>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7" name="rc227"/>
            <p:cNvSpPr/>
            <p:nvPr/>
          </p:nvSpPr>
          <p:spPr>
            <a:xfrm>
              <a:off x="7485632" y="3472721"/>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8" name="rc228"/>
            <p:cNvSpPr/>
            <p:nvPr/>
          </p:nvSpPr>
          <p:spPr>
            <a:xfrm>
              <a:off x="7797157" y="3472721"/>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9" name="rc229"/>
            <p:cNvSpPr/>
            <p:nvPr/>
          </p:nvSpPr>
          <p:spPr>
            <a:xfrm>
              <a:off x="8108683" y="3472721"/>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0" name="rc230"/>
            <p:cNvSpPr/>
            <p:nvPr/>
          </p:nvSpPr>
          <p:spPr>
            <a:xfrm>
              <a:off x="8420208" y="3472721"/>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1" name="rc231"/>
            <p:cNvSpPr/>
            <p:nvPr/>
          </p:nvSpPr>
          <p:spPr>
            <a:xfrm>
              <a:off x="8731733" y="3472721"/>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2" name="rc232"/>
            <p:cNvSpPr/>
            <p:nvPr/>
          </p:nvSpPr>
          <p:spPr>
            <a:xfrm>
              <a:off x="6551057" y="5295627"/>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33" name="rc233"/>
            <p:cNvSpPr/>
            <p:nvPr/>
          </p:nvSpPr>
          <p:spPr>
            <a:xfrm>
              <a:off x="6862582" y="529562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4" name="rc234"/>
            <p:cNvSpPr/>
            <p:nvPr/>
          </p:nvSpPr>
          <p:spPr>
            <a:xfrm>
              <a:off x="7174107"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5" name="rc235"/>
            <p:cNvSpPr/>
            <p:nvPr/>
          </p:nvSpPr>
          <p:spPr>
            <a:xfrm>
              <a:off x="7485632"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6" name="rc236"/>
            <p:cNvSpPr/>
            <p:nvPr/>
          </p:nvSpPr>
          <p:spPr>
            <a:xfrm>
              <a:off x="7797157" y="5295627"/>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7" name="rc237"/>
            <p:cNvSpPr/>
            <p:nvPr/>
          </p:nvSpPr>
          <p:spPr>
            <a:xfrm>
              <a:off x="8108683"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8" name="rc238"/>
            <p:cNvSpPr/>
            <p:nvPr/>
          </p:nvSpPr>
          <p:spPr>
            <a:xfrm>
              <a:off x="8420208" y="529562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9" name="rc239"/>
            <p:cNvSpPr/>
            <p:nvPr/>
          </p:nvSpPr>
          <p:spPr>
            <a:xfrm>
              <a:off x="8731733" y="529562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0" name="tx240"/>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257561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351018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413323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1" name="tx251"/>
            <p:cNvSpPr/>
            <p:nvPr/>
          </p:nvSpPr>
          <p:spPr>
            <a:xfrm>
              <a:off x="4444761"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4756286"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0" name="tx260"/>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1" name="tx261"/>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2" name="tx262"/>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3" name="tx263"/>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4" name="tx264"/>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5" name="tx265"/>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6" name="tx266"/>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2575610"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3510185"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3821710"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4133235"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5690861"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2" name="tx282"/>
            <p:cNvSpPr/>
            <p:nvPr/>
          </p:nvSpPr>
          <p:spPr>
            <a:xfrm>
              <a:off x="600238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6313911"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4" name="tx284"/>
            <p:cNvSpPr/>
            <p:nvPr/>
          </p:nvSpPr>
          <p:spPr>
            <a:xfrm>
              <a:off x="6646530"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5" name="tx285"/>
            <p:cNvSpPr/>
            <p:nvPr/>
          </p:nvSpPr>
          <p:spPr>
            <a:xfrm>
              <a:off x="6936962" y="23678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7" name="tx287"/>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8" name="tx288"/>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9" name="tx289"/>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0" name="tx290"/>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1" name="tx291"/>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2" name="tx292"/>
            <p:cNvSpPr/>
            <p:nvPr/>
          </p:nvSpPr>
          <p:spPr>
            <a:xfrm>
              <a:off x="103907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3" name="tx293"/>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4" name="tx294"/>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5" name="tx295"/>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2575610"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351018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3821710"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413323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446585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540042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5690861" y="267167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8" name="tx308"/>
            <p:cNvSpPr/>
            <p:nvPr/>
          </p:nvSpPr>
          <p:spPr>
            <a:xfrm>
              <a:off x="6002386" y="267167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9" name="tx309"/>
            <p:cNvSpPr/>
            <p:nvPr/>
          </p:nvSpPr>
          <p:spPr>
            <a:xfrm>
              <a:off x="6313911" y="267167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0" name="tx310"/>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693696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2" name="tx312"/>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3" name="tx313"/>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5" name="tx315"/>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6" name="tx316"/>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7" name="tx317"/>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228517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9" name="tx319"/>
            <p:cNvSpPr/>
            <p:nvPr/>
          </p:nvSpPr>
          <p:spPr>
            <a:xfrm>
              <a:off x="257561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2908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32197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3510185"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3" name="tx323"/>
            <p:cNvSpPr/>
            <p:nvPr/>
          </p:nvSpPr>
          <p:spPr>
            <a:xfrm>
              <a:off x="382171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4133235"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5088904"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540042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5690861"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6002386" y="327931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6313911"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664653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693696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6" name="tx336"/>
            <p:cNvSpPr/>
            <p:nvPr/>
          </p:nvSpPr>
          <p:spPr>
            <a:xfrm>
              <a:off x="789263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7" name="tx337"/>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8" name="tx338"/>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9" name="tx339"/>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0" name="tx340"/>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3510185"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3" name="tx343"/>
            <p:cNvSpPr/>
            <p:nvPr/>
          </p:nvSpPr>
          <p:spPr>
            <a:xfrm>
              <a:off x="3821710"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4133235"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4465854"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5400429"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5690861"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6002386"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6313911"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693696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4" name="tx354"/>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7" name="tx357"/>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8" name="tx358"/>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9" name="tx359"/>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0" name="tx360"/>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2" name="tx362"/>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6646530"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695805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7" name="tx367"/>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8" name="tx368"/>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0" name="tx370"/>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1" name="tx371"/>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2" name="tx372"/>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3" name="tx373"/>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4" name="tx374"/>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5" name="tx375"/>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103907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8" name="tx378"/>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540042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571195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6023480"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633500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5" name="tx395"/>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6" name="tx396"/>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8" name="tx398"/>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0" name="tx400"/>
            <p:cNvSpPr/>
            <p:nvPr/>
          </p:nvSpPr>
          <p:spPr>
            <a:xfrm>
              <a:off x="8515681"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1" name="tx401"/>
            <p:cNvSpPr/>
            <p:nvPr/>
          </p:nvSpPr>
          <p:spPr>
            <a:xfrm>
              <a:off x="8827206"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2" name="tx402"/>
            <p:cNvSpPr/>
            <p:nvPr/>
          </p:nvSpPr>
          <p:spPr>
            <a:xfrm>
              <a:off x="10390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3" name="tx403"/>
            <p:cNvSpPr/>
            <p:nvPr/>
          </p:nvSpPr>
          <p:spPr>
            <a:xfrm>
              <a:off x="13506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4" name="tx404"/>
            <p:cNvSpPr/>
            <p:nvPr/>
          </p:nvSpPr>
          <p:spPr>
            <a:xfrm>
              <a:off x="16621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5" name="tx405"/>
            <p:cNvSpPr/>
            <p:nvPr/>
          </p:nvSpPr>
          <p:spPr>
            <a:xfrm>
              <a:off x="197365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25967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2908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38428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3" name="tx413"/>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4" name="tx414"/>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54004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9" name="tx419"/>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1" name="tx421"/>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2" name="tx422"/>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3" name="tx423"/>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4" name="tx424"/>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5" name="tx425"/>
            <p:cNvSpPr/>
            <p:nvPr/>
          </p:nvSpPr>
          <p:spPr>
            <a:xfrm>
              <a:off x="8204155"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6" name="tx426"/>
            <p:cNvSpPr/>
            <p:nvPr/>
          </p:nvSpPr>
          <p:spPr>
            <a:xfrm>
              <a:off x="8515681"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7" name="tx427"/>
            <p:cNvSpPr/>
            <p:nvPr/>
          </p:nvSpPr>
          <p:spPr>
            <a:xfrm>
              <a:off x="8827206"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8" name="tx428"/>
            <p:cNvSpPr/>
            <p:nvPr/>
          </p:nvSpPr>
          <p:spPr>
            <a:xfrm>
              <a:off x="1039078"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9" name="tx429"/>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0" name="tx430"/>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1" name="tx431"/>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1" name="tx441"/>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540042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3" name="tx443"/>
            <p:cNvSpPr/>
            <p:nvPr/>
          </p:nvSpPr>
          <p:spPr>
            <a:xfrm>
              <a:off x="571195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4" name="tx444"/>
            <p:cNvSpPr/>
            <p:nvPr/>
          </p:nvSpPr>
          <p:spPr>
            <a:xfrm>
              <a:off x="602348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5" name="tx445"/>
            <p:cNvSpPr/>
            <p:nvPr/>
          </p:nvSpPr>
          <p:spPr>
            <a:xfrm>
              <a:off x="63350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6" name="tx446"/>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8" name="tx448"/>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9" name="tx449"/>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1" name="tx451"/>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2" name="tx452"/>
            <p:cNvSpPr/>
            <p:nvPr/>
          </p:nvSpPr>
          <p:spPr>
            <a:xfrm>
              <a:off x="8515681"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3" name="tx453"/>
            <p:cNvSpPr/>
            <p:nvPr/>
          </p:nvSpPr>
          <p:spPr>
            <a:xfrm>
              <a:off x="8827206"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4" name="tx454"/>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5" name="tx455"/>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6" name="tx456"/>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7" name="tx457"/>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8" name="tx458"/>
            <p:cNvSpPr/>
            <p:nvPr/>
          </p:nvSpPr>
          <p:spPr>
            <a:xfrm>
              <a:off x="695805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9" name="tx459"/>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0" name="tx460"/>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1" name="tx461"/>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2" name="tx462"/>
            <p:cNvSpPr/>
            <p:nvPr/>
          </p:nvSpPr>
          <p:spPr>
            <a:xfrm>
              <a:off x="8204155" y="358683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3" name="tx463"/>
            <p:cNvSpPr/>
            <p:nvPr/>
          </p:nvSpPr>
          <p:spPr>
            <a:xfrm>
              <a:off x="8515681"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4" name="tx464"/>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5" name="tx465"/>
            <p:cNvSpPr/>
            <p:nvPr/>
          </p:nvSpPr>
          <p:spPr>
            <a:xfrm>
              <a:off x="8515681"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66" name="tx466"/>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67" name="tx467"/>
            <p:cNvSpPr/>
            <p:nvPr/>
          </p:nvSpPr>
          <p:spPr>
            <a:xfrm>
              <a:off x="2285178"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68" name="tx468"/>
            <p:cNvSpPr/>
            <p:nvPr/>
          </p:nvSpPr>
          <p:spPr>
            <a:xfrm>
              <a:off x="2575610"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69" name="tx469"/>
            <p:cNvSpPr/>
            <p:nvPr/>
          </p:nvSpPr>
          <p:spPr>
            <a:xfrm>
              <a:off x="5400429"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70" name="tx470"/>
            <p:cNvSpPr/>
            <p:nvPr/>
          </p:nvSpPr>
          <p:spPr>
            <a:xfrm>
              <a:off x="66465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71" name="tx471"/>
            <p:cNvSpPr/>
            <p:nvPr/>
          </p:nvSpPr>
          <p:spPr>
            <a:xfrm>
              <a:off x="6958055"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72" name="tx472"/>
            <p:cNvSpPr/>
            <p:nvPr/>
          </p:nvSpPr>
          <p:spPr>
            <a:xfrm>
              <a:off x="7269580"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73" name="tx473"/>
            <p:cNvSpPr/>
            <p:nvPr/>
          </p:nvSpPr>
          <p:spPr>
            <a:xfrm>
              <a:off x="75811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4" name="tx474"/>
            <p:cNvSpPr/>
            <p:nvPr/>
          </p:nvSpPr>
          <p:spPr>
            <a:xfrm>
              <a:off x="7892630"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75" name="tx475"/>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76" name="tx47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77" name="tx47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8" name="tx47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9" name="tx47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0" name="tx48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1" name="tx48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2" name="tx48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3" name="tx48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4" name="tx48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5" name="tx48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86" name="tx48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87" name="tx48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8" name="tx48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9" name="tx48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0" name="tx49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1" name="tx49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2" name="tx49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3" name="tx49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4" name="tx49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5" name="tx49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96" name="tx49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97" name="tx49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8" name="tx49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9" name="tx49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0" name="tx50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1" name="tx50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2" name="tx502"/>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3" name="tx503"/>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4" name="tx504"/>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5" name="tx505"/>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06" name="tx506"/>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07" name="tx507"/>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08" name="tx508"/>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09" name="tx509"/>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0" name="tx510"/>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1" name="tx511"/>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2" name="tx512"/>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3" name="tx513"/>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4" name="tx51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15" name="pic515"/>
            <p:cNvPicPr/>
            <p:nvPr/>
          </p:nvPicPr>
          <p:blipFill>
            <a:blip r:embed="rId2" cstate="print"/>
            <a:stretch>
              <a:fillRect/>
            </a:stretch>
          </p:blipFill>
          <p:spPr>
            <a:xfrm>
              <a:off x="4647033" y="5838594"/>
              <a:ext cx="2160000" cy="219455"/>
            </a:xfrm>
            <a:prstGeom prst="rect">
              <a:avLst/>
            </a:prstGeom>
          </p:spPr>
        </p:pic>
        <p:sp>
          <p:nvSpPr>
            <p:cNvPr id="516" name="pl51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7" name="pl51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8" name="pl51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9" name="pl51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0" name="pl52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1" name="pl52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2" name="pl52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3" name="pl52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4" name="pl52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5" name="pl52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6" name="pl52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7" name="pl52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8" name="tx52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9" name="tx52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0" name="tx53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1" name="tx53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2" name="tx53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3" name="tx53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4" name="tx534"/>
            <p:cNvSpPr/>
            <p:nvPr/>
          </p:nvSpPr>
          <p:spPr>
            <a:xfrm>
              <a:off x="912452" y="1332266"/>
              <a:ext cx="2879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Estonia, 2000-2025</a:t>
              </a:r>
            </a:p>
          </p:txBody>
        </p:sp>
        <p:sp>
          <p:nvSpPr>
            <p:cNvPr id="535" name="tx53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36" name="tx53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37" name="tx53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75% to 88%.
Since 2004, estimates have been made for 6 new vaccines. IPVC is the newest vaccine reported (2021), which achieved 85% coverage in 2025.
In 2025, Estonia did not report any stockouts of vaccines or supplies.</a:t>
            </a:r>
          </a:p>
        </p:txBody>
      </p:sp>
      <p:sp>
        <p:nvSpPr>
          <p:cNvPr id="5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two, and declined for none, indicating overall progress in routine immunization performance; none achieved at least 90% coverage.</a:t>
            </a:r>
          </a:p>
        </p:txBody>
      </p:sp>
      <p:grpSp xmlns:pic="http://schemas.openxmlformats.org/drawingml/2006/picture">
        <p:nvGrpSpPr>
          <p:cNvPr id="540" name=""/>
          <p:cNvGrpSpPr/>
          <p:nvPr/>
        </p:nvGrpSpPr>
        <p:grpSpPr>
          <a:xfrm>
            <a:off x="292608" y="1005840"/>
            <a:ext cx="8595360" cy="28575"/>
            <a:chOff x="292608" y="1005840"/>
            <a:chExt cx="8595360" cy="28575"/>
          </a:xfrm>
        </p:grpSpPr>
        <p:sp>
          <p:nvSpPr>
            <p:cNvPr id="5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P7TF5XRZ5TZD-1674051314-8079</_dlc_DocId>
    <_dlc_DocIdUrl xmlns="5ce71423-0d49-4a04-8822-86064e799dcd">
      <Url>https://unicef.sharepoint.com/teams/DAPM-DataComm/_layouts/15/DocIdRedir.aspx?ID=P7TF5XRZ5TZD-1674051314-8079</Url>
      <Description>P7TF5XRZ5TZD-1674051314-8079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D04775F-FE24-4502-B6DF-A2DD17BD477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3e2a83a9-5662-431f-99e0-2b2b0f7a694d</vt:lpwstr>
  </property>
</Properties>
</file>