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8c9ecd997c18877985d80968b7f8a29a45b1cfd.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aab1419d9b2cb2b3044875392deac1b15919b19.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c28b12e690c1c92d00b56471fbc8bfcf380a03.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79805"/>
            </a:xfrm>
            <a:custGeom>
              <a:avLst/>
              <a:pathLst>
                <a:path w="6481656" h="79805">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79805"/>
                  </a:lnTo>
                  <a:lnTo>
                    <a:pt x="5703857" y="0"/>
                  </a:lnTo>
                  <a:lnTo>
                    <a:pt x="5963124" y="39902"/>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199513"/>
            </a:xfrm>
            <a:custGeom>
              <a:avLst/>
              <a:pathLst>
                <a:path w="6481656" h="199513">
                  <a:moveTo>
                    <a:pt x="0" y="119708"/>
                  </a:moveTo>
                  <a:lnTo>
                    <a:pt x="259266" y="79805"/>
                  </a:lnTo>
                  <a:lnTo>
                    <a:pt x="518532" y="0"/>
                  </a:lnTo>
                  <a:lnTo>
                    <a:pt x="777798" y="0"/>
                  </a:lnTo>
                  <a:lnTo>
                    <a:pt x="1037065" y="39902"/>
                  </a:lnTo>
                  <a:lnTo>
                    <a:pt x="1296331" y="79805"/>
                  </a:lnTo>
                  <a:lnTo>
                    <a:pt x="1555597" y="0"/>
                  </a:lnTo>
                  <a:lnTo>
                    <a:pt x="1814863" y="79805"/>
                  </a:lnTo>
                  <a:lnTo>
                    <a:pt x="2074130" y="39902"/>
                  </a:lnTo>
                  <a:lnTo>
                    <a:pt x="2333396" y="79805"/>
                  </a:lnTo>
                  <a:lnTo>
                    <a:pt x="2592662" y="39902"/>
                  </a:lnTo>
                  <a:lnTo>
                    <a:pt x="2851928" y="39902"/>
                  </a:lnTo>
                  <a:lnTo>
                    <a:pt x="3111195" y="79805"/>
                  </a:lnTo>
                  <a:lnTo>
                    <a:pt x="3370461" y="79805"/>
                  </a:lnTo>
                  <a:lnTo>
                    <a:pt x="3629727" y="39902"/>
                  </a:lnTo>
                  <a:lnTo>
                    <a:pt x="3888994" y="39902"/>
                  </a:lnTo>
                  <a:lnTo>
                    <a:pt x="4148260" y="39902"/>
                  </a:lnTo>
                  <a:lnTo>
                    <a:pt x="4407526" y="119708"/>
                  </a:lnTo>
                  <a:lnTo>
                    <a:pt x="4666792" y="79805"/>
                  </a:lnTo>
                  <a:lnTo>
                    <a:pt x="4926059" y="119708"/>
                  </a:lnTo>
                  <a:lnTo>
                    <a:pt x="5185325" y="159610"/>
                  </a:lnTo>
                  <a:lnTo>
                    <a:pt x="5444591" y="199513"/>
                  </a:lnTo>
                  <a:lnTo>
                    <a:pt x="5703857" y="119708"/>
                  </a:lnTo>
                  <a:lnTo>
                    <a:pt x="5963124" y="199513"/>
                  </a:lnTo>
                  <a:lnTo>
                    <a:pt x="6222390" y="159610"/>
                  </a:lnTo>
                  <a:lnTo>
                    <a:pt x="6481656" y="199513"/>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159610"/>
            </a:xfrm>
            <a:custGeom>
              <a:avLst/>
              <a:pathLst>
                <a:path w="6481656" h="159610">
                  <a:moveTo>
                    <a:pt x="0" y="159610"/>
                  </a:moveTo>
                  <a:lnTo>
                    <a:pt x="259266" y="79805"/>
                  </a:lnTo>
                  <a:lnTo>
                    <a:pt x="518532" y="39902"/>
                  </a:lnTo>
                  <a:lnTo>
                    <a:pt x="777798" y="0"/>
                  </a:lnTo>
                  <a:lnTo>
                    <a:pt x="1037065" y="39902"/>
                  </a:lnTo>
                  <a:lnTo>
                    <a:pt x="1296331" y="39902"/>
                  </a:lnTo>
                  <a:lnTo>
                    <a:pt x="1555597" y="39902"/>
                  </a:lnTo>
                  <a:lnTo>
                    <a:pt x="1814863" y="39902"/>
                  </a:lnTo>
                  <a:lnTo>
                    <a:pt x="2074130" y="0"/>
                  </a:lnTo>
                  <a:lnTo>
                    <a:pt x="2333396" y="0"/>
                  </a:lnTo>
                  <a:lnTo>
                    <a:pt x="2592662" y="119708"/>
                  </a:lnTo>
                  <a:lnTo>
                    <a:pt x="2851928" y="39902"/>
                  </a:lnTo>
                  <a:lnTo>
                    <a:pt x="3111195" y="39902"/>
                  </a:lnTo>
                  <a:lnTo>
                    <a:pt x="3370461" y="119708"/>
                  </a:lnTo>
                  <a:lnTo>
                    <a:pt x="3629727" y="79805"/>
                  </a:lnTo>
                  <a:lnTo>
                    <a:pt x="3888994" y="79805"/>
                  </a:lnTo>
                  <a:lnTo>
                    <a:pt x="4148260" y="39902"/>
                  </a:lnTo>
                  <a:lnTo>
                    <a:pt x="4407526" y="0"/>
                  </a:lnTo>
                  <a:lnTo>
                    <a:pt x="4666792" y="0"/>
                  </a:lnTo>
                  <a:lnTo>
                    <a:pt x="4926059" y="0"/>
                  </a:lnTo>
                  <a:lnTo>
                    <a:pt x="5185325" y="79805"/>
                  </a:lnTo>
                  <a:lnTo>
                    <a:pt x="5444591" y="119708"/>
                  </a:lnTo>
                  <a:lnTo>
                    <a:pt x="5703857" y="39902"/>
                  </a:lnTo>
                  <a:lnTo>
                    <a:pt x="5963124" y="79805"/>
                  </a:lnTo>
                  <a:lnTo>
                    <a:pt x="6222390" y="39902"/>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2476084" y="1478223"/>
              <a:ext cx="5444591" cy="199513"/>
            </a:xfrm>
            <a:custGeom>
              <a:avLst/>
              <a:pathLst>
                <a:path w="5444591" h="199513">
                  <a:moveTo>
                    <a:pt x="0" y="159610"/>
                  </a:moveTo>
                  <a:lnTo>
                    <a:pt x="259266" y="119708"/>
                  </a:lnTo>
                  <a:lnTo>
                    <a:pt x="518532" y="39902"/>
                  </a:lnTo>
                  <a:lnTo>
                    <a:pt x="777798" y="0"/>
                  </a:lnTo>
                  <a:lnTo>
                    <a:pt x="1037065" y="39902"/>
                  </a:lnTo>
                  <a:lnTo>
                    <a:pt x="1296331" y="199513"/>
                  </a:lnTo>
                  <a:lnTo>
                    <a:pt x="1555597" y="119708"/>
                  </a:lnTo>
                  <a:lnTo>
                    <a:pt x="1814863" y="159610"/>
                  </a:lnTo>
                  <a:lnTo>
                    <a:pt x="2074130" y="199513"/>
                  </a:lnTo>
                  <a:lnTo>
                    <a:pt x="2333396" y="159610"/>
                  </a:lnTo>
                  <a:lnTo>
                    <a:pt x="2592662" y="79805"/>
                  </a:lnTo>
                  <a:lnTo>
                    <a:pt x="2851928" y="0"/>
                  </a:lnTo>
                  <a:lnTo>
                    <a:pt x="3111195" y="0"/>
                  </a:lnTo>
                  <a:lnTo>
                    <a:pt x="3370461" y="79805"/>
                  </a:lnTo>
                  <a:lnTo>
                    <a:pt x="3629727" y="39902"/>
                  </a:lnTo>
                  <a:lnTo>
                    <a:pt x="3888994" y="39902"/>
                  </a:lnTo>
                  <a:lnTo>
                    <a:pt x="4148260" y="39902"/>
                  </a:lnTo>
                  <a:lnTo>
                    <a:pt x="4407526" y="119708"/>
                  </a:lnTo>
                  <a:lnTo>
                    <a:pt x="4666792" y="39902"/>
                  </a:lnTo>
                  <a:lnTo>
                    <a:pt x="4926059" y="119708"/>
                  </a:lnTo>
                  <a:lnTo>
                    <a:pt x="5185325" y="119708"/>
                  </a:lnTo>
                  <a:lnTo>
                    <a:pt x="5444591" y="11970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437707"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685" y="1087297"/>
              <a:ext cx="250256" cy="261793"/>
            </a:xfrm>
            <a:custGeom>
              <a:avLst/>
              <a:pathLst>
                <a:path w="250256" h="261793">
                  <a:moveTo>
                    <a:pt x="250256" y="0"/>
                  </a:moveTo>
                  <a:lnTo>
                    <a:pt x="0" y="261793"/>
                  </a:lnTo>
                </a:path>
              </a:pathLst>
            </a:custGeom>
          </p:spPr>
          <p:txBody>
            <a:bodyPr/>
            <a:lstStyle/>
            <a:p/>
          </p:txBody>
        </p:sp>
        <p:sp>
          <p:nvSpPr>
            <p:cNvPr id="42" name="pl42"/>
            <p:cNvSpPr/>
            <p:nvPr/>
          </p:nvSpPr>
          <p:spPr>
            <a:xfrm>
              <a:off x="7936871" y="1354982"/>
              <a:ext cx="243071" cy="78133"/>
            </a:xfrm>
            <a:custGeom>
              <a:avLst/>
              <a:pathLst>
                <a:path w="243071" h="78133">
                  <a:moveTo>
                    <a:pt x="243071" y="0"/>
                  </a:moveTo>
                  <a:lnTo>
                    <a:pt x="0" y="78133"/>
                  </a:lnTo>
                </a:path>
              </a:pathLst>
            </a:custGeom>
          </p:spPr>
          <p:txBody>
            <a:bodyPr/>
            <a:lstStyle/>
            <a:p/>
          </p:txBody>
        </p:sp>
        <p:sp>
          <p:nvSpPr>
            <p:cNvPr id="43" name="pl43"/>
            <p:cNvSpPr/>
            <p:nvPr/>
          </p:nvSpPr>
          <p:spPr>
            <a:xfrm>
              <a:off x="7938115" y="1561611"/>
              <a:ext cx="241826" cy="49677"/>
            </a:xfrm>
            <a:custGeom>
              <a:avLst/>
              <a:pathLst>
                <a:path w="241826" h="49677">
                  <a:moveTo>
                    <a:pt x="241826" y="49677"/>
                  </a:moveTo>
                  <a:lnTo>
                    <a:pt x="0" y="0"/>
                  </a:lnTo>
                </a:path>
              </a:pathLst>
            </a:custGeom>
          </p:spPr>
          <p:txBody>
            <a:bodyPr/>
            <a:lstStyle/>
            <a:p/>
          </p:txBody>
        </p:sp>
        <p:sp>
          <p:nvSpPr>
            <p:cNvPr id="44" name="pl44"/>
            <p:cNvSpPr/>
            <p:nvPr/>
          </p:nvSpPr>
          <p:spPr>
            <a:xfrm>
              <a:off x="7929783" y="1607324"/>
              <a:ext cx="250158" cy="257988"/>
            </a:xfrm>
            <a:custGeom>
              <a:avLst/>
              <a:pathLst>
                <a:path w="250158" h="257988">
                  <a:moveTo>
                    <a:pt x="250158" y="257988"/>
                  </a:moveTo>
                  <a:lnTo>
                    <a:pt x="0" y="0"/>
                  </a:lnTo>
                </a:path>
              </a:pathLst>
            </a:custGeom>
          </p:spPr>
          <p:txBody>
            <a:bodyPr/>
            <a:lstStyle/>
            <a:p/>
          </p:txBody>
        </p:sp>
        <p:sp>
          <p:nvSpPr>
            <p:cNvPr id="45" name="pg45"/>
            <p:cNvSpPr/>
            <p:nvPr/>
          </p:nvSpPr>
          <p:spPr>
            <a:xfrm>
              <a:off x="8111362" y="97495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1579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24950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29034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49" name="pg49"/>
            <p:cNvSpPr/>
            <p:nvPr/>
          </p:nvSpPr>
          <p:spPr>
            <a:xfrm>
              <a:off x="8111362" y="152394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56478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93%</a:t>
              </a:r>
            </a:p>
          </p:txBody>
        </p:sp>
        <p:sp>
          <p:nvSpPr>
            <p:cNvPr id="51" name="pg51"/>
            <p:cNvSpPr/>
            <p:nvPr/>
          </p:nvSpPr>
          <p:spPr>
            <a:xfrm>
              <a:off x="8111362" y="179580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366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078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Spain,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0 vaccines increased coverage, 2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410738"/>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3681627"/>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2410738"/>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1669386"/>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2198923"/>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3046182"/>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3852256"/>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3789361"/>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(93%)</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(98%)</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(92%)</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(89%)</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(76%)</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esp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58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55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152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950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57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754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55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48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702322"/>
              <a:ext cx="239888" cy="413675"/>
            </a:xfrm>
            <a:prstGeom prst="rect">
              <a:avLst/>
            </a:prstGeom>
            <a:solidFill>
              <a:srgbClr val="1CABE2">
                <a:alpha val="85098"/>
              </a:srgbClr>
            </a:solidFill>
          </p:spPr>
          <p:txBody>
            <a:bodyPr/>
            <a:lstStyle/>
            <a:p/>
          </p:txBody>
        </p:sp>
        <p:sp>
          <p:nvSpPr>
            <p:cNvPr id="26" name="rc26"/>
            <p:cNvSpPr/>
            <p:nvPr/>
          </p:nvSpPr>
          <p:spPr>
            <a:xfrm>
              <a:off x="1562816" y="3694621"/>
              <a:ext cx="239888" cy="421375"/>
            </a:xfrm>
            <a:prstGeom prst="rect">
              <a:avLst/>
            </a:prstGeom>
            <a:solidFill>
              <a:srgbClr val="1CABE2">
                <a:alpha val="85098"/>
              </a:srgbClr>
            </a:solidFill>
          </p:spPr>
          <p:txBody>
            <a:bodyPr/>
            <a:lstStyle/>
            <a:p/>
          </p:txBody>
        </p:sp>
        <p:sp>
          <p:nvSpPr>
            <p:cNvPr id="27" name="rc27"/>
            <p:cNvSpPr/>
            <p:nvPr/>
          </p:nvSpPr>
          <p:spPr>
            <a:xfrm>
              <a:off x="1829360" y="3687546"/>
              <a:ext cx="239888" cy="428451"/>
            </a:xfrm>
            <a:prstGeom prst="rect">
              <a:avLst/>
            </a:prstGeom>
            <a:solidFill>
              <a:srgbClr val="1CABE2">
                <a:alpha val="85098"/>
              </a:srgbClr>
            </a:solidFill>
          </p:spPr>
          <p:txBody>
            <a:bodyPr/>
            <a:lstStyle/>
            <a:p/>
          </p:txBody>
        </p:sp>
        <p:sp>
          <p:nvSpPr>
            <p:cNvPr id="28" name="rc28"/>
            <p:cNvSpPr/>
            <p:nvPr/>
          </p:nvSpPr>
          <p:spPr>
            <a:xfrm>
              <a:off x="2095903" y="3665174"/>
              <a:ext cx="239888" cy="450823"/>
            </a:xfrm>
            <a:prstGeom prst="rect">
              <a:avLst/>
            </a:prstGeom>
            <a:solidFill>
              <a:srgbClr val="1CABE2">
                <a:alpha val="85098"/>
              </a:srgbClr>
            </a:solidFill>
          </p:spPr>
          <p:txBody>
            <a:bodyPr/>
            <a:lstStyle/>
            <a:p/>
          </p:txBody>
        </p:sp>
        <p:sp>
          <p:nvSpPr>
            <p:cNvPr id="29" name="rc29"/>
            <p:cNvSpPr/>
            <p:nvPr/>
          </p:nvSpPr>
          <p:spPr>
            <a:xfrm>
              <a:off x="2362446" y="3651906"/>
              <a:ext cx="239888" cy="464090"/>
            </a:xfrm>
            <a:prstGeom prst="rect">
              <a:avLst/>
            </a:prstGeom>
            <a:solidFill>
              <a:srgbClr val="1CABE2">
                <a:alpha val="85098"/>
              </a:srgbClr>
            </a:solidFill>
          </p:spPr>
          <p:txBody>
            <a:bodyPr/>
            <a:lstStyle/>
            <a:p/>
          </p:txBody>
        </p:sp>
        <p:sp>
          <p:nvSpPr>
            <p:cNvPr id="30" name="rc30"/>
            <p:cNvSpPr/>
            <p:nvPr/>
          </p:nvSpPr>
          <p:spPr>
            <a:xfrm>
              <a:off x="2628989" y="3639992"/>
              <a:ext cx="239888" cy="476005"/>
            </a:xfrm>
            <a:prstGeom prst="rect">
              <a:avLst/>
            </a:prstGeom>
            <a:solidFill>
              <a:srgbClr val="1CABE2">
                <a:alpha val="85098"/>
              </a:srgbClr>
            </a:solidFill>
          </p:spPr>
          <p:txBody>
            <a:bodyPr/>
            <a:lstStyle/>
            <a:p/>
          </p:txBody>
        </p:sp>
        <p:sp>
          <p:nvSpPr>
            <p:cNvPr id="31" name="rc31"/>
            <p:cNvSpPr/>
            <p:nvPr/>
          </p:nvSpPr>
          <p:spPr>
            <a:xfrm>
              <a:off x="2895532" y="3624852"/>
              <a:ext cx="239888" cy="491145"/>
            </a:xfrm>
            <a:prstGeom prst="rect">
              <a:avLst/>
            </a:prstGeom>
            <a:solidFill>
              <a:srgbClr val="1CABE2">
                <a:alpha val="85098"/>
              </a:srgbClr>
            </a:solidFill>
          </p:spPr>
          <p:txBody>
            <a:bodyPr/>
            <a:lstStyle/>
            <a:p/>
          </p:txBody>
        </p:sp>
        <p:sp>
          <p:nvSpPr>
            <p:cNvPr id="32" name="rc32"/>
            <p:cNvSpPr/>
            <p:nvPr/>
          </p:nvSpPr>
          <p:spPr>
            <a:xfrm>
              <a:off x="3162075" y="3613978"/>
              <a:ext cx="239888" cy="502019"/>
            </a:xfrm>
            <a:prstGeom prst="rect">
              <a:avLst/>
            </a:prstGeom>
            <a:solidFill>
              <a:srgbClr val="1CABE2">
                <a:alpha val="85098"/>
              </a:srgbClr>
            </a:solidFill>
          </p:spPr>
          <p:txBody>
            <a:bodyPr/>
            <a:lstStyle/>
            <a:p/>
          </p:txBody>
        </p:sp>
        <p:sp>
          <p:nvSpPr>
            <p:cNvPr id="33" name="rc33"/>
            <p:cNvSpPr/>
            <p:nvPr/>
          </p:nvSpPr>
          <p:spPr>
            <a:xfrm>
              <a:off x="3428618" y="3587496"/>
              <a:ext cx="239888" cy="528501"/>
            </a:xfrm>
            <a:prstGeom prst="rect">
              <a:avLst/>
            </a:prstGeom>
            <a:solidFill>
              <a:srgbClr val="1CABE2">
                <a:alpha val="85098"/>
              </a:srgbClr>
            </a:solidFill>
          </p:spPr>
          <p:txBody>
            <a:bodyPr/>
            <a:lstStyle/>
            <a:p/>
          </p:txBody>
        </p:sp>
        <p:sp>
          <p:nvSpPr>
            <p:cNvPr id="34" name="rc34"/>
            <p:cNvSpPr/>
            <p:nvPr/>
          </p:nvSpPr>
          <p:spPr>
            <a:xfrm>
              <a:off x="3695161" y="3606694"/>
              <a:ext cx="239888" cy="509303"/>
            </a:xfrm>
            <a:prstGeom prst="rect">
              <a:avLst/>
            </a:prstGeom>
            <a:solidFill>
              <a:srgbClr val="1CABE2">
                <a:alpha val="85098"/>
              </a:srgbClr>
            </a:solidFill>
          </p:spPr>
          <p:txBody>
            <a:bodyPr/>
            <a:lstStyle/>
            <a:p/>
          </p:txBody>
        </p:sp>
        <p:sp>
          <p:nvSpPr>
            <p:cNvPr id="35" name="rc35"/>
            <p:cNvSpPr/>
            <p:nvPr/>
          </p:nvSpPr>
          <p:spPr>
            <a:xfrm>
              <a:off x="3961705" y="3616371"/>
              <a:ext cx="239888" cy="499625"/>
            </a:xfrm>
            <a:prstGeom prst="rect">
              <a:avLst/>
            </a:prstGeom>
            <a:solidFill>
              <a:srgbClr val="1CABE2">
                <a:alpha val="85098"/>
              </a:srgbClr>
            </a:solidFill>
          </p:spPr>
          <p:txBody>
            <a:bodyPr/>
            <a:lstStyle/>
            <a:p/>
          </p:txBody>
        </p:sp>
        <p:sp>
          <p:nvSpPr>
            <p:cNvPr id="36" name="rc36"/>
            <p:cNvSpPr/>
            <p:nvPr/>
          </p:nvSpPr>
          <p:spPr>
            <a:xfrm>
              <a:off x="4228248" y="3631459"/>
              <a:ext cx="239888" cy="484537"/>
            </a:xfrm>
            <a:prstGeom prst="rect">
              <a:avLst/>
            </a:prstGeom>
            <a:solidFill>
              <a:srgbClr val="1CABE2">
                <a:alpha val="85098"/>
              </a:srgbClr>
            </a:solidFill>
          </p:spPr>
          <p:txBody>
            <a:bodyPr/>
            <a:lstStyle/>
            <a:p/>
          </p:txBody>
        </p:sp>
        <p:sp>
          <p:nvSpPr>
            <p:cNvPr id="37" name="rc37"/>
            <p:cNvSpPr/>
            <p:nvPr/>
          </p:nvSpPr>
          <p:spPr>
            <a:xfrm>
              <a:off x="4494791" y="3647640"/>
              <a:ext cx="239888" cy="468357"/>
            </a:xfrm>
            <a:prstGeom prst="rect">
              <a:avLst/>
            </a:prstGeom>
            <a:solidFill>
              <a:srgbClr val="1CABE2">
                <a:alpha val="85098"/>
              </a:srgbClr>
            </a:solidFill>
          </p:spPr>
          <p:txBody>
            <a:bodyPr/>
            <a:lstStyle/>
            <a:p/>
          </p:txBody>
        </p:sp>
        <p:sp>
          <p:nvSpPr>
            <p:cNvPr id="38" name="rc38"/>
            <p:cNvSpPr/>
            <p:nvPr/>
          </p:nvSpPr>
          <p:spPr>
            <a:xfrm>
              <a:off x="4761334" y="3673654"/>
              <a:ext cx="239888" cy="442343"/>
            </a:xfrm>
            <a:prstGeom prst="rect">
              <a:avLst/>
            </a:prstGeom>
            <a:solidFill>
              <a:srgbClr val="1CABE2">
                <a:alpha val="85098"/>
              </a:srgbClr>
            </a:solidFill>
          </p:spPr>
          <p:txBody>
            <a:bodyPr/>
            <a:lstStyle/>
            <a:p/>
          </p:txBody>
        </p:sp>
        <p:sp>
          <p:nvSpPr>
            <p:cNvPr id="39" name="rc39"/>
            <p:cNvSpPr/>
            <p:nvPr/>
          </p:nvSpPr>
          <p:spPr>
            <a:xfrm>
              <a:off x="5027877" y="3675163"/>
              <a:ext cx="239888" cy="440834"/>
            </a:xfrm>
            <a:prstGeom prst="rect">
              <a:avLst/>
            </a:prstGeom>
            <a:solidFill>
              <a:srgbClr val="1CABE2">
                <a:alpha val="85098"/>
              </a:srgbClr>
            </a:solidFill>
          </p:spPr>
          <p:txBody>
            <a:bodyPr/>
            <a:lstStyle/>
            <a:p/>
          </p:txBody>
        </p:sp>
        <p:sp>
          <p:nvSpPr>
            <p:cNvPr id="40" name="rc40"/>
            <p:cNvSpPr/>
            <p:nvPr/>
          </p:nvSpPr>
          <p:spPr>
            <a:xfrm>
              <a:off x="5294420" y="3683019"/>
              <a:ext cx="239888" cy="432977"/>
            </a:xfrm>
            <a:prstGeom prst="rect">
              <a:avLst/>
            </a:prstGeom>
            <a:solidFill>
              <a:srgbClr val="1CABE2">
                <a:alpha val="85098"/>
              </a:srgbClr>
            </a:solidFill>
          </p:spPr>
          <p:txBody>
            <a:bodyPr/>
            <a:lstStyle/>
            <a:p/>
          </p:txBody>
        </p:sp>
        <p:sp>
          <p:nvSpPr>
            <p:cNvPr id="41" name="rc41"/>
            <p:cNvSpPr/>
            <p:nvPr/>
          </p:nvSpPr>
          <p:spPr>
            <a:xfrm>
              <a:off x="5560963" y="3693581"/>
              <a:ext cx="239888" cy="422416"/>
            </a:xfrm>
            <a:prstGeom prst="rect">
              <a:avLst/>
            </a:prstGeom>
            <a:solidFill>
              <a:srgbClr val="1CABE2">
                <a:alpha val="85098"/>
              </a:srgbClr>
            </a:solidFill>
          </p:spPr>
          <p:txBody>
            <a:bodyPr/>
            <a:lstStyle/>
            <a:p/>
          </p:txBody>
        </p:sp>
        <p:sp>
          <p:nvSpPr>
            <p:cNvPr id="42" name="rc42"/>
            <p:cNvSpPr/>
            <p:nvPr/>
          </p:nvSpPr>
          <p:spPr>
            <a:xfrm>
              <a:off x="5827506" y="3711114"/>
              <a:ext cx="239888" cy="404882"/>
            </a:xfrm>
            <a:prstGeom prst="rect">
              <a:avLst/>
            </a:prstGeom>
            <a:solidFill>
              <a:srgbClr val="1CABE2">
                <a:alpha val="85098"/>
              </a:srgbClr>
            </a:solidFill>
          </p:spPr>
          <p:txBody>
            <a:bodyPr/>
            <a:lstStyle/>
            <a:p/>
          </p:txBody>
        </p:sp>
        <p:sp>
          <p:nvSpPr>
            <p:cNvPr id="43" name="rc43"/>
            <p:cNvSpPr/>
            <p:nvPr/>
          </p:nvSpPr>
          <p:spPr>
            <a:xfrm>
              <a:off x="6094049" y="3731718"/>
              <a:ext cx="239888" cy="384279"/>
            </a:xfrm>
            <a:prstGeom prst="rect">
              <a:avLst/>
            </a:prstGeom>
            <a:solidFill>
              <a:srgbClr val="1CABE2">
                <a:alpha val="85098"/>
              </a:srgbClr>
            </a:solidFill>
          </p:spPr>
          <p:txBody>
            <a:bodyPr/>
            <a:lstStyle/>
            <a:p/>
          </p:txBody>
        </p:sp>
        <p:sp>
          <p:nvSpPr>
            <p:cNvPr id="44" name="rc44"/>
            <p:cNvSpPr/>
            <p:nvPr/>
          </p:nvSpPr>
          <p:spPr>
            <a:xfrm>
              <a:off x="6360593" y="3744777"/>
              <a:ext cx="239888" cy="371220"/>
            </a:xfrm>
            <a:prstGeom prst="rect">
              <a:avLst/>
            </a:prstGeom>
            <a:solidFill>
              <a:srgbClr val="1CABE2">
                <a:alpha val="85098"/>
              </a:srgbClr>
            </a:solidFill>
          </p:spPr>
          <p:txBody>
            <a:bodyPr/>
            <a:lstStyle/>
            <a:p/>
          </p:txBody>
        </p:sp>
        <p:sp>
          <p:nvSpPr>
            <p:cNvPr id="45" name="rc45"/>
            <p:cNvSpPr/>
            <p:nvPr/>
          </p:nvSpPr>
          <p:spPr>
            <a:xfrm>
              <a:off x="6627136" y="3759501"/>
              <a:ext cx="239888" cy="356496"/>
            </a:xfrm>
            <a:prstGeom prst="rect">
              <a:avLst/>
            </a:prstGeom>
            <a:solidFill>
              <a:srgbClr val="1CABE2">
                <a:alpha val="85098"/>
              </a:srgbClr>
            </a:solidFill>
          </p:spPr>
          <p:txBody>
            <a:bodyPr/>
            <a:lstStyle/>
            <a:p/>
          </p:txBody>
        </p:sp>
        <p:sp>
          <p:nvSpPr>
            <p:cNvPr id="46" name="rc46"/>
            <p:cNvSpPr/>
            <p:nvPr/>
          </p:nvSpPr>
          <p:spPr>
            <a:xfrm>
              <a:off x="6893679" y="3409299"/>
              <a:ext cx="239888" cy="706697"/>
            </a:xfrm>
            <a:prstGeom prst="rect">
              <a:avLst/>
            </a:prstGeom>
            <a:solidFill>
              <a:srgbClr val="1CABE2">
                <a:alpha val="85098"/>
              </a:srgbClr>
            </a:solidFill>
          </p:spPr>
          <p:txBody>
            <a:bodyPr/>
            <a:lstStyle/>
            <a:p/>
          </p:txBody>
        </p:sp>
        <p:sp>
          <p:nvSpPr>
            <p:cNvPr id="47" name="rc47"/>
            <p:cNvSpPr/>
            <p:nvPr/>
          </p:nvSpPr>
          <p:spPr>
            <a:xfrm>
              <a:off x="7160222" y="3763351"/>
              <a:ext cx="239888" cy="352646"/>
            </a:xfrm>
            <a:prstGeom prst="rect">
              <a:avLst/>
            </a:prstGeom>
            <a:solidFill>
              <a:srgbClr val="1CABE2">
                <a:alpha val="85098"/>
              </a:srgbClr>
            </a:solidFill>
          </p:spPr>
          <p:txBody>
            <a:bodyPr/>
            <a:lstStyle/>
            <a:p/>
          </p:txBody>
        </p:sp>
        <p:sp>
          <p:nvSpPr>
            <p:cNvPr id="48" name="rc48"/>
            <p:cNvSpPr/>
            <p:nvPr/>
          </p:nvSpPr>
          <p:spPr>
            <a:xfrm>
              <a:off x="7426765" y="3591346"/>
              <a:ext cx="239888" cy="524651"/>
            </a:xfrm>
            <a:prstGeom prst="rect">
              <a:avLst/>
            </a:prstGeom>
            <a:solidFill>
              <a:srgbClr val="1CABE2">
                <a:alpha val="85098"/>
              </a:srgbClr>
            </a:solidFill>
          </p:spPr>
          <p:txBody>
            <a:bodyPr/>
            <a:lstStyle/>
            <a:p/>
          </p:txBody>
        </p:sp>
        <p:sp>
          <p:nvSpPr>
            <p:cNvPr id="49" name="rc49"/>
            <p:cNvSpPr/>
            <p:nvPr/>
          </p:nvSpPr>
          <p:spPr>
            <a:xfrm>
              <a:off x="7693308" y="3769958"/>
              <a:ext cx="239888" cy="346038"/>
            </a:xfrm>
            <a:prstGeom prst="rect">
              <a:avLst/>
            </a:prstGeom>
            <a:solidFill>
              <a:srgbClr val="1CABE2">
                <a:alpha val="85098"/>
              </a:srgbClr>
            </a:solidFill>
          </p:spPr>
          <p:txBody>
            <a:bodyPr/>
            <a:lstStyle/>
            <a:p/>
          </p:txBody>
        </p:sp>
        <p:sp>
          <p:nvSpPr>
            <p:cNvPr id="50" name="rc50"/>
            <p:cNvSpPr/>
            <p:nvPr/>
          </p:nvSpPr>
          <p:spPr>
            <a:xfrm>
              <a:off x="7959851" y="3773184"/>
              <a:ext cx="239888" cy="342813"/>
            </a:xfrm>
            <a:prstGeom prst="rect">
              <a:avLst/>
            </a:prstGeom>
            <a:solidFill>
              <a:srgbClr val="1CABE2">
                <a:alpha val="85098"/>
              </a:srgbClr>
            </a:solidFill>
          </p:spPr>
          <p:txBody>
            <a:bodyPr/>
            <a:lstStyle/>
            <a:p/>
          </p:txBody>
        </p:sp>
        <p:sp>
          <p:nvSpPr>
            <p:cNvPr id="51" name="rc51"/>
            <p:cNvSpPr/>
            <p:nvPr/>
          </p:nvSpPr>
          <p:spPr>
            <a:xfrm>
              <a:off x="1296273" y="3081834"/>
              <a:ext cx="239888" cy="620487"/>
            </a:xfrm>
            <a:prstGeom prst="rect">
              <a:avLst/>
            </a:prstGeom>
            <a:solidFill>
              <a:srgbClr val="B3B3B3">
                <a:alpha val="85098"/>
              </a:srgbClr>
            </a:solidFill>
          </p:spPr>
          <p:txBody>
            <a:bodyPr/>
            <a:lstStyle/>
            <a:p/>
          </p:txBody>
        </p:sp>
        <p:sp>
          <p:nvSpPr>
            <p:cNvPr id="52" name="rc52"/>
            <p:cNvSpPr/>
            <p:nvPr/>
          </p:nvSpPr>
          <p:spPr>
            <a:xfrm>
              <a:off x="1562816" y="3273194"/>
              <a:ext cx="239888" cy="421427"/>
            </a:xfrm>
            <a:prstGeom prst="rect">
              <a:avLst/>
            </a:prstGeom>
            <a:solidFill>
              <a:srgbClr val="B3B3B3">
                <a:alpha val="85098"/>
              </a:srgbClr>
            </a:solidFill>
          </p:spPr>
          <p:txBody>
            <a:bodyPr/>
            <a:lstStyle/>
            <a:p/>
          </p:txBody>
        </p:sp>
        <p:sp>
          <p:nvSpPr>
            <p:cNvPr id="53" name="rc53"/>
            <p:cNvSpPr/>
            <p:nvPr/>
          </p:nvSpPr>
          <p:spPr>
            <a:xfrm>
              <a:off x="1829360" y="3687546"/>
              <a:ext cx="239888" cy="0"/>
            </a:xfrm>
            <a:prstGeom prst="rect">
              <a:avLst/>
            </a:prstGeom>
            <a:solidFill>
              <a:srgbClr val="B3B3B3">
                <a:alpha val="85098"/>
              </a:srgbClr>
            </a:solidFill>
          </p:spPr>
          <p:txBody>
            <a:bodyPr/>
            <a:lstStyle/>
            <a:p/>
          </p:txBody>
        </p:sp>
        <p:sp>
          <p:nvSpPr>
            <p:cNvPr id="54" name="rc54"/>
            <p:cNvSpPr/>
            <p:nvPr/>
          </p:nvSpPr>
          <p:spPr>
            <a:xfrm>
              <a:off x="2095903" y="3665174"/>
              <a:ext cx="239888" cy="0"/>
            </a:xfrm>
            <a:prstGeom prst="rect">
              <a:avLst/>
            </a:prstGeom>
            <a:solidFill>
              <a:srgbClr val="B3B3B3">
                <a:alpha val="85098"/>
              </a:srgbClr>
            </a:solidFill>
          </p:spPr>
          <p:txBody>
            <a:bodyPr/>
            <a:lstStyle/>
            <a:p/>
          </p:txBody>
        </p:sp>
        <p:sp>
          <p:nvSpPr>
            <p:cNvPr id="55" name="rc55"/>
            <p:cNvSpPr/>
            <p:nvPr/>
          </p:nvSpPr>
          <p:spPr>
            <a:xfrm>
              <a:off x="2362446" y="3419861"/>
              <a:ext cx="239888" cy="232045"/>
            </a:xfrm>
            <a:prstGeom prst="rect">
              <a:avLst/>
            </a:prstGeom>
            <a:solidFill>
              <a:srgbClr val="B3B3B3">
                <a:alpha val="85098"/>
              </a:srgbClr>
            </a:solidFill>
          </p:spPr>
          <p:txBody>
            <a:bodyPr/>
            <a:lstStyle/>
            <a:p/>
          </p:txBody>
        </p:sp>
        <p:sp>
          <p:nvSpPr>
            <p:cNvPr id="56" name="rc56"/>
            <p:cNvSpPr/>
            <p:nvPr/>
          </p:nvSpPr>
          <p:spPr>
            <a:xfrm>
              <a:off x="2628989" y="3163935"/>
              <a:ext cx="239888" cy="476057"/>
            </a:xfrm>
            <a:prstGeom prst="rect">
              <a:avLst/>
            </a:prstGeom>
            <a:solidFill>
              <a:srgbClr val="B3B3B3">
                <a:alpha val="85098"/>
              </a:srgbClr>
            </a:solidFill>
          </p:spPr>
          <p:txBody>
            <a:bodyPr/>
            <a:lstStyle/>
            <a:p/>
          </p:txBody>
        </p:sp>
        <p:sp>
          <p:nvSpPr>
            <p:cNvPr id="57" name="rc57"/>
            <p:cNvSpPr/>
            <p:nvPr/>
          </p:nvSpPr>
          <p:spPr>
            <a:xfrm>
              <a:off x="2895532" y="3624852"/>
              <a:ext cx="239888" cy="0"/>
            </a:xfrm>
            <a:prstGeom prst="rect">
              <a:avLst/>
            </a:prstGeom>
            <a:solidFill>
              <a:srgbClr val="B3B3B3">
                <a:alpha val="85098"/>
              </a:srgbClr>
            </a:solidFill>
          </p:spPr>
          <p:txBody>
            <a:bodyPr/>
            <a:lstStyle/>
            <a:p/>
          </p:txBody>
        </p:sp>
        <p:sp>
          <p:nvSpPr>
            <p:cNvPr id="58" name="rc58"/>
            <p:cNvSpPr/>
            <p:nvPr/>
          </p:nvSpPr>
          <p:spPr>
            <a:xfrm>
              <a:off x="3162075" y="3111907"/>
              <a:ext cx="239888" cy="502071"/>
            </a:xfrm>
            <a:prstGeom prst="rect">
              <a:avLst/>
            </a:prstGeom>
            <a:solidFill>
              <a:srgbClr val="B3B3B3">
                <a:alpha val="85098"/>
              </a:srgbClr>
            </a:solidFill>
          </p:spPr>
          <p:txBody>
            <a:bodyPr/>
            <a:lstStyle/>
            <a:p/>
          </p:txBody>
        </p:sp>
        <p:sp>
          <p:nvSpPr>
            <p:cNvPr id="59" name="rc59"/>
            <p:cNvSpPr/>
            <p:nvPr/>
          </p:nvSpPr>
          <p:spPr>
            <a:xfrm>
              <a:off x="3428618" y="3323245"/>
              <a:ext cx="239888" cy="264250"/>
            </a:xfrm>
            <a:prstGeom prst="rect">
              <a:avLst/>
            </a:prstGeom>
            <a:solidFill>
              <a:srgbClr val="B3B3B3">
                <a:alpha val="85098"/>
              </a:srgbClr>
            </a:solidFill>
          </p:spPr>
          <p:txBody>
            <a:bodyPr/>
            <a:lstStyle/>
            <a:p/>
          </p:txBody>
        </p:sp>
        <p:sp>
          <p:nvSpPr>
            <p:cNvPr id="60" name="rc60"/>
            <p:cNvSpPr/>
            <p:nvPr/>
          </p:nvSpPr>
          <p:spPr>
            <a:xfrm>
              <a:off x="3695161" y="3097339"/>
              <a:ext cx="239888" cy="509355"/>
            </a:xfrm>
            <a:prstGeom prst="rect">
              <a:avLst/>
            </a:prstGeom>
            <a:solidFill>
              <a:srgbClr val="B3B3B3">
                <a:alpha val="85098"/>
              </a:srgbClr>
            </a:solidFill>
          </p:spPr>
          <p:txBody>
            <a:bodyPr/>
            <a:lstStyle/>
            <a:p/>
          </p:txBody>
        </p:sp>
        <p:sp>
          <p:nvSpPr>
            <p:cNvPr id="61" name="rc61"/>
            <p:cNvSpPr/>
            <p:nvPr/>
          </p:nvSpPr>
          <p:spPr>
            <a:xfrm>
              <a:off x="3961705" y="3366584"/>
              <a:ext cx="239888" cy="249786"/>
            </a:xfrm>
            <a:prstGeom prst="rect">
              <a:avLst/>
            </a:prstGeom>
            <a:solidFill>
              <a:srgbClr val="B3B3B3">
                <a:alpha val="85098"/>
              </a:srgbClr>
            </a:solidFill>
          </p:spPr>
          <p:txBody>
            <a:bodyPr/>
            <a:lstStyle/>
            <a:p/>
          </p:txBody>
        </p:sp>
        <p:sp>
          <p:nvSpPr>
            <p:cNvPr id="62" name="rc62"/>
            <p:cNvSpPr/>
            <p:nvPr/>
          </p:nvSpPr>
          <p:spPr>
            <a:xfrm>
              <a:off x="4228248" y="3389216"/>
              <a:ext cx="239888" cy="242242"/>
            </a:xfrm>
            <a:prstGeom prst="rect">
              <a:avLst/>
            </a:prstGeom>
            <a:solidFill>
              <a:srgbClr val="B3B3B3">
                <a:alpha val="85098"/>
              </a:srgbClr>
            </a:solidFill>
          </p:spPr>
          <p:txBody>
            <a:bodyPr/>
            <a:lstStyle/>
            <a:p/>
          </p:txBody>
        </p:sp>
        <p:sp>
          <p:nvSpPr>
            <p:cNvPr id="63" name="rc63"/>
            <p:cNvSpPr/>
            <p:nvPr/>
          </p:nvSpPr>
          <p:spPr>
            <a:xfrm>
              <a:off x="4494791" y="3179283"/>
              <a:ext cx="239888" cy="468357"/>
            </a:xfrm>
            <a:prstGeom prst="rect">
              <a:avLst/>
            </a:prstGeom>
            <a:solidFill>
              <a:srgbClr val="B3B3B3">
                <a:alpha val="85098"/>
              </a:srgbClr>
            </a:solidFill>
          </p:spPr>
          <p:txBody>
            <a:bodyPr/>
            <a:lstStyle/>
            <a:p/>
          </p:txBody>
        </p:sp>
        <p:sp>
          <p:nvSpPr>
            <p:cNvPr id="64" name="rc64"/>
            <p:cNvSpPr/>
            <p:nvPr/>
          </p:nvSpPr>
          <p:spPr>
            <a:xfrm>
              <a:off x="4761334" y="3231363"/>
              <a:ext cx="239888" cy="442291"/>
            </a:xfrm>
            <a:prstGeom prst="rect">
              <a:avLst/>
            </a:prstGeom>
            <a:solidFill>
              <a:srgbClr val="B3B3B3">
                <a:alpha val="85098"/>
              </a:srgbClr>
            </a:solidFill>
          </p:spPr>
          <p:txBody>
            <a:bodyPr/>
            <a:lstStyle/>
            <a:p/>
          </p:txBody>
        </p:sp>
        <p:sp>
          <p:nvSpPr>
            <p:cNvPr id="65" name="rc65"/>
            <p:cNvSpPr/>
            <p:nvPr/>
          </p:nvSpPr>
          <p:spPr>
            <a:xfrm>
              <a:off x="5027877" y="3454772"/>
              <a:ext cx="239888" cy="220391"/>
            </a:xfrm>
            <a:prstGeom prst="rect">
              <a:avLst/>
            </a:prstGeom>
            <a:solidFill>
              <a:srgbClr val="B3B3B3">
                <a:alpha val="85098"/>
              </a:srgbClr>
            </a:solidFill>
          </p:spPr>
          <p:txBody>
            <a:bodyPr/>
            <a:lstStyle/>
            <a:p/>
          </p:txBody>
        </p:sp>
        <p:sp>
          <p:nvSpPr>
            <p:cNvPr id="66" name="rc66"/>
            <p:cNvSpPr/>
            <p:nvPr/>
          </p:nvSpPr>
          <p:spPr>
            <a:xfrm>
              <a:off x="5294420" y="3466530"/>
              <a:ext cx="239888" cy="216488"/>
            </a:xfrm>
            <a:prstGeom prst="rect">
              <a:avLst/>
            </a:prstGeom>
            <a:solidFill>
              <a:srgbClr val="B3B3B3">
                <a:alpha val="85098"/>
              </a:srgbClr>
            </a:solidFill>
          </p:spPr>
          <p:txBody>
            <a:bodyPr/>
            <a:lstStyle/>
            <a:p/>
          </p:txBody>
        </p:sp>
        <p:sp>
          <p:nvSpPr>
            <p:cNvPr id="67" name="rc67"/>
            <p:cNvSpPr/>
            <p:nvPr/>
          </p:nvSpPr>
          <p:spPr>
            <a:xfrm>
              <a:off x="5560963" y="3482399"/>
              <a:ext cx="239888" cy="211182"/>
            </a:xfrm>
            <a:prstGeom prst="rect">
              <a:avLst/>
            </a:prstGeom>
            <a:solidFill>
              <a:srgbClr val="B3B3B3">
                <a:alpha val="85098"/>
              </a:srgbClr>
            </a:solidFill>
          </p:spPr>
          <p:txBody>
            <a:bodyPr/>
            <a:lstStyle/>
            <a:p/>
          </p:txBody>
        </p:sp>
        <p:sp>
          <p:nvSpPr>
            <p:cNvPr id="68" name="rc68"/>
            <p:cNvSpPr/>
            <p:nvPr/>
          </p:nvSpPr>
          <p:spPr>
            <a:xfrm>
              <a:off x="5827506" y="3103790"/>
              <a:ext cx="239888" cy="607324"/>
            </a:xfrm>
            <a:prstGeom prst="rect">
              <a:avLst/>
            </a:prstGeom>
            <a:solidFill>
              <a:srgbClr val="B3B3B3">
                <a:alpha val="85098"/>
              </a:srgbClr>
            </a:solidFill>
          </p:spPr>
          <p:txBody>
            <a:bodyPr/>
            <a:lstStyle/>
            <a:p/>
          </p:txBody>
        </p:sp>
        <p:sp>
          <p:nvSpPr>
            <p:cNvPr id="69" name="rc69"/>
            <p:cNvSpPr/>
            <p:nvPr/>
          </p:nvSpPr>
          <p:spPr>
            <a:xfrm>
              <a:off x="6094049" y="3347490"/>
              <a:ext cx="239888" cy="384227"/>
            </a:xfrm>
            <a:prstGeom prst="rect">
              <a:avLst/>
            </a:prstGeom>
            <a:solidFill>
              <a:srgbClr val="B3B3B3">
                <a:alpha val="85098"/>
              </a:srgbClr>
            </a:solidFill>
          </p:spPr>
          <p:txBody>
            <a:bodyPr/>
            <a:lstStyle/>
            <a:p/>
          </p:txBody>
        </p:sp>
        <p:sp>
          <p:nvSpPr>
            <p:cNvPr id="70" name="rc70"/>
            <p:cNvSpPr/>
            <p:nvPr/>
          </p:nvSpPr>
          <p:spPr>
            <a:xfrm>
              <a:off x="6360593" y="3187972"/>
              <a:ext cx="239888" cy="556804"/>
            </a:xfrm>
            <a:prstGeom prst="rect">
              <a:avLst/>
            </a:prstGeom>
            <a:solidFill>
              <a:srgbClr val="B3B3B3">
                <a:alpha val="85098"/>
              </a:srgbClr>
            </a:solidFill>
          </p:spPr>
          <p:txBody>
            <a:bodyPr/>
            <a:lstStyle/>
            <a:p/>
          </p:txBody>
        </p:sp>
        <p:sp>
          <p:nvSpPr>
            <p:cNvPr id="71" name="rc71"/>
            <p:cNvSpPr/>
            <p:nvPr/>
          </p:nvSpPr>
          <p:spPr>
            <a:xfrm>
              <a:off x="6627136" y="3046455"/>
              <a:ext cx="239888" cy="713045"/>
            </a:xfrm>
            <a:prstGeom prst="rect">
              <a:avLst/>
            </a:prstGeom>
            <a:solidFill>
              <a:srgbClr val="B3B3B3">
                <a:alpha val="85098"/>
              </a:srgbClr>
            </a:solidFill>
          </p:spPr>
          <p:txBody>
            <a:bodyPr/>
            <a:lstStyle/>
            <a:p/>
          </p:txBody>
        </p:sp>
        <p:sp>
          <p:nvSpPr>
            <p:cNvPr id="72" name="rc72"/>
            <p:cNvSpPr/>
            <p:nvPr/>
          </p:nvSpPr>
          <p:spPr>
            <a:xfrm>
              <a:off x="6893679" y="2879289"/>
              <a:ext cx="239888" cy="530010"/>
            </a:xfrm>
            <a:prstGeom prst="rect">
              <a:avLst/>
            </a:prstGeom>
            <a:solidFill>
              <a:srgbClr val="B3B3B3">
                <a:alpha val="85098"/>
              </a:srgbClr>
            </a:solidFill>
          </p:spPr>
          <p:txBody>
            <a:bodyPr/>
            <a:lstStyle/>
            <a:p/>
          </p:txBody>
        </p:sp>
        <p:sp>
          <p:nvSpPr>
            <p:cNvPr id="73" name="rc73"/>
            <p:cNvSpPr/>
            <p:nvPr/>
          </p:nvSpPr>
          <p:spPr>
            <a:xfrm>
              <a:off x="7160222" y="3234433"/>
              <a:ext cx="239888" cy="528917"/>
            </a:xfrm>
            <a:prstGeom prst="rect">
              <a:avLst/>
            </a:prstGeom>
            <a:solidFill>
              <a:srgbClr val="B3B3B3">
                <a:alpha val="85098"/>
              </a:srgbClr>
            </a:solidFill>
          </p:spPr>
          <p:txBody>
            <a:bodyPr/>
            <a:lstStyle/>
            <a:p/>
          </p:txBody>
        </p:sp>
        <p:sp>
          <p:nvSpPr>
            <p:cNvPr id="74" name="rc74"/>
            <p:cNvSpPr/>
            <p:nvPr/>
          </p:nvSpPr>
          <p:spPr>
            <a:xfrm>
              <a:off x="7426765" y="2891828"/>
              <a:ext cx="239888" cy="699518"/>
            </a:xfrm>
            <a:prstGeom prst="rect">
              <a:avLst/>
            </a:prstGeom>
            <a:solidFill>
              <a:srgbClr val="B3B3B3">
                <a:alpha val="85098"/>
              </a:srgbClr>
            </a:solidFill>
          </p:spPr>
          <p:txBody>
            <a:bodyPr/>
            <a:lstStyle/>
            <a:p/>
          </p:txBody>
        </p:sp>
        <p:sp>
          <p:nvSpPr>
            <p:cNvPr id="75" name="rc75"/>
            <p:cNvSpPr/>
            <p:nvPr/>
          </p:nvSpPr>
          <p:spPr>
            <a:xfrm>
              <a:off x="7693308" y="3077932"/>
              <a:ext cx="239888" cy="692025"/>
            </a:xfrm>
            <a:prstGeom prst="rect">
              <a:avLst/>
            </a:prstGeom>
            <a:solidFill>
              <a:srgbClr val="B3B3B3">
                <a:alpha val="85098"/>
              </a:srgbClr>
            </a:solidFill>
          </p:spPr>
          <p:txBody>
            <a:bodyPr/>
            <a:lstStyle/>
            <a:p/>
          </p:txBody>
        </p:sp>
        <p:sp>
          <p:nvSpPr>
            <p:cNvPr id="76" name="rc76"/>
            <p:cNvSpPr/>
            <p:nvPr/>
          </p:nvSpPr>
          <p:spPr>
            <a:xfrm>
              <a:off x="7959851" y="2916177"/>
              <a:ext cx="239888" cy="857007"/>
            </a:xfrm>
            <a:prstGeom prst="rect">
              <a:avLst/>
            </a:prstGeom>
            <a:solidFill>
              <a:srgbClr val="B3B3B3">
                <a:alpha val="85098"/>
              </a:srgbClr>
            </a:solidFill>
          </p:spPr>
          <p:txBody>
            <a:bodyPr/>
            <a:lstStyle/>
            <a:p/>
          </p:txBody>
        </p:sp>
        <p:sp>
          <p:nvSpPr>
            <p:cNvPr id="77" name="pl77"/>
            <p:cNvSpPr/>
            <p:nvPr/>
          </p:nvSpPr>
          <p:spPr>
            <a:xfrm>
              <a:off x="1416218" y="2096040"/>
              <a:ext cx="6663577" cy="41223"/>
            </a:xfrm>
            <a:custGeom>
              <a:avLst/>
              <a:pathLst>
                <a:path w="6663577" h="41223">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41223"/>
                  </a:lnTo>
                  <a:lnTo>
                    <a:pt x="5863948" y="0"/>
                  </a:lnTo>
                  <a:lnTo>
                    <a:pt x="6130491" y="20611"/>
                  </a:lnTo>
                  <a:lnTo>
                    <a:pt x="6397034" y="0"/>
                  </a:lnTo>
                  <a:lnTo>
                    <a:pt x="6663577" y="0"/>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96040"/>
              <a:ext cx="6663577" cy="103059"/>
            </a:xfrm>
            <a:custGeom>
              <a:avLst/>
              <a:pathLst>
                <a:path w="6663577" h="103059">
                  <a:moveTo>
                    <a:pt x="0" y="61835"/>
                  </a:moveTo>
                  <a:lnTo>
                    <a:pt x="266543" y="41223"/>
                  </a:lnTo>
                  <a:lnTo>
                    <a:pt x="533086" y="0"/>
                  </a:lnTo>
                  <a:lnTo>
                    <a:pt x="799629" y="0"/>
                  </a:lnTo>
                  <a:lnTo>
                    <a:pt x="1066172" y="20611"/>
                  </a:lnTo>
                  <a:lnTo>
                    <a:pt x="1332715" y="41223"/>
                  </a:lnTo>
                  <a:lnTo>
                    <a:pt x="1599258" y="0"/>
                  </a:lnTo>
                  <a:lnTo>
                    <a:pt x="1865801" y="41223"/>
                  </a:lnTo>
                  <a:lnTo>
                    <a:pt x="2132344" y="20611"/>
                  </a:lnTo>
                  <a:lnTo>
                    <a:pt x="2398888" y="41223"/>
                  </a:lnTo>
                  <a:lnTo>
                    <a:pt x="2665431" y="20611"/>
                  </a:lnTo>
                  <a:lnTo>
                    <a:pt x="2931974" y="20611"/>
                  </a:lnTo>
                  <a:lnTo>
                    <a:pt x="3198517" y="41223"/>
                  </a:lnTo>
                  <a:lnTo>
                    <a:pt x="3465060" y="41223"/>
                  </a:lnTo>
                  <a:lnTo>
                    <a:pt x="3731603" y="20611"/>
                  </a:lnTo>
                  <a:lnTo>
                    <a:pt x="3998146" y="20611"/>
                  </a:lnTo>
                  <a:lnTo>
                    <a:pt x="4264689" y="20611"/>
                  </a:lnTo>
                  <a:lnTo>
                    <a:pt x="4531233" y="61835"/>
                  </a:lnTo>
                  <a:lnTo>
                    <a:pt x="4797776" y="41223"/>
                  </a:lnTo>
                  <a:lnTo>
                    <a:pt x="5064319" y="61835"/>
                  </a:lnTo>
                  <a:lnTo>
                    <a:pt x="5330862" y="82447"/>
                  </a:lnTo>
                  <a:lnTo>
                    <a:pt x="5597405" y="103059"/>
                  </a:lnTo>
                  <a:lnTo>
                    <a:pt x="5863948" y="61835"/>
                  </a:lnTo>
                  <a:lnTo>
                    <a:pt x="6130491" y="103059"/>
                  </a:lnTo>
                  <a:lnTo>
                    <a:pt x="6397034" y="82447"/>
                  </a:lnTo>
                  <a:lnTo>
                    <a:pt x="6663577" y="103059"/>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268864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42024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5333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21987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48642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35592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1" name="tx91"/>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2" name="tx92"/>
            <p:cNvSpPr/>
            <p:nvPr/>
          </p:nvSpPr>
          <p:spPr>
            <a:xfrm>
              <a:off x="4021359"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535407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42024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5" name="tx95"/>
            <p:cNvSpPr/>
            <p:nvPr/>
          </p:nvSpPr>
          <p:spPr>
            <a:xfrm>
              <a:off x="668679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6" name="tx96"/>
            <p:cNvSpPr/>
            <p:nvPr/>
          </p:nvSpPr>
          <p:spPr>
            <a:xfrm>
              <a:off x="695333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7" name="tx97"/>
            <p:cNvSpPr/>
            <p:nvPr/>
          </p:nvSpPr>
          <p:spPr>
            <a:xfrm>
              <a:off x="721987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8" name="tx98"/>
            <p:cNvSpPr/>
            <p:nvPr/>
          </p:nvSpPr>
          <p:spPr>
            <a:xfrm>
              <a:off x="748642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9" name="tx99"/>
            <p:cNvSpPr/>
            <p:nvPr/>
          </p:nvSpPr>
          <p:spPr>
            <a:xfrm>
              <a:off x="7752963"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0" name="tx100"/>
            <p:cNvSpPr/>
            <p:nvPr/>
          </p:nvSpPr>
          <p:spPr>
            <a:xfrm>
              <a:off x="8019506"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1" name="tx101"/>
            <p:cNvSpPr/>
            <p:nvPr/>
          </p:nvSpPr>
          <p:spPr>
            <a:xfrm>
              <a:off x="1386073" y="38687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2" name="tx102"/>
            <p:cNvSpPr/>
            <p:nvPr/>
          </p:nvSpPr>
          <p:spPr>
            <a:xfrm>
              <a:off x="2673584" y="38375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3" name="tx103"/>
            <p:cNvSpPr/>
            <p:nvPr/>
          </p:nvSpPr>
          <p:spPr>
            <a:xfrm>
              <a:off x="4006300" y="38257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4" name="tx104"/>
            <p:cNvSpPr/>
            <p:nvPr/>
          </p:nvSpPr>
          <p:spPr>
            <a:xfrm>
              <a:off x="5339016" y="38590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5" name="tx105"/>
            <p:cNvSpPr/>
            <p:nvPr/>
          </p:nvSpPr>
          <p:spPr>
            <a:xfrm>
              <a:off x="6405188" y="38912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6" name="tx106"/>
            <p:cNvSpPr/>
            <p:nvPr/>
          </p:nvSpPr>
          <p:spPr>
            <a:xfrm>
              <a:off x="6671731" y="38973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7" name="tx107"/>
            <p:cNvSpPr/>
            <p:nvPr/>
          </p:nvSpPr>
          <p:spPr>
            <a:xfrm>
              <a:off x="6908130" y="372215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08" name="tx108"/>
            <p:cNvSpPr/>
            <p:nvPr/>
          </p:nvSpPr>
          <p:spPr>
            <a:xfrm>
              <a:off x="7204817" y="38992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9" name="tx109"/>
            <p:cNvSpPr/>
            <p:nvPr/>
          </p:nvSpPr>
          <p:spPr>
            <a:xfrm>
              <a:off x="7441216" y="38132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10" name="tx110"/>
            <p:cNvSpPr/>
            <p:nvPr/>
          </p:nvSpPr>
          <p:spPr>
            <a:xfrm>
              <a:off x="7737904" y="39025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11" name="tx111"/>
            <p:cNvSpPr/>
            <p:nvPr/>
          </p:nvSpPr>
          <p:spPr>
            <a:xfrm>
              <a:off x="8004447" y="39041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12" name="tx112"/>
            <p:cNvSpPr/>
            <p:nvPr/>
          </p:nvSpPr>
          <p:spPr>
            <a:xfrm>
              <a:off x="1310724" y="33516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13" name="tx113"/>
            <p:cNvSpPr/>
            <p:nvPr/>
          </p:nvSpPr>
          <p:spPr>
            <a:xfrm>
              <a:off x="2673584" y="33615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14" name="tx114"/>
            <p:cNvSpPr/>
            <p:nvPr/>
          </p:nvSpPr>
          <p:spPr>
            <a:xfrm>
              <a:off x="4006300" y="34510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5" name="tx115"/>
            <p:cNvSpPr/>
            <p:nvPr/>
          </p:nvSpPr>
          <p:spPr>
            <a:xfrm>
              <a:off x="5339016" y="35356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6" name="tx116"/>
            <p:cNvSpPr/>
            <p:nvPr/>
          </p:nvSpPr>
          <p:spPr>
            <a:xfrm>
              <a:off x="6375043" y="34259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17" name="tx117"/>
            <p:cNvSpPr/>
            <p:nvPr/>
          </p:nvSpPr>
          <p:spPr>
            <a:xfrm>
              <a:off x="6641586" y="33624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18" name="tx118"/>
            <p:cNvSpPr/>
            <p:nvPr/>
          </p:nvSpPr>
          <p:spPr>
            <a:xfrm>
              <a:off x="6908130" y="310385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19" name="tx119"/>
            <p:cNvSpPr/>
            <p:nvPr/>
          </p:nvSpPr>
          <p:spPr>
            <a:xfrm>
              <a:off x="7174673" y="34584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20" name="tx120"/>
            <p:cNvSpPr/>
            <p:nvPr/>
          </p:nvSpPr>
          <p:spPr>
            <a:xfrm>
              <a:off x="7441216" y="320109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21" name="tx121"/>
            <p:cNvSpPr/>
            <p:nvPr/>
          </p:nvSpPr>
          <p:spPr>
            <a:xfrm>
              <a:off x="7707759" y="338345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122" name="tx122"/>
            <p:cNvSpPr/>
            <p:nvPr/>
          </p:nvSpPr>
          <p:spPr>
            <a:xfrm>
              <a:off x="7974302" y="33042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23" name="tx123"/>
            <p:cNvSpPr/>
            <p:nvPr/>
          </p:nvSpPr>
          <p:spPr>
            <a:xfrm>
              <a:off x="1310724" y="29637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24" name="tx124"/>
            <p:cNvSpPr/>
            <p:nvPr/>
          </p:nvSpPr>
          <p:spPr>
            <a:xfrm>
              <a:off x="2643440" y="30458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18.3</a:t>
              </a:r>
            </a:p>
          </p:txBody>
        </p:sp>
        <p:sp>
          <p:nvSpPr>
            <p:cNvPr id="125" name="tx125"/>
            <p:cNvSpPr/>
            <p:nvPr/>
          </p:nvSpPr>
          <p:spPr>
            <a:xfrm>
              <a:off x="3976155" y="324986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14.4</a:t>
              </a:r>
            </a:p>
          </p:txBody>
        </p:sp>
        <p:sp>
          <p:nvSpPr>
            <p:cNvPr id="126" name="tx126"/>
            <p:cNvSpPr/>
            <p:nvPr/>
          </p:nvSpPr>
          <p:spPr>
            <a:xfrm>
              <a:off x="5308871" y="33484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a:t>
              </a:r>
            </a:p>
          </p:txBody>
        </p:sp>
        <p:sp>
          <p:nvSpPr>
            <p:cNvPr id="127" name="tx127"/>
            <p:cNvSpPr/>
            <p:nvPr/>
          </p:nvSpPr>
          <p:spPr>
            <a:xfrm>
              <a:off x="6375043" y="30699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17.8</a:t>
              </a:r>
            </a:p>
          </p:txBody>
        </p:sp>
        <p:sp>
          <p:nvSpPr>
            <p:cNvPr id="128" name="tx128"/>
            <p:cNvSpPr/>
            <p:nvPr/>
          </p:nvSpPr>
          <p:spPr>
            <a:xfrm>
              <a:off x="6641586" y="29284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20.6</a:t>
              </a:r>
            </a:p>
          </p:txBody>
        </p:sp>
        <p:sp>
          <p:nvSpPr>
            <p:cNvPr id="129" name="tx129"/>
            <p:cNvSpPr/>
            <p:nvPr/>
          </p:nvSpPr>
          <p:spPr>
            <a:xfrm>
              <a:off x="6908130" y="27611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23.8</a:t>
              </a:r>
            </a:p>
          </p:txBody>
        </p:sp>
        <p:sp>
          <p:nvSpPr>
            <p:cNvPr id="130" name="tx130"/>
            <p:cNvSpPr/>
            <p:nvPr/>
          </p:nvSpPr>
          <p:spPr>
            <a:xfrm>
              <a:off x="7174673" y="31163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16.9</a:t>
              </a:r>
            </a:p>
          </p:txBody>
        </p:sp>
        <p:sp>
          <p:nvSpPr>
            <p:cNvPr id="131" name="tx131"/>
            <p:cNvSpPr/>
            <p:nvPr/>
          </p:nvSpPr>
          <p:spPr>
            <a:xfrm>
              <a:off x="7441216" y="27737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23.5</a:t>
              </a:r>
            </a:p>
          </p:txBody>
        </p:sp>
        <p:sp>
          <p:nvSpPr>
            <p:cNvPr id="132" name="tx132"/>
            <p:cNvSpPr/>
            <p:nvPr/>
          </p:nvSpPr>
          <p:spPr>
            <a:xfrm>
              <a:off x="7752963" y="29598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33" name="tx133"/>
            <p:cNvSpPr/>
            <p:nvPr/>
          </p:nvSpPr>
          <p:spPr>
            <a:xfrm>
              <a:off x="7974302" y="27980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23.1</a:t>
              </a:r>
            </a:p>
          </p:txBody>
        </p:sp>
        <p:sp>
          <p:nvSpPr>
            <p:cNvPr id="134" name="tx134"/>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39902" y="354360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6" name="tx136"/>
            <p:cNvSpPr/>
            <p:nvPr/>
          </p:nvSpPr>
          <p:spPr>
            <a:xfrm>
              <a:off x="639902" y="302332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7" name="tx137"/>
            <p:cNvSpPr/>
            <p:nvPr/>
          </p:nvSpPr>
          <p:spPr>
            <a:xfrm>
              <a:off x="639902" y="2502971"/>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8" name="tx138"/>
            <p:cNvSpPr/>
            <p:nvPr/>
          </p:nvSpPr>
          <p:spPr>
            <a:xfrm>
              <a:off x="639902" y="198275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63170" y="4979579"/>
              <a:ext cx="201456" cy="201456"/>
            </a:xfrm>
            <a:prstGeom prst="rect">
              <a:avLst/>
            </a:prstGeom>
            <a:solidFill>
              <a:srgbClr val="B3B3B3">
                <a:alpha val="85098"/>
              </a:srgbClr>
            </a:solidFill>
          </p:spPr>
          <p:txBody>
            <a:bodyPr/>
            <a:lstStyle/>
            <a:p/>
          </p:txBody>
        </p:sp>
        <p:sp>
          <p:nvSpPr>
            <p:cNvPr id="162" name="rc162"/>
            <p:cNvSpPr/>
            <p:nvPr/>
          </p:nvSpPr>
          <p:spPr>
            <a:xfrm>
              <a:off x="5565324" y="4979579"/>
              <a:ext cx="201456" cy="201456"/>
            </a:xfrm>
            <a:prstGeom prst="rect">
              <a:avLst/>
            </a:prstGeom>
            <a:solidFill>
              <a:srgbClr val="1CABE2">
                <a:alpha val="85098"/>
              </a:srgbClr>
            </a:solidFill>
          </p:spPr>
          <p:txBody>
            <a:bodyPr/>
            <a:lstStyle/>
            <a:p/>
          </p:txBody>
        </p:sp>
        <p:sp>
          <p:nvSpPr>
            <p:cNvPr id="163" name="tx163"/>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951100" y="1583315"/>
              <a:ext cx="132360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Spain, 2000-2025</a:t>
              </a:r>
            </a:p>
          </p:txBody>
        </p:sp>
        <p:sp>
          <p:nvSpPr>
            <p:cNvPr id="167" name="pl167"/>
            <p:cNvSpPr/>
            <p:nvPr/>
          </p:nvSpPr>
          <p:spPr>
            <a:xfrm>
              <a:off x="204466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5414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0382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5350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803180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79305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28984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78662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28340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296273" y="5726143"/>
              <a:ext cx="2135910" cy="119033"/>
            </a:xfrm>
            <a:prstGeom prst="rect">
              <a:avLst/>
            </a:prstGeom>
            <a:solidFill>
              <a:srgbClr val="1CABE2">
                <a:alpha val="85098"/>
              </a:srgbClr>
            </a:solidFill>
          </p:spPr>
          <p:txBody>
            <a:bodyPr/>
            <a:lstStyle/>
            <a:p/>
          </p:txBody>
        </p:sp>
        <p:sp>
          <p:nvSpPr>
            <p:cNvPr id="181" name="rc181"/>
            <p:cNvSpPr/>
            <p:nvPr/>
          </p:nvSpPr>
          <p:spPr>
            <a:xfrm>
              <a:off x="1296273" y="5577352"/>
              <a:ext cx="1991021" cy="119033"/>
            </a:xfrm>
            <a:prstGeom prst="rect">
              <a:avLst/>
            </a:prstGeom>
            <a:solidFill>
              <a:srgbClr val="1CABE2">
                <a:alpha val="85098"/>
              </a:srgbClr>
            </a:solidFill>
          </p:spPr>
          <p:txBody>
            <a:bodyPr/>
            <a:lstStyle/>
            <a:p/>
          </p:txBody>
        </p:sp>
        <p:sp>
          <p:nvSpPr>
            <p:cNvPr id="182" name="rc182"/>
            <p:cNvSpPr/>
            <p:nvPr/>
          </p:nvSpPr>
          <p:spPr>
            <a:xfrm>
              <a:off x="1296273" y="5428560"/>
              <a:ext cx="1972461" cy="119033"/>
            </a:xfrm>
            <a:prstGeom prst="rect">
              <a:avLst/>
            </a:prstGeom>
            <a:solidFill>
              <a:srgbClr val="1CABE2">
                <a:alpha val="85098"/>
              </a:srgbClr>
            </a:solidFill>
          </p:spPr>
          <p:txBody>
            <a:bodyPr/>
            <a:lstStyle/>
            <a:p/>
          </p:txBody>
        </p:sp>
        <p:sp>
          <p:nvSpPr>
            <p:cNvPr id="183" name="rc183"/>
            <p:cNvSpPr/>
            <p:nvPr/>
          </p:nvSpPr>
          <p:spPr>
            <a:xfrm>
              <a:off x="3432184" y="5726143"/>
              <a:ext cx="3203716" cy="119033"/>
            </a:xfrm>
            <a:prstGeom prst="rect">
              <a:avLst/>
            </a:prstGeom>
            <a:solidFill>
              <a:srgbClr val="B3B3B3">
                <a:alpha val="85098"/>
              </a:srgbClr>
            </a:solidFill>
          </p:spPr>
          <p:txBody>
            <a:bodyPr/>
            <a:lstStyle/>
            <a:p/>
          </p:txBody>
        </p:sp>
        <p:sp>
          <p:nvSpPr>
            <p:cNvPr id="184" name="rc184"/>
            <p:cNvSpPr/>
            <p:nvPr/>
          </p:nvSpPr>
          <p:spPr>
            <a:xfrm>
              <a:off x="3287295" y="5577352"/>
              <a:ext cx="3981744" cy="119033"/>
            </a:xfrm>
            <a:prstGeom prst="rect">
              <a:avLst/>
            </a:prstGeom>
            <a:solidFill>
              <a:srgbClr val="B3B3B3">
                <a:alpha val="85098"/>
              </a:srgbClr>
            </a:solidFill>
          </p:spPr>
          <p:txBody>
            <a:bodyPr/>
            <a:lstStyle/>
            <a:p/>
          </p:txBody>
        </p:sp>
        <p:sp>
          <p:nvSpPr>
            <p:cNvPr id="185" name="rc185"/>
            <p:cNvSpPr/>
            <p:nvPr/>
          </p:nvSpPr>
          <p:spPr>
            <a:xfrm>
              <a:off x="3268735" y="5428560"/>
              <a:ext cx="4931004" cy="119033"/>
            </a:xfrm>
            <a:prstGeom prst="rect">
              <a:avLst/>
            </a:prstGeom>
            <a:solidFill>
              <a:srgbClr val="B3B3B3">
                <a:alpha val="85098"/>
              </a:srgbClr>
            </a:solidFill>
          </p:spPr>
          <p:txBody>
            <a:bodyPr/>
            <a:lstStyle/>
            <a:p/>
          </p:txBody>
        </p:sp>
        <p:sp>
          <p:nvSpPr>
            <p:cNvPr id="186" name="tx186"/>
            <p:cNvSpPr/>
            <p:nvPr/>
          </p:nvSpPr>
          <p:spPr>
            <a:xfrm>
              <a:off x="6748427"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17.8</a:t>
              </a:r>
            </a:p>
          </p:txBody>
        </p:sp>
        <p:sp>
          <p:nvSpPr>
            <p:cNvPr id="187" name="tx187"/>
            <p:cNvSpPr/>
            <p:nvPr/>
          </p:nvSpPr>
          <p:spPr>
            <a:xfrm>
              <a:off x="7333349" y="559373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a:t>
              </a:r>
            </a:p>
          </p:txBody>
        </p:sp>
        <p:sp>
          <p:nvSpPr>
            <p:cNvPr id="188" name="tx188"/>
            <p:cNvSpPr/>
            <p:nvPr/>
          </p:nvSpPr>
          <p:spPr>
            <a:xfrm>
              <a:off x="8312267"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89" name="tx189"/>
            <p:cNvSpPr/>
            <p:nvPr/>
          </p:nvSpPr>
          <p:spPr>
            <a:xfrm>
              <a:off x="2283857"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90" name="tx190"/>
            <p:cNvSpPr/>
            <p:nvPr/>
          </p:nvSpPr>
          <p:spPr>
            <a:xfrm>
              <a:off x="22114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a:t>
              </a:r>
            </a:p>
          </p:txBody>
        </p:sp>
        <p:sp>
          <p:nvSpPr>
            <p:cNvPr id="191" name="tx191"/>
            <p:cNvSpPr/>
            <p:nvPr/>
          </p:nvSpPr>
          <p:spPr>
            <a:xfrm>
              <a:off x="220213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a:t>
              </a:r>
            </a:p>
          </p:txBody>
        </p:sp>
        <p:sp>
          <p:nvSpPr>
            <p:cNvPr id="192" name="tx192"/>
            <p:cNvSpPr/>
            <p:nvPr/>
          </p:nvSpPr>
          <p:spPr>
            <a:xfrm>
              <a:off x="4921515"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a:t>
              </a:r>
            </a:p>
          </p:txBody>
        </p:sp>
        <p:sp>
          <p:nvSpPr>
            <p:cNvPr id="193" name="tx193"/>
            <p:cNvSpPr/>
            <p:nvPr/>
          </p:nvSpPr>
          <p:spPr>
            <a:xfrm>
              <a:off x="5165641"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13.3</a:t>
              </a:r>
            </a:p>
          </p:txBody>
        </p:sp>
        <p:sp>
          <p:nvSpPr>
            <p:cNvPr id="194" name="tx194"/>
            <p:cNvSpPr/>
            <p:nvPr/>
          </p:nvSpPr>
          <p:spPr>
            <a:xfrm>
              <a:off x="5621711"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16.5</a:t>
              </a:r>
            </a:p>
          </p:txBody>
        </p:sp>
        <p:sp>
          <p:nvSpPr>
            <p:cNvPr id="195" name="tx195"/>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9" name="tx199"/>
            <p:cNvSpPr/>
            <p:nvPr/>
          </p:nvSpPr>
          <p:spPr>
            <a:xfrm>
              <a:off x="2707621"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200" name="tx200"/>
            <p:cNvSpPr/>
            <p:nvPr/>
          </p:nvSpPr>
          <p:spPr>
            <a:xfrm>
              <a:off x="416555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201" name="tx201"/>
            <p:cNvSpPr/>
            <p:nvPr/>
          </p:nvSpPr>
          <p:spPr>
            <a:xfrm>
              <a:off x="566234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202" name="tx202"/>
            <p:cNvSpPr/>
            <p:nvPr/>
          </p:nvSpPr>
          <p:spPr>
            <a:xfrm>
              <a:off x="715912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203" name="tx203"/>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4" name="tx20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5" name="tx20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6" name="tx20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Spain.
In 2025, DTP1 coverage in Spain remained constant 98%. The number of children missing out on any DTP vaccination (zero-dose children) remained constant at from 7,000 in 2024 to 7,000 in 2025.
DTP3 coverage remained relatively constant within 1% at 93% in 2025, leaving 23,000 children vulnerable to vaccine-preventable diseases.</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93%, leaving 23,000 children un- or under-vaccinated, including 7,000 zero-dose and 16,000 with only partial protection.</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43742"/>
            </a:xfrm>
            <a:custGeom>
              <a:avLst/>
              <a:pathLst>
                <a:path w="3397293" h="43742">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43742"/>
                  </a:lnTo>
                  <a:lnTo>
                    <a:pt x="2989618" y="0"/>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43742"/>
            </a:xfrm>
            <a:custGeom>
              <a:avLst/>
              <a:pathLst>
                <a:path w="3397293" h="43742">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43742"/>
                  </a:lnTo>
                  <a:lnTo>
                    <a:pt x="2989618" y="0"/>
                  </a:lnTo>
                  <a:lnTo>
                    <a:pt x="3125509" y="21871"/>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43742"/>
            </a:xfrm>
            <a:custGeom>
              <a:avLst/>
              <a:pathLst>
                <a:path w="3397293" h="43742">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43742"/>
                  </a:lnTo>
                  <a:lnTo>
                    <a:pt x="2989618" y="0"/>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93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93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652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277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16413" y="4962912"/>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60" name="tx60"/>
            <p:cNvSpPr/>
            <p:nvPr/>
          </p:nvSpPr>
          <p:spPr>
            <a:xfrm>
              <a:off x="24323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9480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46213" y="1403693"/>
              <a:ext cx="23467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Spain,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229649"/>
            </a:xfrm>
            <a:custGeom>
              <a:avLst/>
              <a:pathLst>
                <a:path w="3397293" h="229649">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229649"/>
                  </a:lnTo>
                  <a:lnTo>
                    <a:pt x="2989618" y="0"/>
                  </a:lnTo>
                  <a:lnTo>
                    <a:pt x="3125509" y="114824"/>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229649"/>
            </a:xfrm>
            <a:custGeom>
              <a:avLst/>
              <a:pathLst>
                <a:path w="3397293" h="229649">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229649"/>
                  </a:lnTo>
                  <a:lnTo>
                    <a:pt x="2989618" y="0"/>
                  </a:lnTo>
                  <a:lnTo>
                    <a:pt x="3125509" y="114824"/>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229649"/>
            </a:xfrm>
            <a:custGeom>
              <a:avLst/>
              <a:pathLst>
                <a:path w="3397293" h="229649">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229649"/>
                  </a:lnTo>
                  <a:lnTo>
                    <a:pt x="2989618" y="0"/>
                  </a:lnTo>
                  <a:lnTo>
                    <a:pt x="3125509" y="114824"/>
                  </a:lnTo>
                  <a:lnTo>
                    <a:pt x="3261401"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6977"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7660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7660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4819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2444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033112" y="4962912"/>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119" name="tx119"/>
            <p:cNvSpPr/>
            <p:nvPr/>
          </p:nvSpPr>
          <p:spPr>
            <a:xfrm>
              <a:off x="67490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1149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433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3956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4479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5002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3694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217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740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6824909" cy="114824"/>
            </a:xfrm>
            <a:prstGeom prst="rect">
              <a:avLst/>
            </a:prstGeom>
            <a:solidFill>
              <a:srgbClr val="1CABE2">
                <a:alpha val="80000"/>
              </a:srgbClr>
            </a:solidFill>
          </p:spPr>
          <p:txBody>
            <a:bodyPr/>
            <a:lstStyle/>
            <a:p/>
          </p:txBody>
        </p:sp>
        <p:sp>
          <p:nvSpPr>
            <p:cNvPr id="135" name="rc135"/>
            <p:cNvSpPr/>
            <p:nvPr/>
          </p:nvSpPr>
          <p:spPr>
            <a:xfrm>
              <a:off x="1317178" y="5600334"/>
              <a:ext cx="6761288"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01988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507217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2" name="tx142"/>
            <p:cNvSpPr/>
            <p:nvPr/>
          </p:nvSpPr>
          <p:spPr>
            <a:xfrm>
              <a:off x="712447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Spain (98%) was 8 percentage points higher than the global average (90%) and 2 percentage points higher than the average across all non-programme countries (96%).
National DTP1 coverage was the same as in 2019 (98%).
This equates to 7,000 zero-dose children in 2025 - the same number of zero-dose children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Spain DTP1 coverage was 98%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Spain ranked number 22 out of 41 countries for lowest DTP1 coverage (based on tied ranks).
Spain was in the top 10 non-programme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Spain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F26A21">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Spain ranked number 8 out of 41 countries with 14,000 zero-dose children.
In 2025, Spain ranked number 10 out of 41 countries with 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5038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8038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01038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34038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01538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34538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67538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00538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3673262"/>
              <a:ext cx="200644" cy="1012125"/>
            </a:xfrm>
            <a:prstGeom prst="rect">
              <a:avLst/>
            </a:prstGeom>
            <a:solidFill>
              <a:srgbClr val="80BD41">
                <a:alpha val="100000"/>
              </a:srgbClr>
            </a:solidFill>
          </p:spPr>
          <p:txBody>
            <a:bodyPr/>
            <a:lstStyle/>
            <a:p/>
          </p:txBody>
        </p:sp>
        <p:sp>
          <p:nvSpPr>
            <p:cNvPr id="28" name="rc28"/>
            <p:cNvSpPr/>
            <p:nvPr/>
          </p:nvSpPr>
          <p:spPr>
            <a:xfrm>
              <a:off x="1423662" y="3619991"/>
              <a:ext cx="200644" cy="21308"/>
            </a:xfrm>
            <a:prstGeom prst="rect">
              <a:avLst/>
            </a:prstGeom>
            <a:solidFill>
              <a:srgbClr val="0058AB">
                <a:alpha val="100000"/>
              </a:srgbClr>
            </a:solidFill>
          </p:spPr>
          <p:txBody>
            <a:bodyPr/>
            <a:lstStyle/>
            <a:p/>
          </p:txBody>
        </p:sp>
        <p:sp>
          <p:nvSpPr>
            <p:cNvPr id="29" name="rc29"/>
            <p:cNvSpPr/>
            <p:nvPr/>
          </p:nvSpPr>
          <p:spPr>
            <a:xfrm>
              <a:off x="1423662" y="3641300"/>
              <a:ext cx="200644" cy="31961"/>
            </a:xfrm>
            <a:prstGeom prst="rect">
              <a:avLst/>
            </a:prstGeom>
            <a:solidFill>
              <a:srgbClr val="1CABE2">
                <a:alpha val="100000"/>
              </a:srgbClr>
            </a:solidFill>
          </p:spPr>
          <p:txBody>
            <a:bodyPr/>
            <a:lstStyle/>
            <a:p/>
          </p:txBody>
        </p:sp>
        <p:sp>
          <p:nvSpPr>
            <p:cNvPr id="30" name="rc30"/>
            <p:cNvSpPr/>
            <p:nvPr/>
          </p:nvSpPr>
          <p:spPr>
            <a:xfrm>
              <a:off x="1646600" y="3643473"/>
              <a:ext cx="200644" cy="1041913"/>
            </a:xfrm>
            <a:prstGeom prst="rect">
              <a:avLst/>
            </a:prstGeom>
            <a:solidFill>
              <a:srgbClr val="80BD41">
                <a:alpha val="100000"/>
              </a:srgbClr>
            </a:solidFill>
          </p:spPr>
          <p:txBody>
            <a:bodyPr/>
            <a:lstStyle/>
            <a:p/>
          </p:txBody>
        </p:sp>
        <p:sp>
          <p:nvSpPr>
            <p:cNvPr id="31" name="rc31"/>
            <p:cNvSpPr/>
            <p:nvPr/>
          </p:nvSpPr>
          <p:spPr>
            <a:xfrm>
              <a:off x="1646600" y="3600060"/>
              <a:ext cx="200644" cy="21705"/>
            </a:xfrm>
            <a:prstGeom prst="rect">
              <a:avLst/>
            </a:prstGeom>
            <a:solidFill>
              <a:srgbClr val="0058AB">
                <a:alpha val="100000"/>
              </a:srgbClr>
            </a:solidFill>
          </p:spPr>
          <p:txBody>
            <a:bodyPr/>
            <a:lstStyle/>
            <a:p/>
          </p:txBody>
        </p:sp>
        <p:sp>
          <p:nvSpPr>
            <p:cNvPr id="32" name="rc32"/>
            <p:cNvSpPr/>
            <p:nvPr/>
          </p:nvSpPr>
          <p:spPr>
            <a:xfrm>
              <a:off x="1646600" y="3621765"/>
              <a:ext cx="200644" cy="21708"/>
            </a:xfrm>
            <a:prstGeom prst="rect">
              <a:avLst/>
            </a:prstGeom>
            <a:solidFill>
              <a:srgbClr val="1CABE2">
                <a:alpha val="100000"/>
              </a:srgbClr>
            </a:solidFill>
          </p:spPr>
          <p:txBody>
            <a:bodyPr/>
            <a:lstStyle/>
            <a:p/>
          </p:txBody>
        </p:sp>
        <p:sp>
          <p:nvSpPr>
            <p:cNvPr id="33" name="rc33"/>
            <p:cNvSpPr/>
            <p:nvPr/>
          </p:nvSpPr>
          <p:spPr>
            <a:xfrm>
              <a:off x="1869538" y="3603935"/>
              <a:ext cx="200644" cy="1081451"/>
            </a:xfrm>
            <a:prstGeom prst="rect">
              <a:avLst/>
            </a:prstGeom>
            <a:solidFill>
              <a:srgbClr val="80BD41">
                <a:alpha val="100000"/>
              </a:srgbClr>
            </a:solidFill>
          </p:spPr>
          <p:txBody>
            <a:bodyPr/>
            <a:lstStyle/>
            <a:p/>
          </p:txBody>
        </p:sp>
        <p:sp>
          <p:nvSpPr>
            <p:cNvPr id="34" name="rc34"/>
            <p:cNvSpPr/>
            <p:nvPr/>
          </p:nvSpPr>
          <p:spPr>
            <a:xfrm>
              <a:off x="1869538" y="3581865"/>
              <a:ext cx="200644" cy="22069"/>
            </a:xfrm>
            <a:prstGeom prst="rect">
              <a:avLst/>
            </a:prstGeom>
            <a:solidFill>
              <a:srgbClr val="0058AB">
                <a:alpha val="100000"/>
              </a:srgbClr>
            </a:solidFill>
          </p:spPr>
          <p:txBody>
            <a:bodyPr/>
            <a:lstStyle/>
            <a:p/>
          </p:txBody>
        </p:sp>
        <p:sp>
          <p:nvSpPr>
            <p:cNvPr id="35" name="rc35"/>
            <p:cNvSpPr/>
            <p:nvPr/>
          </p:nvSpPr>
          <p:spPr>
            <a:xfrm>
              <a:off x="1869538" y="3603935"/>
              <a:ext cx="200644" cy="0"/>
            </a:xfrm>
            <a:prstGeom prst="rect">
              <a:avLst/>
            </a:prstGeom>
            <a:solidFill>
              <a:srgbClr val="1CABE2">
                <a:alpha val="100000"/>
              </a:srgbClr>
            </a:solidFill>
          </p:spPr>
          <p:txBody>
            <a:bodyPr/>
            <a:lstStyle/>
            <a:p/>
          </p:txBody>
        </p:sp>
        <p:sp>
          <p:nvSpPr>
            <p:cNvPr id="36" name="rc36"/>
            <p:cNvSpPr/>
            <p:nvPr/>
          </p:nvSpPr>
          <p:spPr>
            <a:xfrm>
              <a:off x="2092476" y="3547519"/>
              <a:ext cx="200644" cy="1137868"/>
            </a:xfrm>
            <a:prstGeom prst="rect">
              <a:avLst/>
            </a:prstGeom>
            <a:solidFill>
              <a:srgbClr val="80BD41">
                <a:alpha val="100000"/>
              </a:srgbClr>
            </a:solidFill>
          </p:spPr>
          <p:txBody>
            <a:bodyPr/>
            <a:lstStyle/>
            <a:p/>
          </p:txBody>
        </p:sp>
        <p:sp>
          <p:nvSpPr>
            <p:cNvPr id="37" name="rc37"/>
            <p:cNvSpPr/>
            <p:nvPr/>
          </p:nvSpPr>
          <p:spPr>
            <a:xfrm>
              <a:off x="2092476" y="3524296"/>
              <a:ext cx="200644" cy="23222"/>
            </a:xfrm>
            <a:prstGeom prst="rect">
              <a:avLst/>
            </a:prstGeom>
            <a:solidFill>
              <a:srgbClr val="0058AB">
                <a:alpha val="100000"/>
              </a:srgbClr>
            </a:solidFill>
          </p:spPr>
          <p:txBody>
            <a:bodyPr/>
            <a:lstStyle/>
            <a:p/>
          </p:txBody>
        </p:sp>
        <p:sp>
          <p:nvSpPr>
            <p:cNvPr id="38" name="rc38"/>
            <p:cNvSpPr/>
            <p:nvPr/>
          </p:nvSpPr>
          <p:spPr>
            <a:xfrm>
              <a:off x="2092476" y="3547519"/>
              <a:ext cx="200644" cy="0"/>
            </a:xfrm>
            <a:prstGeom prst="rect">
              <a:avLst/>
            </a:prstGeom>
            <a:solidFill>
              <a:srgbClr val="1CABE2">
                <a:alpha val="100000"/>
              </a:srgbClr>
            </a:solidFill>
          </p:spPr>
          <p:txBody>
            <a:bodyPr/>
            <a:lstStyle/>
            <a:p/>
          </p:txBody>
        </p:sp>
        <p:sp>
          <p:nvSpPr>
            <p:cNvPr id="39" name="rc39"/>
            <p:cNvSpPr/>
            <p:nvPr/>
          </p:nvSpPr>
          <p:spPr>
            <a:xfrm>
              <a:off x="2315413" y="3525977"/>
              <a:ext cx="200644" cy="1159410"/>
            </a:xfrm>
            <a:prstGeom prst="rect">
              <a:avLst/>
            </a:prstGeom>
            <a:solidFill>
              <a:srgbClr val="80BD41">
                <a:alpha val="100000"/>
              </a:srgbClr>
            </a:solidFill>
          </p:spPr>
          <p:txBody>
            <a:bodyPr/>
            <a:lstStyle/>
            <a:p/>
          </p:txBody>
        </p:sp>
        <p:sp>
          <p:nvSpPr>
            <p:cNvPr id="40" name="rc40"/>
            <p:cNvSpPr/>
            <p:nvPr/>
          </p:nvSpPr>
          <p:spPr>
            <a:xfrm>
              <a:off x="2315413" y="3490118"/>
              <a:ext cx="200644" cy="23905"/>
            </a:xfrm>
            <a:prstGeom prst="rect">
              <a:avLst/>
            </a:prstGeom>
            <a:solidFill>
              <a:srgbClr val="0058AB">
                <a:alpha val="100000"/>
              </a:srgbClr>
            </a:solidFill>
          </p:spPr>
          <p:txBody>
            <a:bodyPr/>
            <a:lstStyle/>
            <a:p/>
          </p:txBody>
        </p:sp>
        <p:sp>
          <p:nvSpPr>
            <p:cNvPr id="41" name="rc41"/>
            <p:cNvSpPr/>
            <p:nvPr/>
          </p:nvSpPr>
          <p:spPr>
            <a:xfrm>
              <a:off x="2315413" y="3514024"/>
              <a:ext cx="200644" cy="11952"/>
            </a:xfrm>
            <a:prstGeom prst="rect">
              <a:avLst/>
            </a:prstGeom>
            <a:solidFill>
              <a:srgbClr val="1CABE2">
                <a:alpha val="100000"/>
              </a:srgbClr>
            </a:solidFill>
          </p:spPr>
          <p:txBody>
            <a:bodyPr/>
            <a:lstStyle/>
            <a:p/>
          </p:txBody>
        </p:sp>
        <p:sp>
          <p:nvSpPr>
            <p:cNvPr id="42" name="rc42"/>
            <p:cNvSpPr/>
            <p:nvPr/>
          </p:nvSpPr>
          <p:spPr>
            <a:xfrm>
              <a:off x="2538351" y="3508415"/>
              <a:ext cx="200644" cy="1176972"/>
            </a:xfrm>
            <a:prstGeom prst="rect">
              <a:avLst/>
            </a:prstGeom>
            <a:solidFill>
              <a:srgbClr val="80BD41">
                <a:alpha val="100000"/>
              </a:srgbClr>
            </a:solidFill>
          </p:spPr>
          <p:txBody>
            <a:bodyPr/>
            <a:lstStyle/>
            <a:p/>
          </p:txBody>
        </p:sp>
        <p:sp>
          <p:nvSpPr>
            <p:cNvPr id="43" name="rc43"/>
            <p:cNvSpPr/>
            <p:nvPr/>
          </p:nvSpPr>
          <p:spPr>
            <a:xfrm>
              <a:off x="2538351" y="3459373"/>
              <a:ext cx="200644" cy="24519"/>
            </a:xfrm>
            <a:prstGeom prst="rect">
              <a:avLst/>
            </a:prstGeom>
            <a:solidFill>
              <a:srgbClr val="0058AB">
                <a:alpha val="100000"/>
              </a:srgbClr>
            </a:solidFill>
          </p:spPr>
          <p:txBody>
            <a:bodyPr/>
            <a:lstStyle/>
            <a:p/>
          </p:txBody>
        </p:sp>
        <p:sp>
          <p:nvSpPr>
            <p:cNvPr id="44" name="rc44"/>
            <p:cNvSpPr/>
            <p:nvPr/>
          </p:nvSpPr>
          <p:spPr>
            <a:xfrm>
              <a:off x="2538351" y="3483893"/>
              <a:ext cx="200644" cy="24522"/>
            </a:xfrm>
            <a:prstGeom prst="rect">
              <a:avLst/>
            </a:prstGeom>
            <a:solidFill>
              <a:srgbClr val="1CABE2">
                <a:alpha val="100000"/>
              </a:srgbClr>
            </a:solidFill>
          </p:spPr>
          <p:txBody>
            <a:bodyPr/>
            <a:lstStyle/>
            <a:p/>
          </p:txBody>
        </p:sp>
        <p:sp>
          <p:nvSpPr>
            <p:cNvPr id="45" name="rc45"/>
            <p:cNvSpPr/>
            <p:nvPr/>
          </p:nvSpPr>
          <p:spPr>
            <a:xfrm>
              <a:off x="2761289" y="3445670"/>
              <a:ext cx="200644" cy="1239716"/>
            </a:xfrm>
            <a:prstGeom prst="rect">
              <a:avLst/>
            </a:prstGeom>
            <a:solidFill>
              <a:srgbClr val="80BD41">
                <a:alpha val="100000"/>
              </a:srgbClr>
            </a:solidFill>
          </p:spPr>
          <p:txBody>
            <a:bodyPr/>
            <a:lstStyle/>
            <a:p/>
          </p:txBody>
        </p:sp>
        <p:sp>
          <p:nvSpPr>
            <p:cNvPr id="46" name="rc46"/>
            <p:cNvSpPr/>
            <p:nvPr/>
          </p:nvSpPr>
          <p:spPr>
            <a:xfrm>
              <a:off x="2761289" y="3420371"/>
              <a:ext cx="200644" cy="25299"/>
            </a:xfrm>
            <a:prstGeom prst="rect">
              <a:avLst/>
            </a:prstGeom>
            <a:solidFill>
              <a:srgbClr val="0058AB">
                <a:alpha val="100000"/>
              </a:srgbClr>
            </a:solidFill>
          </p:spPr>
          <p:txBody>
            <a:bodyPr/>
            <a:lstStyle/>
            <a:p/>
          </p:txBody>
        </p:sp>
        <p:sp>
          <p:nvSpPr>
            <p:cNvPr id="47" name="rc47"/>
            <p:cNvSpPr/>
            <p:nvPr/>
          </p:nvSpPr>
          <p:spPr>
            <a:xfrm>
              <a:off x="2761289" y="3445670"/>
              <a:ext cx="200644" cy="0"/>
            </a:xfrm>
            <a:prstGeom prst="rect">
              <a:avLst/>
            </a:prstGeom>
            <a:solidFill>
              <a:srgbClr val="1CABE2">
                <a:alpha val="100000"/>
              </a:srgbClr>
            </a:solidFill>
          </p:spPr>
          <p:txBody>
            <a:bodyPr/>
            <a:lstStyle/>
            <a:p/>
          </p:txBody>
        </p:sp>
        <p:sp>
          <p:nvSpPr>
            <p:cNvPr id="48" name="rc48"/>
            <p:cNvSpPr/>
            <p:nvPr/>
          </p:nvSpPr>
          <p:spPr>
            <a:xfrm>
              <a:off x="2984227" y="3444094"/>
              <a:ext cx="200644" cy="1241292"/>
            </a:xfrm>
            <a:prstGeom prst="rect">
              <a:avLst/>
            </a:prstGeom>
            <a:solidFill>
              <a:srgbClr val="80BD41">
                <a:alpha val="100000"/>
              </a:srgbClr>
            </a:solidFill>
          </p:spPr>
          <p:txBody>
            <a:bodyPr/>
            <a:lstStyle/>
            <a:p/>
          </p:txBody>
        </p:sp>
        <p:sp>
          <p:nvSpPr>
            <p:cNvPr id="49" name="rc49"/>
            <p:cNvSpPr/>
            <p:nvPr/>
          </p:nvSpPr>
          <p:spPr>
            <a:xfrm>
              <a:off x="2984227" y="3392373"/>
              <a:ext cx="200644" cy="25859"/>
            </a:xfrm>
            <a:prstGeom prst="rect">
              <a:avLst/>
            </a:prstGeom>
            <a:solidFill>
              <a:srgbClr val="0058AB">
                <a:alpha val="100000"/>
              </a:srgbClr>
            </a:solidFill>
          </p:spPr>
          <p:txBody>
            <a:bodyPr/>
            <a:lstStyle/>
            <a:p/>
          </p:txBody>
        </p:sp>
        <p:sp>
          <p:nvSpPr>
            <p:cNvPr id="50" name="rc50"/>
            <p:cNvSpPr/>
            <p:nvPr/>
          </p:nvSpPr>
          <p:spPr>
            <a:xfrm>
              <a:off x="2984227" y="3418232"/>
              <a:ext cx="200644" cy="25862"/>
            </a:xfrm>
            <a:prstGeom prst="rect">
              <a:avLst/>
            </a:prstGeom>
            <a:solidFill>
              <a:srgbClr val="1CABE2">
                <a:alpha val="100000"/>
              </a:srgbClr>
            </a:solidFill>
          </p:spPr>
          <p:txBody>
            <a:bodyPr/>
            <a:lstStyle/>
            <a:p/>
          </p:txBody>
        </p:sp>
        <p:sp>
          <p:nvSpPr>
            <p:cNvPr id="51" name="rc51"/>
            <p:cNvSpPr/>
            <p:nvPr/>
          </p:nvSpPr>
          <p:spPr>
            <a:xfrm>
              <a:off x="3207165" y="3365010"/>
              <a:ext cx="200644" cy="1320376"/>
            </a:xfrm>
            <a:prstGeom prst="rect">
              <a:avLst/>
            </a:prstGeom>
            <a:solidFill>
              <a:srgbClr val="80BD41">
                <a:alpha val="100000"/>
              </a:srgbClr>
            </a:solidFill>
          </p:spPr>
          <p:txBody>
            <a:bodyPr/>
            <a:lstStyle/>
            <a:p/>
          </p:txBody>
        </p:sp>
        <p:sp>
          <p:nvSpPr>
            <p:cNvPr id="52" name="rc52"/>
            <p:cNvSpPr/>
            <p:nvPr/>
          </p:nvSpPr>
          <p:spPr>
            <a:xfrm>
              <a:off x="3207165" y="3324175"/>
              <a:ext cx="200644" cy="27223"/>
            </a:xfrm>
            <a:prstGeom prst="rect">
              <a:avLst/>
            </a:prstGeom>
            <a:solidFill>
              <a:srgbClr val="0058AB">
                <a:alpha val="100000"/>
              </a:srgbClr>
            </a:solidFill>
          </p:spPr>
          <p:txBody>
            <a:bodyPr/>
            <a:lstStyle/>
            <a:p/>
          </p:txBody>
        </p:sp>
        <p:sp>
          <p:nvSpPr>
            <p:cNvPr id="53" name="rc53"/>
            <p:cNvSpPr/>
            <p:nvPr/>
          </p:nvSpPr>
          <p:spPr>
            <a:xfrm>
              <a:off x="3207165" y="3351399"/>
              <a:ext cx="200644" cy="13611"/>
            </a:xfrm>
            <a:prstGeom prst="rect">
              <a:avLst/>
            </a:prstGeom>
            <a:solidFill>
              <a:srgbClr val="1CABE2">
                <a:alpha val="100000"/>
              </a:srgbClr>
            </a:solidFill>
          </p:spPr>
          <p:txBody>
            <a:bodyPr/>
            <a:lstStyle/>
            <a:p/>
          </p:txBody>
        </p:sp>
        <p:sp>
          <p:nvSpPr>
            <p:cNvPr id="54" name="rc54"/>
            <p:cNvSpPr/>
            <p:nvPr/>
          </p:nvSpPr>
          <p:spPr>
            <a:xfrm>
              <a:off x="3430103" y="3426071"/>
              <a:ext cx="200644" cy="1259315"/>
            </a:xfrm>
            <a:prstGeom prst="rect">
              <a:avLst/>
            </a:prstGeom>
            <a:solidFill>
              <a:srgbClr val="80BD41">
                <a:alpha val="100000"/>
              </a:srgbClr>
            </a:solidFill>
          </p:spPr>
          <p:txBody>
            <a:bodyPr/>
            <a:lstStyle/>
            <a:p/>
          </p:txBody>
        </p:sp>
        <p:sp>
          <p:nvSpPr>
            <p:cNvPr id="55" name="rc55"/>
            <p:cNvSpPr/>
            <p:nvPr/>
          </p:nvSpPr>
          <p:spPr>
            <a:xfrm>
              <a:off x="3430103" y="3373600"/>
              <a:ext cx="200644" cy="26234"/>
            </a:xfrm>
            <a:prstGeom prst="rect">
              <a:avLst/>
            </a:prstGeom>
            <a:solidFill>
              <a:srgbClr val="0058AB">
                <a:alpha val="100000"/>
              </a:srgbClr>
            </a:solidFill>
          </p:spPr>
          <p:txBody>
            <a:bodyPr/>
            <a:lstStyle/>
            <a:p/>
          </p:txBody>
        </p:sp>
        <p:sp>
          <p:nvSpPr>
            <p:cNvPr id="56" name="rc56"/>
            <p:cNvSpPr/>
            <p:nvPr/>
          </p:nvSpPr>
          <p:spPr>
            <a:xfrm>
              <a:off x="3430103" y="3399834"/>
              <a:ext cx="200644" cy="26237"/>
            </a:xfrm>
            <a:prstGeom prst="rect">
              <a:avLst/>
            </a:prstGeom>
            <a:solidFill>
              <a:srgbClr val="1CABE2">
                <a:alpha val="100000"/>
              </a:srgbClr>
            </a:solidFill>
          </p:spPr>
          <p:txBody>
            <a:bodyPr/>
            <a:lstStyle/>
            <a:p/>
          </p:txBody>
        </p:sp>
        <p:sp>
          <p:nvSpPr>
            <p:cNvPr id="57" name="rc57"/>
            <p:cNvSpPr/>
            <p:nvPr/>
          </p:nvSpPr>
          <p:spPr>
            <a:xfrm>
              <a:off x="3653041" y="3437234"/>
              <a:ext cx="200644" cy="1248153"/>
            </a:xfrm>
            <a:prstGeom prst="rect">
              <a:avLst/>
            </a:prstGeom>
            <a:solidFill>
              <a:srgbClr val="80BD41">
                <a:alpha val="100000"/>
              </a:srgbClr>
            </a:solidFill>
          </p:spPr>
          <p:txBody>
            <a:bodyPr/>
            <a:lstStyle/>
            <a:p/>
          </p:txBody>
        </p:sp>
        <p:sp>
          <p:nvSpPr>
            <p:cNvPr id="58" name="rc58"/>
            <p:cNvSpPr/>
            <p:nvPr/>
          </p:nvSpPr>
          <p:spPr>
            <a:xfrm>
              <a:off x="3653041" y="3398631"/>
              <a:ext cx="200644" cy="25736"/>
            </a:xfrm>
            <a:prstGeom prst="rect">
              <a:avLst/>
            </a:prstGeom>
            <a:solidFill>
              <a:srgbClr val="0058AB">
                <a:alpha val="100000"/>
              </a:srgbClr>
            </a:solidFill>
          </p:spPr>
          <p:txBody>
            <a:bodyPr/>
            <a:lstStyle/>
            <a:p/>
          </p:txBody>
        </p:sp>
        <p:sp>
          <p:nvSpPr>
            <p:cNvPr id="59" name="rc59"/>
            <p:cNvSpPr/>
            <p:nvPr/>
          </p:nvSpPr>
          <p:spPr>
            <a:xfrm>
              <a:off x="3653041" y="3424367"/>
              <a:ext cx="200644" cy="12866"/>
            </a:xfrm>
            <a:prstGeom prst="rect">
              <a:avLst/>
            </a:prstGeom>
            <a:solidFill>
              <a:srgbClr val="1CABE2">
                <a:alpha val="100000"/>
              </a:srgbClr>
            </a:solidFill>
          </p:spPr>
          <p:txBody>
            <a:bodyPr/>
            <a:lstStyle/>
            <a:p/>
          </p:txBody>
        </p:sp>
        <p:sp>
          <p:nvSpPr>
            <p:cNvPr id="60" name="rc60"/>
            <p:cNvSpPr/>
            <p:nvPr/>
          </p:nvSpPr>
          <p:spPr>
            <a:xfrm>
              <a:off x="3875979" y="3474890"/>
              <a:ext cx="200644" cy="1210496"/>
            </a:xfrm>
            <a:prstGeom prst="rect">
              <a:avLst/>
            </a:prstGeom>
            <a:solidFill>
              <a:srgbClr val="80BD41">
                <a:alpha val="100000"/>
              </a:srgbClr>
            </a:solidFill>
          </p:spPr>
          <p:txBody>
            <a:bodyPr/>
            <a:lstStyle/>
            <a:p/>
          </p:txBody>
        </p:sp>
        <p:sp>
          <p:nvSpPr>
            <p:cNvPr id="61" name="rc61"/>
            <p:cNvSpPr/>
            <p:nvPr/>
          </p:nvSpPr>
          <p:spPr>
            <a:xfrm>
              <a:off x="3875979" y="3437453"/>
              <a:ext cx="200644" cy="24958"/>
            </a:xfrm>
            <a:prstGeom prst="rect">
              <a:avLst/>
            </a:prstGeom>
            <a:solidFill>
              <a:srgbClr val="0058AB">
                <a:alpha val="100000"/>
              </a:srgbClr>
            </a:solidFill>
          </p:spPr>
          <p:txBody>
            <a:bodyPr/>
            <a:lstStyle/>
            <a:p/>
          </p:txBody>
        </p:sp>
        <p:sp>
          <p:nvSpPr>
            <p:cNvPr id="62" name="rc62"/>
            <p:cNvSpPr/>
            <p:nvPr/>
          </p:nvSpPr>
          <p:spPr>
            <a:xfrm>
              <a:off x="3875979" y="3462412"/>
              <a:ext cx="200644" cy="12478"/>
            </a:xfrm>
            <a:prstGeom prst="rect">
              <a:avLst/>
            </a:prstGeom>
            <a:solidFill>
              <a:srgbClr val="1CABE2">
                <a:alpha val="100000"/>
              </a:srgbClr>
            </a:solidFill>
          </p:spPr>
          <p:txBody>
            <a:bodyPr/>
            <a:lstStyle/>
            <a:p/>
          </p:txBody>
        </p:sp>
        <p:sp>
          <p:nvSpPr>
            <p:cNvPr id="63" name="rc63"/>
            <p:cNvSpPr/>
            <p:nvPr/>
          </p:nvSpPr>
          <p:spPr>
            <a:xfrm>
              <a:off x="4098916" y="3527362"/>
              <a:ext cx="200644" cy="1158024"/>
            </a:xfrm>
            <a:prstGeom prst="rect">
              <a:avLst/>
            </a:prstGeom>
            <a:solidFill>
              <a:srgbClr val="80BD41">
                <a:alpha val="100000"/>
              </a:srgbClr>
            </a:solidFill>
          </p:spPr>
          <p:txBody>
            <a:bodyPr/>
            <a:lstStyle/>
            <a:p/>
          </p:txBody>
        </p:sp>
        <p:sp>
          <p:nvSpPr>
            <p:cNvPr id="64" name="rc64"/>
            <p:cNvSpPr/>
            <p:nvPr/>
          </p:nvSpPr>
          <p:spPr>
            <a:xfrm>
              <a:off x="4098916" y="3479111"/>
              <a:ext cx="200644" cy="24125"/>
            </a:xfrm>
            <a:prstGeom prst="rect">
              <a:avLst/>
            </a:prstGeom>
            <a:solidFill>
              <a:srgbClr val="0058AB">
                <a:alpha val="100000"/>
              </a:srgbClr>
            </a:solidFill>
          </p:spPr>
          <p:txBody>
            <a:bodyPr/>
            <a:lstStyle/>
            <a:p/>
          </p:txBody>
        </p:sp>
        <p:sp>
          <p:nvSpPr>
            <p:cNvPr id="65" name="rc65"/>
            <p:cNvSpPr/>
            <p:nvPr/>
          </p:nvSpPr>
          <p:spPr>
            <a:xfrm>
              <a:off x="4098916" y="3503237"/>
              <a:ext cx="200644" cy="24125"/>
            </a:xfrm>
            <a:prstGeom prst="rect">
              <a:avLst/>
            </a:prstGeom>
            <a:solidFill>
              <a:srgbClr val="1CABE2">
                <a:alpha val="100000"/>
              </a:srgbClr>
            </a:solidFill>
          </p:spPr>
          <p:txBody>
            <a:bodyPr/>
            <a:lstStyle/>
            <a:p/>
          </p:txBody>
        </p:sp>
        <p:sp>
          <p:nvSpPr>
            <p:cNvPr id="66" name="rc66"/>
            <p:cNvSpPr/>
            <p:nvPr/>
          </p:nvSpPr>
          <p:spPr>
            <a:xfrm>
              <a:off x="4321854" y="3591739"/>
              <a:ext cx="200644" cy="1093648"/>
            </a:xfrm>
            <a:prstGeom prst="rect">
              <a:avLst/>
            </a:prstGeom>
            <a:solidFill>
              <a:srgbClr val="80BD41">
                <a:alpha val="100000"/>
              </a:srgbClr>
            </a:solidFill>
          </p:spPr>
          <p:txBody>
            <a:bodyPr/>
            <a:lstStyle/>
            <a:p/>
          </p:txBody>
        </p:sp>
        <p:sp>
          <p:nvSpPr>
            <p:cNvPr id="67" name="rc67"/>
            <p:cNvSpPr/>
            <p:nvPr/>
          </p:nvSpPr>
          <p:spPr>
            <a:xfrm>
              <a:off x="4321854" y="3546170"/>
              <a:ext cx="200644" cy="22785"/>
            </a:xfrm>
            <a:prstGeom prst="rect">
              <a:avLst/>
            </a:prstGeom>
            <a:solidFill>
              <a:srgbClr val="0058AB">
                <a:alpha val="100000"/>
              </a:srgbClr>
            </a:solidFill>
          </p:spPr>
          <p:txBody>
            <a:bodyPr/>
            <a:lstStyle/>
            <a:p/>
          </p:txBody>
        </p:sp>
        <p:sp>
          <p:nvSpPr>
            <p:cNvPr id="68" name="rc68"/>
            <p:cNvSpPr/>
            <p:nvPr/>
          </p:nvSpPr>
          <p:spPr>
            <a:xfrm>
              <a:off x="4321854" y="3568956"/>
              <a:ext cx="200644" cy="22782"/>
            </a:xfrm>
            <a:prstGeom prst="rect">
              <a:avLst/>
            </a:prstGeom>
            <a:solidFill>
              <a:srgbClr val="1CABE2">
                <a:alpha val="100000"/>
              </a:srgbClr>
            </a:solidFill>
          </p:spPr>
          <p:txBody>
            <a:bodyPr/>
            <a:lstStyle/>
            <a:p/>
          </p:txBody>
        </p:sp>
        <p:sp>
          <p:nvSpPr>
            <p:cNvPr id="69" name="rc69"/>
            <p:cNvSpPr/>
            <p:nvPr/>
          </p:nvSpPr>
          <p:spPr>
            <a:xfrm>
              <a:off x="4544792" y="3584090"/>
              <a:ext cx="200644" cy="1101296"/>
            </a:xfrm>
            <a:prstGeom prst="rect">
              <a:avLst/>
            </a:prstGeom>
            <a:solidFill>
              <a:srgbClr val="80BD41">
                <a:alpha val="100000"/>
              </a:srgbClr>
            </a:solidFill>
          </p:spPr>
          <p:txBody>
            <a:bodyPr/>
            <a:lstStyle/>
            <a:p/>
          </p:txBody>
        </p:sp>
        <p:sp>
          <p:nvSpPr>
            <p:cNvPr id="70" name="rc70"/>
            <p:cNvSpPr/>
            <p:nvPr/>
          </p:nvSpPr>
          <p:spPr>
            <a:xfrm>
              <a:off x="4544792" y="3550030"/>
              <a:ext cx="200644" cy="22707"/>
            </a:xfrm>
            <a:prstGeom prst="rect">
              <a:avLst/>
            </a:prstGeom>
            <a:solidFill>
              <a:srgbClr val="0058AB">
                <a:alpha val="100000"/>
              </a:srgbClr>
            </a:solidFill>
          </p:spPr>
          <p:txBody>
            <a:bodyPr/>
            <a:lstStyle/>
            <a:p/>
          </p:txBody>
        </p:sp>
        <p:sp>
          <p:nvSpPr>
            <p:cNvPr id="71" name="rc71"/>
            <p:cNvSpPr/>
            <p:nvPr/>
          </p:nvSpPr>
          <p:spPr>
            <a:xfrm>
              <a:off x="4544792" y="3572737"/>
              <a:ext cx="200644" cy="11352"/>
            </a:xfrm>
            <a:prstGeom prst="rect">
              <a:avLst/>
            </a:prstGeom>
            <a:solidFill>
              <a:srgbClr val="1CABE2">
                <a:alpha val="100000"/>
              </a:srgbClr>
            </a:solidFill>
          </p:spPr>
          <p:txBody>
            <a:bodyPr/>
            <a:lstStyle/>
            <a:p/>
          </p:txBody>
        </p:sp>
        <p:sp>
          <p:nvSpPr>
            <p:cNvPr id="72" name="rc72"/>
            <p:cNvSpPr/>
            <p:nvPr/>
          </p:nvSpPr>
          <p:spPr>
            <a:xfrm>
              <a:off x="4767730" y="3603724"/>
              <a:ext cx="200644" cy="1081663"/>
            </a:xfrm>
            <a:prstGeom prst="rect">
              <a:avLst/>
            </a:prstGeom>
            <a:solidFill>
              <a:srgbClr val="80BD41">
                <a:alpha val="100000"/>
              </a:srgbClr>
            </a:solidFill>
          </p:spPr>
          <p:txBody>
            <a:bodyPr/>
            <a:lstStyle/>
            <a:p/>
          </p:txBody>
        </p:sp>
        <p:sp>
          <p:nvSpPr>
            <p:cNvPr id="73" name="rc73"/>
            <p:cNvSpPr/>
            <p:nvPr/>
          </p:nvSpPr>
          <p:spPr>
            <a:xfrm>
              <a:off x="4767730" y="3570269"/>
              <a:ext cx="200644" cy="22302"/>
            </a:xfrm>
            <a:prstGeom prst="rect">
              <a:avLst/>
            </a:prstGeom>
            <a:solidFill>
              <a:srgbClr val="0058AB">
                <a:alpha val="100000"/>
              </a:srgbClr>
            </a:solidFill>
          </p:spPr>
          <p:txBody>
            <a:bodyPr/>
            <a:lstStyle/>
            <a:p/>
          </p:txBody>
        </p:sp>
        <p:sp>
          <p:nvSpPr>
            <p:cNvPr id="74" name="rc74"/>
            <p:cNvSpPr/>
            <p:nvPr/>
          </p:nvSpPr>
          <p:spPr>
            <a:xfrm>
              <a:off x="4767730" y="3592572"/>
              <a:ext cx="200644" cy="11151"/>
            </a:xfrm>
            <a:prstGeom prst="rect">
              <a:avLst/>
            </a:prstGeom>
            <a:solidFill>
              <a:srgbClr val="1CABE2">
                <a:alpha val="100000"/>
              </a:srgbClr>
            </a:solidFill>
          </p:spPr>
          <p:txBody>
            <a:bodyPr/>
            <a:lstStyle/>
            <a:p/>
          </p:txBody>
        </p:sp>
        <p:sp>
          <p:nvSpPr>
            <p:cNvPr id="75" name="rc75"/>
            <p:cNvSpPr/>
            <p:nvPr/>
          </p:nvSpPr>
          <p:spPr>
            <a:xfrm>
              <a:off x="4990668" y="3630087"/>
              <a:ext cx="200644" cy="1055299"/>
            </a:xfrm>
            <a:prstGeom prst="rect">
              <a:avLst/>
            </a:prstGeom>
            <a:solidFill>
              <a:srgbClr val="80BD41">
                <a:alpha val="100000"/>
              </a:srgbClr>
            </a:solidFill>
          </p:spPr>
          <p:txBody>
            <a:bodyPr/>
            <a:lstStyle/>
            <a:p/>
          </p:txBody>
        </p:sp>
        <p:sp>
          <p:nvSpPr>
            <p:cNvPr id="76" name="rc76"/>
            <p:cNvSpPr/>
            <p:nvPr/>
          </p:nvSpPr>
          <p:spPr>
            <a:xfrm>
              <a:off x="4990668" y="3597450"/>
              <a:ext cx="200644" cy="21758"/>
            </a:xfrm>
            <a:prstGeom prst="rect">
              <a:avLst/>
            </a:prstGeom>
            <a:solidFill>
              <a:srgbClr val="0058AB">
                <a:alpha val="100000"/>
              </a:srgbClr>
            </a:solidFill>
          </p:spPr>
          <p:txBody>
            <a:bodyPr/>
            <a:lstStyle/>
            <a:p/>
          </p:txBody>
        </p:sp>
        <p:sp>
          <p:nvSpPr>
            <p:cNvPr id="77" name="rc77"/>
            <p:cNvSpPr/>
            <p:nvPr/>
          </p:nvSpPr>
          <p:spPr>
            <a:xfrm>
              <a:off x="4990668" y="3619209"/>
              <a:ext cx="200644" cy="10878"/>
            </a:xfrm>
            <a:prstGeom prst="rect">
              <a:avLst/>
            </a:prstGeom>
            <a:solidFill>
              <a:srgbClr val="1CABE2">
                <a:alpha val="100000"/>
              </a:srgbClr>
            </a:solidFill>
          </p:spPr>
          <p:txBody>
            <a:bodyPr/>
            <a:lstStyle/>
            <a:p/>
          </p:txBody>
        </p:sp>
        <p:sp>
          <p:nvSpPr>
            <p:cNvPr id="78" name="rc78"/>
            <p:cNvSpPr/>
            <p:nvPr/>
          </p:nvSpPr>
          <p:spPr>
            <a:xfrm>
              <a:off x="5213606" y="3694745"/>
              <a:ext cx="200644" cy="990642"/>
            </a:xfrm>
            <a:prstGeom prst="rect">
              <a:avLst/>
            </a:prstGeom>
            <a:solidFill>
              <a:srgbClr val="80BD41">
                <a:alpha val="100000"/>
              </a:srgbClr>
            </a:solidFill>
          </p:spPr>
          <p:txBody>
            <a:bodyPr/>
            <a:lstStyle/>
            <a:p/>
          </p:txBody>
        </p:sp>
        <p:sp>
          <p:nvSpPr>
            <p:cNvPr id="79" name="rc79"/>
            <p:cNvSpPr/>
            <p:nvPr/>
          </p:nvSpPr>
          <p:spPr>
            <a:xfrm>
              <a:off x="5213606" y="3642605"/>
              <a:ext cx="200644" cy="20855"/>
            </a:xfrm>
            <a:prstGeom prst="rect">
              <a:avLst/>
            </a:prstGeom>
            <a:solidFill>
              <a:srgbClr val="0058AB">
                <a:alpha val="100000"/>
              </a:srgbClr>
            </a:solidFill>
          </p:spPr>
          <p:txBody>
            <a:bodyPr/>
            <a:lstStyle/>
            <a:p/>
          </p:txBody>
        </p:sp>
        <p:sp>
          <p:nvSpPr>
            <p:cNvPr id="80" name="rc80"/>
            <p:cNvSpPr/>
            <p:nvPr/>
          </p:nvSpPr>
          <p:spPr>
            <a:xfrm>
              <a:off x="5213606" y="3663461"/>
              <a:ext cx="200644" cy="31283"/>
            </a:xfrm>
            <a:prstGeom prst="rect">
              <a:avLst/>
            </a:prstGeom>
            <a:solidFill>
              <a:srgbClr val="1CABE2">
                <a:alpha val="100000"/>
              </a:srgbClr>
            </a:solidFill>
          </p:spPr>
          <p:txBody>
            <a:bodyPr/>
            <a:lstStyle/>
            <a:p/>
          </p:txBody>
        </p:sp>
        <p:sp>
          <p:nvSpPr>
            <p:cNvPr id="81" name="rc81"/>
            <p:cNvSpPr/>
            <p:nvPr/>
          </p:nvSpPr>
          <p:spPr>
            <a:xfrm>
              <a:off x="5436544" y="3735296"/>
              <a:ext cx="200644" cy="950090"/>
            </a:xfrm>
            <a:prstGeom prst="rect">
              <a:avLst/>
            </a:prstGeom>
            <a:solidFill>
              <a:srgbClr val="80BD41">
                <a:alpha val="100000"/>
              </a:srgbClr>
            </a:solidFill>
          </p:spPr>
          <p:txBody>
            <a:bodyPr/>
            <a:lstStyle/>
            <a:p/>
          </p:txBody>
        </p:sp>
        <p:sp>
          <p:nvSpPr>
            <p:cNvPr id="82" name="rc82"/>
            <p:cNvSpPr/>
            <p:nvPr/>
          </p:nvSpPr>
          <p:spPr>
            <a:xfrm>
              <a:off x="5436544" y="3695709"/>
              <a:ext cx="200644" cy="19794"/>
            </a:xfrm>
            <a:prstGeom prst="rect">
              <a:avLst/>
            </a:prstGeom>
            <a:solidFill>
              <a:srgbClr val="0058AB">
                <a:alpha val="100000"/>
              </a:srgbClr>
            </a:solidFill>
          </p:spPr>
          <p:txBody>
            <a:bodyPr/>
            <a:lstStyle/>
            <a:p/>
          </p:txBody>
        </p:sp>
        <p:sp>
          <p:nvSpPr>
            <p:cNvPr id="83" name="rc83"/>
            <p:cNvSpPr/>
            <p:nvPr/>
          </p:nvSpPr>
          <p:spPr>
            <a:xfrm>
              <a:off x="5436544" y="3715504"/>
              <a:ext cx="200644" cy="19791"/>
            </a:xfrm>
            <a:prstGeom prst="rect">
              <a:avLst/>
            </a:prstGeom>
            <a:solidFill>
              <a:srgbClr val="1CABE2">
                <a:alpha val="100000"/>
              </a:srgbClr>
            </a:solidFill>
          </p:spPr>
          <p:txBody>
            <a:bodyPr/>
            <a:lstStyle/>
            <a:p/>
          </p:txBody>
        </p:sp>
        <p:sp>
          <p:nvSpPr>
            <p:cNvPr id="84" name="rc84"/>
            <p:cNvSpPr/>
            <p:nvPr/>
          </p:nvSpPr>
          <p:spPr>
            <a:xfrm>
              <a:off x="5659482" y="3777106"/>
              <a:ext cx="200644" cy="908280"/>
            </a:xfrm>
            <a:prstGeom prst="rect">
              <a:avLst/>
            </a:prstGeom>
            <a:solidFill>
              <a:srgbClr val="80BD41">
                <a:alpha val="100000"/>
              </a:srgbClr>
            </a:solidFill>
          </p:spPr>
          <p:txBody>
            <a:bodyPr/>
            <a:lstStyle/>
            <a:p/>
          </p:txBody>
        </p:sp>
        <p:sp>
          <p:nvSpPr>
            <p:cNvPr id="85" name="rc85"/>
            <p:cNvSpPr/>
            <p:nvPr/>
          </p:nvSpPr>
          <p:spPr>
            <a:xfrm>
              <a:off x="5659482" y="3729303"/>
              <a:ext cx="200644" cy="19121"/>
            </a:xfrm>
            <a:prstGeom prst="rect">
              <a:avLst/>
            </a:prstGeom>
            <a:solidFill>
              <a:srgbClr val="0058AB">
                <a:alpha val="100000"/>
              </a:srgbClr>
            </a:solidFill>
          </p:spPr>
          <p:txBody>
            <a:bodyPr/>
            <a:lstStyle/>
            <a:p/>
          </p:txBody>
        </p:sp>
        <p:sp>
          <p:nvSpPr>
            <p:cNvPr id="86" name="rc86"/>
            <p:cNvSpPr/>
            <p:nvPr/>
          </p:nvSpPr>
          <p:spPr>
            <a:xfrm>
              <a:off x="5659482" y="3748425"/>
              <a:ext cx="200644" cy="28681"/>
            </a:xfrm>
            <a:prstGeom prst="rect">
              <a:avLst/>
            </a:prstGeom>
            <a:solidFill>
              <a:srgbClr val="1CABE2">
                <a:alpha val="100000"/>
              </a:srgbClr>
            </a:solidFill>
          </p:spPr>
          <p:txBody>
            <a:bodyPr/>
            <a:lstStyle/>
            <a:p/>
          </p:txBody>
        </p:sp>
        <p:sp>
          <p:nvSpPr>
            <p:cNvPr id="87" name="rc87"/>
            <p:cNvSpPr/>
            <p:nvPr/>
          </p:nvSpPr>
          <p:spPr>
            <a:xfrm>
              <a:off x="5882419" y="3822251"/>
              <a:ext cx="200644" cy="863135"/>
            </a:xfrm>
            <a:prstGeom prst="rect">
              <a:avLst/>
            </a:prstGeom>
            <a:solidFill>
              <a:srgbClr val="80BD41">
                <a:alpha val="100000"/>
              </a:srgbClr>
            </a:solidFill>
          </p:spPr>
          <p:txBody>
            <a:bodyPr/>
            <a:lstStyle/>
            <a:p/>
          </p:txBody>
        </p:sp>
        <p:sp>
          <p:nvSpPr>
            <p:cNvPr id="88" name="rc88"/>
            <p:cNvSpPr/>
            <p:nvPr/>
          </p:nvSpPr>
          <p:spPr>
            <a:xfrm>
              <a:off x="5882419" y="3767158"/>
              <a:ext cx="200644" cy="18363"/>
            </a:xfrm>
            <a:prstGeom prst="rect">
              <a:avLst/>
            </a:prstGeom>
            <a:solidFill>
              <a:srgbClr val="0058AB">
                <a:alpha val="100000"/>
              </a:srgbClr>
            </a:solidFill>
          </p:spPr>
          <p:txBody>
            <a:bodyPr/>
            <a:lstStyle/>
            <a:p/>
          </p:txBody>
        </p:sp>
        <p:sp>
          <p:nvSpPr>
            <p:cNvPr id="89" name="rc89"/>
            <p:cNvSpPr/>
            <p:nvPr/>
          </p:nvSpPr>
          <p:spPr>
            <a:xfrm>
              <a:off x="5882419" y="3785522"/>
              <a:ext cx="200644" cy="36729"/>
            </a:xfrm>
            <a:prstGeom prst="rect">
              <a:avLst/>
            </a:prstGeom>
            <a:solidFill>
              <a:srgbClr val="1CABE2">
                <a:alpha val="100000"/>
              </a:srgbClr>
            </a:solidFill>
          </p:spPr>
          <p:txBody>
            <a:bodyPr/>
            <a:lstStyle/>
            <a:p/>
          </p:txBody>
        </p:sp>
        <p:sp>
          <p:nvSpPr>
            <p:cNvPr id="90" name="rc90"/>
            <p:cNvSpPr/>
            <p:nvPr/>
          </p:nvSpPr>
          <p:spPr>
            <a:xfrm>
              <a:off x="6105357" y="3839028"/>
              <a:ext cx="200644" cy="846358"/>
            </a:xfrm>
            <a:prstGeom prst="rect">
              <a:avLst/>
            </a:prstGeom>
            <a:solidFill>
              <a:srgbClr val="80BD41">
                <a:alpha val="100000"/>
              </a:srgbClr>
            </a:solidFill>
          </p:spPr>
          <p:txBody>
            <a:bodyPr/>
            <a:lstStyle/>
            <a:p/>
          </p:txBody>
        </p:sp>
        <p:sp>
          <p:nvSpPr>
            <p:cNvPr id="91" name="rc91"/>
            <p:cNvSpPr/>
            <p:nvPr/>
          </p:nvSpPr>
          <p:spPr>
            <a:xfrm>
              <a:off x="6105357" y="3775324"/>
              <a:ext cx="200644" cy="36402"/>
            </a:xfrm>
            <a:prstGeom prst="rect">
              <a:avLst/>
            </a:prstGeom>
            <a:solidFill>
              <a:srgbClr val="0058AB">
                <a:alpha val="100000"/>
              </a:srgbClr>
            </a:solidFill>
          </p:spPr>
          <p:txBody>
            <a:bodyPr/>
            <a:lstStyle/>
            <a:p/>
          </p:txBody>
        </p:sp>
        <p:sp>
          <p:nvSpPr>
            <p:cNvPr id="92" name="rc92"/>
            <p:cNvSpPr/>
            <p:nvPr/>
          </p:nvSpPr>
          <p:spPr>
            <a:xfrm>
              <a:off x="6105357" y="3811727"/>
              <a:ext cx="200644" cy="27301"/>
            </a:xfrm>
            <a:prstGeom prst="rect">
              <a:avLst/>
            </a:prstGeom>
            <a:solidFill>
              <a:srgbClr val="1CABE2">
                <a:alpha val="100000"/>
              </a:srgbClr>
            </a:solidFill>
          </p:spPr>
          <p:txBody>
            <a:bodyPr/>
            <a:lstStyle/>
            <a:p/>
          </p:txBody>
        </p:sp>
        <p:sp>
          <p:nvSpPr>
            <p:cNvPr id="93" name="rc93"/>
            <p:cNvSpPr/>
            <p:nvPr/>
          </p:nvSpPr>
          <p:spPr>
            <a:xfrm>
              <a:off x="6328295" y="3822591"/>
              <a:ext cx="200644" cy="862795"/>
            </a:xfrm>
            <a:prstGeom prst="rect">
              <a:avLst/>
            </a:prstGeom>
            <a:solidFill>
              <a:srgbClr val="80BD41">
                <a:alpha val="100000"/>
              </a:srgbClr>
            </a:solidFill>
          </p:spPr>
          <p:txBody>
            <a:bodyPr/>
            <a:lstStyle/>
            <a:p/>
          </p:txBody>
        </p:sp>
        <p:sp>
          <p:nvSpPr>
            <p:cNvPr id="94" name="rc94"/>
            <p:cNvSpPr/>
            <p:nvPr/>
          </p:nvSpPr>
          <p:spPr>
            <a:xfrm>
              <a:off x="6328295" y="3777182"/>
              <a:ext cx="200644" cy="18165"/>
            </a:xfrm>
            <a:prstGeom prst="rect">
              <a:avLst/>
            </a:prstGeom>
            <a:solidFill>
              <a:srgbClr val="0058AB">
                <a:alpha val="100000"/>
              </a:srgbClr>
            </a:solidFill>
          </p:spPr>
          <p:txBody>
            <a:bodyPr/>
            <a:lstStyle/>
            <a:p/>
          </p:txBody>
        </p:sp>
        <p:sp>
          <p:nvSpPr>
            <p:cNvPr id="95" name="rc95"/>
            <p:cNvSpPr/>
            <p:nvPr/>
          </p:nvSpPr>
          <p:spPr>
            <a:xfrm>
              <a:off x="6328295" y="3795347"/>
              <a:ext cx="200644" cy="27244"/>
            </a:xfrm>
            <a:prstGeom prst="rect">
              <a:avLst/>
            </a:prstGeom>
            <a:solidFill>
              <a:srgbClr val="1CABE2">
                <a:alpha val="100000"/>
              </a:srgbClr>
            </a:solidFill>
          </p:spPr>
          <p:txBody>
            <a:bodyPr/>
            <a:lstStyle/>
            <a:p/>
          </p:txBody>
        </p:sp>
        <p:sp>
          <p:nvSpPr>
            <p:cNvPr id="96" name="rc96"/>
            <p:cNvSpPr/>
            <p:nvPr/>
          </p:nvSpPr>
          <p:spPr>
            <a:xfrm>
              <a:off x="6551233" y="3847604"/>
              <a:ext cx="200644" cy="837782"/>
            </a:xfrm>
            <a:prstGeom prst="rect">
              <a:avLst/>
            </a:prstGeom>
            <a:solidFill>
              <a:srgbClr val="80BD41">
                <a:alpha val="100000"/>
              </a:srgbClr>
            </a:solidFill>
          </p:spPr>
          <p:txBody>
            <a:bodyPr/>
            <a:lstStyle/>
            <a:p/>
          </p:txBody>
        </p:sp>
        <p:sp>
          <p:nvSpPr>
            <p:cNvPr id="97" name="rc97"/>
            <p:cNvSpPr/>
            <p:nvPr/>
          </p:nvSpPr>
          <p:spPr>
            <a:xfrm>
              <a:off x="6551233" y="3784546"/>
              <a:ext cx="200644" cy="27025"/>
            </a:xfrm>
            <a:prstGeom prst="rect">
              <a:avLst/>
            </a:prstGeom>
            <a:solidFill>
              <a:srgbClr val="0058AB">
                <a:alpha val="100000"/>
              </a:srgbClr>
            </a:solidFill>
          </p:spPr>
          <p:txBody>
            <a:bodyPr/>
            <a:lstStyle/>
            <a:p/>
          </p:txBody>
        </p:sp>
        <p:sp>
          <p:nvSpPr>
            <p:cNvPr id="98" name="rc98"/>
            <p:cNvSpPr/>
            <p:nvPr/>
          </p:nvSpPr>
          <p:spPr>
            <a:xfrm>
              <a:off x="6551233" y="3811571"/>
              <a:ext cx="200644" cy="36032"/>
            </a:xfrm>
            <a:prstGeom prst="rect">
              <a:avLst/>
            </a:prstGeom>
            <a:solidFill>
              <a:srgbClr val="1CABE2">
                <a:alpha val="100000"/>
              </a:srgbClr>
            </a:solidFill>
          </p:spPr>
          <p:txBody>
            <a:bodyPr/>
            <a:lstStyle/>
            <a:p/>
          </p:txBody>
        </p:sp>
        <p:sp>
          <p:nvSpPr>
            <p:cNvPr id="99" name="rc99"/>
            <p:cNvSpPr/>
            <p:nvPr/>
          </p:nvSpPr>
          <p:spPr>
            <a:xfrm>
              <a:off x="6774171" y="3847684"/>
              <a:ext cx="200644" cy="837702"/>
            </a:xfrm>
            <a:prstGeom prst="rect">
              <a:avLst/>
            </a:prstGeom>
            <a:solidFill>
              <a:srgbClr val="80BD41">
                <a:alpha val="100000"/>
              </a:srgbClr>
            </a:solidFill>
          </p:spPr>
          <p:txBody>
            <a:bodyPr/>
            <a:lstStyle/>
            <a:p/>
          </p:txBody>
        </p:sp>
        <p:sp>
          <p:nvSpPr>
            <p:cNvPr id="100" name="rc100"/>
            <p:cNvSpPr/>
            <p:nvPr/>
          </p:nvSpPr>
          <p:spPr>
            <a:xfrm>
              <a:off x="6774171" y="3794213"/>
              <a:ext cx="200644" cy="17824"/>
            </a:xfrm>
            <a:prstGeom prst="rect">
              <a:avLst/>
            </a:prstGeom>
            <a:solidFill>
              <a:srgbClr val="0058AB">
                <a:alpha val="100000"/>
              </a:srgbClr>
            </a:solidFill>
          </p:spPr>
          <p:txBody>
            <a:bodyPr/>
            <a:lstStyle/>
            <a:p/>
          </p:txBody>
        </p:sp>
        <p:sp>
          <p:nvSpPr>
            <p:cNvPr id="101" name="rc101"/>
            <p:cNvSpPr/>
            <p:nvPr/>
          </p:nvSpPr>
          <p:spPr>
            <a:xfrm>
              <a:off x="6774171" y="3812038"/>
              <a:ext cx="200644" cy="35646"/>
            </a:xfrm>
            <a:prstGeom prst="rect">
              <a:avLst/>
            </a:prstGeom>
            <a:solidFill>
              <a:srgbClr val="1CABE2">
                <a:alpha val="100000"/>
              </a:srgbClr>
            </a:solidFill>
          </p:spPr>
          <p:txBody>
            <a:bodyPr/>
            <a:lstStyle/>
            <a:p/>
          </p:txBody>
        </p:sp>
        <p:sp>
          <p:nvSpPr>
            <p:cNvPr id="102" name="rc102"/>
            <p:cNvSpPr/>
            <p:nvPr/>
          </p:nvSpPr>
          <p:spPr>
            <a:xfrm>
              <a:off x="6997109" y="3864279"/>
              <a:ext cx="200644" cy="821107"/>
            </a:xfrm>
            <a:prstGeom prst="rect">
              <a:avLst/>
            </a:prstGeom>
            <a:solidFill>
              <a:srgbClr val="80BD41">
                <a:alpha val="100000"/>
              </a:srgbClr>
            </a:solidFill>
          </p:spPr>
          <p:txBody>
            <a:bodyPr/>
            <a:lstStyle/>
            <a:p/>
          </p:txBody>
        </p:sp>
        <p:sp>
          <p:nvSpPr>
            <p:cNvPr id="103" name="rc103"/>
            <p:cNvSpPr/>
            <p:nvPr/>
          </p:nvSpPr>
          <p:spPr>
            <a:xfrm>
              <a:off x="6997109" y="3802475"/>
              <a:ext cx="200644" cy="17658"/>
            </a:xfrm>
            <a:prstGeom prst="rect">
              <a:avLst/>
            </a:prstGeom>
            <a:solidFill>
              <a:srgbClr val="0058AB">
                <a:alpha val="100000"/>
              </a:srgbClr>
            </a:solidFill>
          </p:spPr>
          <p:txBody>
            <a:bodyPr/>
            <a:lstStyle/>
            <a:p/>
          </p:txBody>
        </p:sp>
        <p:sp>
          <p:nvSpPr>
            <p:cNvPr id="104" name="rc104"/>
            <p:cNvSpPr/>
            <p:nvPr/>
          </p:nvSpPr>
          <p:spPr>
            <a:xfrm>
              <a:off x="6997109" y="3820134"/>
              <a:ext cx="200644" cy="44145"/>
            </a:xfrm>
            <a:prstGeom prst="rect">
              <a:avLst/>
            </a:prstGeom>
            <a:solidFill>
              <a:srgbClr val="1CABE2">
                <a:alpha val="100000"/>
              </a:srgbClr>
            </a:solidFill>
          </p:spPr>
          <p:txBody>
            <a:bodyPr/>
            <a:lstStyle/>
            <a:p/>
          </p:txBody>
        </p:sp>
        <p:sp>
          <p:nvSpPr>
            <p:cNvPr id="105" name="rc105"/>
            <p:cNvSpPr/>
            <p:nvPr/>
          </p:nvSpPr>
          <p:spPr>
            <a:xfrm>
              <a:off x="7220047" y="3809473"/>
              <a:ext cx="200644" cy="15619"/>
            </a:xfrm>
            <a:prstGeom prst="rect">
              <a:avLst/>
            </a:prstGeom>
            <a:solidFill>
              <a:srgbClr val="F26A21">
                <a:alpha val="100000"/>
              </a:srgbClr>
            </a:solidFill>
          </p:spPr>
          <p:txBody>
            <a:bodyPr/>
            <a:lstStyle/>
            <a:p/>
          </p:txBody>
        </p:sp>
        <p:sp>
          <p:nvSpPr>
            <p:cNvPr id="106" name="rc106"/>
            <p:cNvSpPr/>
            <p:nvPr/>
          </p:nvSpPr>
          <p:spPr>
            <a:xfrm>
              <a:off x="7220047" y="3825092"/>
              <a:ext cx="200644" cy="860294"/>
            </a:xfrm>
            <a:prstGeom prst="rect">
              <a:avLst/>
            </a:prstGeom>
            <a:solidFill>
              <a:srgbClr val="FFC20E">
                <a:alpha val="100000"/>
              </a:srgbClr>
            </a:solidFill>
          </p:spPr>
          <p:txBody>
            <a:bodyPr/>
            <a:lstStyle/>
            <a:p/>
          </p:txBody>
        </p:sp>
        <p:sp>
          <p:nvSpPr>
            <p:cNvPr id="107" name="rc107"/>
            <p:cNvSpPr/>
            <p:nvPr/>
          </p:nvSpPr>
          <p:spPr>
            <a:xfrm>
              <a:off x="7442985" y="3816929"/>
              <a:ext cx="200644" cy="13815"/>
            </a:xfrm>
            <a:prstGeom prst="rect">
              <a:avLst/>
            </a:prstGeom>
            <a:solidFill>
              <a:srgbClr val="F26A21">
                <a:alpha val="100000"/>
              </a:srgbClr>
            </a:solidFill>
          </p:spPr>
          <p:txBody>
            <a:bodyPr/>
            <a:lstStyle/>
            <a:p/>
          </p:txBody>
        </p:sp>
        <p:sp>
          <p:nvSpPr>
            <p:cNvPr id="108" name="rc108"/>
            <p:cNvSpPr/>
            <p:nvPr/>
          </p:nvSpPr>
          <p:spPr>
            <a:xfrm>
              <a:off x="7442985" y="3830744"/>
              <a:ext cx="200644" cy="854642"/>
            </a:xfrm>
            <a:prstGeom prst="rect">
              <a:avLst/>
            </a:prstGeom>
            <a:solidFill>
              <a:srgbClr val="FFC20E">
                <a:alpha val="100000"/>
              </a:srgbClr>
            </a:solidFill>
          </p:spPr>
          <p:txBody>
            <a:bodyPr/>
            <a:lstStyle/>
            <a:p/>
          </p:txBody>
        </p:sp>
        <p:sp>
          <p:nvSpPr>
            <p:cNvPr id="109" name="rc109"/>
            <p:cNvSpPr/>
            <p:nvPr/>
          </p:nvSpPr>
          <p:spPr>
            <a:xfrm>
              <a:off x="7665922" y="3821471"/>
              <a:ext cx="200644" cy="12220"/>
            </a:xfrm>
            <a:prstGeom prst="rect">
              <a:avLst/>
            </a:prstGeom>
            <a:solidFill>
              <a:srgbClr val="F26A21">
                <a:alpha val="100000"/>
              </a:srgbClr>
            </a:solidFill>
          </p:spPr>
          <p:txBody>
            <a:bodyPr/>
            <a:lstStyle/>
            <a:p/>
          </p:txBody>
        </p:sp>
        <p:sp>
          <p:nvSpPr>
            <p:cNvPr id="110" name="rc110"/>
            <p:cNvSpPr/>
            <p:nvPr/>
          </p:nvSpPr>
          <p:spPr>
            <a:xfrm>
              <a:off x="7665922" y="3833692"/>
              <a:ext cx="200644" cy="851695"/>
            </a:xfrm>
            <a:prstGeom prst="rect">
              <a:avLst/>
            </a:prstGeom>
            <a:solidFill>
              <a:srgbClr val="FFC20E">
                <a:alpha val="100000"/>
              </a:srgbClr>
            </a:solidFill>
          </p:spPr>
          <p:txBody>
            <a:bodyPr/>
            <a:lstStyle/>
            <a:p/>
          </p:txBody>
        </p:sp>
        <p:sp>
          <p:nvSpPr>
            <p:cNvPr id="111" name="rc111"/>
            <p:cNvSpPr/>
            <p:nvPr/>
          </p:nvSpPr>
          <p:spPr>
            <a:xfrm>
              <a:off x="7888860" y="3824529"/>
              <a:ext cx="200644" cy="10809"/>
            </a:xfrm>
            <a:prstGeom prst="rect">
              <a:avLst/>
            </a:prstGeom>
            <a:solidFill>
              <a:srgbClr val="F26A21">
                <a:alpha val="100000"/>
              </a:srgbClr>
            </a:solidFill>
          </p:spPr>
          <p:txBody>
            <a:bodyPr/>
            <a:lstStyle/>
            <a:p/>
          </p:txBody>
        </p:sp>
        <p:sp>
          <p:nvSpPr>
            <p:cNvPr id="112" name="rc112"/>
            <p:cNvSpPr/>
            <p:nvPr/>
          </p:nvSpPr>
          <p:spPr>
            <a:xfrm>
              <a:off x="7888860" y="3835338"/>
              <a:ext cx="200644" cy="850048"/>
            </a:xfrm>
            <a:prstGeom prst="rect">
              <a:avLst/>
            </a:prstGeom>
            <a:solidFill>
              <a:srgbClr val="FFC20E">
                <a:alpha val="100000"/>
              </a:srgbClr>
            </a:solidFill>
          </p:spPr>
          <p:txBody>
            <a:bodyPr/>
            <a:lstStyle/>
            <a:p/>
          </p:txBody>
        </p:sp>
        <p:sp>
          <p:nvSpPr>
            <p:cNvPr id="113" name="rc113"/>
            <p:cNvSpPr/>
            <p:nvPr/>
          </p:nvSpPr>
          <p:spPr>
            <a:xfrm>
              <a:off x="8111798" y="3826882"/>
              <a:ext cx="200644" cy="9560"/>
            </a:xfrm>
            <a:prstGeom prst="rect">
              <a:avLst/>
            </a:prstGeom>
            <a:solidFill>
              <a:srgbClr val="F26A21">
                <a:alpha val="100000"/>
              </a:srgbClr>
            </a:solidFill>
          </p:spPr>
          <p:txBody>
            <a:bodyPr/>
            <a:lstStyle/>
            <a:p/>
          </p:txBody>
        </p:sp>
        <p:sp>
          <p:nvSpPr>
            <p:cNvPr id="114" name="rc114"/>
            <p:cNvSpPr/>
            <p:nvPr/>
          </p:nvSpPr>
          <p:spPr>
            <a:xfrm>
              <a:off x="8111798" y="3836443"/>
              <a:ext cx="200644" cy="848943"/>
            </a:xfrm>
            <a:prstGeom prst="rect">
              <a:avLst/>
            </a:prstGeom>
            <a:solidFill>
              <a:srgbClr val="FFC20E">
                <a:alpha val="100000"/>
              </a:srgbClr>
            </a:solidFill>
          </p:spPr>
          <p:txBody>
            <a:bodyPr/>
            <a:lstStyle/>
            <a:p/>
          </p:txBody>
        </p:sp>
        <p:sp>
          <p:nvSpPr>
            <p:cNvPr id="115" name="pl115"/>
            <p:cNvSpPr/>
            <p:nvPr/>
          </p:nvSpPr>
          <p:spPr>
            <a:xfrm>
              <a:off x="1523984" y="2097449"/>
              <a:ext cx="5573446" cy="52815"/>
            </a:xfrm>
            <a:custGeom>
              <a:avLst/>
              <a:pathLst>
                <a:path w="5573446" h="52815">
                  <a:moveTo>
                    <a:pt x="0" y="0"/>
                  </a:moveTo>
                  <a:lnTo>
                    <a:pt x="222937" y="0"/>
                  </a:lnTo>
                  <a:lnTo>
                    <a:pt x="445875" y="0"/>
                  </a:lnTo>
                  <a:lnTo>
                    <a:pt x="668813" y="0"/>
                  </a:lnTo>
                  <a:lnTo>
                    <a:pt x="891751" y="0"/>
                  </a:lnTo>
                  <a:lnTo>
                    <a:pt x="1114689" y="0"/>
                  </a:lnTo>
                  <a:lnTo>
                    <a:pt x="1337627" y="0"/>
                  </a:lnTo>
                  <a:lnTo>
                    <a:pt x="1560565" y="0"/>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0"/>
                  </a:lnTo>
                  <a:lnTo>
                    <a:pt x="4681695" y="52815"/>
                  </a:lnTo>
                  <a:lnTo>
                    <a:pt x="4904633" y="0"/>
                  </a:lnTo>
                  <a:lnTo>
                    <a:pt x="5127571" y="26407"/>
                  </a:lnTo>
                  <a:lnTo>
                    <a:pt x="5350508" y="0"/>
                  </a:lnTo>
                  <a:lnTo>
                    <a:pt x="5573446" y="0"/>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097449"/>
              <a:ext cx="5573446" cy="132037"/>
            </a:xfrm>
            <a:custGeom>
              <a:avLst/>
              <a:pathLst>
                <a:path w="5573446" h="132037">
                  <a:moveTo>
                    <a:pt x="0" y="79222"/>
                  </a:moveTo>
                  <a:lnTo>
                    <a:pt x="222937" y="52815"/>
                  </a:lnTo>
                  <a:lnTo>
                    <a:pt x="445875" y="0"/>
                  </a:lnTo>
                  <a:lnTo>
                    <a:pt x="668813" y="0"/>
                  </a:lnTo>
                  <a:lnTo>
                    <a:pt x="891751" y="26407"/>
                  </a:lnTo>
                  <a:lnTo>
                    <a:pt x="1114689" y="52815"/>
                  </a:lnTo>
                  <a:lnTo>
                    <a:pt x="1337627" y="0"/>
                  </a:lnTo>
                  <a:lnTo>
                    <a:pt x="1560565" y="52815"/>
                  </a:lnTo>
                  <a:lnTo>
                    <a:pt x="1783502" y="26407"/>
                  </a:lnTo>
                  <a:lnTo>
                    <a:pt x="2006440" y="52815"/>
                  </a:lnTo>
                  <a:lnTo>
                    <a:pt x="2229378" y="26407"/>
                  </a:lnTo>
                  <a:lnTo>
                    <a:pt x="2452316" y="26407"/>
                  </a:lnTo>
                  <a:lnTo>
                    <a:pt x="2675254" y="52815"/>
                  </a:lnTo>
                  <a:lnTo>
                    <a:pt x="2898192" y="52815"/>
                  </a:lnTo>
                  <a:lnTo>
                    <a:pt x="3121130" y="26407"/>
                  </a:lnTo>
                  <a:lnTo>
                    <a:pt x="3344068" y="26407"/>
                  </a:lnTo>
                  <a:lnTo>
                    <a:pt x="3567005" y="26407"/>
                  </a:lnTo>
                  <a:lnTo>
                    <a:pt x="3789943" y="79222"/>
                  </a:lnTo>
                  <a:lnTo>
                    <a:pt x="4012881" y="52815"/>
                  </a:lnTo>
                  <a:lnTo>
                    <a:pt x="4235819" y="79222"/>
                  </a:lnTo>
                  <a:lnTo>
                    <a:pt x="4458757" y="105630"/>
                  </a:lnTo>
                  <a:lnTo>
                    <a:pt x="4681695" y="132037"/>
                  </a:lnTo>
                  <a:lnTo>
                    <a:pt x="4904633" y="79222"/>
                  </a:lnTo>
                  <a:lnTo>
                    <a:pt x="5127571" y="132037"/>
                  </a:lnTo>
                  <a:lnTo>
                    <a:pt x="5350508" y="105630"/>
                  </a:lnTo>
                  <a:lnTo>
                    <a:pt x="5573446" y="132037"/>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257034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368503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479972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69147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591441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13735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360289"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58322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80616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702910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8" name="tx128"/>
            <p:cNvSpPr/>
            <p:nvPr/>
          </p:nvSpPr>
          <p:spPr>
            <a:xfrm>
              <a:off x="145565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257034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3685034"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4799724"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569147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591441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137351"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6360289"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6583227"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7" name="tx137"/>
            <p:cNvSpPr/>
            <p:nvPr/>
          </p:nvSpPr>
          <p:spPr>
            <a:xfrm>
              <a:off x="680616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8" name="tx138"/>
            <p:cNvSpPr/>
            <p:nvPr/>
          </p:nvSpPr>
          <p:spPr>
            <a:xfrm>
              <a:off x="702910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39579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1" name="tx141"/>
            <p:cNvSpPr/>
            <p:nvPr/>
          </p:nvSpPr>
          <p:spPr>
            <a:xfrm>
              <a:off x="603427" y="328795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2" name="tx142"/>
            <p:cNvSpPr/>
            <p:nvPr/>
          </p:nvSpPr>
          <p:spPr>
            <a:xfrm>
              <a:off x="603427" y="261795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3" name="tx143"/>
            <p:cNvSpPr/>
            <p:nvPr/>
          </p:nvSpPr>
          <p:spPr>
            <a:xfrm>
              <a:off x="508103" y="194795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1762"/>
              <a:ext cx="41008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Spain</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Spain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Spain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4451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3231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2012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3841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62621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3122976"/>
              <a:ext cx="215906" cy="1927634"/>
            </a:xfrm>
            <a:prstGeom prst="rect">
              <a:avLst/>
            </a:prstGeom>
            <a:solidFill>
              <a:srgbClr val="0058AB">
                <a:alpha val="100000"/>
              </a:srgbClr>
            </a:solidFill>
          </p:spPr>
          <p:txBody>
            <a:bodyPr/>
            <a:lstStyle/>
            <a:p/>
          </p:txBody>
        </p:sp>
        <p:sp>
          <p:nvSpPr>
            <p:cNvPr id="39" name="rc39"/>
            <p:cNvSpPr/>
            <p:nvPr/>
          </p:nvSpPr>
          <p:spPr>
            <a:xfrm>
              <a:off x="1530867" y="3087095"/>
              <a:ext cx="215906" cy="1963515"/>
            </a:xfrm>
            <a:prstGeom prst="rect">
              <a:avLst/>
            </a:prstGeom>
            <a:solidFill>
              <a:srgbClr val="0058AB">
                <a:alpha val="100000"/>
              </a:srgbClr>
            </a:solidFill>
          </p:spPr>
          <p:txBody>
            <a:bodyPr/>
            <a:lstStyle/>
            <a:p/>
          </p:txBody>
        </p:sp>
        <p:sp>
          <p:nvSpPr>
            <p:cNvPr id="40" name="rc40"/>
            <p:cNvSpPr/>
            <p:nvPr/>
          </p:nvSpPr>
          <p:spPr>
            <a:xfrm>
              <a:off x="1770763" y="3054123"/>
              <a:ext cx="215906" cy="1996487"/>
            </a:xfrm>
            <a:prstGeom prst="rect">
              <a:avLst/>
            </a:prstGeom>
            <a:solidFill>
              <a:srgbClr val="0058AB">
                <a:alpha val="100000"/>
              </a:srgbClr>
            </a:solidFill>
          </p:spPr>
          <p:txBody>
            <a:bodyPr/>
            <a:lstStyle/>
            <a:p/>
          </p:txBody>
        </p:sp>
        <p:sp>
          <p:nvSpPr>
            <p:cNvPr id="41" name="rc41"/>
            <p:cNvSpPr/>
            <p:nvPr/>
          </p:nvSpPr>
          <p:spPr>
            <a:xfrm>
              <a:off x="2010660" y="2949875"/>
              <a:ext cx="215906" cy="2100736"/>
            </a:xfrm>
            <a:prstGeom prst="rect">
              <a:avLst/>
            </a:prstGeom>
            <a:solidFill>
              <a:srgbClr val="0058AB">
                <a:alpha val="100000"/>
              </a:srgbClr>
            </a:solidFill>
          </p:spPr>
          <p:txBody>
            <a:bodyPr/>
            <a:lstStyle/>
            <a:p/>
          </p:txBody>
        </p:sp>
        <p:sp>
          <p:nvSpPr>
            <p:cNvPr id="42" name="rc42"/>
            <p:cNvSpPr/>
            <p:nvPr/>
          </p:nvSpPr>
          <p:spPr>
            <a:xfrm>
              <a:off x="2250556" y="2888053"/>
              <a:ext cx="215906" cy="2162558"/>
            </a:xfrm>
            <a:prstGeom prst="rect">
              <a:avLst/>
            </a:prstGeom>
            <a:solidFill>
              <a:srgbClr val="0058AB">
                <a:alpha val="100000"/>
              </a:srgbClr>
            </a:solidFill>
          </p:spPr>
          <p:txBody>
            <a:bodyPr/>
            <a:lstStyle/>
            <a:p/>
          </p:txBody>
        </p:sp>
        <p:sp>
          <p:nvSpPr>
            <p:cNvPr id="43" name="rc43"/>
            <p:cNvSpPr/>
            <p:nvPr/>
          </p:nvSpPr>
          <p:spPr>
            <a:xfrm>
              <a:off x="2490453" y="2832534"/>
              <a:ext cx="215906" cy="2218077"/>
            </a:xfrm>
            <a:prstGeom prst="rect">
              <a:avLst/>
            </a:prstGeom>
            <a:solidFill>
              <a:srgbClr val="0058AB">
                <a:alpha val="100000"/>
              </a:srgbClr>
            </a:solidFill>
          </p:spPr>
          <p:txBody>
            <a:bodyPr/>
            <a:lstStyle/>
            <a:p/>
          </p:txBody>
        </p:sp>
        <p:sp>
          <p:nvSpPr>
            <p:cNvPr id="44" name="rc44"/>
            <p:cNvSpPr/>
            <p:nvPr/>
          </p:nvSpPr>
          <p:spPr>
            <a:xfrm>
              <a:off x="2730349" y="2761984"/>
              <a:ext cx="215906" cy="2288627"/>
            </a:xfrm>
            <a:prstGeom prst="rect">
              <a:avLst/>
            </a:prstGeom>
            <a:solidFill>
              <a:srgbClr val="0058AB">
                <a:alpha val="100000"/>
              </a:srgbClr>
            </a:solidFill>
          </p:spPr>
          <p:txBody>
            <a:bodyPr/>
            <a:lstStyle/>
            <a:p/>
          </p:txBody>
        </p:sp>
        <p:sp>
          <p:nvSpPr>
            <p:cNvPr id="45" name="rc45"/>
            <p:cNvSpPr/>
            <p:nvPr/>
          </p:nvSpPr>
          <p:spPr>
            <a:xfrm>
              <a:off x="2970245" y="2711314"/>
              <a:ext cx="215906" cy="2339296"/>
            </a:xfrm>
            <a:prstGeom prst="rect">
              <a:avLst/>
            </a:prstGeom>
            <a:solidFill>
              <a:srgbClr val="0058AB">
                <a:alpha val="100000"/>
              </a:srgbClr>
            </a:solidFill>
          </p:spPr>
          <p:txBody>
            <a:bodyPr/>
            <a:lstStyle/>
            <a:p/>
          </p:txBody>
        </p:sp>
        <p:sp>
          <p:nvSpPr>
            <p:cNvPr id="46" name="rc46"/>
            <p:cNvSpPr/>
            <p:nvPr/>
          </p:nvSpPr>
          <p:spPr>
            <a:xfrm>
              <a:off x="3210142" y="2587913"/>
              <a:ext cx="215906" cy="2462698"/>
            </a:xfrm>
            <a:prstGeom prst="rect">
              <a:avLst/>
            </a:prstGeom>
            <a:solidFill>
              <a:srgbClr val="0058AB">
                <a:alpha val="100000"/>
              </a:srgbClr>
            </a:solidFill>
          </p:spPr>
          <p:txBody>
            <a:bodyPr/>
            <a:lstStyle/>
            <a:p/>
          </p:txBody>
        </p:sp>
        <p:sp>
          <p:nvSpPr>
            <p:cNvPr id="47" name="rc47"/>
            <p:cNvSpPr/>
            <p:nvPr/>
          </p:nvSpPr>
          <p:spPr>
            <a:xfrm>
              <a:off x="3450038" y="2677373"/>
              <a:ext cx="215906" cy="2373238"/>
            </a:xfrm>
            <a:prstGeom prst="rect">
              <a:avLst/>
            </a:prstGeom>
            <a:solidFill>
              <a:srgbClr val="0058AB">
                <a:alpha val="100000"/>
              </a:srgbClr>
            </a:solidFill>
          </p:spPr>
          <p:txBody>
            <a:bodyPr/>
            <a:lstStyle/>
            <a:p/>
          </p:txBody>
        </p:sp>
        <p:sp>
          <p:nvSpPr>
            <p:cNvPr id="48" name="rc48"/>
            <p:cNvSpPr/>
            <p:nvPr/>
          </p:nvSpPr>
          <p:spPr>
            <a:xfrm>
              <a:off x="3689935" y="2722467"/>
              <a:ext cx="215906" cy="2328144"/>
            </a:xfrm>
            <a:prstGeom prst="rect">
              <a:avLst/>
            </a:prstGeom>
            <a:solidFill>
              <a:srgbClr val="0058AB">
                <a:alpha val="100000"/>
              </a:srgbClr>
            </a:solidFill>
          </p:spPr>
          <p:txBody>
            <a:bodyPr/>
            <a:lstStyle/>
            <a:p/>
          </p:txBody>
        </p:sp>
        <p:sp>
          <p:nvSpPr>
            <p:cNvPr id="49" name="rc49"/>
            <p:cNvSpPr/>
            <p:nvPr/>
          </p:nvSpPr>
          <p:spPr>
            <a:xfrm>
              <a:off x="3929831" y="2792774"/>
              <a:ext cx="215906" cy="2257837"/>
            </a:xfrm>
            <a:prstGeom prst="rect">
              <a:avLst/>
            </a:prstGeom>
            <a:solidFill>
              <a:srgbClr val="0058AB">
                <a:alpha val="100000"/>
              </a:srgbClr>
            </a:solidFill>
          </p:spPr>
          <p:txBody>
            <a:bodyPr/>
            <a:lstStyle/>
            <a:p/>
          </p:txBody>
        </p:sp>
        <p:sp>
          <p:nvSpPr>
            <p:cNvPr id="50" name="rc50"/>
            <p:cNvSpPr/>
            <p:nvPr/>
          </p:nvSpPr>
          <p:spPr>
            <a:xfrm>
              <a:off x="4169728" y="2868173"/>
              <a:ext cx="215906" cy="2182438"/>
            </a:xfrm>
            <a:prstGeom prst="rect">
              <a:avLst/>
            </a:prstGeom>
            <a:solidFill>
              <a:srgbClr val="0058AB">
                <a:alpha val="100000"/>
              </a:srgbClr>
            </a:solidFill>
          </p:spPr>
          <p:txBody>
            <a:bodyPr/>
            <a:lstStyle/>
            <a:p/>
          </p:txBody>
        </p:sp>
        <p:sp>
          <p:nvSpPr>
            <p:cNvPr id="51" name="rc51"/>
            <p:cNvSpPr/>
            <p:nvPr/>
          </p:nvSpPr>
          <p:spPr>
            <a:xfrm>
              <a:off x="4409624" y="2989392"/>
              <a:ext cx="215906" cy="2061219"/>
            </a:xfrm>
            <a:prstGeom prst="rect">
              <a:avLst/>
            </a:prstGeom>
            <a:solidFill>
              <a:srgbClr val="0058AB">
                <a:alpha val="100000"/>
              </a:srgbClr>
            </a:solidFill>
          </p:spPr>
          <p:txBody>
            <a:bodyPr/>
            <a:lstStyle/>
            <a:p/>
          </p:txBody>
        </p:sp>
        <p:sp>
          <p:nvSpPr>
            <p:cNvPr id="52" name="rc52"/>
            <p:cNvSpPr/>
            <p:nvPr/>
          </p:nvSpPr>
          <p:spPr>
            <a:xfrm>
              <a:off x="4649521" y="2996423"/>
              <a:ext cx="215906" cy="2054188"/>
            </a:xfrm>
            <a:prstGeom prst="rect">
              <a:avLst/>
            </a:prstGeom>
            <a:solidFill>
              <a:srgbClr val="0058AB">
                <a:alpha val="100000"/>
              </a:srgbClr>
            </a:solidFill>
          </p:spPr>
          <p:txBody>
            <a:bodyPr/>
            <a:lstStyle/>
            <a:p/>
          </p:txBody>
        </p:sp>
        <p:sp>
          <p:nvSpPr>
            <p:cNvPr id="53" name="rc53"/>
            <p:cNvSpPr/>
            <p:nvPr/>
          </p:nvSpPr>
          <p:spPr>
            <a:xfrm>
              <a:off x="4889417" y="3033031"/>
              <a:ext cx="215906" cy="2017579"/>
            </a:xfrm>
            <a:prstGeom prst="rect">
              <a:avLst/>
            </a:prstGeom>
            <a:solidFill>
              <a:srgbClr val="0058AB">
                <a:alpha val="100000"/>
              </a:srgbClr>
            </a:solidFill>
          </p:spPr>
          <p:txBody>
            <a:bodyPr/>
            <a:lstStyle/>
            <a:p/>
          </p:txBody>
        </p:sp>
        <p:sp>
          <p:nvSpPr>
            <p:cNvPr id="54" name="rc54"/>
            <p:cNvSpPr/>
            <p:nvPr/>
          </p:nvSpPr>
          <p:spPr>
            <a:xfrm>
              <a:off x="5129313" y="3082246"/>
              <a:ext cx="215906" cy="1968364"/>
            </a:xfrm>
            <a:prstGeom prst="rect">
              <a:avLst/>
            </a:prstGeom>
            <a:solidFill>
              <a:srgbClr val="0058AB">
                <a:alpha val="100000"/>
              </a:srgbClr>
            </a:solidFill>
          </p:spPr>
          <p:txBody>
            <a:bodyPr/>
            <a:lstStyle/>
            <a:p/>
          </p:txBody>
        </p:sp>
        <p:sp>
          <p:nvSpPr>
            <p:cNvPr id="55" name="rc55"/>
            <p:cNvSpPr/>
            <p:nvPr/>
          </p:nvSpPr>
          <p:spPr>
            <a:xfrm>
              <a:off x="5369210" y="3163949"/>
              <a:ext cx="215906" cy="1886662"/>
            </a:xfrm>
            <a:prstGeom prst="rect">
              <a:avLst/>
            </a:prstGeom>
            <a:solidFill>
              <a:srgbClr val="0058AB">
                <a:alpha val="100000"/>
              </a:srgbClr>
            </a:solidFill>
          </p:spPr>
          <p:txBody>
            <a:bodyPr/>
            <a:lstStyle/>
            <a:p/>
          </p:txBody>
        </p:sp>
        <p:sp>
          <p:nvSpPr>
            <p:cNvPr id="56" name="rc56"/>
            <p:cNvSpPr/>
            <p:nvPr/>
          </p:nvSpPr>
          <p:spPr>
            <a:xfrm>
              <a:off x="5609106" y="3259954"/>
              <a:ext cx="215906" cy="1790656"/>
            </a:xfrm>
            <a:prstGeom prst="rect">
              <a:avLst/>
            </a:prstGeom>
            <a:solidFill>
              <a:srgbClr val="0058AB">
                <a:alpha val="100000"/>
              </a:srgbClr>
            </a:solidFill>
          </p:spPr>
          <p:txBody>
            <a:bodyPr/>
            <a:lstStyle/>
            <a:p/>
          </p:txBody>
        </p:sp>
        <p:sp>
          <p:nvSpPr>
            <p:cNvPr id="57" name="rc57"/>
            <p:cNvSpPr/>
            <p:nvPr/>
          </p:nvSpPr>
          <p:spPr>
            <a:xfrm>
              <a:off x="5849003" y="3320807"/>
              <a:ext cx="215906" cy="1729804"/>
            </a:xfrm>
            <a:prstGeom prst="rect">
              <a:avLst/>
            </a:prstGeom>
            <a:solidFill>
              <a:srgbClr val="0058AB">
                <a:alpha val="100000"/>
              </a:srgbClr>
            </a:solidFill>
          </p:spPr>
          <p:txBody>
            <a:bodyPr/>
            <a:lstStyle/>
            <a:p/>
          </p:txBody>
        </p:sp>
        <p:sp>
          <p:nvSpPr>
            <p:cNvPr id="58" name="rc58"/>
            <p:cNvSpPr/>
            <p:nvPr/>
          </p:nvSpPr>
          <p:spPr>
            <a:xfrm>
              <a:off x="6088899" y="3389417"/>
              <a:ext cx="215906" cy="1661194"/>
            </a:xfrm>
            <a:prstGeom prst="rect">
              <a:avLst/>
            </a:prstGeom>
            <a:solidFill>
              <a:srgbClr val="0058AB">
                <a:alpha val="100000"/>
              </a:srgbClr>
            </a:solidFill>
          </p:spPr>
          <p:txBody>
            <a:bodyPr/>
            <a:lstStyle/>
            <a:p/>
          </p:txBody>
        </p:sp>
        <p:sp>
          <p:nvSpPr>
            <p:cNvPr id="59" name="rc59"/>
            <p:cNvSpPr/>
            <p:nvPr/>
          </p:nvSpPr>
          <p:spPr>
            <a:xfrm>
              <a:off x="6328796" y="1757558"/>
              <a:ext cx="215906" cy="3293053"/>
            </a:xfrm>
            <a:prstGeom prst="rect">
              <a:avLst/>
            </a:prstGeom>
            <a:solidFill>
              <a:srgbClr val="0058AB">
                <a:alpha val="100000"/>
              </a:srgbClr>
            </a:solidFill>
          </p:spPr>
          <p:txBody>
            <a:bodyPr/>
            <a:lstStyle/>
            <a:p/>
          </p:txBody>
        </p:sp>
        <p:sp>
          <p:nvSpPr>
            <p:cNvPr id="60" name="rc60"/>
            <p:cNvSpPr/>
            <p:nvPr/>
          </p:nvSpPr>
          <p:spPr>
            <a:xfrm>
              <a:off x="6568692" y="3407358"/>
              <a:ext cx="215906" cy="1643253"/>
            </a:xfrm>
            <a:prstGeom prst="rect">
              <a:avLst/>
            </a:prstGeom>
            <a:solidFill>
              <a:srgbClr val="0058AB">
                <a:alpha val="100000"/>
              </a:srgbClr>
            </a:solidFill>
          </p:spPr>
          <p:txBody>
            <a:bodyPr/>
            <a:lstStyle/>
            <a:p/>
          </p:txBody>
        </p:sp>
        <p:sp>
          <p:nvSpPr>
            <p:cNvPr id="61" name="rc61"/>
            <p:cNvSpPr/>
            <p:nvPr/>
          </p:nvSpPr>
          <p:spPr>
            <a:xfrm>
              <a:off x="6808589" y="2605853"/>
              <a:ext cx="215906" cy="2444758"/>
            </a:xfrm>
            <a:prstGeom prst="rect">
              <a:avLst/>
            </a:prstGeom>
            <a:solidFill>
              <a:srgbClr val="0058AB">
                <a:alpha val="100000"/>
              </a:srgbClr>
            </a:solidFill>
          </p:spPr>
          <p:txBody>
            <a:bodyPr/>
            <a:lstStyle/>
            <a:p/>
          </p:txBody>
        </p:sp>
        <p:sp>
          <p:nvSpPr>
            <p:cNvPr id="62" name="rc62"/>
            <p:cNvSpPr/>
            <p:nvPr/>
          </p:nvSpPr>
          <p:spPr>
            <a:xfrm>
              <a:off x="7048485" y="3438147"/>
              <a:ext cx="215906" cy="1612463"/>
            </a:xfrm>
            <a:prstGeom prst="rect">
              <a:avLst/>
            </a:prstGeom>
            <a:solidFill>
              <a:srgbClr val="0058AB">
                <a:alpha val="100000"/>
              </a:srgbClr>
            </a:solidFill>
          </p:spPr>
          <p:txBody>
            <a:bodyPr/>
            <a:lstStyle/>
            <a:p/>
          </p:txBody>
        </p:sp>
        <p:sp>
          <p:nvSpPr>
            <p:cNvPr id="63" name="rc63"/>
            <p:cNvSpPr/>
            <p:nvPr/>
          </p:nvSpPr>
          <p:spPr>
            <a:xfrm>
              <a:off x="7288381" y="3453179"/>
              <a:ext cx="215906" cy="1597432"/>
            </a:xfrm>
            <a:prstGeom prst="rect">
              <a:avLst/>
            </a:prstGeom>
            <a:solidFill>
              <a:srgbClr val="0058AB">
                <a:alpha val="100000"/>
              </a:srgbClr>
            </a:solidFill>
          </p:spPr>
          <p:txBody>
            <a:bodyPr/>
            <a:lstStyle/>
            <a:p/>
          </p:txBody>
        </p:sp>
        <p:sp>
          <p:nvSpPr>
            <p:cNvPr id="64" name="rc64"/>
            <p:cNvSpPr/>
            <p:nvPr/>
          </p:nvSpPr>
          <p:spPr>
            <a:xfrm>
              <a:off x="8487864" y="4185588"/>
              <a:ext cx="215906" cy="865023"/>
            </a:xfrm>
            <a:prstGeom prst="rect">
              <a:avLst/>
            </a:prstGeom>
            <a:solidFill>
              <a:srgbClr val="69DBFF">
                <a:alpha val="100000"/>
              </a:srgbClr>
            </a:solidFill>
          </p:spPr>
          <p:txBody>
            <a:bodyPr/>
            <a:lstStyle/>
            <a:p/>
          </p:txBody>
        </p:sp>
        <p:sp>
          <p:nvSpPr>
            <p:cNvPr id="65" name="pl65"/>
            <p:cNvSpPr/>
            <p:nvPr/>
          </p:nvSpPr>
          <p:spPr>
            <a:xfrm>
              <a:off x="6196853" y="3320807"/>
              <a:ext cx="2398964" cy="864902"/>
            </a:xfrm>
            <a:custGeom>
              <a:avLst/>
              <a:pathLst>
                <a:path w="2398964" h="864902">
                  <a:moveTo>
                    <a:pt x="0" y="0"/>
                  </a:moveTo>
                  <a:lnTo>
                    <a:pt x="239896" y="86490"/>
                  </a:lnTo>
                  <a:lnTo>
                    <a:pt x="479792" y="172980"/>
                  </a:lnTo>
                  <a:lnTo>
                    <a:pt x="719689" y="259470"/>
                  </a:lnTo>
                  <a:lnTo>
                    <a:pt x="959585" y="345960"/>
                  </a:lnTo>
                  <a:lnTo>
                    <a:pt x="1199482" y="432451"/>
                  </a:lnTo>
                  <a:lnTo>
                    <a:pt x="1439378" y="518941"/>
                  </a:lnTo>
                  <a:lnTo>
                    <a:pt x="1679275" y="605431"/>
                  </a:lnTo>
                  <a:lnTo>
                    <a:pt x="1919171" y="691921"/>
                  </a:lnTo>
                  <a:lnTo>
                    <a:pt x="2159067" y="778412"/>
                  </a:lnTo>
                  <a:lnTo>
                    <a:pt x="2398964" y="864902"/>
                  </a:lnTo>
                </a:path>
              </a:pathLst>
            </a:custGeom>
            <a:ln w="13550" cap="flat">
              <a:solidFill>
                <a:srgbClr val="000000">
                  <a:alpha val="100000"/>
                </a:srgbClr>
              </a:solidFill>
              <a:prstDash val="solid"/>
              <a:round/>
            </a:ln>
          </p:spPr>
          <p:txBody>
            <a:bodyPr/>
            <a:lstStyle/>
            <a:p/>
          </p:txBody>
        </p:sp>
        <p:sp>
          <p:nvSpPr>
            <p:cNvPr id="66" name="pt66"/>
            <p:cNvSpPr/>
            <p:nvPr/>
          </p:nvSpPr>
          <p:spPr>
            <a:xfrm>
              <a:off x="6172027" y="32959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33824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4689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555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6419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7284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8149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9014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9879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0743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1608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78098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9" name="tx79"/>
            <p:cNvSpPr/>
            <p:nvPr/>
          </p:nvSpPr>
          <p:spPr>
            <a:xfrm>
              <a:off x="508103" y="256878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900002"/>
              <a:ext cx="201456" cy="201456"/>
            </a:xfrm>
            <a:prstGeom prst="rect">
              <a:avLst/>
            </a:prstGeom>
            <a:solidFill>
              <a:srgbClr val="0058AB">
                <a:alpha val="100000"/>
              </a:srgbClr>
            </a:solidFill>
          </p:spPr>
          <p:txBody>
            <a:bodyPr/>
            <a:lstStyle/>
            <a:p/>
          </p:txBody>
        </p:sp>
        <p:sp>
          <p:nvSpPr>
            <p:cNvPr id="110" name="rc110"/>
            <p:cNvSpPr/>
            <p:nvPr/>
          </p:nvSpPr>
          <p:spPr>
            <a:xfrm>
              <a:off x="4563470" y="5900002"/>
              <a:ext cx="201456" cy="201456"/>
            </a:xfrm>
            <a:prstGeom prst="rect">
              <a:avLst/>
            </a:prstGeom>
            <a:solidFill>
              <a:srgbClr val="69DBFF">
                <a:alpha val="100000"/>
              </a:srgbClr>
            </a:solidFill>
          </p:spPr>
          <p:txBody>
            <a:bodyPr/>
            <a:lstStyle/>
            <a:p/>
          </p:txBody>
        </p:sp>
        <p:sp>
          <p:nvSpPr>
            <p:cNvPr id="111" name="tx111"/>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80451" y="1330710"/>
              <a:ext cx="58338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Spain</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23%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23%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79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77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76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7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78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77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75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79286"/>
              <a:ext cx="239888" cy="1028735"/>
            </a:xfrm>
            <a:prstGeom prst="rect">
              <a:avLst/>
            </a:prstGeom>
            <a:solidFill>
              <a:srgbClr val="80BD41">
                <a:alpha val="100000"/>
              </a:srgbClr>
            </a:solidFill>
          </p:spPr>
          <p:txBody>
            <a:bodyPr/>
            <a:lstStyle/>
            <a:p/>
          </p:txBody>
        </p:sp>
        <p:sp>
          <p:nvSpPr>
            <p:cNvPr id="25" name="rc25"/>
            <p:cNvSpPr/>
            <p:nvPr/>
          </p:nvSpPr>
          <p:spPr>
            <a:xfrm>
              <a:off x="1296273" y="3258293"/>
              <a:ext cx="239888" cy="20992"/>
            </a:xfrm>
            <a:prstGeom prst="rect">
              <a:avLst/>
            </a:prstGeom>
            <a:solidFill>
              <a:srgbClr val="1CABE2">
                <a:alpha val="100000"/>
              </a:srgbClr>
            </a:solidFill>
          </p:spPr>
          <p:txBody>
            <a:bodyPr/>
            <a:lstStyle/>
            <a:p/>
          </p:txBody>
        </p:sp>
        <p:sp>
          <p:nvSpPr>
            <p:cNvPr id="26" name="rc26"/>
            <p:cNvSpPr/>
            <p:nvPr/>
          </p:nvSpPr>
          <p:spPr>
            <a:xfrm>
              <a:off x="1562816" y="3260036"/>
              <a:ext cx="239888" cy="1047985"/>
            </a:xfrm>
            <a:prstGeom prst="rect">
              <a:avLst/>
            </a:prstGeom>
            <a:solidFill>
              <a:srgbClr val="80BD41">
                <a:alpha val="100000"/>
              </a:srgbClr>
            </a:solidFill>
          </p:spPr>
          <p:txBody>
            <a:bodyPr/>
            <a:lstStyle/>
            <a:p/>
          </p:txBody>
        </p:sp>
        <p:sp>
          <p:nvSpPr>
            <p:cNvPr id="27" name="rc27"/>
            <p:cNvSpPr/>
            <p:nvPr/>
          </p:nvSpPr>
          <p:spPr>
            <a:xfrm>
              <a:off x="1562816" y="3238647"/>
              <a:ext cx="239888" cy="21389"/>
            </a:xfrm>
            <a:prstGeom prst="rect">
              <a:avLst/>
            </a:prstGeom>
            <a:solidFill>
              <a:srgbClr val="1CABE2">
                <a:alpha val="100000"/>
              </a:srgbClr>
            </a:solidFill>
          </p:spPr>
          <p:txBody>
            <a:bodyPr/>
            <a:lstStyle/>
            <a:p/>
          </p:txBody>
        </p:sp>
        <p:sp>
          <p:nvSpPr>
            <p:cNvPr id="28" name="rc28"/>
            <p:cNvSpPr/>
            <p:nvPr/>
          </p:nvSpPr>
          <p:spPr>
            <a:xfrm>
              <a:off x="1829360" y="3242449"/>
              <a:ext cx="239888" cy="1065572"/>
            </a:xfrm>
            <a:prstGeom prst="rect">
              <a:avLst/>
            </a:prstGeom>
            <a:solidFill>
              <a:srgbClr val="80BD41">
                <a:alpha val="100000"/>
              </a:srgbClr>
            </a:solidFill>
          </p:spPr>
          <p:txBody>
            <a:bodyPr/>
            <a:lstStyle/>
            <a:p/>
          </p:txBody>
        </p:sp>
        <p:sp>
          <p:nvSpPr>
            <p:cNvPr id="29" name="rc29"/>
            <p:cNvSpPr/>
            <p:nvPr/>
          </p:nvSpPr>
          <p:spPr>
            <a:xfrm>
              <a:off x="1829360" y="3220717"/>
              <a:ext cx="239888" cy="21732"/>
            </a:xfrm>
            <a:prstGeom prst="rect">
              <a:avLst/>
            </a:prstGeom>
            <a:solidFill>
              <a:srgbClr val="1CABE2">
                <a:alpha val="100000"/>
              </a:srgbClr>
            </a:solidFill>
          </p:spPr>
          <p:txBody>
            <a:bodyPr/>
            <a:lstStyle/>
            <a:p/>
          </p:txBody>
        </p:sp>
        <p:sp>
          <p:nvSpPr>
            <p:cNvPr id="30" name="rc30"/>
            <p:cNvSpPr/>
            <p:nvPr/>
          </p:nvSpPr>
          <p:spPr>
            <a:xfrm>
              <a:off x="2095903" y="3186864"/>
              <a:ext cx="239888" cy="1121157"/>
            </a:xfrm>
            <a:prstGeom prst="rect">
              <a:avLst/>
            </a:prstGeom>
            <a:solidFill>
              <a:srgbClr val="80BD41">
                <a:alpha val="100000"/>
              </a:srgbClr>
            </a:solidFill>
          </p:spPr>
          <p:txBody>
            <a:bodyPr/>
            <a:lstStyle/>
            <a:p/>
          </p:txBody>
        </p:sp>
        <p:sp>
          <p:nvSpPr>
            <p:cNvPr id="31" name="rc31"/>
            <p:cNvSpPr/>
            <p:nvPr/>
          </p:nvSpPr>
          <p:spPr>
            <a:xfrm>
              <a:off x="2095903" y="3163996"/>
              <a:ext cx="239888" cy="22867"/>
            </a:xfrm>
            <a:prstGeom prst="rect">
              <a:avLst/>
            </a:prstGeom>
            <a:solidFill>
              <a:srgbClr val="1CABE2">
                <a:alpha val="100000"/>
              </a:srgbClr>
            </a:solidFill>
          </p:spPr>
          <p:txBody>
            <a:bodyPr/>
            <a:lstStyle/>
            <a:p/>
          </p:txBody>
        </p:sp>
        <p:sp>
          <p:nvSpPr>
            <p:cNvPr id="32" name="rc32"/>
            <p:cNvSpPr/>
            <p:nvPr/>
          </p:nvSpPr>
          <p:spPr>
            <a:xfrm>
              <a:off x="2362446" y="3153856"/>
              <a:ext cx="239888" cy="1154165"/>
            </a:xfrm>
            <a:prstGeom prst="rect">
              <a:avLst/>
            </a:prstGeom>
            <a:solidFill>
              <a:srgbClr val="80BD41">
                <a:alpha val="100000"/>
              </a:srgbClr>
            </a:solidFill>
          </p:spPr>
          <p:txBody>
            <a:bodyPr/>
            <a:lstStyle/>
            <a:p/>
          </p:txBody>
        </p:sp>
        <p:sp>
          <p:nvSpPr>
            <p:cNvPr id="33" name="rc33"/>
            <p:cNvSpPr/>
            <p:nvPr/>
          </p:nvSpPr>
          <p:spPr>
            <a:xfrm>
              <a:off x="2362446" y="3130302"/>
              <a:ext cx="239888" cy="23554"/>
            </a:xfrm>
            <a:prstGeom prst="rect">
              <a:avLst/>
            </a:prstGeom>
            <a:solidFill>
              <a:srgbClr val="1CABE2">
                <a:alpha val="100000"/>
              </a:srgbClr>
            </a:solidFill>
          </p:spPr>
          <p:txBody>
            <a:bodyPr/>
            <a:lstStyle/>
            <a:p/>
          </p:txBody>
        </p:sp>
        <p:sp>
          <p:nvSpPr>
            <p:cNvPr id="34" name="rc34"/>
            <p:cNvSpPr/>
            <p:nvPr/>
          </p:nvSpPr>
          <p:spPr>
            <a:xfrm>
              <a:off x="2628989" y="3124175"/>
              <a:ext cx="239888" cy="1183845"/>
            </a:xfrm>
            <a:prstGeom prst="rect">
              <a:avLst/>
            </a:prstGeom>
            <a:solidFill>
              <a:srgbClr val="80BD41">
                <a:alpha val="100000"/>
              </a:srgbClr>
            </a:solidFill>
          </p:spPr>
          <p:txBody>
            <a:bodyPr/>
            <a:lstStyle/>
            <a:p/>
          </p:txBody>
        </p:sp>
        <p:sp>
          <p:nvSpPr>
            <p:cNvPr id="35" name="rc35"/>
            <p:cNvSpPr/>
            <p:nvPr/>
          </p:nvSpPr>
          <p:spPr>
            <a:xfrm>
              <a:off x="2628989" y="3100014"/>
              <a:ext cx="239888" cy="24161"/>
            </a:xfrm>
            <a:prstGeom prst="rect">
              <a:avLst/>
            </a:prstGeom>
            <a:solidFill>
              <a:srgbClr val="1CABE2">
                <a:alpha val="100000"/>
              </a:srgbClr>
            </a:solidFill>
          </p:spPr>
          <p:txBody>
            <a:bodyPr/>
            <a:lstStyle/>
            <a:p/>
          </p:txBody>
        </p:sp>
        <p:sp>
          <p:nvSpPr>
            <p:cNvPr id="36" name="rc36"/>
            <p:cNvSpPr/>
            <p:nvPr/>
          </p:nvSpPr>
          <p:spPr>
            <a:xfrm>
              <a:off x="2895532" y="3086520"/>
              <a:ext cx="239888" cy="1221501"/>
            </a:xfrm>
            <a:prstGeom prst="rect">
              <a:avLst/>
            </a:prstGeom>
            <a:solidFill>
              <a:srgbClr val="80BD41">
                <a:alpha val="100000"/>
              </a:srgbClr>
            </a:solidFill>
          </p:spPr>
          <p:txBody>
            <a:bodyPr/>
            <a:lstStyle/>
            <a:p/>
          </p:txBody>
        </p:sp>
        <p:sp>
          <p:nvSpPr>
            <p:cNvPr id="37" name="rc37"/>
            <p:cNvSpPr/>
            <p:nvPr/>
          </p:nvSpPr>
          <p:spPr>
            <a:xfrm>
              <a:off x="2895532" y="3061593"/>
              <a:ext cx="239888" cy="24927"/>
            </a:xfrm>
            <a:prstGeom prst="rect">
              <a:avLst/>
            </a:prstGeom>
            <a:solidFill>
              <a:srgbClr val="1CABE2">
                <a:alpha val="100000"/>
              </a:srgbClr>
            </a:solidFill>
          </p:spPr>
          <p:txBody>
            <a:bodyPr/>
            <a:lstStyle/>
            <a:p/>
          </p:txBody>
        </p:sp>
        <p:sp>
          <p:nvSpPr>
            <p:cNvPr id="38" name="rc38"/>
            <p:cNvSpPr/>
            <p:nvPr/>
          </p:nvSpPr>
          <p:spPr>
            <a:xfrm>
              <a:off x="3162075" y="3059480"/>
              <a:ext cx="239888" cy="1248541"/>
            </a:xfrm>
            <a:prstGeom prst="rect">
              <a:avLst/>
            </a:prstGeom>
            <a:solidFill>
              <a:srgbClr val="80BD41">
                <a:alpha val="100000"/>
              </a:srgbClr>
            </a:solidFill>
          </p:spPr>
          <p:txBody>
            <a:bodyPr/>
            <a:lstStyle/>
            <a:p/>
          </p:txBody>
        </p:sp>
        <p:sp>
          <p:nvSpPr>
            <p:cNvPr id="39" name="rc39"/>
            <p:cNvSpPr/>
            <p:nvPr/>
          </p:nvSpPr>
          <p:spPr>
            <a:xfrm>
              <a:off x="3162075" y="3033998"/>
              <a:ext cx="239888" cy="25482"/>
            </a:xfrm>
            <a:prstGeom prst="rect">
              <a:avLst/>
            </a:prstGeom>
            <a:solidFill>
              <a:srgbClr val="1CABE2">
                <a:alpha val="100000"/>
              </a:srgbClr>
            </a:solidFill>
          </p:spPr>
          <p:txBody>
            <a:bodyPr/>
            <a:lstStyle/>
            <a:p/>
          </p:txBody>
        </p:sp>
        <p:sp>
          <p:nvSpPr>
            <p:cNvPr id="40" name="rc40"/>
            <p:cNvSpPr/>
            <p:nvPr/>
          </p:nvSpPr>
          <p:spPr>
            <a:xfrm>
              <a:off x="3428618" y="2993623"/>
              <a:ext cx="239888" cy="1314398"/>
            </a:xfrm>
            <a:prstGeom prst="rect">
              <a:avLst/>
            </a:prstGeom>
            <a:solidFill>
              <a:srgbClr val="80BD41">
                <a:alpha val="100000"/>
              </a:srgbClr>
            </a:solidFill>
          </p:spPr>
          <p:txBody>
            <a:bodyPr/>
            <a:lstStyle/>
            <a:p/>
          </p:txBody>
        </p:sp>
        <p:sp>
          <p:nvSpPr>
            <p:cNvPr id="41" name="rc41"/>
            <p:cNvSpPr/>
            <p:nvPr/>
          </p:nvSpPr>
          <p:spPr>
            <a:xfrm>
              <a:off x="3428618" y="2966794"/>
              <a:ext cx="239888" cy="26828"/>
            </a:xfrm>
            <a:prstGeom prst="rect">
              <a:avLst/>
            </a:prstGeom>
            <a:solidFill>
              <a:srgbClr val="1CABE2">
                <a:alpha val="100000"/>
              </a:srgbClr>
            </a:solidFill>
          </p:spPr>
          <p:txBody>
            <a:bodyPr/>
            <a:lstStyle/>
            <a:p/>
          </p:txBody>
        </p:sp>
        <p:sp>
          <p:nvSpPr>
            <p:cNvPr id="42" name="rc42"/>
            <p:cNvSpPr/>
            <p:nvPr/>
          </p:nvSpPr>
          <p:spPr>
            <a:xfrm>
              <a:off x="3695161" y="3041365"/>
              <a:ext cx="239888" cy="1266655"/>
            </a:xfrm>
            <a:prstGeom prst="rect">
              <a:avLst/>
            </a:prstGeom>
            <a:solidFill>
              <a:srgbClr val="80BD41">
                <a:alpha val="100000"/>
              </a:srgbClr>
            </a:solidFill>
          </p:spPr>
          <p:txBody>
            <a:bodyPr/>
            <a:lstStyle/>
            <a:p/>
          </p:txBody>
        </p:sp>
        <p:sp>
          <p:nvSpPr>
            <p:cNvPr id="43" name="rc43"/>
            <p:cNvSpPr/>
            <p:nvPr/>
          </p:nvSpPr>
          <p:spPr>
            <a:xfrm>
              <a:off x="3695161" y="3015514"/>
              <a:ext cx="239888" cy="25851"/>
            </a:xfrm>
            <a:prstGeom prst="rect">
              <a:avLst/>
            </a:prstGeom>
            <a:solidFill>
              <a:srgbClr val="1CABE2">
                <a:alpha val="100000"/>
              </a:srgbClr>
            </a:solidFill>
          </p:spPr>
          <p:txBody>
            <a:bodyPr/>
            <a:lstStyle/>
            <a:p/>
          </p:txBody>
        </p:sp>
        <p:sp>
          <p:nvSpPr>
            <p:cNvPr id="44" name="rc44"/>
            <p:cNvSpPr/>
            <p:nvPr/>
          </p:nvSpPr>
          <p:spPr>
            <a:xfrm>
              <a:off x="3961705" y="3065527"/>
              <a:ext cx="239888" cy="1242493"/>
            </a:xfrm>
            <a:prstGeom prst="rect">
              <a:avLst/>
            </a:prstGeom>
            <a:solidFill>
              <a:srgbClr val="80BD41">
                <a:alpha val="100000"/>
              </a:srgbClr>
            </a:solidFill>
          </p:spPr>
          <p:txBody>
            <a:bodyPr/>
            <a:lstStyle/>
            <a:p/>
          </p:txBody>
        </p:sp>
        <p:sp>
          <p:nvSpPr>
            <p:cNvPr id="45" name="rc45"/>
            <p:cNvSpPr/>
            <p:nvPr/>
          </p:nvSpPr>
          <p:spPr>
            <a:xfrm>
              <a:off x="3961705" y="3040177"/>
              <a:ext cx="239888" cy="25350"/>
            </a:xfrm>
            <a:prstGeom prst="rect">
              <a:avLst/>
            </a:prstGeom>
            <a:solidFill>
              <a:srgbClr val="1CABE2">
                <a:alpha val="100000"/>
              </a:srgbClr>
            </a:solidFill>
          </p:spPr>
          <p:txBody>
            <a:bodyPr/>
            <a:lstStyle/>
            <a:p/>
          </p:txBody>
        </p:sp>
        <p:sp>
          <p:nvSpPr>
            <p:cNvPr id="46" name="rc46"/>
            <p:cNvSpPr/>
            <p:nvPr/>
          </p:nvSpPr>
          <p:spPr>
            <a:xfrm>
              <a:off x="4228248" y="3103024"/>
              <a:ext cx="239888" cy="1204997"/>
            </a:xfrm>
            <a:prstGeom prst="rect">
              <a:avLst/>
            </a:prstGeom>
            <a:solidFill>
              <a:srgbClr val="80BD41">
                <a:alpha val="100000"/>
              </a:srgbClr>
            </a:solidFill>
          </p:spPr>
          <p:txBody>
            <a:bodyPr/>
            <a:lstStyle/>
            <a:p/>
          </p:txBody>
        </p:sp>
        <p:sp>
          <p:nvSpPr>
            <p:cNvPr id="47" name="rc47"/>
            <p:cNvSpPr/>
            <p:nvPr/>
          </p:nvSpPr>
          <p:spPr>
            <a:xfrm>
              <a:off x="4228248" y="3078440"/>
              <a:ext cx="239888" cy="24584"/>
            </a:xfrm>
            <a:prstGeom prst="rect">
              <a:avLst/>
            </a:prstGeom>
            <a:solidFill>
              <a:srgbClr val="1CABE2">
                <a:alpha val="100000"/>
              </a:srgbClr>
            </a:solidFill>
          </p:spPr>
          <p:txBody>
            <a:bodyPr/>
            <a:lstStyle/>
            <a:p/>
          </p:txBody>
        </p:sp>
        <p:sp>
          <p:nvSpPr>
            <p:cNvPr id="48" name="rc48"/>
            <p:cNvSpPr/>
            <p:nvPr/>
          </p:nvSpPr>
          <p:spPr>
            <a:xfrm>
              <a:off x="4494791" y="3143241"/>
              <a:ext cx="239888" cy="1164780"/>
            </a:xfrm>
            <a:prstGeom prst="rect">
              <a:avLst/>
            </a:prstGeom>
            <a:solidFill>
              <a:srgbClr val="80BD41">
                <a:alpha val="100000"/>
              </a:srgbClr>
            </a:solidFill>
          </p:spPr>
          <p:txBody>
            <a:bodyPr/>
            <a:lstStyle/>
            <a:p/>
          </p:txBody>
        </p:sp>
        <p:sp>
          <p:nvSpPr>
            <p:cNvPr id="49" name="rc49"/>
            <p:cNvSpPr/>
            <p:nvPr/>
          </p:nvSpPr>
          <p:spPr>
            <a:xfrm>
              <a:off x="4494791" y="3119475"/>
              <a:ext cx="239888" cy="23765"/>
            </a:xfrm>
            <a:prstGeom prst="rect">
              <a:avLst/>
            </a:prstGeom>
            <a:solidFill>
              <a:srgbClr val="1CABE2">
                <a:alpha val="100000"/>
              </a:srgbClr>
            </a:solidFill>
          </p:spPr>
          <p:txBody>
            <a:bodyPr/>
            <a:lstStyle/>
            <a:p/>
          </p:txBody>
        </p:sp>
        <p:sp>
          <p:nvSpPr>
            <p:cNvPr id="50" name="rc50"/>
            <p:cNvSpPr/>
            <p:nvPr/>
          </p:nvSpPr>
          <p:spPr>
            <a:xfrm>
              <a:off x="4761334" y="3207989"/>
              <a:ext cx="239888" cy="1100032"/>
            </a:xfrm>
            <a:prstGeom prst="rect">
              <a:avLst/>
            </a:prstGeom>
            <a:solidFill>
              <a:srgbClr val="80BD41">
                <a:alpha val="100000"/>
              </a:srgbClr>
            </a:solidFill>
          </p:spPr>
          <p:txBody>
            <a:bodyPr/>
            <a:lstStyle/>
            <a:p/>
          </p:txBody>
        </p:sp>
        <p:sp>
          <p:nvSpPr>
            <p:cNvPr id="51" name="rc51"/>
            <p:cNvSpPr/>
            <p:nvPr/>
          </p:nvSpPr>
          <p:spPr>
            <a:xfrm>
              <a:off x="4761334" y="3185544"/>
              <a:ext cx="239888" cy="22445"/>
            </a:xfrm>
            <a:prstGeom prst="rect">
              <a:avLst/>
            </a:prstGeom>
            <a:solidFill>
              <a:srgbClr val="1CABE2">
                <a:alpha val="100000"/>
              </a:srgbClr>
            </a:solidFill>
          </p:spPr>
          <p:txBody>
            <a:bodyPr/>
            <a:lstStyle/>
            <a:p/>
          </p:txBody>
        </p:sp>
        <p:sp>
          <p:nvSpPr>
            <p:cNvPr id="52" name="rc52"/>
            <p:cNvSpPr/>
            <p:nvPr/>
          </p:nvSpPr>
          <p:spPr>
            <a:xfrm>
              <a:off x="5027877" y="3211712"/>
              <a:ext cx="239888" cy="1096308"/>
            </a:xfrm>
            <a:prstGeom prst="rect">
              <a:avLst/>
            </a:prstGeom>
            <a:solidFill>
              <a:srgbClr val="80BD41">
                <a:alpha val="100000"/>
              </a:srgbClr>
            </a:solidFill>
          </p:spPr>
          <p:txBody>
            <a:bodyPr/>
            <a:lstStyle/>
            <a:p/>
          </p:txBody>
        </p:sp>
        <p:sp>
          <p:nvSpPr>
            <p:cNvPr id="53" name="rc53"/>
            <p:cNvSpPr/>
            <p:nvPr/>
          </p:nvSpPr>
          <p:spPr>
            <a:xfrm>
              <a:off x="5027877" y="3189346"/>
              <a:ext cx="239888" cy="22366"/>
            </a:xfrm>
            <a:prstGeom prst="rect">
              <a:avLst/>
            </a:prstGeom>
            <a:solidFill>
              <a:srgbClr val="1CABE2">
                <a:alpha val="100000"/>
              </a:srgbClr>
            </a:solidFill>
          </p:spPr>
          <p:txBody>
            <a:bodyPr/>
            <a:lstStyle/>
            <a:p/>
          </p:txBody>
        </p:sp>
        <p:sp>
          <p:nvSpPr>
            <p:cNvPr id="54" name="rc54"/>
            <p:cNvSpPr/>
            <p:nvPr/>
          </p:nvSpPr>
          <p:spPr>
            <a:xfrm>
              <a:off x="5294420" y="3231253"/>
              <a:ext cx="239888" cy="1076768"/>
            </a:xfrm>
            <a:prstGeom prst="rect">
              <a:avLst/>
            </a:prstGeom>
            <a:solidFill>
              <a:srgbClr val="80BD41">
                <a:alpha val="100000"/>
              </a:srgbClr>
            </a:solidFill>
          </p:spPr>
          <p:txBody>
            <a:bodyPr/>
            <a:lstStyle/>
            <a:p/>
          </p:txBody>
        </p:sp>
        <p:sp>
          <p:nvSpPr>
            <p:cNvPr id="55" name="rc55"/>
            <p:cNvSpPr/>
            <p:nvPr/>
          </p:nvSpPr>
          <p:spPr>
            <a:xfrm>
              <a:off x="5294420" y="3209283"/>
              <a:ext cx="239888" cy="21970"/>
            </a:xfrm>
            <a:prstGeom prst="rect">
              <a:avLst/>
            </a:prstGeom>
            <a:solidFill>
              <a:srgbClr val="1CABE2">
                <a:alpha val="100000"/>
              </a:srgbClr>
            </a:solidFill>
          </p:spPr>
          <p:txBody>
            <a:bodyPr/>
            <a:lstStyle/>
            <a:p/>
          </p:txBody>
        </p:sp>
        <p:sp>
          <p:nvSpPr>
            <p:cNvPr id="56" name="rc56"/>
            <p:cNvSpPr/>
            <p:nvPr/>
          </p:nvSpPr>
          <p:spPr>
            <a:xfrm>
              <a:off x="5560963" y="3257501"/>
              <a:ext cx="239888" cy="1050520"/>
            </a:xfrm>
            <a:prstGeom prst="rect">
              <a:avLst/>
            </a:prstGeom>
            <a:solidFill>
              <a:srgbClr val="80BD41">
                <a:alpha val="100000"/>
              </a:srgbClr>
            </a:solidFill>
          </p:spPr>
          <p:txBody>
            <a:bodyPr/>
            <a:lstStyle/>
            <a:p/>
          </p:txBody>
        </p:sp>
        <p:sp>
          <p:nvSpPr>
            <p:cNvPr id="57" name="rc57"/>
            <p:cNvSpPr/>
            <p:nvPr/>
          </p:nvSpPr>
          <p:spPr>
            <a:xfrm>
              <a:off x="5560963" y="3236059"/>
              <a:ext cx="239888" cy="21441"/>
            </a:xfrm>
            <a:prstGeom prst="rect">
              <a:avLst/>
            </a:prstGeom>
            <a:solidFill>
              <a:srgbClr val="1CABE2">
                <a:alpha val="100000"/>
              </a:srgbClr>
            </a:solidFill>
          </p:spPr>
          <p:txBody>
            <a:bodyPr/>
            <a:lstStyle/>
            <a:p/>
          </p:txBody>
        </p:sp>
        <p:sp>
          <p:nvSpPr>
            <p:cNvPr id="58" name="rc58"/>
            <p:cNvSpPr/>
            <p:nvPr/>
          </p:nvSpPr>
          <p:spPr>
            <a:xfrm>
              <a:off x="5827506" y="3301097"/>
              <a:ext cx="239888" cy="1006923"/>
            </a:xfrm>
            <a:prstGeom prst="rect">
              <a:avLst/>
            </a:prstGeom>
            <a:solidFill>
              <a:srgbClr val="80BD41">
                <a:alpha val="100000"/>
              </a:srgbClr>
            </a:solidFill>
          </p:spPr>
          <p:txBody>
            <a:bodyPr/>
            <a:lstStyle/>
            <a:p/>
          </p:txBody>
        </p:sp>
        <p:sp>
          <p:nvSpPr>
            <p:cNvPr id="59" name="rc59"/>
            <p:cNvSpPr/>
            <p:nvPr/>
          </p:nvSpPr>
          <p:spPr>
            <a:xfrm>
              <a:off x="5827506" y="3280553"/>
              <a:ext cx="239888" cy="20544"/>
            </a:xfrm>
            <a:prstGeom prst="rect">
              <a:avLst/>
            </a:prstGeom>
            <a:solidFill>
              <a:srgbClr val="1CABE2">
                <a:alpha val="100000"/>
              </a:srgbClr>
            </a:solidFill>
          </p:spPr>
          <p:txBody>
            <a:bodyPr/>
            <a:lstStyle/>
            <a:p/>
          </p:txBody>
        </p:sp>
        <p:sp>
          <p:nvSpPr>
            <p:cNvPr id="60" name="rc60"/>
            <p:cNvSpPr/>
            <p:nvPr/>
          </p:nvSpPr>
          <p:spPr>
            <a:xfrm>
              <a:off x="6094049" y="3352378"/>
              <a:ext cx="239888" cy="955642"/>
            </a:xfrm>
            <a:prstGeom prst="rect">
              <a:avLst/>
            </a:prstGeom>
            <a:solidFill>
              <a:srgbClr val="80BD41">
                <a:alpha val="100000"/>
              </a:srgbClr>
            </a:solidFill>
          </p:spPr>
          <p:txBody>
            <a:bodyPr/>
            <a:lstStyle/>
            <a:p/>
          </p:txBody>
        </p:sp>
        <p:sp>
          <p:nvSpPr>
            <p:cNvPr id="61" name="rc61"/>
            <p:cNvSpPr/>
            <p:nvPr/>
          </p:nvSpPr>
          <p:spPr>
            <a:xfrm>
              <a:off x="6094049" y="3332864"/>
              <a:ext cx="239888" cy="19514"/>
            </a:xfrm>
            <a:prstGeom prst="rect">
              <a:avLst/>
            </a:prstGeom>
            <a:solidFill>
              <a:srgbClr val="1CABE2">
                <a:alpha val="100000"/>
              </a:srgbClr>
            </a:solidFill>
          </p:spPr>
          <p:txBody>
            <a:bodyPr/>
            <a:lstStyle/>
            <a:p/>
          </p:txBody>
        </p:sp>
        <p:sp>
          <p:nvSpPr>
            <p:cNvPr id="62" name="rc62"/>
            <p:cNvSpPr/>
            <p:nvPr/>
          </p:nvSpPr>
          <p:spPr>
            <a:xfrm>
              <a:off x="6360593" y="3384832"/>
              <a:ext cx="239888" cy="923189"/>
            </a:xfrm>
            <a:prstGeom prst="rect">
              <a:avLst/>
            </a:prstGeom>
            <a:solidFill>
              <a:srgbClr val="80BD41">
                <a:alpha val="100000"/>
              </a:srgbClr>
            </a:solidFill>
          </p:spPr>
          <p:txBody>
            <a:bodyPr/>
            <a:lstStyle/>
            <a:p/>
          </p:txBody>
        </p:sp>
        <p:sp>
          <p:nvSpPr>
            <p:cNvPr id="63" name="rc63"/>
            <p:cNvSpPr/>
            <p:nvPr/>
          </p:nvSpPr>
          <p:spPr>
            <a:xfrm>
              <a:off x="6360593" y="3365978"/>
              <a:ext cx="239888" cy="18854"/>
            </a:xfrm>
            <a:prstGeom prst="rect">
              <a:avLst/>
            </a:prstGeom>
            <a:solidFill>
              <a:srgbClr val="1CABE2">
                <a:alpha val="100000"/>
              </a:srgbClr>
            </a:solidFill>
          </p:spPr>
          <p:txBody>
            <a:bodyPr/>
            <a:lstStyle/>
            <a:p/>
          </p:txBody>
        </p:sp>
        <p:sp>
          <p:nvSpPr>
            <p:cNvPr id="64" name="rc64"/>
            <p:cNvSpPr/>
            <p:nvPr/>
          </p:nvSpPr>
          <p:spPr>
            <a:xfrm>
              <a:off x="6627136" y="3421378"/>
              <a:ext cx="239888" cy="886643"/>
            </a:xfrm>
            <a:prstGeom prst="rect">
              <a:avLst/>
            </a:prstGeom>
            <a:solidFill>
              <a:srgbClr val="80BD41">
                <a:alpha val="100000"/>
              </a:srgbClr>
            </a:solidFill>
          </p:spPr>
          <p:txBody>
            <a:bodyPr/>
            <a:lstStyle/>
            <a:p/>
          </p:txBody>
        </p:sp>
        <p:sp>
          <p:nvSpPr>
            <p:cNvPr id="65" name="rc65"/>
            <p:cNvSpPr/>
            <p:nvPr/>
          </p:nvSpPr>
          <p:spPr>
            <a:xfrm>
              <a:off x="6627136" y="3403290"/>
              <a:ext cx="239888" cy="18088"/>
            </a:xfrm>
            <a:prstGeom prst="rect">
              <a:avLst/>
            </a:prstGeom>
            <a:solidFill>
              <a:srgbClr val="1CABE2">
                <a:alpha val="100000"/>
              </a:srgbClr>
            </a:solidFill>
          </p:spPr>
          <p:txBody>
            <a:bodyPr/>
            <a:lstStyle/>
            <a:p/>
          </p:txBody>
        </p:sp>
        <p:sp>
          <p:nvSpPr>
            <p:cNvPr id="66" name="rc66"/>
            <p:cNvSpPr/>
            <p:nvPr/>
          </p:nvSpPr>
          <p:spPr>
            <a:xfrm>
              <a:off x="6893679" y="3447203"/>
              <a:ext cx="239888" cy="860817"/>
            </a:xfrm>
            <a:prstGeom prst="rect">
              <a:avLst/>
            </a:prstGeom>
            <a:solidFill>
              <a:srgbClr val="80BD41">
                <a:alpha val="100000"/>
              </a:srgbClr>
            </a:solidFill>
          </p:spPr>
          <p:txBody>
            <a:bodyPr/>
            <a:lstStyle/>
            <a:p/>
          </p:txBody>
        </p:sp>
        <p:sp>
          <p:nvSpPr>
            <p:cNvPr id="67" name="rc67"/>
            <p:cNvSpPr/>
            <p:nvPr/>
          </p:nvSpPr>
          <p:spPr>
            <a:xfrm>
              <a:off x="6893679" y="3411344"/>
              <a:ext cx="239888" cy="35859"/>
            </a:xfrm>
            <a:prstGeom prst="rect">
              <a:avLst/>
            </a:prstGeom>
            <a:solidFill>
              <a:srgbClr val="1CABE2">
                <a:alpha val="100000"/>
              </a:srgbClr>
            </a:solidFill>
          </p:spPr>
          <p:txBody>
            <a:bodyPr/>
            <a:lstStyle/>
            <a:p/>
          </p:txBody>
        </p:sp>
        <p:sp>
          <p:nvSpPr>
            <p:cNvPr id="68" name="rc68"/>
            <p:cNvSpPr/>
            <p:nvPr/>
          </p:nvSpPr>
          <p:spPr>
            <a:xfrm>
              <a:off x="7160222" y="3431069"/>
              <a:ext cx="239888" cy="876952"/>
            </a:xfrm>
            <a:prstGeom prst="rect">
              <a:avLst/>
            </a:prstGeom>
            <a:solidFill>
              <a:srgbClr val="80BD41">
                <a:alpha val="100000"/>
              </a:srgbClr>
            </a:solidFill>
          </p:spPr>
          <p:txBody>
            <a:bodyPr/>
            <a:lstStyle/>
            <a:p/>
          </p:txBody>
        </p:sp>
        <p:sp>
          <p:nvSpPr>
            <p:cNvPr id="69" name="rc69"/>
            <p:cNvSpPr/>
            <p:nvPr/>
          </p:nvSpPr>
          <p:spPr>
            <a:xfrm>
              <a:off x="7160222" y="3413166"/>
              <a:ext cx="239888" cy="17903"/>
            </a:xfrm>
            <a:prstGeom prst="rect">
              <a:avLst/>
            </a:prstGeom>
            <a:solidFill>
              <a:srgbClr val="1CABE2">
                <a:alpha val="100000"/>
              </a:srgbClr>
            </a:solidFill>
          </p:spPr>
          <p:txBody>
            <a:bodyPr/>
            <a:lstStyle/>
            <a:p/>
          </p:txBody>
        </p:sp>
        <p:sp>
          <p:nvSpPr>
            <p:cNvPr id="70" name="rc70"/>
            <p:cNvSpPr/>
            <p:nvPr/>
          </p:nvSpPr>
          <p:spPr>
            <a:xfrm>
              <a:off x="7426765" y="3447045"/>
              <a:ext cx="239888" cy="860976"/>
            </a:xfrm>
            <a:prstGeom prst="rect">
              <a:avLst/>
            </a:prstGeom>
            <a:solidFill>
              <a:srgbClr val="80BD41">
                <a:alpha val="100000"/>
              </a:srgbClr>
            </a:solidFill>
          </p:spPr>
          <p:txBody>
            <a:bodyPr/>
            <a:lstStyle/>
            <a:p/>
          </p:txBody>
        </p:sp>
        <p:sp>
          <p:nvSpPr>
            <p:cNvPr id="71" name="rc71"/>
            <p:cNvSpPr/>
            <p:nvPr/>
          </p:nvSpPr>
          <p:spPr>
            <a:xfrm>
              <a:off x="7426765" y="3420427"/>
              <a:ext cx="239888" cy="26617"/>
            </a:xfrm>
            <a:prstGeom prst="rect">
              <a:avLst/>
            </a:prstGeom>
            <a:solidFill>
              <a:srgbClr val="1CABE2">
                <a:alpha val="100000"/>
              </a:srgbClr>
            </a:solidFill>
          </p:spPr>
          <p:txBody>
            <a:bodyPr/>
            <a:lstStyle/>
            <a:p/>
          </p:txBody>
        </p:sp>
        <p:sp>
          <p:nvSpPr>
            <p:cNvPr id="72" name="rc72"/>
            <p:cNvSpPr/>
            <p:nvPr/>
          </p:nvSpPr>
          <p:spPr>
            <a:xfrm>
              <a:off x="7693308" y="3447494"/>
              <a:ext cx="239888" cy="860527"/>
            </a:xfrm>
            <a:prstGeom prst="rect">
              <a:avLst/>
            </a:prstGeom>
            <a:solidFill>
              <a:srgbClr val="80BD41">
                <a:alpha val="100000"/>
              </a:srgbClr>
            </a:solidFill>
          </p:spPr>
          <p:txBody>
            <a:bodyPr/>
            <a:lstStyle/>
            <a:p/>
          </p:txBody>
        </p:sp>
        <p:sp>
          <p:nvSpPr>
            <p:cNvPr id="73" name="rc73"/>
            <p:cNvSpPr/>
            <p:nvPr/>
          </p:nvSpPr>
          <p:spPr>
            <a:xfrm>
              <a:off x="7693308" y="3429934"/>
              <a:ext cx="239888" cy="17560"/>
            </a:xfrm>
            <a:prstGeom prst="rect">
              <a:avLst/>
            </a:prstGeom>
            <a:solidFill>
              <a:srgbClr val="1CABE2">
                <a:alpha val="100000"/>
              </a:srgbClr>
            </a:solidFill>
          </p:spPr>
          <p:txBody>
            <a:bodyPr/>
            <a:lstStyle/>
            <a:p/>
          </p:txBody>
        </p:sp>
        <p:sp>
          <p:nvSpPr>
            <p:cNvPr id="74" name="rc74"/>
            <p:cNvSpPr/>
            <p:nvPr/>
          </p:nvSpPr>
          <p:spPr>
            <a:xfrm>
              <a:off x="7959851" y="3455468"/>
              <a:ext cx="239888" cy="852552"/>
            </a:xfrm>
            <a:prstGeom prst="rect">
              <a:avLst/>
            </a:prstGeom>
            <a:solidFill>
              <a:srgbClr val="80BD41">
                <a:alpha val="100000"/>
              </a:srgbClr>
            </a:solidFill>
          </p:spPr>
          <p:txBody>
            <a:bodyPr/>
            <a:lstStyle/>
            <a:p/>
          </p:txBody>
        </p:sp>
        <p:sp>
          <p:nvSpPr>
            <p:cNvPr id="75" name="rc75"/>
            <p:cNvSpPr/>
            <p:nvPr/>
          </p:nvSpPr>
          <p:spPr>
            <a:xfrm>
              <a:off x="7959851" y="3438067"/>
              <a:ext cx="239888" cy="17401"/>
            </a:xfrm>
            <a:prstGeom prst="rect">
              <a:avLst/>
            </a:prstGeom>
            <a:solidFill>
              <a:srgbClr val="1CABE2">
                <a:alpha val="100000"/>
              </a:srgbClr>
            </a:solidFill>
          </p:spPr>
          <p:txBody>
            <a:bodyPr/>
            <a:lstStyle/>
            <a:p/>
          </p:txBody>
        </p:sp>
        <p:sp>
          <p:nvSpPr>
            <p:cNvPr id="76" name="pl76"/>
            <p:cNvSpPr/>
            <p:nvPr/>
          </p:nvSpPr>
          <p:spPr>
            <a:xfrm>
              <a:off x="1416218" y="2117376"/>
              <a:ext cx="6663577" cy="44707"/>
            </a:xfrm>
            <a:custGeom>
              <a:avLst/>
              <a:pathLst>
                <a:path w="6663577" h="44707">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44707"/>
                  </a:lnTo>
                  <a:lnTo>
                    <a:pt x="5863948" y="0"/>
                  </a:lnTo>
                  <a:lnTo>
                    <a:pt x="6130491" y="22353"/>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298664" y="31222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397.5</a:t>
              </a:r>
            </a:p>
          </p:txBody>
        </p:sp>
        <p:sp>
          <p:nvSpPr>
            <p:cNvPr id="89" name="tx89"/>
            <p:cNvSpPr/>
            <p:nvPr/>
          </p:nvSpPr>
          <p:spPr>
            <a:xfrm>
              <a:off x="2631380" y="2964363"/>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457.5</a:t>
              </a:r>
            </a:p>
          </p:txBody>
        </p:sp>
        <p:sp>
          <p:nvSpPr>
            <p:cNvPr id="90" name="tx90"/>
            <p:cNvSpPr/>
            <p:nvPr/>
          </p:nvSpPr>
          <p:spPr>
            <a:xfrm>
              <a:off x="3964096" y="29042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480.1</a:t>
              </a:r>
            </a:p>
          </p:txBody>
        </p:sp>
        <p:sp>
          <p:nvSpPr>
            <p:cNvPr id="91" name="tx91"/>
            <p:cNvSpPr/>
            <p:nvPr/>
          </p:nvSpPr>
          <p:spPr>
            <a:xfrm>
              <a:off x="5296811" y="3073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416.1</a:t>
              </a:r>
            </a:p>
          </p:txBody>
        </p:sp>
        <p:sp>
          <p:nvSpPr>
            <p:cNvPr id="92" name="tx92"/>
            <p:cNvSpPr/>
            <p:nvPr/>
          </p:nvSpPr>
          <p:spPr>
            <a:xfrm>
              <a:off x="6362984" y="32300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356.8</a:t>
              </a:r>
            </a:p>
          </p:txBody>
        </p:sp>
        <p:sp>
          <p:nvSpPr>
            <p:cNvPr id="93" name="tx93"/>
            <p:cNvSpPr/>
            <p:nvPr/>
          </p:nvSpPr>
          <p:spPr>
            <a:xfrm>
              <a:off x="6629527" y="32673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342.6</a:t>
              </a:r>
            </a:p>
          </p:txBody>
        </p:sp>
        <p:sp>
          <p:nvSpPr>
            <p:cNvPr id="94" name="tx94"/>
            <p:cNvSpPr/>
            <p:nvPr/>
          </p:nvSpPr>
          <p:spPr>
            <a:xfrm>
              <a:off x="6896070" y="32753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339.6</a:t>
              </a:r>
            </a:p>
          </p:txBody>
        </p:sp>
        <p:sp>
          <p:nvSpPr>
            <p:cNvPr id="95" name="tx95"/>
            <p:cNvSpPr/>
            <p:nvPr/>
          </p:nvSpPr>
          <p:spPr>
            <a:xfrm>
              <a:off x="7162613" y="32771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338.9</a:t>
              </a:r>
            </a:p>
          </p:txBody>
        </p:sp>
        <p:sp>
          <p:nvSpPr>
            <p:cNvPr id="96" name="tx96"/>
            <p:cNvSpPr/>
            <p:nvPr/>
          </p:nvSpPr>
          <p:spPr>
            <a:xfrm>
              <a:off x="7429156" y="32844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336.1</a:t>
              </a:r>
            </a:p>
          </p:txBody>
        </p:sp>
        <p:sp>
          <p:nvSpPr>
            <p:cNvPr id="97" name="tx97"/>
            <p:cNvSpPr/>
            <p:nvPr/>
          </p:nvSpPr>
          <p:spPr>
            <a:xfrm>
              <a:off x="7695699" y="32939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332.5</a:t>
              </a:r>
            </a:p>
          </p:txBody>
        </p:sp>
        <p:sp>
          <p:nvSpPr>
            <p:cNvPr id="98" name="tx98"/>
            <p:cNvSpPr/>
            <p:nvPr/>
          </p:nvSpPr>
          <p:spPr>
            <a:xfrm>
              <a:off x="7962242" y="3302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329.4</a:t>
              </a:r>
            </a:p>
          </p:txBody>
        </p:sp>
        <p:sp>
          <p:nvSpPr>
            <p:cNvPr id="99" name="pl99"/>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7585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389.6</a:t>
              </a:r>
            </a:p>
          </p:txBody>
        </p:sp>
        <p:sp>
          <p:nvSpPr>
            <p:cNvPr id="111" name="tx111"/>
            <p:cNvSpPr/>
            <p:nvPr/>
          </p:nvSpPr>
          <p:spPr>
            <a:xfrm>
              <a:off x="1390092" y="323374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2" name="tx112"/>
            <p:cNvSpPr/>
            <p:nvPr/>
          </p:nvSpPr>
          <p:spPr>
            <a:xfrm>
              <a:off x="2631380" y="36810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448.3</a:t>
              </a:r>
            </a:p>
          </p:txBody>
        </p:sp>
        <p:sp>
          <p:nvSpPr>
            <p:cNvPr id="113" name="tx113"/>
            <p:cNvSpPr/>
            <p:nvPr/>
          </p:nvSpPr>
          <p:spPr>
            <a:xfrm>
              <a:off x="2683631" y="30770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4" name="tx114"/>
            <p:cNvSpPr/>
            <p:nvPr/>
          </p:nvSpPr>
          <p:spPr>
            <a:xfrm>
              <a:off x="3964096" y="36517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470.5</a:t>
              </a:r>
            </a:p>
          </p:txBody>
        </p:sp>
        <p:sp>
          <p:nvSpPr>
            <p:cNvPr id="115" name="tx115"/>
            <p:cNvSpPr/>
            <p:nvPr/>
          </p:nvSpPr>
          <p:spPr>
            <a:xfrm>
              <a:off x="4016347" y="30178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16" name="tx116"/>
            <p:cNvSpPr/>
            <p:nvPr/>
          </p:nvSpPr>
          <p:spPr>
            <a:xfrm>
              <a:off x="5296811" y="37345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407.8</a:t>
              </a:r>
            </a:p>
          </p:txBody>
        </p:sp>
        <p:sp>
          <p:nvSpPr>
            <p:cNvPr id="117" name="tx117"/>
            <p:cNvSpPr/>
            <p:nvPr/>
          </p:nvSpPr>
          <p:spPr>
            <a:xfrm>
              <a:off x="5349062" y="31851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8" name="tx118"/>
            <p:cNvSpPr/>
            <p:nvPr/>
          </p:nvSpPr>
          <p:spPr>
            <a:xfrm>
              <a:off x="6362984" y="38113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349.6</a:t>
              </a:r>
            </a:p>
          </p:txBody>
        </p:sp>
        <p:sp>
          <p:nvSpPr>
            <p:cNvPr id="119" name="tx119"/>
            <p:cNvSpPr/>
            <p:nvPr/>
          </p:nvSpPr>
          <p:spPr>
            <a:xfrm>
              <a:off x="6415235" y="33415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0" name="tx120"/>
            <p:cNvSpPr/>
            <p:nvPr/>
          </p:nvSpPr>
          <p:spPr>
            <a:xfrm>
              <a:off x="6629527" y="38296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335.8</a:t>
              </a:r>
            </a:p>
          </p:txBody>
        </p:sp>
        <p:sp>
          <p:nvSpPr>
            <p:cNvPr id="121" name="tx121"/>
            <p:cNvSpPr/>
            <p:nvPr/>
          </p:nvSpPr>
          <p:spPr>
            <a:xfrm>
              <a:off x="6681778" y="33772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2" name="tx122"/>
            <p:cNvSpPr/>
            <p:nvPr/>
          </p:nvSpPr>
          <p:spPr>
            <a:xfrm>
              <a:off x="6935247" y="384251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3" name="tx123"/>
            <p:cNvSpPr/>
            <p:nvPr/>
          </p:nvSpPr>
          <p:spPr>
            <a:xfrm>
              <a:off x="6922195" y="33941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4" name="tx124"/>
            <p:cNvSpPr/>
            <p:nvPr/>
          </p:nvSpPr>
          <p:spPr>
            <a:xfrm>
              <a:off x="7162613" y="38344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332.1</a:t>
              </a:r>
            </a:p>
          </p:txBody>
        </p:sp>
        <p:sp>
          <p:nvSpPr>
            <p:cNvPr id="125" name="tx125"/>
            <p:cNvSpPr/>
            <p:nvPr/>
          </p:nvSpPr>
          <p:spPr>
            <a:xfrm>
              <a:off x="7214864" y="33870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6" name="tx126"/>
            <p:cNvSpPr/>
            <p:nvPr/>
          </p:nvSpPr>
          <p:spPr>
            <a:xfrm>
              <a:off x="7468333" y="384243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7" name="tx127"/>
            <p:cNvSpPr/>
            <p:nvPr/>
          </p:nvSpPr>
          <p:spPr>
            <a:xfrm>
              <a:off x="7455282" y="33986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8" name="tx128"/>
            <p:cNvSpPr/>
            <p:nvPr/>
          </p:nvSpPr>
          <p:spPr>
            <a:xfrm>
              <a:off x="7695699" y="38426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325.9</a:t>
              </a:r>
            </a:p>
          </p:txBody>
        </p:sp>
        <p:sp>
          <p:nvSpPr>
            <p:cNvPr id="129" name="tx129"/>
            <p:cNvSpPr/>
            <p:nvPr/>
          </p:nvSpPr>
          <p:spPr>
            <a:xfrm>
              <a:off x="7747950" y="34036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30" name="tx130"/>
            <p:cNvSpPr/>
            <p:nvPr/>
          </p:nvSpPr>
          <p:spPr>
            <a:xfrm>
              <a:off x="7962242" y="38466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322.9</a:t>
              </a:r>
            </a:p>
          </p:txBody>
        </p:sp>
        <p:sp>
          <p:nvSpPr>
            <p:cNvPr id="131" name="tx131"/>
            <p:cNvSpPr/>
            <p:nvPr/>
          </p:nvSpPr>
          <p:spPr>
            <a:xfrm>
              <a:off x="8014493" y="34117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957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9355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754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3315"/>
              <a:ext cx="132360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Spain, 2000-2025</a:t>
              </a:r>
            </a:p>
          </p:txBody>
        </p:sp>
        <p:sp>
          <p:nvSpPr>
            <p:cNvPr id="162" name="pl162"/>
            <p:cNvSpPr/>
            <p:nvPr/>
          </p:nvSpPr>
          <p:spPr>
            <a:xfrm>
              <a:off x="221774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0607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9036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7466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3922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9821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8251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443143" cy="129091"/>
            </a:xfrm>
            <a:prstGeom prst="rect">
              <a:avLst/>
            </a:prstGeom>
            <a:solidFill>
              <a:srgbClr val="80BD41">
                <a:alpha val="100000"/>
              </a:srgbClr>
            </a:solidFill>
          </p:spPr>
          <p:txBody>
            <a:bodyPr/>
            <a:lstStyle/>
            <a:p/>
          </p:txBody>
        </p:sp>
        <p:sp>
          <p:nvSpPr>
            <p:cNvPr id="174" name="rc174"/>
            <p:cNvSpPr/>
            <p:nvPr/>
          </p:nvSpPr>
          <p:spPr>
            <a:xfrm>
              <a:off x="7739417" y="5954972"/>
              <a:ext cx="131586" cy="129091"/>
            </a:xfrm>
            <a:prstGeom prst="rect">
              <a:avLst/>
            </a:prstGeom>
            <a:solidFill>
              <a:srgbClr val="1CABE2">
                <a:alpha val="100000"/>
              </a:srgbClr>
            </a:solidFill>
          </p:spPr>
          <p:txBody>
            <a:bodyPr/>
            <a:lstStyle/>
            <a:p/>
          </p:txBody>
        </p:sp>
        <p:sp>
          <p:nvSpPr>
            <p:cNvPr id="175" name="rc175"/>
            <p:cNvSpPr/>
            <p:nvPr/>
          </p:nvSpPr>
          <p:spPr>
            <a:xfrm>
              <a:off x="1296273" y="5793607"/>
              <a:ext cx="6005811" cy="129091"/>
            </a:xfrm>
            <a:prstGeom prst="rect">
              <a:avLst/>
            </a:prstGeom>
            <a:solidFill>
              <a:srgbClr val="80BD41">
                <a:alpha val="100000"/>
              </a:srgbClr>
            </a:solidFill>
          </p:spPr>
          <p:txBody>
            <a:bodyPr/>
            <a:lstStyle/>
            <a:p/>
          </p:txBody>
        </p:sp>
        <p:sp>
          <p:nvSpPr>
            <p:cNvPr id="176" name="rc176"/>
            <p:cNvSpPr/>
            <p:nvPr/>
          </p:nvSpPr>
          <p:spPr>
            <a:xfrm>
              <a:off x="7302084" y="5793607"/>
              <a:ext cx="122556" cy="129091"/>
            </a:xfrm>
            <a:prstGeom prst="rect">
              <a:avLst/>
            </a:prstGeom>
            <a:solidFill>
              <a:srgbClr val="1CABE2">
                <a:alpha val="100000"/>
              </a:srgbClr>
            </a:solidFill>
          </p:spPr>
          <p:txBody>
            <a:bodyPr/>
            <a:lstStyle/>
            <a:p/>
          </p:txBody>
        </p:sp>
        <p:sp>
          <p:nvSpPr>
            <p:cNvPr id="177" name="rc177"/>
            <p:cNvSpPr/>
            <p:nvPr/>
          </p:nvSpPr>
          <p:spPr>
            <a:xfrm>
              <a:off x="1296273" y="5632243"/>
              <a:ext cx="5950153" cy="129091"/>
            </a:xfrm>
            <a:prstGeom prst="rect">
              <a:avLst/>
            </a:prstGeom>
            <a:solidFill>
              <a:srgbClr val="80BD41">
                <a:alpha val="100000"/>
              </a:srgbClr>
            </a:solidFill>
          </p:spPr>
          <p:txBody>
            <a:bodyPr/>
            <a:lstStyle/>
            <a:p/>
          </p:txBody>
        </p:sp>
        <p:sp>
          <p:nvSpPr>
            <p:cNvPr id="178" name="rc178"/>
            <p:cNvSpPr/>
            <p:nvPr/>
          </p:nvSpPr>
          <p:spPr>
            <a:xfrm>
              <a:off x="7246427" y="5632243"/>
              <a:ext cx="121450" cy="129091"/>
            </a:xfrm>
            <a:prstGeom prst="rect">
              <a:avLst/>
            </a:prstGeom>
            <a:solidFill>
              <a:srgbClr val="1CABE2">
                <a:alpha val="100000"/>
              </a:srgbClr>
            </a:solidFill>
          </p:spPr>
          <p:txBody>
            <a:bodyPr/>
            <a:lstStyle/>
            <a:p/>
          </p:txBody>
        </p:sp>
        <p:sp>
          <p:nvSpPr>
            <p:cNvPr id="179" name="tx179"/>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356.8</a:t>
              </a:r>
            </a:p>
          </p:txBody>
        </p:sp>
        <p:sp>
          <p:nvSpPr>
            <p:cNvPr id="180" name="tx180"/>
            <p:cNvSpPr/>
            <p:nvPr/>
          </p:nvSpPr>
          <p:spPr>
            <a:xfrm>
              <a:off x="7586378"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332.5</a:t>
              </a:r>
            </a:p>
          </p:txBody>
        </p:sp>
        <p:sp>
          <p:nvSpPr>
            <p:cNvPr id="181" name="tx181"/>
            <p:cNvSpPr/>
            <p:nvPr/>
          </p:nvSpPr>
          <p:spPr>
            <a:xfrm>
              <a:off x="7526583"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329.4</a:t>
              </a:r>
            </a:p>
          </p:txBody>
        </p:sp>
        <p:sp>
          <p:nvSpPr>
            <p:cNvPr id="182" name="tx182"/>
            <p:cNvSpPr/>
            <p:nvPr/>
          </p:nvSpPr>
          <p:spPr>
            <a:xfrm>
              <a:off x="4382207"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349.6</a:t>
              </a:r>
            </a:p>
          </p:txBody>
        </p:sp>
        <p:sp>
          <p:nvSpPr>
            <p:cNvPr id="183" name="tx183"/>
            <p:cNvSpPr/>
            <p:nvPr/>
          </p:nvSpPr>
          <p:spPr>
            <a:xfrm>
              <a:off x="7729861"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4" name="tx184"/>
            <p:cNvSpPr/>
            <p:nvPr/>
          </p:nvSpPr>
          <p:spPr>
            <a:xfrm>
              <a:off x="416354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325.9</a:t>
              </a:r>
            </a:p>
          </p:txBody>
        </p:sp>
        <p:sp>
          <p:nvSpPr>
            <p:cNvPr id="185" name="tx185"/>
            <p:cNvSpPr/>
            <p:nvPr/>
          </p:nvSpPr>
          <p:spPr>
            <a:xfrm>
              <a:off x="7288014"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86" name="tx186"/>
            <p:cNvSpPr/>
            <p:nvPr/>
          </p:nvSpPr>
          <p:spPr>
            <a:xfrm>
              <a:off x="4135712"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322.9</a:t>
              </a:r>
            </a:p>
          </p:txBody>
        </p:sp>
        <p:sp>
          <p:nvSpPr>
            <p:cNvPr id="187" name="tx187"/>
            <p:cNvSpPr/>
            <p:nvPr/>
          </p:nvSpPr>
          <p:spPr>
            <a:xfrm>
              <a:off x="723180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02268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86563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6708587"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the same as in 2019 (98%).
The number of children vaccinated with DTP1 decreased 8%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Spain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09356"/>
            </a:xfrm>
            <a:custGeom>
              <a:avLst/>
              <a:pathLst>
                <a:path w="3397293" h="109356">
                  <a:moveTo>
                    <a:pt x="0" y="65614"/>
                  </a:moveTo>
                  <a:lnTo>
                    <a:pt x="135891" y="43742"/>
                  </a:lnTo>
                  <a:lnTo>
                    <a:pt x="271783" y="0"/>
                  </a:lnTo>
                  <a:lnTo>
                    <a:pt x="407675" y="0"/>
                  </a:lnTo>
                  <a:lnTo>
                    <a:pt x="543566" y="21871"/>
                  </a:lnTo>
                  <a:lnTo>
                    <a:pt x="679458" y="43742"/>
                  </a:lnTo>
                  <a:lnTo>
                    <a:pt x="815350" y="0"/>
                  </a:lnTo>
                  <a:lnTo>
                    <a:pt x="951242" y="43742"/>
                  </a:lnTo>
                  <a:lnTo>
                    <a:pt x="1087133" y="21871"/>
                  </a:lnTo>
                  <a:lnTo>
                    <a:pt x="1223025" y="43742"/>
                  </a:lnTo>
                  <a:lnTo>
                    <a:pt x="1358917" y="21871"/>
                  </a:lnTo>
                  <a:lnTo>
                    <a:pt x="1494809" y="21871"/>
                  </a:lnTo>
                  <a:lnTo>
                    <a:pt x="1630700" y="43742"/>
                  </a:lnTo>
                  <a:lnTo>
                    <a:pt x="1766592" y="43742"/>
                  </a:lnTo>
                  <a:lnTo>
                    <a:pt x="1902484" y="21871"/>
                  </a:lnTo>
                  <a:lnTo>
                    <a:pt x="2038375" y="21871"/>
                  </a:lnTo>
                  <a:lnTo>
                    <a:pt x="2174267" y="21871"/>
                  </a:lnTo>
                  <a:lnTo>
                    <a:pt x="2310159" y="65614"/>
                  </a:lnTo>
                  <a:lnTo>
                    <a:pt x="2446051" y="43742"/>
                  </a:lnTo>
                  <a:lnTo>
                    <a:pt x="2581942" y="65614"/>
                  </a:lnTo>
                  <a:lnTo>
                    <a:pt x="2717834" y="87485"/>
                  </a:lnTo>
                  <a:lnTo>
                    <a:pt x="2853726" y="109356"/>
                  </a:lnTo>
                  <a:lnTo>
                    <a:pt x="2989618" y="65614"/>
                  </a:lnTo>
                  <a:lnTo>
                    <a:pt x="3125509" y="109356"/>
                  </a:lnTo>
                  <a:lnTo>
                    <a:pt x="3261401" y="87485"/>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09356"/>
            </a:xfrm>
            <a:custGeom>
              <a:avLst/>
              <a:pathLst>
                <a:path w="3397293" h="109356">
                  <a:moveTo>
                    <a:pt x="0" y="65614"/>
                  </a:moveTo>
                  <a:lnTo>
                    <a:pt x="135891" y="43742"/>
                  </a:lnTo>
                  <a:lnTo>
                    <a:pt x="271783" y="0"/>
                  </a:lnTo>
                  <a:lnTo>
                    <a:pt x="407675" y="0"/>
                  </a:lnTo>
                  <a:lnTo>
                    <a:pt x="543566" y="21871"/>
                  </a:lnTo>
                  <a:lnTo>
                    <a:pt x="679458" y="43742"/>
                  </a:lnTo>
                  <a:lnTo>
                    <a:pt x="815350" y="0"/>
                  </a:lnTo>
                  <a:lnTo>
                    <a:pt x="951242" y="43742"/>
                  </a:lnTo>
                  <a:lnTo>
                    <a:pt x="1087133" y="21871"/>
                  </a:lnTo>
                  <a:lnTo>
                    <a:pt x="1223025" y="43742"/>
                  </a:lnTo>
                  <a:lnTo>
                    <a:pt x="1358917" y="21871"/>
                  </a:lnTo>
                  <a:lnTo>
                    <a:pt x="1494809" y="21871"/>
                  </a:lnTo>
                  <a:lnTo>
                    <a:pt x="1630700" y="43742"/>
                  </a:lnTo>
                  <a:lnTo>
                    <a:pt x="1766592" y="43742"/>
                  </a:lnTo>
                  <a:lnTo>
                    <a:pt x="1902484" y="21871"/>
                  </a:lnTo>
                  <a:lnTo>
                    <a:pt x="2038375" y="21871"/>
                  </a:lnTo>
                  <a:lnTo>
                    <a:pt x="2174267" y="21871"/>
                  </a:lnTo>
                  <a:lnTo>
                    <a:pt x="2310159" y="65614"/>
                  </a:lnTo>
                  <a:lnTo>
                    <a:pt x="2446051" y="43742"/>
                  </a:lnTo>
                  <a:lnTo>
                    <a:pt x="2581942" y="65614"/>
                  </a:lnTo>
                  <a:lnTo>
                    <a:pt x="2717834" y="87485"/>
                  </a:lnTo>
                  <a:lnTo>
                    <a:pt x="2853726" y="109356"/>
                  </a:lnTo>
                  <a:lnTo>
                    <a:pt x="2989618" y="65614"/>
                  </a:lnTo>
                  <a:lnTo>
                    <a:pt x="3125509" y="109356"/>
                  </a:lnTo>
                  <a:lnTo>
                    <a:pt x="3261401" y="87485"/>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09356"/>
            </a:xfrm>
            <a:custGeom>
              <a:avLst/>
              <a:pathLst>
                <a:path w="3397293" h="109356">
                  <a:moveTo>
                    <a:pt x="0" y="65614"/>
                  </a:moveTo>
                  <a:lnTo>
                    <a:pt x="135891" y="43742"/>
                  </a:lnTo>
                  <a:lnTo>
                    <a:pt x="271783" y="0"/>
                  </a:lnTo>
                  <a:lnTo>
                    <a:pt x="407675" y="0"/>
                  </a:lnTo>
                  <a:lnTo>
                    <a:pt x="543566" y="21871"/>
                  </a:lnTo>
                  <a:lnTo>
                    <a:pt x="679458" y="43742"/>
                  </a:lnTo>
                  <a:lnTo>
                    <a:pt x="815350" y="0"/>
                  </a:lnTo>
                  <a:lnTo>
                    <a:pt x="951242" y="43742"/>
                  </a:lnTo>
                  <a:lnTo>
                    <a:pt x="1087133" y="21871"/>
                  </a:lnTo>
                  <a:lnTo>
                    <a:pt x="1223025" y="43742"/>
                  </a:lnTo>
                  <a:lnTo>
                    <a:pt x="1358917" y="21871"/>
                  </a:lnTo>
                  <a:lnTo>
                    <a:pt x="1494809" y="21871"/>
                  </a:lnTo>
                  <a:lnTo>
                    <a:pt x="1630700" y="43742"/>
                  </a:lnTo>
                  <a:lnTo>
                    <a:pt x="1766592" y="43742"/>
                  </a:lnTo>
                  <a:lnTo>
                    <a:pt x="1902484" y="21871"/>
                  </a:lnTo>
                  <a:lnTo>
                    <a:pt x="2038375" y="21871"/>
                  </a:lnTo>
                  <a:lnTo>
                    <a:pt x="2174267" y="21871"/>
                  </a:lnTo>
                  <a:lnTo>
                    <a:pt x="2310159" y="65614"/>
                  </a:lnTo>
                  <a:lnTo>
                    <a:pt x="2446051" y="43742"/>
                  </a:lnTo>
                  <a:lnTo>
                    <a:pt x="2581942" y="65614"/>
                  </a:lnTo>
                  <a:lnTo>
                    <a:pt x="2717834" y="87485"/>
                  </a:lnTo>
                  <a:lnTo>
                    <a:pt x="2853726" y="109356"/>
                  </a:lnTo>
                  <a:lnTo>
                    <a:pt x="2989618" y="65614"/>
                  </a:lnTo>
                  <a:lnTo>
                    <a:pt x="3125509" y="109356"/>
                  </a:lnTo>
                  <a:lnTo>
                    <a:pt x="3261401" y="87485"/>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93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93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652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277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16413" y="4962912"/>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60" name="tx60"/>
            <p:cNvSpPr/>
            <p:nvPr/>
          </p:nvSpPr>
          <p:spPr>
            <a:xfrm>
              <a:off x="24323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9480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46213" y="1403693"/>
              <a:ext cx="23467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Spain,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6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5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19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6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13755"/>
              <a:ext cx="3397293" cy="425276"/>
            </a:xfrm>
            <a:custGeom>
              <a:avLst/>
              <a:pathLst>
                <a:path w="3397293" h="425276">
                  <a:moveTo>
                    <a:pt x="0" y="255165"/>
                  </a:moveTo>
                  <a:lnTo>
                    <a:pt x="135891" y="170110"/>
                  </a:lnTo>
                  <a:lnTo>
                    <a:pt x="271783" y="0"/>
                  </a:lnTo>
                  <a:lnTo>
                    <a:pt x="407675" y="0"/>
                  </a:lnTo>
                  <a:lnTo>
                    <a:pt x="543566" y="85055"/>
                  </a:lnTo>
                  <a:lnTo>
                    <a:pt x="679458" y="170110"/>
                  </a:lnTo>
                  <a:lnTo>
                    <a:pt x="815350" y="0"/>
                  </a:lnTo>
                  <a:lnTo>
                    <a:pt x="951242" y="170110"/>
                  </a:lnTo>
                  <a:lnTo>
                    <a:pt x="1087133" y="85055"/>
                  </a:lnTo>
                  <a:lnTo>
                    <a:pt x="1223025" y="170110"/>
                  </a:lnTo>
                  <a:lnTo>
                    <a:pt x="1358917" y="85055"/>
                  </a:lnTo>
                  <a:lnTo>
                    <a:pt x="1494809" y="85055"/>
                  </a:lnTo>
                  <a:lnTo>
                    <a:pt x="1630700" y="170110"/>
                  </a:lnTo>
                  <a:lnTo>
                    <a:pt x="1766592" y="170110"/>
                  </a:lnTo>
                  <a:lnTo>
                    <a:pt x="1902484" y="85055"/>
                  </a:lnTo>
                  <a:lnTo>
                    <a:pt x="2038375" y="85055"/>
                  </a:lnTo>
                  <a:lnTo>
                    <a:pt x="2174267" y="85055"/>
                  </a:lnTo>
                  <a:lnTo>
                    <a:pt x="2310159" y="255165"/>
                  </a:lnTo>
                  <a:lnTo>
                    <a:pt x="2446051" y="170110"/>
                  </a:lnTo>
                  <a:lnTo>
                    <a:pt x="2581942" y="255165"/>
                  </a:lnTo>
                  <a:lnTo>
                    <a:pt x="2717834" y="340220"/>
                  </a:lnTo>
                  <a:lnTo>
                    <a:pt x="2853726" y="425276"/>
                  </a:lnTo>
                  <a:lnTo>
                    <a:pt x="2989618" y="255165"/>
                  </a:lnTo>
                  <a:lnTo>
                    <a:pt x="3125509" y="425276"/>
                  </a:lnTo>
                  <a:lnTo>
                    <a:pt x="3261401" y="340220"/>
                  </a:lnTo>
                  <a:lnTo>
                    <a:pt x="3397293" y="42527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68921"/>
              <a:ext cx="3397293" cy="1190773"/>
            </a:xfrm>
            <a:custGeom>
              <a:avLst/>
              <a:pathLst>
                <a:path w="3397293" h="1190773">
                  <a:moveTo>
                    <a:pt x="0" y="1190773"/>
                  </a:moveTo>
                  <a:lnTo>
                    <a:pt x="135891" y="1190773"/>
                  </a:lnTo>
                  <a:lnTo>
                    <a:pt x="271783" y="1190773"/>
                  </a:lnTo>
                  <a:lnTo>
                    <a:pt x="407675" y="1020662"/>
                  </a:lnTo>
                  <a:lnTo>
                    <a:pt x="543566" y="850552"/>
                  </a:lnTo>
                  <a:lnTo>
                    <a:pt x="679458" y="765497"/>
                  </a:lnTo>
                  <a:lnTo>
                    <a:pt x="815350" y="680441"/>
                  </a:lnTo>
                  <a:lnTo>
                    <a:pt x="951242" y="680441"/>
                  </a:lnTo>
                  <a:lnTo>
                    <a:pt x="1087133" y="425276"/>
                  </a:lnTo>
                  <a:lnTo>
                    <a:pt x="1223025" y="255165"/>
                  </a:lnTo>
                  <a:lnTo>
                    <a:pt x="1358917" y="255165"/>
                  </a:lnTo>
                  <a:lnTo>
                    <a:pt x="1494809" y="170110"/>
                  </a:lnTo>
                  <a:lnTo>
                    <a:pt x="1630700" y="170110"/>
                  </a:lnTo>
                  <a:lnTo>
                    <a:pt x="1766592" y="170110"/>
                  </a:lnTo>
                  <a:lnTo>
                    <a:pt x="1902484" y="170110"/>
                  </a:lnTo>
                  <a:lnTo>
                    <a:pt x="2038375" y="85055"/>
                  </a:lnTo>
                  <a:lnTo>
                    <a:pt x="2174267" y="0"/>
                  </a:lnTo>
                  <a:lnTo>
                    <a:pt x="2310159" y="0"/>
                  </a:lnTo>
                  <a:lnTo>
                    <a:pt x="2446051" y="0"/>
                  </a:lnTo>
                  <a:lnTo>
                    <a:pt x="2581942" y="0"/>
                  </a:lnTo>
                  <a:lnTo>
                    <a:pt x="2717834" y="255165"/>
                  </a:lnTo>
                  <a:lnTo>
                    <a:pt x="2853726" y="425276"/>
                  </a:lnTo>
                  <a:lnTo>
                    <a:pt x="2989618" y="85055"/>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83866"/>
              <a:ext cx="3397293" cy="255165"/>
            </a:xfrm>
            <a:custGeom>
              <a:avLst/>
              <a:pathLst>
                <a:path w="3397293" h="255165">
                  <a:moveTo>
                    <a:pt x="0" y="255165"/>
                  </a:moveTo>
                  <a:lnTo>
                    <a:pt x="135891" y="170110"/>
                  </a:lnTo>
                  <a:lnTo>
                    <a:pt x="271783" y="85055"/>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5055"/>
                  </a:lnTo>
                  <a:lnTo>
                    <a:pt x="1902484" y="85055"/>
                  </a:lnTo>
                  <a:lnTo>
                    <a:pt x="2038375" y="85055"/>
                  </a:lnTo>
                  <a:lnTo>
                    <a:pt x="2174267" y="85055"/>
                  </a:lnTo>
                  <a:lnTo>
                    <a:pt x="2310159" y="85055"/>
                  </a:lnTo>
                  <a:lnTo>
                    <a:pt x="2446051" y="85055"/>
                  </a:lnTo>
                  <a:lnTo>
                    <a:pt x="2581942" y="85055"/>
                  </a:lnTo>
                  <a:lnTo>
                    <a:pt x="2717834" y="170110"/>
                  </a:lnTo>
                  <a:lnTo>
                    <a:pt x="2853726" y="85055"/>
                  </a:lnTo>
                  <a:lnTo>
                    <a:pt x="2989618" y="85055"/>
                  </a:lnTo>
                  <a:lnTo>
                    <a:pt x="3125509" y="170110"/>
                  </a:lnTo>
                  <a:lnTo>
                    <a:pt x="3261401" y="170110"/>
                  </a:lnTo>
                  <a:lnTo>
                    <a:pt x="3397293" y="17011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689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13755"/>
              <a:ext cx="3397293" cy="425276"/>
            </a:xfrm>
            <a:custGeom>
              <a:avLst/>
              <a:pathLst>
                <a:path w="3397293" h="425276">
                  <a:moveTo>
                    <a:pt x="0" y="255165"/>
                  </a:moveTo>
                  <a:lnTo>
                    <a:pt x="135891" y="170110"/>
                  </a:lnTo>
                  <a:lnTo>
                    <a:pt x="271783" y="0"/>
                  </a:lnTo>
                  <a:lnTo>
                    <a:pt x="407675" y="0"/>
                  </a:lnTo>
                  <a:lnTo>
                    <a:pt x="543566" y="85055"/>
                  </a:lnTo>
                  <a:lnTo>
                    <a:pt x="679458" y="170110"/>
                  </a:lnTo>
                  <a:lnTo>
                    <a:pt x="815350" y="0"/>
                  </a:lnTo>
                  <a:lnTo>
                    <a:pt x="951242" y="170110"/>
                  </a:lnTo>
                  <a:lnTo>
                    <a:pt x="1087133" y="85055"/>
                  </a:lnTo>
                  <a:lnTo>
                    <a:pt x="1223025" y="170110"/>
                  </a:lnTo>
                  <a:lnTo>
                    <a:pt x="1358917" y="85055"/>
                  </a:lnTo>
                  <a:lnTo>
                    <a:pt x="1494809" y="85055"/>
                  </a:lnTo>
                  <a:lnTo>
                    <a:pt x="1630700" y="170110"/>
                  </a:lnTo>
                  <a:lnTo>
                    <a:pt x="1766592" y="170110"/>
                  </a:lnTo>
                  <a:lnTo>
                    <a:pt x="1902484" y="85055"/>
                  </a:lnTo>
                  <a:lnTo>
                    <a:pt x="2038375" y="85055"/>
                  </a:lnTo>
                  <a:lnTo>
                    <a:pt x="2174267" y="85055"/>
                  </a:lnTo>
                  <a:lnTo>
                    <a:pt x="2310159" y="255165"/>
                  </a:lnTo>
                  <a:lnTo>
                    <a:pt x="2446051" y="170110"/>
                  </a:lnTo>
                  <a:lnTo>
                    <a:pt x="2581942" y="255165"/>
                  </a:lnTo>
                  <a:lnTo>
                    <a:pt x="2717834" y="340220"/>
                  </a:lnTo>
                  <a:lnTo>
                    <a:pt x="2853726" y="425276"/>
                  </a:lnTo>
                  <a:lnTo>
                    <a:pt x="2989618" y="255165"/>
                  </a:lnTo>
                  <a:lnTo>
                    <a:pt x="3125509" y="425276"/>
                  </a:lnTo>
                  <a:lnTo>
                    <a:pt x="3261401" y="340220"/>
                  </a:lnTo>
                  <a:lnTo>
                    <a:pt x="3397293" y="42527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732833"/>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732833"/>
              <a:ext cx="0" cy="51033"/>
            </a:xfrm>
            <a:custGeom>
              <a:avLst/>
              <a:pathLst>
                <a:path w="0" h="51033">
                  <a:moveTo>
                    <a:pt x="0" y="5103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698810"/>
              <a:ext cx="0" cy="34022"/>
            </a:xfrm>
            <a:custGeom>
              <a:avLst/>
              <a:pathLst>
                <a:path w="0" h="34022">
                  <a:moveTo>
                    <a:pt x="0" y="0"/>
                  </a:moveTo>
                  <a:lnTo>
                    <a:pt x="0" y="34022"/>
                  </a:lnTo>
                </a:path>
              </a:pathLst>
            </a:custGeom>
            <a:ln w="13550" cap="flat">
              <a:solidFill>
                <a:srgbClr val="0058AB">
                  <a:alpha val="100000"/>
                </a:srgbClr>
              </a:solidFill>
              <a:prstDash val="dot"/>
              <a:round/>
            </a:ln>
          </p:spPr>
          <p:txBody>
            <a:bodyPr/>
            <a:lstStyle/>
            <a:p/>
          </p:txBody>
        </p:sp>
        <p:sp>
          <p:nvSpPr>
            <p:cNvPr id="90" name="pl90"/>
            <p:cNvSpPr/>
            <p:nvPr/>
          </p:nvSpPr>
          <p:spPr>
            <a:xfrm>
              <a:off x="7476039" y="2698810"/>
              <a:ext cx="0" cy="34022"/>
            </a:xfrm>
            <a:custGeom>
              <a:avLst/>
              <a:pathLst>
                <a:path w="0" h="34022">
                  <a:moveTo>
                    <a:pt x="0" y="0"/>
                  </a:moveTo>
                  <a:lnTo>
                    <a:pt x="0" y="34022"/>
                  </a:lnTo>
                </a:path>
              </a:pathLst>
            </a:custGeom>
            <a:ln w="13550" cap="flat">
              <a:solidFill>
                <a:srgbClr val="0058AB">
                  <a:alpha val="100000"/>
                </a:srgbClr>
              </a:solidFill>
              <a:prstDash val="dot"/>
              <a:round/>
            </a:ln>
          </p:spPr>
          <p:txBody>
            <a:bodyPr/>
            <a:lstStyle/>
            <a:p/>
          </p:txBody>
        </p:sp>
        <p:sp>
          <p:nvSpPr>
            <p:cNvPr id="91" name="pl91"/>
            <p:cNvSpPr/>
            <p:nvPr/>
          </p:nvSpPr>
          <p:spPr>
            <a:xfrm>
              <a:off x="8019606" y="2732833"/>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732833"/>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732833"/>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13755"/>
              <a:ext cx="3397293" cy="425276"/>
            </a:xfrm>
            <a:custGeom>
              <a:avLst/>
              <a:pathLst>
                <a:path w="3397293" h="425276">
                  <a:moveTo>
                    <a:pt x="0" y="255165"/>
                  </a:moveTo>
                  <a:lnTo>
                    <a:pt x="135891" y="170110"/>
                  </a:lnTo>
                  <a:lnTo>
                    <a:pt x="271783" y="0"/>
                  </a:lnTo>
                  <a:lnTo>
                    <a:pt x="407675" y="0"/>
                  </a:lnTo>
                  <a:lnTo>
                    <a:pt x="543566" y="85055"/>
                  </a:lnTo>
                  <a:lnTo>
                    <a:pt x="679458" y="170110"/>
                  </a:lnTo>
                  <a:lnTo>
                    <a:pt x="815350" y="0"/>
                  </a:lnTo>
                  <a:lnTo>
                    <a:pt x="951242" y="170110"/>
                  </a:lnTo>
                  <a:lnTo>
                    <a:pt x="1087133" y="85055"/>
                  </a:lnTo>
                  <a:lnTo>
                    <a:pt x="1223025" y="170110"/>
                  </a:lnTo>
                  <a:lnTo>
                    <a:pt x="1358917" y="85055"/>
                  </a:lnTo>
                  <a:lnTo>
                    <a:pt x="1494809" y="85055"/>
                  </a:lnTo>
                  <a:lnTo>
                    <a:pt x="1630700" y="170110"/>
                  </a:lnTo>
                  <a:lnTo>
                    <a:pt x="1766592" y="170110"/>
                  </a:lnTo>
                  <a:lnTo>
                    <a:pt x="1902484" y="85055"/>
                  </a:lnTo>
                  <a:lnTo>
                    <a:pt x="2038375" y="85055"/>
                  </a:lnTo>
                  <a:lnTo>
                    <a:pt x="2174267" y="85055"/>
                  </a:lnTo>
                  <a:lnTo>
                    <a:pt x="2310159" y="255165"/>
                  </a:lnTo>
                  <a:lnTo>
                    <a:pt x="2446051" y="170110"/>
                  </a:lnTo>
                  <a:lnTo>
                    <a:pt x="2581942" y="255165"/>
                  </a:lnTo>
                  <a:lnTo>
                    <a:pt x="2717834" y="340220"/>
                  </a:lnTo>
                  <a:lnTo>
                    <a:pt x="2853726" y="425276"/>
                  </a:lnTo>
                  <a:lnTo>
                    <a:pt x="2989618" y="255165"/>
                  </a:lnTo>
                  <a:lnTo>
                    <a:pt x="3125509" y="425276"/>
                  </a:lnTo>
                  <a:lnTo>
                    <a:pt x="3261401" y="340220"/>
                  </a:lnTo>
                  <a:lnTo>
                    <a:pt x="3397293" y="425276"/>
                  </a:lnTo>
                </a:path>
              </a:pathLst>
            </a:custGeom>
            <a:ln w="27101" cap="flat">
              <a:solidFill>
                <a:srgbClr val="0058AB">
                  <a:alpha val="100000"/>
                </a:srgbClr>
              </a:solidFill>
              <a:prstDash val="solid"/>
              <a:round/>
            </a:ln>
          </p:spPr>
          <p:txBody>
            <a:bodyPr/>
            <a:lstStyle/>
            <a:p/>
          </p:txBody>
        </p:sp>
        <p:sp>
          <p:nvSpPr>
            <p:cNvPr id="95" name="tx95"/>
            <p:cNvSpPr/>
            <p:nvPr/>
          </p:nvSpPr>
          <p:spPr>
            <a:xfrm>
              <a:off x="5407519" y="26583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86977" y="26596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6596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45895" y="26596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989462" y="26583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6596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26596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6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4385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8168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933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7660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7660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4819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2444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033112" y="4962912"/>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123" name="tx123"/>
            <p:cNvSpPr/>
            <p:nvPr/>
          </p:nvSpPr>
          <p:spPr>
            <a:xfrm>
              <a:off x="67490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1149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108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6983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2857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8731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4606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046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4920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0794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6669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5663013" cy="114824"/>
            </a:xfrm>
            <a:prstGeom prst="rect">
              <a:avLst/>
            </a:prstGeom>
            <a:solidFill>
              <a:srgbClr val="1CABE2">
                <a:alpha val="80000"/>
              </a:srgbClr>
            </a:solidFill>
          </p:spPr>
          <p:txBody>
            <a:bodyPr/>
            <a:lstStyle/>
            <a:p/>
          </p:txBody>
        </p:sp>
        <p:sp>
          <p:nvSpPr>
            <p:cNvPr id="140" name="rc140"/>
            <p:cNvSpPr/>
            <p:nvPr/>
          </p:nvSpPr>
          <p:spPr>
            <a:xfrm>
              <a:off x="1317178" y="5743865"/>
              <a:ext cx="6334498" cy="114824"/>
            </a:xfrm>
            <a:prstGeom prst="rect">
              <a:avLst/>
            </a:prstGeom>
            <a:solidFill>
              <a:srgbClr val="1CABE2">
                <a:alpha val="80000"/>
              </a:srgbClr>
            </a:solidFill>
          </p:spPr>
          <p:txBody>
            <a:bodyPr/>
            <a:lstStyle/>
            <a:p/>
          </p:txBody>
        </p:sp>
        <p:sp>
          <p:nvSpPr>
            <p:cNvPr id="141" name="rc141"/>
            <p:cNvSpPr/>
            <p:nvPr/>
          </p:nvSpPr>
          <p:spPr>
            <a:xfrm>
              <a:off x="1317178" y="5600334"/>
              <a:ext cx="7321564" cy="114824"/>
            </a:xfrm>
            <a:prstGeom prst="rect">
              <a:avLst/>
            </a:prstGeom>
            <a:solidFill>
              <a:srgbClr val="1CABE2">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5502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406476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565219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9" name="tx149"/>
            <p:cNvSpPr/>
            <p:nvPr/>
          </p:nvSpPr>
          <p:spPr>
            <a:xfrm>
              <a:off x="723963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0" name="tx150"/>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Spain (93%) was 8 percentage points higher than the global average (85%) and 1 percentage point lower than the average across all non-programme countries (94%).
National DTP3 coverage was 2 percentage points lower than in 2019 (95%).
This equates to 23,000 un- and undervaccinated children in 2025 compared to 18,000 un- and undervaccinated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Spain DTP3 coverage was 93% - this is 2 percentage points lower than in 2019, but 8 percentage points higher than the global average (85%).</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Spain ranked number 16 out of 41 countries for lowest DTP3 coverage (based on tied ranks).
Spain was in the top 10 non-programme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Spain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47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03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59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14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75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31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086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53602"/>
              <a:ext cx="239888" cy="958407"/>
            </a:xfrm>
            <a:prstGeom prst="rect">
              <a:avLst/>
            </a:prstGeom>
            <a:solidFill>
              <a:srgbClr val="80BD41">
                <a:alpha val="100000"/>
              </a:srgbClr>
            </a:solidFill>
          </p:spPr>
          <p:txBody>
            <a:bodyPr/>
            <a:lstStyle/>
            <a:p/>
          </p:txBody>
        </p:sp>
        <p:sp>
          <p:nvSpPr>
            <p:cNvPr id="25" name="rc25"/>
            <p:cNvSpPr/>
            <p:nvPr/>
          </p:nvSpPr>
          <p:spPr>
            <a:xfrm>
              <a:off x="1296273" y="3203151"/>
              <a:ext cx="239888" cy="50450"/>
            </a:xfrm>
            <a:prstGeom prst="rect">
              <a:avLst/>
            </a:prstGeom>
            <a:solidFill>
              <a:srgbClr val="1CABE2">
                <a:alpha val="100000"/>
              </a:srgbClr>
            </a:solidFill>
          </p:spPr>
          <p:txBody>
            <a:bodyPr/>
            <a:lstStyle/>
            <a:p/>
          </p:txBody>
        </p:sp>
        <p:sp>
          <p:nvSpPr>
            <p:cNvPr id="26" name="rc26"/>
            <p:cNvSpPr/>
            <p:nvPr/>
          </p:nvSpPr>
          <p:spPr>
            <a:xfrm>
              <a:off x="1562816" y="3225407"/>
              <a:ext cx="239888" cy="986601"/>
            </a:xfrm>
            <a:prstGeom prst="rect">
              <a:avLst/>
            </a:prstGeom>
            <a:solidFill>
              <a:srgbClr val="80BD41">
                <a:alpha val="100000"/>
              </a:srgbClr>
            </a:solidFill>
          </p:spPr>
          <p:txBody>
            <a:bodyPr/>
            <a:lstStyle/>
            <a:p/>
          </p:txBody>
        </p:sp>
        <p:sp>
          <p:nvSpPr>
            <p:cNvPr id="27" name="rc27"/>
            <p:cNvSpPr/>
            <p:nvPr/>
          </p:nvSpPr>
          <p:spPr>
            <a:xfrm>
              <a:off x="1562816" y="3184296"/>
              <a:ext cx="239888" cy="41111"/>
            </a:xfrm>
            <a:prstGeom prst="rect">
              <a:avLst/>
            </a:prstGeom>
            <a:solidFill>
              <a:srgbClr val="1CABE2">
                <a:alpha val="100000"/>
              </a:srgbClr>
            </a:solidFill>
          </p:spPr>
          <p:txBody>
            <a:bodyPr/>
            <a:lstStyle/>
            <a:p/>
          </p:txBody>
        </p:sp>
        <p:sp>
          <p:nvSpPr>
            <p:cNvPr id="28" name="rc28"/>
            <p:cNvSpPr/>
            <p:nvPr/>
          </p:nvSpPr>
          <p:spPr>
            <a:xfrm>
              <a:off x="1829360" y="3187950"/>
              <a:ext cx="239888" cy="1024059"/>
            </a:xfrm>
            <a:prstGeom prst="rect">
              <a:avLst/>
            </a:prstGeom>
            <a:solidFill>
              <a:srgbClr val="80BD41">
                <a:alpha val="100000"/>
              </a:srgbClr>
            </a:solidFill>
          </p:spPr>
          <p:txBody>
            <a:bodyPr/>
            <a:lstStyle/>
            <a:p/>
          </p:txBody>
        </p:sp>
        <p:sp>
          <p:nvSpPr>
            <p:cNvPr id="29" name="rc29"/>
            <p:cNvSpPr/>
            <p:nvPr/>
          </p:nvSpPr>
          <p:spPr>
            <a:xfrm>
              <a:off x="1829360" y="3167064"/>
              <a:ext cx="239888" cy="20885"/>
            </a:xfrm>
            <a:prstGeom prst="rect">
              <a:avLst/>
            </a:prstGeom>
            <a:solidFill>
              <a:srgbClr val="1CABE2">
                <a:alpha val="100000"/>
              </a:srgbClr>
            </a:solidFill>
          </p:spPr>
          <p:txBody>
            <a:bodyPr/>
            <a:lstStyle/>
            <a:p/>
          </p:txBody>
        </p:sp>
        <p:sp>
          <p:nvSpPr>
            <p:cNvPr id="30" name="rc30"/>
            <p:cNvSpPr/>
            <p:nvPr/>
          </p:nvSpPr>
          <p:spPr>
            <a:xfrm>
              <a:off x="2095903" y="3134530"/>
              <a:ext cx="239888" cy="1077478"/>
            </a:xfrm>
            <a:prstGeom prst="rect">
              <a:avLst/>
            </a:prstGeom>
            <a:solidFill>
              <a:srgbClr val="80BD41">
                <a:alpha val="100000"/>
              </a:srgbClr>
            </a:solidFill>
          </p:spPr>
          <p:txBody>
            <a:bodyPr/>
            <a:lstStyle/>
            <a:p/>
          </p:txBody>
        </p:sp>
        <p:sp>
          <p:nvSpPr>
            <p:cNvPr id="31" name="rc31"/>
            <p:cNvSpPr/>
            <p:nvPr/>
          </p:nvSpPr>
          <p:spPr>
            <a:xfrm>
              <a:off x="2095903" y="3112554"/>
              <a:ext cx="239888" cy="21976"/>
            </a:xfrm>
            <a:prstGeom prst="rect">
              <a:avLst/>
            </a:prstGeom>
            <a:solidFill>
              <a:srgbClr val="1CABE2">
                <a:alpha val="100000"/>
              </a:srgbClr>
            </a:solidFill>
          </p:spPr>
          <p:txBody>
            <a:bodyPr/>
            <a:lstStyle/>
            <a:p/>
          </p:txBody>
        </p:sp>
        <p:sp>
          <p:nvSpPr>
            <p:cNvPr id="32" name="rc32"/>
            <p:cNvSpPr/>
            <p:nvPr/>
          </p:nvSpPr>
          <p:spPr>
            <a:xfrm>
              <a:off x="2362446" y="3114127"/>
              <a:ext cx="239888" cy="1097882"/>
            </a:xfrm>
            <a:prstGeom prst="rect">
              <a:avLst/>
            </a:prstGeom>
            <a:solidFill>
              <a:srgbClr val="80BD41">
                <a:alpha val="100000"/>
              </a:srgbClr>
            </a:solidFill>
          </p:spPr>
          <p:txBody>
            <a:bodyPr/>
            <a:lstStyle/>
            <a:p/>
          </p:txBody>
        </p:sp>
        <p:sp>
          <p:nvSpPr>
            <p:cNvPr id="33" name="rc33"/>
            <p:cNvSpPr/>
            <p:nvPr/>
          </p:nvSpPr>
          <p:spPr>
            <a:xfrm>
              <a:off x="2362446" y="3080172"/>
              <a:ext cx="239888" cy="33955"/>
            </a:xfrm>
            <a:prstGeom prst="rect">
              <a:avLst/>
            </a:prstGeom>
            <a:solidFill>
              <a:srgbClr val="1CABE2">
                <a:alpha val="100000"/>
              </a:srgbClr>
            </a:solidFill>
          </p:spPr>
          <p:txBody>
            <a:bodyPr/>
            <a:lstStyle/>
            <a:p/>
          </p:txBody>
        </p:sp>
        <p:sp>
          <p:nvSpPr>
            <p:cNvPr id="34" name="rc34"/>
            <p:cNvSpPr/>
            <p:nvPr/>
          </p:nvSpPr>
          <p:spPr>
            <a:xfrm>
              <a:off x="2628989" y="3097505"/>
              <a:ext cx="239888" cy="1114504"/>
            </a:xfrm>
            <a:prstGeom prst="rect">
              <a:avLst/>
            </a:prstGeom>
            <a:solidFill>
              <a:srgbClr val="80BD41">
                <a:alpha val="100000"/>
              </a:srgbClr>
            </a:solidFill>
          </p:spPr>
          <p:txBody>
            <a:bodyPr/>
            <a:lstStyle/>
            <a:p/>
          </p:txBody>
        </p:sp>
        <p:sp>
          <p:nvSpPr>
            <p:cNvPr id="35" name="rc35"/>
            <p:cNvSpPr/>
            <p:nvPr/>
          </p:nvSpPr>
          <p:spPr>
            <a:xfrm>
              <a:off x="2628989" y="3051064"/>
              <a:ext cx="239888" cy="46440"/>
            </a:xfrm>
            <a:prstGeom prst="rect">
              <a:avLst/>
            </a:prstGeom>
            <a:solidFill>
              <a:srgbClr val="1CABE2">
                <a:alpha val="100000"/>
              </a:srgbClr>
            </a:solidFill>
          </p:spPr>
          <p:txBody>
            <a:bodyPr/>
            <a:lstStyle/>
            <a:p/>
          </p:txBody>
        </p:sp>
        <p:sp>
          <p:nvSpPr>
            <p:cNvPr id="36" name="rc36"/>
            <p:cNvSpPr/>
            <p:nvPr/>
          </p:nvSpPr>
          <p:spPr>
            <a:xfrm>
              <a:off x="2895532" y="3038096"/>
              <a:ext cx="239888" cy="1173913"/>
            </a:xfrm>
            <a:prstGeom prst="rect">
              <a:avLst/>
            </a:prstGeom>
            <a:solidFill>
              <a:srgbClr val="80BD41">
                <a:alpha val="100000"/>
              </a:srgbClr>
            </a:solidFill>
          </p:spPr>
          <p:txBody>
            <a:bodyPr/>
            <a:lstStyle/>
            <a:p/>
          </p:txBody>
        </p:sp>
        <p:sp>
          <p:nvSpPr>
            <p:cNvPr id="37" name="rc37"/>
            <p:cNvSpPr/>
            <p:nvPr/>
          </p:nvSpPr>
          <p:spPr>
            <a:xfrm>
              <a:off x="2895532" y="3014139"/>
              <a:ext cx="239888" cy="23956"/>
            </a:xfrm>
            <a:prstGeom prst="rect">
              <a:avLst/>
            </a:prstGeom>
            <a:solidFill>
              <a:srgbClr val="1CABE2">
                <a:alpha val="100000"/>
              </a:srgbClr>
            </a:solidFill>
          </p:spPr>
          <p:txBody>
            <a:bodyPr/>
            <a:lstStyle/>
            <a:p/>
          </p:txBody>
        </p:sp>
        <p:sp>
          <p:nvSpPr>
            <p:cNvPr id="38" name="rc38"/>
            <p:cNvSpPr/>
            <p:nvPr/>
          </p:nvSpPr>
          <p:spPr>
            <a:xfrm>
              <a:off x="3162075" y="3036599"/>
              <a:ext cx="239888" cy="1175410"/>
            </a:xfrm>
            <a:prstGeom prst="rect">
              <a:avLst/>
            </a:prstGeom>
            <a:solidFill>
              <a:srgbClr val="80BD41">
                <a:alpha val="100000"/>
              </a:srgbClr>
            </a:solidFill>
          </p:spPr>
          <p:txBody>
            <a:bodyPr/>
            <a:lstStyle/>
            <a:p/>
          </p:txBody>
        </p:sp>
        <p:sp>
          <p:nvSpPr>
            <p:cNvPr id="39" name="rc39"/>
            <p:cNvSpPr/>
            <p:nvPr/>
          </p:nvSpPr>
          <p:spPr>
            <a:xfrm>
              <a:off x="3162075" y="2987620"/>
              <a:ext cx="239888" cy="48978"/>
            </a:xfrm>
            <a:prstGeom prst="rect">
              <a:avLst/>
            </a:prstGeom>
            <a:solidFill>
              <a:srgbClr val="1CABE2">
                <a:alpha val="100000"/>
              </a:srgbClr>
            </a:solidFill>
          </p:spPr>
          <p:txBody>
            <a:bodyPr/>
            <a:lstStyle/>
            <a:p/>
          </p:txBody>
        </p:sp>
        <p:sp>
          <p:nvSpPr>
            <p:cNvPr id="40" name="rc40"/>
            <p:cNvSpPr/>
            <p:nvPr/>
          </p:nvSpPr>
          <p:spPr>
            <a:xfrm>
              <a:off x="3428618" y="2961710"/>
              <a:ext cx="239888" cy="1250299"/>
            </a:xfrm>
            <a:prstGeom prst="rect">
              <a:avLst/>
            </a:prstGeom>
            <a:solidFill>
              <a:srgbClr val="80BD41">
                <a:alpha val="100000"/>
              </a:srgbClr>
            </a:solidFill>
          </p:spPr>
          <p:txBody>
            <a:bodyPr/>
            <a:lstStyle/>
            <a:p/>
          </p:txBody>
        </p:sp>
        <p:sp>
          <p:nvSpPr>
            <p:cNvPr id="41" name="rc41"/>
            <p:cNvSpPr/>
            <p:nvPr/>
          </p:nvSpPr>
          <p:spPr>
            <a:xfrm>
              <a:off x="3428618" y="2923034"/>
              <a:ext cx="239888" cy="38675"/>
            </a:xfrm>
            <a:prstGeom prst="rect">
              <a:avLst/>
            </a:prstGeom>
            <a:solidFill>
              <a:srgbClr val="1CABE2">
                <a:alpha val="100000"/>
              </a:srgbClr>
            </a:solidFill>
          </p:spPr>
          <p:txBody>
            <a:bodyPr/>
            <a:lstStyle/>
            <a:p/>
          </p:txBody>
        </p:sp>
        <p:sp>
          <p:nvSpPr>
            <p:cNvPr id="42" name="rc42"/>
            <p:cNvSpPr/>
            <p:nvPr/>
          </p:nvSpPr>
          <p:spPr>
            <a:xfrm>
              <a:off x="3695161" y="3019545"/>
              <a:ext cx="239888" cy="1192464"/>
            </a:xfrm>
            <a:prstGeom prst="rect">
              <a:avLst/>
            </a:prstGeom>
            <a:solidFill>
              <a:srgbClr val="80BD41">
                <a:alpha val="100000"/>
              </a:srgbClr>
            </a:solidFill>
          </p:spPr>
          <p:txBody>
            <a:bodyPr/>
            <a:lstStyle/>
            <a:p/>
          </p:txBody>
        </p:sp>
        <p:sp>
          <p:nvSpPr>
            <p:cNvPr id="43" name="rc43"/>
            <p:cNvSpPr/>
            <p:nvPr/>
          </p:nvSpPr>
          <p:spPr>
            <a:xfrm>
              <a:off x="3695161" y="2969856"/>
              <a:ext cx="239888" cy="49689"/>
            </a:xfrm>
            <a:prstGeom prst="rect">
              <a:avLst/>
            </a:prstGeom>
            <a:solidFill>
              <a:srgbClr val="1CABE2">
                <a:alpha val="100000"/>
              </a:srgbClr>
            </a:solidFill>
          </p:spPr>
          <p:txBody>
            <a:bodyPr/>
            <a:lstStyle/>
            <a:p/>
          </p:txBody>
        </p:sp>
        <p:sp>
          <p:nvSpPr>
            <p:cNvPr id="44" name="rc44"/>
            <p:cNvSpPr/>
            <p:nvPr/>
          </p:nvSpPr>
          <p:spPr>
            <a:xfrm>
              <a:off x="3961705" y="3030102"/>
              <a:ext cx="239888" cy="1181907"/>
            </a:xfrm>
            <a:prstGeom prst="rect">
              <a:avLst/>
            </a:prstGeom>
            <a:solidFill>
              <a:srgbClr val="80BD41">
                <a:alpha val="100000"/>
              </a:srgbClr>
            </a:solidFill>
          </p:spPr>
          <p:txBody>
            <a:bodyPr/>
            <a:lstStyle/>
            <a:p/>
          </p:txBody>
        </p:sp>
        <p:sp>
          <p:nvSpPr>
            <p:cNvPr id="45" name="rc45"/>
            <p:cNvSpPr/>
            <p:nvPr/>
          </p:nvSpPr>
          <p:spPr>
            <a:xfrm>
              <a:off x="3961705" y="2993558"/>
              <a:ext cx="239888" cy="36543"/>
            </a:xfrm>
            <a:prstGeom prst="rect">
              <a:avLst/>
            </a:prstGeom>
            <a:solidFill>
              <a:srgbClr val="1CABE2">
                <a:alpha val="100000"/>
              </a:srgbClr>
            </a:solidFill>
          </p:spPr>
          <p:txBody>
            <a:bodyPr/>
            <a:lstStyle/>
            <a:p/>
          </p:txBody>
        </p:sp>
        <p:sp>
          <p:nvSpPr>
            <p:cNvPr id="46" name="rc46"/>
            <p:cNvSpPr/>
            <p:nvPr/>
          </p:nvSpPr>
          <p:spPr>
            <a:xfrm>
              <a:off x="4228248" y="3065757"/>
              <a:ext cx="239888" cy="1146251"/>
            </a:xfrm>
            <a:prstGeom prst="rect">
              <a:avLst/>
            </a:prstGeom>
            <a:solidFill>
              <a:srgbClr val="80BD41">
                <a:alpha val="100000"/>
              </a:srgbClr>
            </a:solidFill>
          </p:spPr>
          <p:txBody>
            <a:bodyPr/>
            <a:lstStyle/>
            <a:p/>
          </p:txBody>
        </p:sp>
        <p:sp>
          <p:nvSpPr>
            <p:cNvPr id="47" name="rc47"/>
            <p:cNvSpPr/>
            <p:nvPr/>
          </p:nvSpPr>
          <p:spPr>
            <a:xfrm>
              <a:off x="4228248" y="3030305"/>
              <a:ext cx="239888" cy="35452"/>
            </a:xfrm>
            <a:prstGeom prst="rect">
              <a:avLst/>
            </a:prstGeom>
            <a:solidFill>
              <a:srgbClr val="1CABE2">
                <a:alpha val="100000"/>
              </a:srgbClr>
            </a:solidFill>
          </p:spPr>
          <p:txBody>
            <a:bodyPr/>
            <a:lstStyle/>
            <a:p/>
          </p:txBody>
        </p:sp>
        <p:sp>
          <p:nvSpPr>
            <p:cNvPr id="48" name="rc48"/>
            <p:cNvSpPr/>
            <p:nvPr/>
          </p:nvSpPr>
          <p:spPr>
            <a:xfrm>
              <a:off x="4494791" y="3115447"/>
              <a:ext cx="239888" cy="1096562"/>
            </a:xfrm>
            <a:prstGeom prst="rect">
              <a:avLst/>
            </a:prstGeom>
            <a:solidFill>
              <a:srgbClr val="80BD41">
                <a:alpha val="100000"/>
              </a:srgbClr>
            </a:solidFill>
          </p:spPr>
          <p:txBody>
            <a:bodyPr/>
            <a:lstStyle/>
            <a:p/>
          </p:txBody>
        </p:sp>
        <p:sp>
          <p:nvSpPr>
            <p:cNvPr id="49" name="rc49"/>
            <p:cNvSpPr/>
            <p:nvPr/>
          </p:nvSpPr>
          <p:spPr>
            <a:xfrm>
              <a:off x="4494791" y="3069767"/>
              <a:ext cx="239888" cy="45679"/>
            </a:xfrm>
            <a:prstGeom prst="rect">
              <a:avLst/>
            </a:prstGeom>
            <a:solidFill>
              <a:srgbClr val="1CABE2">
                <a:alpha val="100000"/>
              </a:srgbClr>
            </a:solidFill>
          </p:spPr>
          <p:txBody>
            <a:bodyPr/>
            <a:lstStyle/>
            <a:p/>
          </p:txBody>
        </p:sp>
        <p:sp>
          <p:nvSpPr>
            <p:cNvPr id="50" name="rc50"/>
            <p:cNvSpPr/>
            <p:nvPr/>
          </p:nvSpPr>
          <p:spPr>
            <a:xfrm>
              <a:off x="4761334" y="3176403"/>
              <a:ext cx="239888" cy="1035605"/>
            </a:xfrm>
            <a:prstGeom prst="rect">
              <a:avLst/>
            </a:prstGeom>
            <a:solidFill>
              <a:srgbClr val="80BD41">
                <a:alpha val="100000"/>
              </a:srgbClr>
            </a:solidFill>
          </p:spPr>
          <p:txBody>
            <a:bodyPr/>
            <a:lstStyle/>
            <a:p/>
          </p:txBody>
        </p:sp>
        <p:sp>
          <p:nvSpPr>
            <p:cNvPr id="51" name="rc51"/>
            <p:cNvSpPr/>
            <p:nvPr/>
          </p:nvSpPr>
          <p:spPr>
            <a:xfrm>
              <a:off x="4761334" y="3133262"/>
              <a:ext cx="239888" cy="43141"/>
            </a:xfrm>
            <a:prstGeom prst="rect">
              <a:avLst/>
            </a:prstGeom>
            <a:solidFill>
              <a:srgbClr val="1CABE2">
                <a:alpha val="100000"/>
              </a:srgbClr>
            </a:solidFill>
          </p:spPr>
          <p:txBody>
            <a:bodyPr/>
            <a:lstStyle/>
            <a:p/>
          </p:txBody>
        </p:sp>
        <p:sp>
          <p:nvSpPr>
            <p:cNvPr id="52" name="rc52"/>
            <p:cNvSpPr/>
            <p:nvPr/>
          </p:nvSpPr>
          <p:spPr>
            <a:xfrm>
              <a:off x="5027877" y="3169171"/>
              <a:ext cx="239888" cy="1042838"/>
            </a:xfrm>
            <a:prstGeom prst="rect">
              <a:avLst/>
            </a:prstGeom>
            <a:solidFill>
              <a:srgbClr val="80BD41">
                <a:alpha val="100000"/>
              </a:srgbClr>
            </a:solidFill>
          </p:spPr>
          <p:txBody>
            <a:bodyPr/>
            <a:lstStyle/>
            <a:p/>
          </p:txBody>
        </p:sp>
        <p:sp>
          <p:nvSpPr>
            <p:cNvPr id="53" name="rc53"/>
            <p:cNvSpPr/>
            <p:nvPr/>
          </p:nvSpPr>
          <p:spPr>
            <a:xfrm>
              <a:off x="5027877" y="3136916"/>
              <a:ext cx="239888" cy="32254"/>
            </a:xfrm>
            <a:prstGeom prst="rect">
              <a:avLst/>
            </a:prstGeom>
            <a:solidFill>
              <a:srgbClr val="1CABE2">
                <a:alpha val="100000"/>
              </a:srgbClr>
            </a:solidFill>
          </p:spPr>
          <p:txBody>
            <a:bodyPr/>
            <a:lstStyle/>
            <a:p/>
          </p:txBody>
        </p:sp>
        <p:sp>
          <p:nvSpPr>
            <p:cNvPr id="54" name="rc54"/>
            <p:cNvSpPr/>
            <p:nvPr/>
          </p:nvSpPr>
          <p:spPr>
            <a:xfrm>
              <a:off x="5294420" y="3187772"/>
              <a:ext cx="239888" cy="1024236"/>
            </a:xfrm>
            <a:prstGeom prst="rect">
              <a:avLst/>
            </a:prstGeom>
            <a:solidFill>
              <a:srgbClr val="80BD41">
                <a:alpha val="100000"/>
              </a:srgbClr>
            </a:solidFill>
          </p:spPr>
          <p:txBody>
            <a:bodyPr/>
            <a:lstStyle/>
            <a:p/>
          </p:txBody>
        </p:sp>
        <p:sp>
          <p:nvSpPr>
            <p:cNvPr id="55" name="rc55"/>
            <p:cNvSpPr/>
            <p:nvPr/>
          </p:nvSpPr>
          <p:spPr>
            <a:xfrm>
              <a:off x="5294420" y="3156101"/>
              <a:ext cx="239888" cy="31671"/>
            </a:xfrm>
            <a:prstGeom prst="rect">
              <a:avLst/>
            </a:prstGeom>
            <a:solidFill>
              <a:srgbClr val="1CABE2">
                <a:alpha val="100000"/>
              </a:srgbClr>
            </a:solidFill>
          </p:spPr>
          <p:txBody>
            <a:bodyPr/>
            <a:lstStyle/>
            <a:p/>
          </p:txBody>
        </p:sp>
        <p:sp>
          <p:nvSpPr>
            <p:cNvPr id="56" name="rc56"/>
            <p:cNvSpPr/>
            <p:nvPr/>
          </p:nvSpPr>
          <p:spPr>
            <a:xfrm>
              <a:off x="5560963" y="3212719"/>
              <a:ext cx="239888" cy="999290"/>
            </a:xfrm>
            <a:prstGeom prst="rect">
              <a:avLst/>
            </a:prstGeom>
            <a:solidFill>
              <a:srgbClr val="80BD41">
                <a:alpha val="100000"/>
              </a:srgbClr>
            </a:solidFill>
          </p:spPr>
          <p:txBody>
            <a:bodyPr/>
            <a:lstStyle/>
            <a:p/>
          </p:txBody>
        </p:sp>
        <p:sp>
          <p:nvSpPr>
            <p:cNvPr id="57" name="rc57"/>
            <p:cNvSpPr/>
            <p:nvPr/>
          </p:nvSpPr>
          <p:spPr>
            <a:xfrm>
              <a:off x="5560963" y="3181809"/>
              <a:ext cx="239888" cy="30909"/>
            </a:xfrm>
            <a:prstGeom prst="rect">
              <a:avLst/>
            </a:prstGeom>
            <a:solidFill>
              <a:srgbClr val="1CABE2">
                <a:alpha val="100000"/>
              </a:srgbClr>
            </a:solidFill>
          </p:spPr>
          <p:txBody>
            <a:bodyPr/>
            <a:lstStyle/>
            <a:p/>
          </p:txBody>
        </p:sp>
        <p:sp>
          <p:nvSpPr>
            <p:cNvPr id="58" name="rc58"/>
            <p:cNvSpPr/>
            <p:nvPr/>
          </p:nvSpPr>
          <p:spPr>
            <a:xfrm>
              <a:off x="5827506" y="3273955"/>
              <a:ext cx="239888" cy="938054"/>
            </a:xfrm>
            <a:prstGeom prst="rect">
              <a:avLst/>
            </a:prstGeom>
            <a:solidFill>
              <a:srgbClr val="80BD41">
                <a:alpha val="100000"/>
              </a:srgbClr>
            </a:solidFill>
          </p:spPr>
          <p:txBody>
            <a:bodyPr/>
            <a:lstStyle/>
            <a:p/>
          </p:txBody>
        </p:sp>
        <p:sp>
          <p:nvSpPr>
            <p:cNvPr id="59" name="rc59"/>
            <p:cNvSpPr/>
            <p:nvPr/>
          </p:nvSpPr>
          <p:spPr>
            <a:xfrm>
              <a:off x="5827506" y="3224595"/>
              <a:ext cx="239888" cy="49359"/>
            </a:xfrm>
            <a:prstGeom prst="rect">
              <a:avLst/>
            </a:prstGeom>
            <a:solidFill>
              <a:srgbClr val="1CABE2">
                <a:alpha val="100000"/>
              </a:srgbClr>
            </a:solidFill>
          </p:spPr>
          <p:txBody>
            <a:bodyPr/>
            <a:lstStyle/>
            <a:p/>
          </p:txBody>
        </p:sp>
        <p:sp>
          <p:nvSpPr>
            <p:cNvPr id="60" name="rc60"/>
            <p:cNvSpPr/>
            <p:nvPr/>
          </p:nvSpPr>
          <p:spPr>
            <a:xfrm>
              <a:off x="6094049" y="3312351"/>
              <a:ext cx="239888" cy="899658"/>
            </a:xfrm>
            <a:prstGeom prst="rect">
              <a:avLst/>
            </a:prstGeom>
            <a:solidFill>
              <a:srgbClr val="80BD41">
                <a:alpha val="100000"/>
              </a:srgbClr>
            </a:solidFill>
          </p:spPr>
          <p:txBody>
            <a:bodyPr/>
            <a:lstStyle/>
            <a:p/>
          </p:txBody>
        </p:sp>
        <p:sp>
          <p:nvSpPr>
            <p:cNvPr id="61" name="rc61"/>
            <p:cNvSpPr/>
            <p:nvPr/>
          </p:nvSpPr>
          <p:spPr>
            <a:xfrm>
              <a:off x="6094049" y="3274868"/>
              <a:ext cx="239888" cy="37482"/>
            </a:xfrm>
            <a:prstGeom prst="rect">
              <a:avLst/>
            </a:prstGeom>
            <a:solidFill>
              <a:srgbClr val="1CABE2">
                <a:alpha val="100000"/>
              </a:srgbClr>
            </a:solidFill>
          </p:spPr>
          <p:txBody>
            <a:bodyPr/>
            <a:lstStyle/>
            <a:p/>
          </p:txBody>
        </p:sp>
        <p:sp>
          <p:nvSpPr>
            <p:cNvPr id="62" name="rc62"/>
            <p:cNvSpPr/>
            <p:nvPr/>
          </p:nvSpPr>
          <p:spPr>
            <a:xfrm>
              <a:off x="6360593" y="3351940"/>
              <a:ext cx="239888" cy="860069"/>
            </a:xfrm>
            <a:prstGeom prst="rect">
              <a:avLst/>
            </a:prstGeom>
            <a:solidFill>
              <a:srgbClr val="80BD41">
                <a:alpha val="100000"/>
              </a:srgbClr>
            </a:solidFill>
          </p:spPr>
          <p:txBody>
            <a:bodyPr/>
            <a:lstStyle/>
            <a:p/>
          </p:txBody>
        </p:sp>
        <p:sp>
          <p:nvSpPr>
            <p:cNvPr id="63" name="rc63"/>
            <p:cNvSpPr/>
            <p:nvPr/>
          </p:nvSpPr>
          <p:spPr>
            <a:xfrm>
              <a:off x="6360593" y="3306666"/>
              <a:ext cx="239888" cy="45273"/>
            </a:xfrm>
            <a:prstGeom prst="rect">
              <a:avLst/>
            </a:prstGeom>
            <a:solidFill>
              <a:srgbClr val="1CABE2">
                <a:alpha val="100000"/>
              </a:srgbClr>
            </a:solidFill>
          </p:spPr>
          <p:txBody>
            <a:bodyPr/>
            <a:lstStyle/>
            <a:p/>
          </p:txBody>
        </p:sp>
        <p:sp>
          <p:nvSpPr>
            <p:cNvPr id="64" name="rc64"/>
            <p:cNvSpPr/>
            <p:nvPr/>
          </p:nvSpPr>
          <p:spPr>
            <a:xfrm>
              <a:off x="6627136" y="3394701"/>
              <a:ext cx="239888" cy="817308"/>
            </a:xfrm>
            <a:prstGeom prst="rect">
              <a:avLst/>
            </a:prstGeom>
            <a:solidFill>
              <a:srgbClr val="80BD41">
                <a:alpha val="100000"/>
              </a:srgbClr>
            </a:solidFill>
          </p:spPr>
          <p:txBody>
            <a:bodyPr/>
            <a:lstStyle/>
            <a:p/>
          </p:txBody>
        </p:sp>
        <p:sp>
          <p:nvSpPr>
            <p:cNvPr id="65" name="rc65"/>
            <p:cNvSpPr/>
            <p:nvPr/>
          </p:nvSpPr>
          <p:spPr>
            <a:xfrm>
              <a:off x="6627136" y="3342525"/>
              <a:ext cx="239888" cy="52176"/>
            </a:xfrm>
            <a:prstGeom prst="rect">
              <a:avLst/>
            </a:prstGeom>
            <a:solidFill>
              <a:srgbClr val="1CABE2">
                <a:alpha val="100000"/>
              </a:srgbClr>
            </a:solidFill>
          </p:spPr>
          <p:txBody>
            <a:bodyPr/>
            <a:lstStyle/>
            <a:p/>
          </p:txBody>
        </p:sp>
        <p:sp>
          <p:nvSpPr>
            <p:cNvPr id="66" name="rc66"/>
            <p:cNvSpPr/>
            <p:nvPr/>
          </p:nvSpPr>
          <p:spPr>
            <a:xfrm>
              <a:off x="6893679" y="3410587"/>
              <a:ext cx="239888" cy="801422"/>
            </a:xfrm>
            <a:prstGeom prst="rect">
              <a:avLst/>
            </a:prstGeom>
            <a:solidFill>
              <a:srgbClr val="80BD41">
                <a:alpha val="100000"/>
              </a:srgbClr>
            </a:solidFill>
          </p:spPr>
          <p:txBody>
            <a:bodyPr/>
            <a:lstStyle/>
            <a:p/>
          </p:txBody>
        </p:sp>
        <p:sp>
          <p:nvSpPr>
            <p:cNvPr id="67" name="rc67"/>
            <p:cNvSpPr/>
            <p:nvPr/>
          </p:nvSpPr>
          <p:spPr>
            <a:xfrm>
              <a:off x="6893679" y="3350265"/>
              <a:ext cx="239888" cy="60322"/>
            </a:xfrm>
            <a:prstGeom prst="rect">
              <a:avLst/>
            </a:prstGeom>
            <a:solidFill>
              <a:srgbClr val="1CABE2">
                <a:alpha val="100000"/>
              </a:srgbClr>
            </a:solidFill>
          </p:spPr>
          <p:txBody>
            <a:bodyPr/>
            <a:lstStyle/>
            <a:p/>
          </p:txBody>
        </p:sp>
        <p:sp>
          <p:nvSpPr>
            <p:cNvPr id="68" name="rc68"/>
            <p:cNvSpPr/>
            <p:nvPr/>
          </p:nvSpPr>
          <p:spPr>
            <a:xfrm>
              <a:off x="7160222" y="3395005"/>
              <a:ext cx="239888" cy="817003"/>
            </a:xfrm>
            <a:prstGeom prst="rect">
              <a:avLst/>
            </a:prstGeom>
            <a:solidFill>
              <a:srgbClr val="80BD41">
                <a:alpha val="100000"/>
              </a:srgbClr>
            </a:solidFill>
          </p:spPr>
          <p:txBody>
            <a:bodyPr/>
            <a:lstStyle/>
            <a:p/>
          </p:txBody>
        </p:sp>
        <p:sp>
          <p:nvSpPr>
            <p:cNvPr id="69" name="rc69"/>
            <p:cNvSpPr/>
            <p:nvPr/>
          </p:nvSpPr>
          <p:spPr>
            <a:xfrm>
              <a:off x="7160222" y="3352016"/>
              <a:ext cx="239888" cy="42989"/>
            </a:xfrm>
            <a:prstGeom prst="rect">
              <a:avLst/>
            </a:prstGeom>
            <a:solidFill>
              <a:srgbClr val="1CABE2">
                <a:alpha val="100000"/>
              </a:srgbClr>
            </a:solidFill>
          </p:spPr>
          <p:txBody>
            <a:bodyPr/>
            <a:lstStyle/>
            <a:p/>
          </p:txBody>
        </p:sp>
        <p:sp>
          <p:nvSpPr>
            <p:cNvPr id="70" name="rc70"/>
            <p:cNvSpPr/>
            <p:nvPr/>
          </p:nvSpPr>
          <p:spPr>
            <a:xfrm>
              <a:off x="7426765" y="3418708"/>
              <a:ext cx="239888" cy="793301"/>
            </a:xfrm>
            <a:prstGeom prst="rect">
              <a:avLst/>
            </a:prstGeom>
            <a:solidFill>
              <a:srgbClr val="80BD41">
                <a:alpha val="100000"/>
              </a:srgbClr>
            </a:solidFill>
          </p:spPr>
          <p:txBody>
            <a:bodyPr/>
            <a:lstStyle/>
            <a:p/>
          </p:txBody>
        </p:sp>
        <p:sp>
          <p:nvSpPr>
            <p:cNvPr id="71" name="rc71"/>
            <p:cNvSpPr/>
            <p:nvPr/>
          </p:nvSpPr>
          <p:spPr>
            <a:xfrm>
              <a:off x="7426765" y="3358995"/>
              <a:ext cx="239888" cy="59713"/>
            </a:xfrm>
            <a:prstGeom prst="rect">
              <a:avLst/>
            </a:prstGeom>
            <a:solidFill>
              <a:srgbClr val="1CABE2">
                <a:alpha val="100000"/>
              </a:srgbClr>
            </a:solidFill>
          </p:spPr>
          <p:txBody>
            <a:bodyPr/>
            <a:lstStyle/>
            <a:p/>
          </p:txBody>
        </p:sp>
        <p:sp>
          <p:nvSpPr>
            <p:cNvPr id="72" name="rc72"/>
            <p:cNvSpPr/>
            <p:nvPr/>
          </p:nvSpPr>
          <p:spPr>
            <a:xfrm>
              <a:off x="7693308" y="3418759"/>
              <a:ext cx="239888" cy="793250"/>
            </a:xfrm>
            <a:prstGeom prst="rect">
              <a:avLst/>
            </a:prstGeom>
            <a:solidFill>
              <a:srgbClr val="80BD41">
                <a:alpha val="100000"/>
              </a:srgbClr>
            </a:solidFill>
          </p:spPr>
          <p:txBody>
            <a:bodyPr/>
            <a:lstStyle/>
            <a:p/>
          </p:txBody>
        </p:sp>
        <p:sp>
          <p:nvSpPr>
            <p:cNvPr id="73" name="rc73"/>
            <p:cNvSpPr/>
            <p:nvPr/>
          </p:nvSpPr>
          <p:spPr>
            <a:xfrm>
              <a:off x="7693308" y="3368131"/>
              <a:ext cx="239888" cy="50628"/>
            </a:xfrm>
            <a:prstGeom prst="rect">
              <a:avLst/>
            </a:prstGeom>
            <a:solidFill>
              <a:srgbClr val="1CABE2">
                <a:alpha val="100000"/>
              </a:srgbClr>
            </a:solidFill>
          </p:spPr>
          <p:txBody>
            <a:bodyPr/>
            <a:lstStyle/>
            <a:p/>
          </p:txBody>
        </p:sp>
        <p:sp>
          <p:nvSpPr>
            <p:cNvPr id="74" name="rc74"/>
            <p:cNvSpPr/>
            <p:nvPr/>
          </p:nvSpPr>
          <p:spPr>
            <a:xfrm>
              <a:off x="7959851" y="3434493"/>
              <a:ext cx="239888" cy="777516"/>
            </a:xfrm>
            <a:prstGeom prst="rect">
              <a:avLst/>
            </a:prstGeom>
            <a:solidFill>
              <a:srgbClr val="80BD41">
                <a:alpha val="100000"/>
              </a:srgbClr>
            </a:solidFill>
          </p:spPr>
          <p:txBody>
            <a:bodyPr/>
            <a:lstStyle/>
            <a:p/>
          </p:txBody>
        </p:sp>
        <p:sp>
          <p:nvSpPr>
            <p:cNvPr id="75" name="rc75"/>
            <p:cNvSpPr/>
            <p:nvPr/>
          </p:nvSpPr>
          <p:spPr>
            <a:xfrm>
              <a:off x="7959851" y="3375972"/>
              <a:ext cx="239888" cy="58520"/>
            </a:xfrm>
            <a:prstGeom prst="rect">
              <a:avLst/>
            </a:prstGeom>
            <a:solidFill>
              <a:srgbClr val="1CABE2">
                <a:alpha val="100000"/>
              </a:srgbClr>
            </a:solidFill>
          </p:spPr>
          <p:txBody>
            <a:bodyPr/>
            <a:lstStyle/>
            <a:p/>
          </p:txBody>
        </p:sp>
        <p:sp>
          <p:nvSpPr>
            <p:cNvPr id="76" name="pl76"/>
            <p:cNvSpPr/>
            <p:nvPr/>
          </p:nvSpPr>
          <p:spPr>
            <a:xfrm>
              <a:off x="1416218" y="2106708"/>
              <a:ext cx="6663577" cy="107413"/>
            </a:xfrm>
            <a:custGeom>
              <a:avLst/>
              <a:pathLst>
                <a:path w="6663577" h="107413">
                  <a:moveTo>
                    <a:pt x="0" y="64447"/>
                  </a:moveTo>
                  <a:lnTo>
                    <a:pt x="266543" y="42965"/>
                  </a:lnTo>
                  <a:lnTo>
                    <a:pt x="533086" y="0"/>
                  </a:lnTo>
                  <a:lnTo>
                    <a:pt x="799629" y="0"/>
                  </a:lnTo>
                  <a:lnTo>
                    <a:pt x="1066172" y="21482"/>
                  </a:lnTo>
                  <a:lnTo>
                    <a:pt x="1332715" y="42965"/>
                  </a:lnTo>
                  <a:lnTo>
                    <a:pt x="1599258" y="0"/>
                  </a:lnTo>
                  <a:lnTo>
                    <a:pt x="1865801" y="42965"/>
                  </a:lnTo>
                  <a:lnTo>
                    <a:pt x="2132344" y="21482"/>
                  </a:lnTo>
                  <a:lnTo>
                    <a:pt x="2398888" y="42965"/>
                  </a:lnTo>
                  <a:lnTo>
                    <a:pt x="2665431" y="21482"/>
                  </a:lnTo>
                  <a:lnTo>
                    <a:pt x="2931974" y="21482"/>
                  </a:lnTo>
                  <a:lnTo>
                    <a:pt x="3198517" y="42965"/>
                  </a:lnTo>
                  <a:lnTo>
                    <a:pt x="3465060" y="42965"/>
                  </a:lnTo>
                  <a:lnTo>
                    <a:pt x="3731603" y="21482"/>
                  </a:lnTo>
                  <a:lnTo>
                    <a:pt x="3998146" y="21482"/>
                  </a:lnTo>
                  <a:lnTo>
                    <a:pt x="4264689" y="21482"/>
                  </a:lnTo>
                  <a:lnTo>
                    <a:pt x="4531233" y="64447"/>
                  </a:lnTo>
                  <a:lnTo>
                    <a:pt x="4797776" y="42965"/>
                  </a:lnTo>
                  <a:lnTo>
                    <a:pt x="5064319" y="64447"/>
                  </a:lnTo>
                  <a:lnTo>
                    <a:pt x="5330862" y="85930"/>
                  </a:lnTo>
                  <a:lnTo>
                    <a:pt x="5597405" y="107413"/>
                  </a:lnTo>
                  <a:lnTo>
                    <a:pt x="5863948" y="64447"/>
                  </a:lnTo>
                  <a:lnTo>
                    <a:pt x="6130491" y="107413"/>
                  </a:lnTo>
                  <a:lnTo>
                    <a:pt x="6397034" y="85930"/>
                  </a:lnTo>
                  <a:lnTo>
                    <a:pt x="6663577" y="10741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1298664" y="30671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397.5</a:t>
              </a:r>
            </a:p>
          </p:txBody>
        </p:sp>
        <p:sp>
          <p:nvSpPr>
            <p:cNvPr id="89" name="tx89"/>
            <p:cNvSpPr/>
            <p:nvPr/>
          </p:nvSpPr>
          <p:spPr>
            <a:xfrm>
              <a:off x="2631380" y="2915413"/>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457.5</a:t>
              </a:r>
            </a:p>
          </p:txBody>
        </p:sp>
        <p:sp>
          <p:nvSpPr>
            <p:cNvPr id="90" name="tx90"/>
            <p:cNvSpPr/>
            <p:nvPr/>
          </p:nvSpPr>
          <p:spPr>
            <a:xfrm>
              <a:off x="3964096" y="28576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480.1</a:t>
              </a:r>
            </a:p>
          </p:txBody>
        </p:sp>
        <p:sp>
          <p:nvSpPr>
            <p:cNvPr id="91" name="tx91"/>
            <p:cNvSpPr/>
            <p:nvPr/>
          </p:nvSpPr>
          <p:spPr>
            <a:xfrm>
              <a:off x="5296811" y="30201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416.1</a:t>
              </a:r>
            </a:p>
          </p:txBody>
        </p:sp>
        <p:sp>
          <p:nvSpPr>
            <p:cNvPr id="92" name="tx92"/>
            <p:cNvSpPr/>
            <p:nvPr/>
          </p:nvSpPr>
          <p:spPr>
            <a:xfrm>
              <a:off x="6362984" y="31706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356.8</a:t>
              </a:r>
            </a:p>
          </p:txBody>
        </p:sp>
        <p:sp>
          <p:nvSpPr>
            <p:cNvPr id="93" name="tx93"/>
            <p:cNvSpPr/>
            <p:nvPr/>
          </p:nvSpPr>
          <p:spPr>
            <a:xfrm>
              <a:off x="6629527" y="32065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342.6</a:t>
              </a:r>
            </a:p>
          </p:txBody>
        </p:sp>
        <p:sp>
          <p:nvSpPr>
            <p:cNvPr id="94" name="tx94"/>
            <p:cNvSpPr/>
            <p:nvPr/>
          </p:nvSpPr>
          <p:spPr>
            <a:xfrm>
              <a:off x="6896070" y="32142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339.6</a:t>
              </a:r>
            </a:p>
          </p:txBody>
        </p:sp>
        <p:sp>
          <p:nvSpPr>
            <p:cNvPr id="95" name="tx95"/>
            <p:cNvSpPr/>
            <p:nvPr/>
          </p:nvSpPr>
          <p:spPr>
            <a:xfrm>
              <a:off x="7162613" y="32160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338.9</a:t>
              </a:r>
            </a:p>
          </p:txBody>
        </p:sp>
        <p:sp>
          <p:nvSpPr>
            <p:cNvPr id="96" name="tx96"/>
            <p:cNvSpPr/>
            <p:nvPr/>
          </p:nvSpPr>
          <p:spPr>
            <a:xfrm>
              <a:off x="7429156" y="32230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336.1</a:t>
              </a:r>
            </a:p>
          </p:txBody>
        </p:sp>
        <p:sp>
          <p:nvSpPr>
            <p:cNvPr id="97" name="tx97"/>
            <p:cNvSpPr/>
            <p:nvPr/>
          </p:nvSpPr>
          <p:spPr>
            <a:xfrm>
              <a:off x="7695699" y="32321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332.5</a:t>
              </a:r>
            </a:p>
          </p:txBody>
        </p:sp>
        <p:sp>
          <p:nvSpPr>
            <p:cNvPr id="98" name="tx98"/>
            <p:cNvSpPr/>
            <p:nvPr/>
          </p:nvSpPr>
          <p:spPr>
            <a:xfrm>
              <a:off x="7962242" y="32400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329.4</a:t>
              </a:r>
            </a:p>
          </p:txBody>
        </p:sp>
        <p:sp>
          <p:nvSpPr>
            <p:cNvPr id="99" name="pl99"/>
            <p:cNvSpPr/>
            <p:nvPr/>
          </p:nvSpPr>
          <p:spPr>
            <a:xfrm>
              <a:off x="1416218"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977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377.7</a:t>
              </a:r>
            </a:p>
          </p:txBody>
        </p:sp>
        <p:sp>
          <p:nvSpPr>
            <p:cNvPr id="111" name="tx111"/>
            <p:cNvSpPr/>
            <p:nvPr/>
          </p:nvSpPr>
          <p:spPr>
            <a:xfrm>
              <a:off x="1324790" y="31933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12" name="tx112"/>
            <p:cNvSpPr/>
            <p:nvPr/>
          </p:nvSpPr>
          <p:spPr>
            <a:xfrm>
              <a:off x="2631380" y="36196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439.2</a:t>
              </a:r>
            </a:p>
          </p:txBody>
        </p:sp>
        <p:sp>
          <p:nvSpPr>
            <p:cNvPr id="113" name="tx113"/>
            <p:cNvSpPr/>
            <p:nvPr/>
          </p:nvSpPr>
          <p:spPr>
            <a:xfrm>
              <a:off x="2657505" y="30391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4" name="tx114"/>
            <p:cNvSpPr/>
            <p:nvPr/>
          </p:nvSpPr>
          <p:spPr>
            <a:xfrm>
              <a:off x="3964096" y="35860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465.7</a:t>
              </a:r>
            </a:p>
          </p:txBody>
        </p:sp>
        <p:sp>
          <p:nvSpPr>
            <p:cNvPr id="115" name="tx115"/>
            <p:cNvSpPr/>
            <p:nvPr/>
          </p:nvSpPr>
          <p:spPr>
            <a:xfrm>
              <a:off x="3990221" y="29779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16" name="tx116"/>
            <p:cNvSpPr/>
            <p:nvPr/>
          </p:nvSpPr>
          <p:spPr>
            <a:xfrm>
              <a:off x="5296811" y="36647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403.6</a:t>
              </a:r>
            </a:p>
          </p:txBody>
        </p:sp>
        <p:sp>
          <p:nvSpPr>
            <p:cNvPr id="117" name="tx117"/>
            <p:cNvSpPr/>
            <p:nvPr/>
          </p:nvSpPr>
          <p:spPr>
            <a:xfrm>
              <a:off x="5322937" y="3136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8" name="tx118"/>
            <p:cNvSpPr/>
            <p:nvPr/>
          </p:nvSpPr>
          <p:spPr>
            <a:xfrm>
              <a:off x="6362984" y="37468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338.9</a:t>
              </a:r>
            </a:p>
          </p:txBody>
        </p:sp>
        <p:sp>
          <p:nvSpPr>
            <p:cNvPr id="119" name="tx119"/>
            <p:cNvSpPr/>
            <p:nvPr/>
          </p:nvSpPr>
          <p:spPr>
            <a:xfrm>
              <a:off x="6389109" y="3294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20" name="tx120"/>
            <p:cNvSpPr/>
            <p:nvPr/>
          </p:nvSpPr>
          <p:spPr>
            <a:xfrm>
              <a:off x="6629527" y="37682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322.1</a:t>
              </a:r>
            </a:p>
          </p:txBody>
        </p:sp>
        <p:sp>
          <p:nvSpPr>
            <p:cNvPr id="121" name="tx121"/>
            <p:cNvSpPr/>
            <p:nvPr/>
          </p:nvSpPr>
          <p:spPr>
            <a:xfrm>
              <a:off x="6655652" y="33335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22" name="tx122"/>
            <p:cNvSpPr/>
            <p:nvPr/>
          </p:nvSpPr>
          <p:spPr>
            <a:xfrm>
              <a:off x="6896070" y="37762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315.8</a:t>
              </a:r>
            </a:p>
          </p:txBody>
        </p:sp>
        <p:sp>
          <p:nvSpPr>
            <p:cNvPr id="123" name="tx123"/>
            <p:cNvSpPr/>
            <p:nvPr/>
          </p:nvSpPr>
          <p:spPr>
            <a:xfrm>
              <a:off x="6922195" y="33453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24" name="tx124"/>
            <p:cNvSpPr/>
            <p:nvPr/>
          </p:nvSpPr>
          <p:spPr>
            <a:xfrm>
              <a:off x="7162613" y="3768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321.9</a:t>
              </a:r>
            </a:p>
          </p:txBody>
        </p:sp>
        <p:sp>
          <p:nvSpPr>
            <p:cNvPr id="125" name="tx125"/>
            <p:cNvSpPr/>
            <p:nvPr/>
          </p:nvSpPr>
          <p:spPr>
            <a:xfrm>
              <a:off x="7188738" y="33384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6" name="tx126"/>
            <p:cNvSpPr/>
            <p:nvPr/>
          </p:nvSpPr>
          <p:spPr>
            <a:xfrm>
              <a:off x="7429156" y="37802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312.6</a:t>
              </a:r>
            </a:p>
          </p:txBody>
        </p:sp>
        <p:sp>
          <p:nvSpPr>
            <p:cNvPr id="127" name="tx127"/>
            <p:cNvSpPr/>
            <p:nvPr/>
          </p:nvSpPr>
          <p:spPr>
            <a:xfrm>
              <a:off x="7455282" y="33537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28" name="tx128"/>
            <p:cNvSpPr/>
            <p:nvPr/>
          </p:nvSpPr>
          <p:spPr>
            <a:xfrm>
              <a:off x="7695699" y="37802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312.6</a:t>
              </a:r>
            </a:p>
          </p:txBody>
        </p:sp>
        <p:sp>
          <p:nvSpPr>
            <p:cNvPr id="129" name="tx129"/>
            <p:cNvSpPr/>
            <p:nvPr/>
          </p:nvSpPr>
          <p:spPr>
            <a:xfrm>
              <a:off x="7761002" y="335839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30" name="tx130"/>
            <p:cNvSpPr/>
            <p:nvPr/>
          </p:nvSpPr>
          <p:spPr>
            <a:xfrm>
              <a:off x="7962242" y="37881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306.4</a:t>
              </a:r>
            </a:p>
          </p:txBody>
        </p:sp>
        <p:sp>
          <p:nvSpPr>
            <p:cNvPr id="131" name="tx131"/>
            <p:cNvSpPr/>
            <p:nvPr/>
          </p:nvSpPr>
          <p:spPr>
            <a:xfrm>
              <a:off x="7988368" y="33701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254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8910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565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3315"/>
              <a:ext cx="132360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Spain, 2000-2025</a:t>
              </a:r>
            </a:p>
          </p:txBody>
        </p:sp>
        <p:sp>
          <p:nvSpPr>
            <p:cNvPr id="162" name="pl162"/>
            <p:cNvSpPr/>
            <p:nvPr/>
          </p:nvSpPr>
          <p:spPr>
            <a:xfrm>
              <a:off x="22177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06070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9036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7466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3922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9821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8251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6245947" cy="124062"/>
            </a:xfrm>
            <a:prstGeom prst="rect">
              <a:avLst/>
            </a:prstGeom>
            <a:solidFill>
              <a:srgbClr val="80BD41">
                <a:alpha val="100000"/>
              </a:srgbClr>
            </a:solidFill>
          </p:spPr>
          <p:txBody>
            <a:bodyPr/>
            <a:lstStyle/>
            <a:p/>
          </p:txBody>
        </p:sp>
        <p:sp>
          <p:nvSpPr>
            <p:cNvPr id="174" name="rc174"/>
            <p:cNvSpPr/>
            <p:nvPr/>
          </p:nvSpPr>
          <p:spPr>
            <a:xfrm>
              <a:off x="7542221" y="5840557"/>
              <a:ext cx="328782" cy="124062"/>
            </a:xfrm>
            <a:prstGeom prst="rect">
              <a:avLst/>
            </a:prstGeom>
            <a:solidFill>
              <a:srgbClr val="1CABE2">
                <a:alpha val="100000"/>
              </a:srgbClr>
            </a:solidFill>
          </p:spPr>
          <p:txBody>
            <a:bodyPr/>
            <a:lstStyle/>
            <a:p/>
          </p:txBody>
        </p:sp>
        <p:sp>
          <p:nvSpPr>
            <p:cNvPr id="175" name="rc175"/>
            <p:cNvSpPr/>
            <p:nvPr/>
          </p:nvSpPr>
          <p:spPr>
            <a:xfrm>
              <a:off x="1296273" y="5685479"/>
              <a:ext cx="5760698" cy="124062"/>
            </a:xfrm>
            <a:prstGeom prst="rect">
              <a:avLst/>
            </a:prstGeom>
            <a:solidFill>
              <a:srgbClr val="80BD41">
                <a:alpha val="100000"/>
              </a:srgbClr>
            </a:solidFill>
          </p:spPr>
          <p:txBody>
            <a:bodyPr/>
            <a:lstStyle/>
            <a:p/>
          </p:txBody>
        </p:sp>
        <p:sp>
          <p:nvSpPr>
            <p:cNvPr id="176" name="rc176"/>
            <p:cNvSpPr/>
            <p:nvPr/>
          </p:nvSpPr>
          <p:spPr>
            <a:xfrm>
              <a:off x="7056972" y="5685479"/>
              <a:ext cx="367668" cy="124062"/>
            </a:xfrm>
            <a:prstGeom prst="rect">
              <a:avLst/>
            </a:prstGeom>
            <a:solidFill>
              <a:srgbClr val="1CABE2">
                <a:alpha val="100000"/>
              </a:srgbClr>
            </a:solidFill>
          </p:spPr>
          <p:txBody>
            <a:bodyPr/>
            <a:lstStyle/>
            <a:p/>
          </p:txBody>
        </p:sp>
        <p:sp>
          <p:nvSpPr>
            <p:cNvPr id="177" name="rc177"/>
            <p:cNvSpPr/>
            <p:nvPr/>
          </p:nvSpPr>
          <p:spPr>
            <a:xfrm>
              <a:off x="1296273" y="5530401"/>
              <a:ext cx="5646435" cy="124062"/>
            </a:xfrm>
            <a:prstGeom prst="rect">
              <a:avLst/>
            </a:prstGeom>
            <a:solidFill>
              <a:srgbClr val="80BD41">
                <a:alpha val="100000"/>
              </a:srgbClr>
            </a:solidFill>
          </p:spPr>
          <p:txBody>
            <a:bodyPr/>
            <a:lstStyle/>
            <a:p/>
          </p:txBody>
        </p:sp>
        <p:sp>
          <p:nvSpPr>
            <p:cNvPr id="178" name="rc178"/>
            <p:cNvSpPr/>
            <p:nvPr/>
          </p:nvSpPr>
          <p:spPr>
            <a:xfrm>
              <a:off x="6942709" y="5530401"/>
              <a:ext cx="424984" cy="124062"/>
            </a:xfrm>
            <a:prstGeom prst="rect">
              <a:avLst/>
            </a:prstGeom>
            <a:solidFill>
              <a:srgbClr val="1CABE2">
                <a:alpha val="100000"/>
              </a:srgbClr>
            </a:solidFill>
          </p:spPr>
          <p:txBody>
            <a:bodyPr/>
            <a:lstStyle/>
            <a:p/>
          </p:txBody>
        </p:sp>
        <p:sp>
          <p:nvSpPr>
            <p:cNvPr id="179" name="tx179"/>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356.8</a:t>
              </a:r>
            </a:p>
          </p:txBody>
        </p:sp>
        <p:sp>
          <p:nvSpPr>
            <p:cNvPr id="180" name="tx180"/>
            <p:cNvSpPr/>
            <p:nvPr/>
          </p:nvSpPr>
          <p:spPr>
            <a:xfrm>
              <a:off x="7586378"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332.5</a:t>
              </a:r>
            </a:p>
          </p:txBody>
        </p:sp>
        <p:sp>
          <p:nvSpPr>
            <p:cNvPr id="181" name="tx181"/>
            <p:cNvSpPr/>
            <p:nvPr/>
          </p:nvSpPr>
          <p:spPr>
            <a:xfrm>
              <a:off x="7526583"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329.4</a:t>
              </a:r>
            </a:p>
          </p:txBody>
        </p:sp>
        <p:sp>
          <p:nvSpPr>
            <p:cNvPr id="182" name="tx182"/>
            <p:cNvSpPr/>
            <p:nvPr/>
          </p:nvSpPr>
          <p:spPr>
            <a:xfrm>
              <a:off x="4283609"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338.9</a:t>
              </a:r>
            </a:p>
          </p:txBody>
        </p:sp>
        <p:sp>
          <p:nvSpPr>
            <p:cNvPr id="183" name="tx183"/>
            <p:cNvSpPr/>
            <p:nvPr/>
          </p:nvSpPr>
          <p:spPr>
            <a:xfrm>
              <a:off x="7601119"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4" name="tx184"/>
            <p:cNvSpPr/>
            <p:nvPr/>
          </p:nvSpPr>
          <p:spPr>
            <a:xfrm>
              <a:off x="4040984"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312.6</a:t>
              </a:r>
            </a:p>
          </p:txBody>
        </p:sp>
        <p:sp>
          <p:nvSpPr>
            <p:cNvPr id="185" name="tx185"/>
            <p:cNvSpPr/>
            <p:nvPr/>
          </p:nvSpPr>
          <p:spPr>
            <a:xfrm>
              <a:off x="7180517" y="5707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86" name="tx186"/>
            <p:cNvSpPr/>
            <p:nvPr/>
          </p:nvSpPr>
          <p:spPr>
            <a:xfrm>
              <a:off x="3983853"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306.4</a:t>
              </a:r>
            </a:p>
          </p:txBody>
        </p:sp>
        <p:sp>
          <p:nvSpPr>
            <p:cNvPr id="187" name="tx187"/>
            <p:cNvSpPr/>
            <p:nvPr/>
          </p:nvSpPr>
          <p:spPr>
            <a:xfrm>
              <a:off x="7049707"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02268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86563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6708587"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(93%) was lower than in 2019 (95%).
The number of children vaccinated with DTP3 decreased 10%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29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47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66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784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38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5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975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03152"/>
              <a:ext cx="239888" cy="608857"/>
            </a:xfrm>
            <a:prstGeom prst="rect">
              <a:avLst/>
            </a:prstGeom>
            <a:solidFill>
              <a:srgbClr val="E2231A">
                <a:alpha val="90196"/>
              </a:srgbClr>
            </a:solidFill>
          </p:spPr>
          <p:txBody>
            <a:bodyPr/>
            <a:lstStyle/>
            <a:p/>
          </p:txBody>
        </p:sp>
        <p:sp>
          <p:nvSpPr>
            <p:cNvPr id="25" name="rc25"/>
            <p:cNvSpPr/>
            <p:nvPr/>
          </p:nvSpPr>
          <p:spPr>
            <a:xfrm>
              <a:off x="1562816" y="3798506"/>
              <a:ext cx="239888" cy="413503"/>
            </a:xfrm>
            <a:prstGeom prst="rect">
              <a:avLst/>
            </a:prstGeom>
            <a:solidFill>
              <a:srgbClr val="E2231A">
                <a:alpha val="90196"/>
              </a:srgbClr>
            </a:solidFill>
          </p:spPr>
          <p:txBody>
            <a:bodyPr/>
            <a:lstStyle/>
            <a:p/>
          </p:txBody>
        </p:sp>
        <p:sp>
          <p:nvSpPr>
            <p:cNvPr id="26" name="rc26"/>
            <p:cNvSpPr/>
            <p:nvPr/>
          </p:nvSpPr>
          <p:spPr>
            <a:xfrm>
              <a:off x="1829360" y="3896681"/>
              <a:ext cx="239888" cy="315328"/>
            </a:xfrm>
            <a:prstGeom prst="rect">
              <a:avLst/>
            </a:prstGeom>
            <a:solidFill>
              <a:srgbClr val="E2231A">
                <a:alpha val="90196"/>
              </a:srgbClr>
            </a:solidFill>
          </p:spPr>
          <p:txBody>
            <a:bodyPr/>
            <a:lstStyle/>
            <a:p/>
          </p:txBody>
        </p:sp>
        <p:sp>
          <p:nvSpPr>
            <p:cNvPr id="27" name="rc27"/>
            <p:cNvSpPr/>
            <p:nvPr/>
          </p:nvSpPr>
          <p:spPr>
            <a:xfrm>
              <a:off x="2095903" y="3990822"/>
              <a:ext cx="239888" cy="221186"/>
            </a:xfrm>
            <a:prstGeom prst="rect">
              <a:avLst/>
            </a:prstGeom>
            <a:solidFill>
              <a:srgbClr val="E2231A">
                <a:alpha val="90196"/>
              </a:srgbClr>
            </a:solidFill>
          </p:spPr>
          <p:txBody>
            <a:bodyPr/>
            <a:lstStyle/>
            <a:p/>
          </p:txBody>
        </p:sp>
        <p:sp>
          <p:nvSpPr>
            <p:cNvPr id="28" name="rc28"/>
            <p:cNvSpPr/>
            <p:nvPr/>
          </p:nvSpPr>
          <p:spPr>
            <a:xfrm>
              <a:off x="2362446" y="3870465"/>
              <a:ext cx="239888" cy="341544"/>
            </a:xfrm>
            <a:prstGeom prst="rect">
              <a:avLst/>
            </a:prstGeom>
            <a:solidFill>
              <a:srgbClr val="E2231A">
                <a:alpha val="90196"/>
              </a:srgbClr>
            </a:solidFill>
          </p:spPr>
          <p:txBody>
            <a:bodyPr/>
            <a:lstStyle/>
            <a:p/>
          </p:txBody>
        </p:sp>
        <p:sp>
          <p:nvSpPr>
            <p:cNvPr id="29" name="rc29"/>
            <p:cNvSpPr/>
            <p:nvPr/>
          </p:nvSpPr>
          <p:spPr>
            <a:xfrm>
              <a:off x="2628989" y="3861684"/>
              <a:ext cx="239888" cy="350325"/>
            </a:xfrm>
            <a:prstGeom prst="rect">
              <a:avLst/>
            </a:prstGeom>
            <a:solidFill>
              <a:srgbClr val="E2231A">
                <a:alpha val="90196"/>
              </a:srgbClr>
            </a:solidFill>
          </p:spPr>
          <p:txBody>
            <a:bodyPr/>
            <a:lstStyle/>
            <a:p/>
          </p:txBody>
        </p:sp>
        <p:sp>
          <p:nvSpPr>
            <p:cNvPr id="30" name="rc30"/>
            <p:cNvSpPr/>
            <p:nvPr/>
          </p:nvSpPr>
          <p:spPr>
            <a:xfrm>
              <a:off x="2895532" y="3850529"/>
              <a:ext cx="239888" cy="361480"/>
            </a:xfrm>
            <a:prstGeom prst="rect">
              <a:avLst/>
            </a:prstGeom>
            <a:solidFill>
              <a:srgbClr val="E2231A">
                <a:alpha val="90196"/>
              </a:srgbClr>
            </a:solidFill>
          </p:spPr>
          <p:txBody>
            <a:bodyPr/>
            <a:lstStyle/>
            <a:p/>
          </p:txBody>
        </p:sp>
        <p:sp>
          <p:nvSpPr>
            <p:cNvPr id="31" name="rc31"/>
            <p:cNvSpPr/>
            <p:nvPr/>
          </p:nvSpPr>
          <p:spPr>
            <a:xfrm>
              <a:off x="3162075" y="3842539"/>
              <a:ext cx="239888" cy="369470"/>
            </a:xfrm>
            <a:prstGeom prst="rect">
              <a:avLst/>
            </a:prstGeom>
            <a:solidFill>
              <a:srgbClr val="E2231A">
                <a:alpha val="90196"/>
              </a:srgbClr>
            </a:solidFill>
          </p:spPr>
          <p:txBody>
            <a:bodyPr/>
            <a:lstStyle/>
            <a:p/>
          </p:txBody>
        </p:sp>
        <p:sp>
          <p:nvSpPr>
            <p:cNvPr id="32" name="rc32"/>
            <p:cNvSpPr/>
            <p:nvPr/>
          </p:nvSpPr>
          <p:spPr>
            <a:xfrm>
              <a:off x="3428618" y="3952711"/>
              <a:ext cx="239888" cy="259298"/>
            </a:xfrm>
            <a:prstGeom prst="rect">
              <a:avLst/>
            </a:prstGeom>
            <a:solidFill>
              <a:srgbClr val="E2231A">
                <a:alpha val="90196"/>
              </a:srgbClr>
            </a:solidFill>
          </p:spPr>
          <p:txBody>
            <a:bodyPr/>
            <a:lstStyle/>
            <a:p/>
          </p:txBody>
        </p:sp>
        <p:sp>
          <p:nvSpPr>
            <p:cNvPr id="33" name="rc33"/>
            <p:cNvSpPr/>
            <p:nvPr/>
          </p:nvSpPr>
          <p:spPr>
            <a:xfrm>
              <a:off x="3695161" y="3962130"/>
              <a:ext cx="239888" cy="249878"/>
            </a:xfrm>
            <a:prstGeom prst="rect">
              <a:avLst/>
            </a:prstGeom>
            <a:solidFill>
              <a:srgbClr val="E2231A">
                <a:alpha val="90196"/>
              </a:srgbClr>
            </a:solidFill>
          </p:spPr>
          <p:txBody>
            <a:bodyPr/>
            <a:lstStyle/>
            <a:p/>
          </p:txBody>
        </p:sp>
        <p:sp>
          <p:nvSpPr>
            <p:cNvPr id="34" name="rc34"/>
            <p:cNvSpPr/>
            <p:nvPr/>
          </p:nvSpPr>
          <p:spPr>
            <a:xfrm>
              <a:off x="3961705" y="3599195"/>
              <a:ext cx="239888" cy="612814"/>
            </a:xfrm>
            <a:prstGeom prst="rect">
              <a:avLst/>
            </a:prstGeom>
            <a:solidFill>
              <a:srgbClr val="E2231A">
                <a:alpha val="90196"/>
              </a:srgbClr>
            </a:solidFill>
          </p:spPr>
          <p:txBody>
            <a:bodyPr/>
            <a:lstStyle/>
            <a:p/>
          </p:txBody>
        </p:sp>
        <p:sp>
          <p:nvSpPr>
            <p:cNvPr id="35" name="rc35"/>
            <p:cNvSpPr/>
            <p:nvPr/>
          </p:nvSpPr>
          <p:spPr>
            <a:xfrm>
              <a:off x="4228248" y="3855430"/>
              <a:ext cx="239888" cy="356579"/>
            </a:xfrm>
            <a:prstGeom prst="rect">
              <a:avLst/>
            </a:prstGeom>
            <a:solidFill>
              <a:srgbClr val="E2231A">
                <a:alpha val="90196"/>
              </a:srgbClr>
            </a:solidFill>
          </p:spPr>
          <p:txBody>
            <a:bodyPr/>
            <a:lstStyle/>
            <a:p/>
          </p:txBody>
        </p:sp>
        <p:sp>
          <p:nvSpPr>
            <p:cNvPr id="36" name="rc36"/>
            <p:cNvSpPr/>
            <p:nvPr/>
          </p:nvSpPr>
          <p:spPr>
            <a:xfrm>
              <a:off x="4494791" y="3867325"/>
              <a:ext cx="239888" cy="344684"/>
            </a:xfrm>
            <a:prstGeom prst="rect">
              <a:avLst/>
            </a:prstGeom>
            <a:solidFill>
              <a:srgbClr val="E2231A">
                <a:alpha val="90196"/>
              </a:srgbClr>
            </a:solidFill>
          </p:spPr>
          <p:txBody>
            <a:bodyPr/>
            <a:lstStyle/>
            <a:p/>
          </p:txBody>
        </p:sp>
        <p:sp>
          <p:nvSpPr>
            <p:cNvPr id="37" name="rc37"/>
            <p:cNvSpPr/>
            <p:nvPr/>
          </p:nvSpPr>
          <p:spPr>
            <a:xfrm>
              <a:off x="4761334" y="3669469"/>
              <a:ext cx="239888" cy="542539"/>
            </a:xfrm>
            <a:prstGeom prst="rect">
              <a:avLst/>
            </a:prstGeom>
            <a:solidFill>
              <a:srgbClr val="E2231A">
                <a:alpha val="90196"/>
              </a:srgbClr>
            </a:solidFill>
          </p:spPr>
          <p:txBody>
            <a:bodyPr/>
            <a:lstStyle/>
            <a:p/>
          </p:txBody>
        </p:sp>
        <p:sp>
          <p:nvSpPr>
            <p:cNvPr id="38" name="rc38"/>
            <p:cNvSpPr/>
            <p:nvPr/>
          </p:nvSpPr>
          <p:spPr>
            <a:xfrm>
              <a:off x="5027877" y="3779437"/>
              <a:ext cx="239888" cy="432571"/>
            </a:xfrm>
            <a:prstGeom prst="rect">
              <a:avLst/>
            </a:prstGeom>
            <a:solidFill>
              <a:srgbClr val="E2231A">
                <a:alpha val="90196"/>
              </a:srgbClr>
            </a:solidFill>
          </p:spPr>
          <p:txBody>
            <a:bodyPr/>
            <a:lstStyle/>
            <a:p/>
          </p:txBody>
        </p:sp>
        <p:sp>
          <p:nvSpPr>
            <p:cNvPr id="39" name="rc39"/>
            <p:cNvSpPr/>
            <p:nvPr/>
          </p:nvSpPr>
          <p:spPr>
            <a:xfrm>
              <a:off x="5294420" y="3787146"/>
              <a:ext cx="239888" cy="424862"/>
            </a:xfrm>
            <a:prstGeom prst="rect">
              <a:avLst/>
            </a:prstGeom>
            <a:solidFill>
              <a:srgbClr val="E2231A">
                <a:alpha val="90196"/>
              </a:srgbClr>
            </a:solidFill>
          </p:spPr>
          <p:txBody>
            <a:bodyPr/>
            <a:lstStyle/>
            <a:p/>
          </p:txBody>
        </p:sp>
        <p:sp>
          <p:nvSpPr>
            <p:cNvPr id="40" name="rc40"/>
            <p:cNvSpPr/>
            <p:nvPr/>
          </p:nvSpPr>
          <p:spPr>
            <a:xfrm>
              <a:off x="5560963" y="3901148"/>
              <a:ext cx="239888" cy="310861"/>
            </a:xfrm>
            <a:prstGeom prst="rect">
              <a:avLst/>
            </a:prstGeom>
            <a:solidFill>
              <a:srgbClr val="E2231A">
                <a:alpha val="90196"/>
              </a:srgbClr>
            </a:solidFill>
          </p:spPr>
          <p:txBody>
            <a:bodyPr/>
            <a:lstStyle/>
            <a:p/>
          </p:txBody>
        </p:sp>
        <p:sp>
          <p:nvSpPr>
            <p:cNvPr id="41" name="rc41"/>
            <p:cNvSpPr/>
            <p:nvPr/>
          </p:nvSpPr>
          <p:spPr>
            <a:xfrm>
              <a:off x="5827506" y="4013362"/>
              <a:ext cx="239888" cy="198647"/>
            </a:xfrm>
            <a:prstGeom prst="rect">
              <a:avLst/>
            </a:prstGeom>
            <a:solidFill>
              <a:srgbClr val="E2231A">
                <a:alpha val="90196"/>
              </a:srgbClr>
            </a:solidFill>
          </p:spPr>
          <p:txBody>
            <a:bodyPr/>
            <a:lstStyle/>
            <a:p/>
          </p:txBody>
        </p:sp>
        <p:sp>
          <p:nvSpPr>
            <p:cNvPr id="42" name="rc42"/>
            <p:cNvSpPr/>
            <p:nvPr/>
          </p:nvSpPr>
          <p:spPr>
            <a:xfrm>
              <a:off x="6094049" y="4023471"/>
              <a:ext cx="239888" cy="188538"/>
            </a:xfrm>
            <a:prstGeom prst="rect">
              <a:avLst/>
            </a:prstGeom>
            <a:solidFill>
              <a:srgbClr val="E2231A">
                <a:alpha val="90196"/>
              </a:srgbClr>
            </a:solidFill>
          </p:spPr>
          <p:txBody>
            <a:bodyPr/>
            <a:lstStyle/>
            <a:p/>
          </p:txBody>
        </p:sp>
        <p:sp>
          <p:nvSpPr>
            <p:cNvPr id="43" name="rc43"/>
            <p:cNvSpPr/>
            <p:nvPr/>
          </p:nvSpPr>
          <p:spPr>
            <a:xfrm>
              <a:off x="6360593" y="4029878"/>
              <a:ext cx="239888" cy="182131"/>
            </a:xfrm>
            <a:prstGeom prst="rect">
              <a:avLst/>
            </a:prstGeom>
            <a:solidFill>
              <a:srgbClr val="E2231A">
                <a:alpha val="90196"/>
              </a:srgbClr>
            </a:solidFill>
          </p:spPr>
          <p:txBody>
            <a:bodyPr/>
            <a:lstStyle/>
            <a:p/>
          </p:txBody>
        </p:sp>
        <p:sp>
          <p:nvSpPr>
            <p:cNvPr id="44" name="rc44"/>
            <p:cNvSpPr/>
            <p:nvPr/>
          </p:nvSpPr>
          <p:spPr>
            <a:xfrm>
              <a:off x="6627136" y="3862169"/>
              <a:ext cx="239888" cy="349840"/>
            </a:xfrm>
            <a:prstGeom prst="rect">
              <a:avLst/>
            </a:prstGeom>
            <a:solidFill>
              <a:srgbClr val="E2231A">
                <a:alpha val="90196"/>
              </a:srgbClr>
            </a:solidFill>
          </p:spPr>
          <p:txBody>
            <a:bodyPr/>
            <a:lstStyle/>
            <a:p/>
          </p:txBody>
        </p:sp>
        <p:sp>
          <p:nvSpPr>
            <p:cNvPr id="45" name="rc45"/>
            <p:cNvSpPr/>
            <p:nvPr/>
          </p:nvSpPr>
          <p:spPr>
            <a:xfrm>
              <a:off x="6893679" y="3778595"/>
              <a:ext cx="239888" cy="433414"/>
            </a:xfrm>
            <a:prstGeom prst="rect">
              <a:avLst/>
            </a:prstGeom>
            <a:solidFill>
              <a:srgbClr val="E2231A">
                <a:alpha val="90196"/>
              </a:srgbClr>
            </a:solidFill>
          </p:spPr>
          <p:txBody>
            <a:bodyPr/>
            <a:lstStyle/>
            <a:p/>
          </p:txBody>
        </p:sp>
        <p:sp>
          <p:nvSpPr>
            <p:cNvPr id="46" name="rc46"/>
            <p:cNvSpPr/>
            <p:nvPr/>
          </p:nvSpPr>
          <p:spPr>
            <a:xfrm>
              <a:off x="7160222" y="3952507"/>
              <a:ext cx="239888" cy="259502"/>
            </a:xfrm>
            <a:prstGeom prst="rect">
              <a:avLst/>
            </a:prstGeom>
            <a:solidFill>
              <a:srgbClr val="E2231A">
                <a:alpha val="90196"/>
              </a:srgbClr>
            </a:solidFill>
          </p:spPr>
          <p:txBody>
            <a:bodyPr/>
            <a:lstStyle/>
            <a:p/>
          </p:txBody>
        </p:sp>
        <p:sp>
          <p:nvSpPr>
            <p:cNvPr id="47" name="rc47"/>
            <p:cNvSpPr/>
            <p:nvPr/>
          </p:nvSpPr>
          <p:spPr>
            <a:xfrm>
              <a:off x="7426765" y="3868806"/>
              <a:ext cx="239888" cy="343203"/>
            </a:xfrm>
            <a:prstGeom prst="rect">
              <a:avLst/>
            </a:prstGeom>
            <a:solidFill>
              <a:srgbClr val="E2231A">
                <a:alpha val="90196"/>
              </a:srgbClr>
            </a:solidFill>
          </p:spPr>
          <p:txBody>
            <a:bodyPr/>
            <a:lstStyle/>
            <a:p/>
          </p:txBody>
        </p:sp>
        <p:sp>
          <p:nvSpPr>
            <p:cNvPr id="48" name="rc48"/>
            <p:cNvSpPr/>
            <p:nvPr/>
          </p:nvSpPr>
          <p:spPr>
            <a:xfrm>
              <a:off x="7693308" y="3957357"/>
              <a:ext cx="239888" cy="254652"/>
            </a:xfrm>
            <a:prstGeom prst="rect">
              <a:avLst/>
            </a:prstGeom>
            <a:solidFill>
              <a:srgbClr val="E2231A">
                <a:alpha val="90196"/>
              </a:srgbClr>
            </a:solidFill>
          </p:spPr>
          <p:txBody>
            <a:bodyPr/>
            <a:lstStyle/>
            <a:p/>
          </p:txBody>
        </p:sp>
        <p:sp>
          <p:nvSpPr>
            <p:cNvPr id="49" name="rc49"/>
            <p:cNvSpPr/>
            <p:nvPr/>
          </p:nvSpPr>
          <p:spPr>
            <a:xfrm>
              <a:off x="7959851" y="3875621"/>
              <a:ext cx="239888" cy="336387"/>
            </a:xfrm>
            <a:prstGeom prst="rect">
              <a:avLst/>
            </a:prstGeom>
            <a:solidFill>
              <a:srgbClr val="E2231A">
                <a:alpha val="90196"/>
              </a:srgbClr>
            </a:solidFill>
          </p:spPr>
          <p:txBody>
            <a:bodyPr/>
            <a:lstStyle/>
            <a:p/>
          </p:txBody>
        </p:sp>
        <p:sp>
          <p:nvSpPr>
            <p:cNvPr id="50" name="rc50"/>
            <p:cNvSpPr/>
            <p:nvPr/>
          </p:nvSpPr>
          <p:spPr>
            <a:xfrm>
              <a:off x="2362446" y="3238199"/>
              <a:ext cx="239888" cy="632265"/>
            </a:xfrm>
            <a:prstGeom prst="rect">
              <a:avLst/>
            </a:prstGeom>
            <a:solidFill>
              <a:srgbClr val="B3B3B3">
                <a:alpha val="90196"/>
              </a:srgbClr>
            </a:solidFill>
          </p:spPr>
          <p:txBody>
            <a:bodyPr/>
            <a:lstStyle/>
            <a:p/>
          </p:txBody>
        </p:sp>
        <p:sp>
          <p:nvSpPr>
            <p:cNvPr id="51" name="rc51"/>
            <p:cNvSpPr/>
            <p:nvPr/>
          </p:nvSpPr>
          <p:spPr>
            <a:xfrm>
              <a:off x="2628989" y="3325500"/>
              <a:ext cx="239888" cy="536183"/>
            </a:xfrm>
            <a:prstGeom prst="rect">
              <a:avLst/>
            </a:prstGeom>
            <a:solidFill>
              <a:srgbClr val="B3B3B3">
                <a:alpha val="90196"/>
              </a:srgbClr>
            </a:solidFill>
          </p:spPr>
          <p:txBody>
            <a:bodyPr/>
            <a:lstStyle/>
            <a:p/>
          </p:txBody>
        </p:sp>
        <p:sp>
          <p:nvSpPr>
            <p:cNvPr id="52" name="rc52"/>
            <p:cNvSpPr/>
            <p:nvPr/>
          </p:nvSpPr>
          <p:spPr>
            <a:xfrm>
              <a:off x="2895532" y="3523688"/>
              <a:ext cx="239888" cy="326841"/>
            </a:xfrm>
            <a:prstGeom prst="rect">
              <a:avLst/>
            </a:prstGeom>
            <a:solidFill>
              <a:srgbClr val="B3B3B3">
                <a:alpha val="90196"/>
              </a:srgbClr>
            </a:solidFill>
          </p:spPr>
          <p:txBody>
            <a:bodyPr/>
            <a:lstStyle/>
            <a:p/>
          </p:txBody>
        </p:sp>
        <p:sp>
          <p:nvSpPr>
            <p:cNvPr id="53" name="rc53"/>
            <p:cNvSpPr/>
            <p:nvPr/>
          </p:nvSpPr>
          <p:spPr>
            <a:xfrm>
              <a:off x="3162075" y="3614511"/>
              <a:ext cx="239888" cy="228028"/>
            </a:xfrm>
            <a:prstGeom prst="rect">
              <a:avLst/>
            </a:prstGeom>
            <a:solidFill>
              <a:srgbClr val="B3B3B3">
                <a:alpha val="90196"/>
              </a:srgbClr>
            </a:solidFill>
          </p:spPr>
          <p:txBody>
            <a:bodyPr/>
            <a:lstStyle/>
            <a:p/>
          </p:txBody>
        </p:sp>
        <p:sp>
          <p:nvSpPr>
            <p:cNvPr id="54" name="rc54"/>
            <p:cNvSpPr/>
            <p:nvPr/>
          </p:nvSpPr>
          <p:spPr>
            <a:xfrm>
              <a:off x="3428618" y="3478301"/>
              <a:ext cx="239888" cy="474409"/>
            </a:xfrm>
            <a:prstGeom prst="rect">
              <a:avLst/>
            </a:prstGeom>
            <a:solidFill>
              <a:srgbClr val="B3B3B3">
                <a:alpha val="90196"/>
              </a:srgbClr>
            </a:solidFill>
          </p:spPr>
          <p:txBody>
            <a:bodyPr/>
            <a:lstStyle/>
            <a:p/>
          </p:txBody>
        </p:sp>
        <p:sp>
          <p:nvSpPr>
            <p:cNvPr id="55" name="rc55"/>
            <p:cNvSpPr/>
            <p:nvPr/>
          </p:nvSpPr>
          <p:spPr>
            <a:xfrm>
              <a:off x="3695161" y="2963509"/>
              <a:ext cx="239888" cy="998621"/>
            </a:xfrm>
            <a:prstGeom prst="rect">
              <a:avLst/>
            </a:prstGeom>
            <a:solidFill>
              <a:srgbClr val="B3B3B3">
                <a:alpha val="90196"/>
              </a:srgbClr>
            </a:solidFill>
          </p:spPr>
          <p:txBody>
            <a:bodyPr/>
            <a:lstStyle/>
            <a:p/>
          </p:txBody>
        </p:sp>
        <p:sp>
          <p:nvSpPr>
            <p:cNvPr id="56" name="rc56"/>
            <p:cNvSpPr/>
            <p:nvPr/>
          </p:nvSpPr>
          <p:spPr>
            <a:xfrm>
              <a:off x="3961705" y="3196770"/>
              <a:ext cx="239888" cy="402424"/>
            </a:xfrm>
            <a:prstGeom prst="rect">
              <a:avLst/>
            </a:prstGeom>
            <a:solidFill>
              <a:srgbClr val="B3B3B3">
                <a:alpha val="90196"/>
              </a:srgbClr>
            </a:solidFill>
          </p:spPr>
          <p:txBody>
            <a:bodyPr/>
            <a:lstStyle/>
            <a:p/>
          </p:txBody>
        </p:sp>
        <p:sp>
          <p:nvSpPr>
            <p:cNvPr id="57" name="rc57"/>
            <p:cNvSpPr/>
            <p:nvPr/>
          </p:nvSpPr>
          <p:spPr>
            <a:xfrm>
              <a:off x="4228248" y="3041773"/>
              <a:ext cx="239888" cy="813656"/>
            </a:xfrm>
            <a:prstGeom prst="rect">
              <a:avLst/>
            </a:prstGeom>
            <a:solidFill>
              <a:srgbClr val="B3B3B3">
                <a:alpha val="90196"/>
              </a:srgbClr>
            </a:solidFill>
          </p:spPr>
          <p:txBody>
            <a:bodyPr/>
            <a:lstStyle/>
            <a:p/>
          </p:txBody>
        </p:sp>
        <p:sp>
          <p:nvSpPr>
            <p:cNvPr id="58" name="rc58"/>
            <p:cNvSpPr/>
            <p:nvPr/>
          </p:nvSpPr>
          <p:spPr>
            <a:xfrm>
              <a:off x="4494791" y="2923049"/>
              <a:ext cx="239888" cy="944275"/>
            </a:xfrm>
            <a:prstGeom prst="rect">
              <a:avLst/>
            </a:prstGeom>
            <a:solidFill>
              <a:srgbClr val="B3B3B3">
                <a:alpha val="90196"/>
              </a:srgbClr>
            </a:solidFill>
          </p:spPr>
          <p:txBody>
            <a:bodyPr/>
            <a:lstStyle/>
            <a:p/>
          </p:txBody>
        </p:sp>
        <p:sp>
          <p:nvSpPr>
            <p:cNvPr id="59" name="rc59"/>
            <p:cNvSpPr/>
            <p:nvPr/>
          </p:nvSpPr>
          <p:spPr>
            <a:xfrm>
              <a:off x="4761334" y="3099820"/>
              <a:ext cx="239888" cy="569648"/>
            </a:xfrm>
            <a:prstGeom prst="rect">
              <a:avLst/>
            </a:prstGeom>
            <a:solidFill>
              <a:srgbClr val="B3B3B3">
                <a:alpha val="90196"/>
              </a:srgbClr>
            </a:solidFill>
          </p:spPr>
          <p:txBody>
            <a:bodyPr/>
            <a:lstStyle/>
            <a:p/>
          </p:txBody>
        </p:sp>
        <p:sp>
          <p:nvSpPr>
            <p:cNvPr id="60" name="rc60"/>
            <p:cNvSpPr/>
            <p:nvPr/>
          </p:nvSpPr>
          <p:spPr>
            <a:xfrm>
              <a:off x="5027877" y="3367057"/>
              <a:ext cx="239888" cy="412380"/>
            </a:xfrm>
            <a:prstGeom prst="rect">
              <a:avLst/>
            </a:prstGeom>
            <a:solidFill>
              <a:srgbClr val="B3B3B3">
                <a:alpha val="90196"/>
              </a:srgbClr>
            </a:solidFill>
          </p:spPr>
          <p:txBody>
            <a:bodyPr/>
            <a:lstStyle/>
            <a:p/>
          </p:txBody>
        </p:sp>
        <p:sp>
          <p:nvSpPr>
            <p:cNvPr id="61" name="rc61"/>
            <p:cNvSpPr/>
            <p:nvPr/>
          </p:nvSpPr>
          <p:spPr>
            <a:xfrm>
              <a:off x="5294420" y="3625793"/>
              <a:ext cx="239888" cy="161352"/>
            </a:xfrm>
            <a:prstGeom prst="rect">
              <a:avLst/>
            </a:prstGeom>
            <a:solidFill>
              <a:srgbClr val="B3B3B3">
                <a:alpha val="90196"/>
              </a:srgbClr>
            </a:solidFill>
          </p:spPr>
          <p:txBody>
            <a:bodyPr/>
            <a:lstStyle/>
            <a:p/>
          </p:txBody>
        </p:sp>
        <p:sp>
          <p:nvSpPr>
            <p:cNvPr id="62" name="rc62"/>
            <p:cNvSpPr/>
            <p:nvPr/>
          </p:nvSpPr>
          <p:spPr>
            <a:xfrm>
              <a:off x="5560963" y="3652724"/>
              <a:ext cx="239888" cy="248423"/>
            </a:xfrm>
            <a:prstGeom prst="rect">
              <a:avLst/>
            </a:prstGeom>
            <a:solidFill>
              <a:srgbClr val="B3B3B3">
                <a:alpha val="90196"/>
              </a:srgbClr>
            </a:solidFill>
          </p:spPr>
          <p:txBody>
            <a:bodyPr/>
            <a:lstStyle/>
            <a:p/>
          </p:txBody>
        </p:sp>
        <p:sp>
          <p:nvSpPr>
            <p:cNvPr id="63" name="rc63"/>
            <p:cNvSpPr/>
            <p:nvPr/>
          </p:nvSpPr>
          <p:spPr>
            <a:xfrm>
              <a:off x="5827506" y="3444785"/>
              <a:ext cx="239888" cy="568576"/>
            </a:xfrm>
            <a:prstGeom prst="rect">
              <a:avLst/>
            </a:prstGeom>
            <a:solidFill>
              <a:srgbClr val="B3B3B3">
                <a:alpha val="90196"/>
              </a:srgbClr>
            </a:solidFill>
          </p:spPr>
          <p:txBody>
            <a:bodyPr/>
            <a:lstStyle/>
            <a:p/>
          </p:txBody>
        </p:sp>
        <p:sp>
          <p:nvSpPr>
            <p:cNvPr id="64" name="rc64"/>
            <p:cNvSpPr/>
            <p:nvPr/>
          </p:nvSpPr>
          <p:spPr>
            <a:xfrm>
              <a:off x="6094049" y="3550797"/>
              <a:ext cx="239888" cy="472673"/>
            </a:xfrm>
            <a:prstGeom prst="rect">
              <a:avLst/>
            </a:prstGeom>
            <a:solidFill>
              <a:srgbClr val="B3B3B3">
                <a:alpha val="90196"/>
              </a:srgbClr>
            </a:solidFill>
          </p:spPr>
          <p:txBody>
            <a:bodyPr/>
            <a:lstStyle/>
            <a:p/>
          </p:txBody>
        </p:sp>
        <p:sp>
          <p:nvSpPr>
            <p:cNvPr id="65" name="rc65"/>
            <p:cNvSpPr/>
            <p:nvPr/>
          </p:nvSpPr>
          <p:spPr>
            <a:xfrm>
              <a:off x="6360593" y="3556515"/>
              <a:ext cx="239888" cy="473363"/>
            </a:xfrm>
            <a:prstGeom prst="rect">
              <a:avLst/>
            </a:prstGeom>
            <a:solidFill>
              <a:srgbClr val="B3B3B3">
                <a:alpha val="90196"/>
              </a:srgbClr>
            </a:solidFill>
          </p:spPr>
          <p:txBody>
            <a:bodyPr/>
            <a:lstStyle/>
            <a:p/>
          </p:txBody>
        </p:sp>
        <p:sp>
          <p:nvSpPr>
            <p:cNvPr id="66" name="rc66"/>
            <p:cNvSpPr/>
            <p:nvPr/>
          </p:nvSpPr>
          <p:spPr>
            <a:xfrm>
              <a:off x="6627136" y="3575966"/>
              <a:ext cx="239888" cy="286202"/>
            </a:xfrm>
            <a:prstGeom prst="rect">
              <a:avLst/>
            </a:prstGeom>
            <a:solidFill>
              <a:srgbClr val="B3B3B3">
                <a:alpha val="90196"/>
              </a:srgbClr>
            </a:solidFill>
          </p:spPr>
          <p:txBody>
            <a:bodyPr/>
            <a:lstStyle/>
            <a:p/>
          </p:txBody>
        </p:sp>
        <p:sp>
          <p:nvSpPr>
            <p:cNvPr id="67" name="rc67"/>
            <p:cNvSpPr/>
            <p:nvPr/>
          </p:nvSpPr>
          <p:spPr>
            <a:xfrm>
              <a:off x="6893679" y="3411167"/>
              <a:ext cx="239888" cy="367428"/>
            </a:xfrm>
            <a:prstGeom prst="rect">
              <a:avLst/>
            </a:prstGeom>
            <a:solidFill>
              <a:srgbClr val="B3B3B3">
                <a:alpha val="90196"/>
              </a:srgbClr>
            </a:solidFill>
          </p:spPr>
          <p:txBody>
            <a:bodyPr/>
            <a:lstStyle/>
            <a:p/>
          </p:txBody>
        </p:sp>
        <p:sp>
          <p:nvSpPr>
            <p:cNvPr id="68" name="rc68"/>
            <p:cNvSpPr/>
            <p:nvPr/>
          </p:nvSpPr>
          <p:spPr>
            <a:xfrm>
              <a:off x="7160222" y="3637485"/>
              <a:ext cx="239888" cy="315022"/>
            </a:xfrm>
            <a:prstGeom prst="rect">
              <a:avLst/>
            </a:prstGeom>
            <a:solidFill>
              <a:srgbClr val="B3B3B3">
                <a:alpha val="90196"/>
              </a:srgbClr>
            </a:solidFill>
          </p:spPr>
          <p:txBody>
            <a:bodyPr/>
            <a:lstStyle/>
            <a:p/>
          </p:txBody>
        </p:sp>
        <p:sp>
          <p:nvSpPr>
            <p:cNvPr id="69" name="rc69"/>
            <p:cNvSpPr/>
            <p:nvPr/>
          </p:nvSpPr>
          <p:spPr>
            <a:xfrm>
              <a:off x="7426765" y="3478812"/>
              <a:ext cx="239888" cy="389993"/>
            </a:xfrm>
            <a:prstGeom prst="rect">
              <a:avLst/>
            </a:prstGeom>
            <a:solidFill>
              <a:srgbClr val="B3B3B3">
                <a:alpha val="90196"/>
              </a:srgbClr>
            </a:solidFill>
          </p:spPr>
          <p:txBody>
            <a:bodyPr/>
            <a:lstStyle/>
            <a:p/>
          </p:txBody>
        </p:sp>
        <p:sp>
          <p:nvSpPr>
            <p:cNvPr id="70" name="rc70"/>
            <p:cNvSpPr/>
            <p:nvPr/>
          </p:nvSpPr>
          <p:spPr>
            <a:xfrm>
              <a:off x="7693308" y="3503853"/>
              <a:ext cx="239888" cy="453503"/>
            </a:xfrm>
            <a:prstGeom prst="rect">
              <a:avLst/>
            </a:prstGeom>
            <a:solidFill>
              <a:srgbClr val="B3B3B3">
                <a:alpha val="90196"/>
              </a:srgbClr>
            </a:solidFill>
          </p:spPr>
          <p:txBody>
            <a:bodyPr/>
            <a:lstStyle/>
            <a:p/>
          </p:txBody>
        </p:sp>
        <p:sp>
          <p:nvSpPr>
            <p:cNvPr id="71" name="rc71"/>
            <p:cNvSpPr/>
            <p:nvPr/>
          </p:nvSpPr>
          <p:spPr>
            <a:xfrm>
              <a:off x="7959851" y="3505028"/>
              <a:ext cx="239888" cy="370593"/>
            </a:xfrm>
            <a:prstGeom prst="rect">
              <a:avLst/>
            </a:prstGeom>
            <a:solidFill>
              <a:srgbClr val="B3B3B3">
                <a:alpha val="90196"/>
              </a:srgbClr>
            </a:solidFill>
          </p:spPr>
          <p:txBody>
            <a:bodyPr/>
            <a:lstStyle/>
            <a:p/>
          </p:txBody>
        </p:sp>
        <p:sp>
          <p:nvSpPr>
            <p:cNvPr id="72" name="pl72"/>
            <p:cNvSpPr/>
            <p:nvPr/>
          </p:nvSpPr>
          <p:spPr>
            <a:xfrm>
              <a:off x="1416218" y="2106708"/>
              <a:ext cx="6663577" cy="85930"/>
            </a:xfrm>
            <a:custGeom>
              <a:avLst/>
              <a:pathLst>
                <a:path w="6663577" h="85930">
                  <a:moveTo>
                    <a:pt x="0" y="85930"/>
                  </a:moveTo>
                  <a:lnTo>
                    <a:pt x="266543" y="42965"/>
                  </a:lnTo>
                  <a:lnTo>
                    <a:pt x="533086" y="21482"/>
                  </a:lnTo>
                  <a:lnTo>
                    <a:pt x="799629" y="0"/>
                  </a:lnTo>
                  <a:lnTo>
                    <a:pt x="1066172" y="21482"/>
                  </a:lnTo>
                  <a:lnTo>
                    <a:pt x="1332715" y="21482"/>
                  </a:lnTo>
                  <a:lnTo>
                    <a:pt x="1599258" y="21482"/>
                  </a:lnTo>
                  <a:lnTo>
                    <a:pt x="1865801" y="21482"/>
                  </a:lnTo>
                  <a:lnTo>
                    <a:pt x="2132344" y="0"/>
                  </a:lnTo>
                  <a:lnTo>
                    <a:pt x="2398888" y="0"/>
                  </a:lnTo>
                  <a:lnTo>
                    <a:pt x="2665431" y="64447"/>
                  </a:lnTo>
                  <a:lnTo>
                    <a:pt x="2931974" y="21482"/>
                  </a:lnTo>
                  <a:lnTo>
                    <a:pt x="3198517" y="21482"/>
                  </a:lnTo>
                  <a:lnTo>
                    <a:pt x="3465060" y="64447"/>
                  </a:lnTo>
                  <a:lnTo>
                    <a:pt x="3731603" y="42965"/>
                  </a:lnTo>
                  <a:lnTo>
                    <a:pt x="3998146" y="42965"/>
                  </a:lnTo>
                  <a:lnTo>
                    <a:pt x="4264689" y="21482"/>
                  </a:lnTo>
                  <a:lnTo>
                    <a:pt x="4531233" y="0"/>
                  </a:lnTo>
                  <a:lnTo>
                    <a:pt x="4797776" y="0"/>
                  </a:lnTo>
                  <a:lnTo>
                    <a:pt x="5064319" y="0"/>
                  </a:lnTo>
                  <a:lnTo>
                    <a:pt x="5330862" y="42965"/>
                  </a:lnTo>
                  <a:lnTo>
                    <a:pt x="5597405" y="64447"/>
                  </a:lnTo>
                  <a:lnTo>
                    <a:pt x="5863948" y="21482"/>
                  </a:lnTo>
                  <a:lnTo>
                    <a:pt x="6130491" y="42965"/>
                  </a:lnTo>
                  <a:lnTo>
                    <a:pt x="6397034" y="21482"/>
                  </a:lnTo>
                  <a:lnTo>
                    <a:pt x="6663577" y="42965"/>
                  </a:lnTo>
                </a:path>
              </a:pathLst>
            </a:custGeom>
            <a:ln w="27101" cap="flat">
              <a:solidFill>
                <a:srgbClr val="3283FE">
                  <a:alpha val="100000"/>
                </a:srgbClr>
              </a:solidFill>
              <a:prstDash val="solid"/>
              <a:round/>
            </a:ln>
          </p:spPr>
          <p:txBody>
            <a:bodyPr/>
            <a:lstStyle/>
            <a:p/>
          </p:txBody>
        </p:sp>
        <p:sp>
          <p:nvSpPr>
            <p:cNvPr id="73" name="pl73"/>
            <p:cNvSpPr/>
            <p:nvPr/>
          </p:nvSpPr>
          <p:spPr>
            <a:xfrm>
              <a:off x="2482390" y="2171156"/>
              <a:ext cx="5597405" cy="107413"/>
            </a:xfrm>
            <a:custGeom>
              <a:avLst/>
              <a:pathLst>
                <a:path w="5597405" h="107413">
                  <a:moveTo>
                    <a:pt x="0" y="85930"/>
                  </a:moveTo>
                  <a:lnTo>
                    <a:pt x="266543" y="64447"/>
                  </a:lnTo>
                  <a:lnTo>
                    <a:pt x="533086" y="21482"/>
                  </a:lnTo>
                  <a:lnTo>
                    <a:pt x="799629" y="0"/>
                  </a:lnTo>
                  <a:lnTo>
                    <a:pt x="1066172" y="21482"/>
                  </a:lnTo>
                  <a:lnTo>
                    <a:pt x="1332715" y="107413"/>
                  </a:lnTo>
                  <a:lnTo>
                    <a:pt x="1599258" y="64447"/>
                  </a:lnTo>
                  <a:lnTo>
                    <a:pt x="1865801" y="85930"/>
                  </a:lnTo>
                  <a:lnTo>
                    <a:pt x="2132344" y="107413"/>
                  </a:lnTo>
                  <a:lnTo>
                    <a:pt x="2398888" y="85930"/>
                  </a:lnTo>
                  <a:lnTo>
                    <a:pt x="2665431" y="42965"/>
                  </a:lnTo>
                  <a:lnTo>
                    <a:pt x="2931974" y="0"/>
                  </a:lnTo>
                  <a:lnTo>
                    <a:pt x="3198517" y="0"/>
                  </a:lnTo>
                  <a:lnTo>
                    <a:pt x="3465060" y="42965"/>
                  </a:lnTo>
                  <a:lnTo>
                    <a:pt x="3731603" y="21482"/>
                  </a:lnTo>
                  <a:lnTo>
                    <a:pt x="3998146" y="21482"/>
                  </a:lnTo>
                  <a:lnTo>
                    <a:pt x="4264689" y="21482"/>
                  </a:lnTo>
                  <a:lnTo>
                    <a:pt x="4531233" y="64447"/>
                  </a:lnTo>
                  <a:lnTo>
                    <a:pt x="4797776" y="21482"/>
                  </a:lnTo>
                  <a:lnTo>
                    <a:pt x="5064319" y="64447"/>
                  </a:lnTo>
                  <a:lnTo>
                    <a:pt x="5330862" y="64447"/>
                  </a:lnTo>
                  <a:lnTo>
                    <a:pt x="5597405" y="64447"/>
                  </a:lnTo>
                </a:path>
              </a:pathLst>
            </a:custGeom>
            <a:ln w="27101" cap="flat">
              <a:solidFill>
                <a:srgbClr val="FFA500">
                  <a:alpha val="100000"/>
                </a:srgbClr>
              </a:solidFill>
              <a:prstDash val="solid"/>
              <a:round/>
            </a:ln>
          </p:spPr>
          <p:txBody>
            <a:bodyPr/>
            <a:lstStyle/>
            <a:p/>
          </p:txBody>
        </p:sp>
        <p:sp>
          <p:nvSpPr>
            <p:cNvPr id="74" name="tx74"/>
            <p:cNvSpPr/>
            <p:nvPr/>
          </p:nvSpPr>
          <p:spPr>
            <a:xfrm>
              <a:off x="1345880"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5" name="tx75"/>
            <p:cNvSpPr/>
            <p:nvPr/>
          </p:nvSpPr>
          <p:spPr>
            <a:xfrm>
              <a:off x="267859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6" name="tx76"/>
            <p:cNvSpPr/>
            <p:nvPr/>
          </p:nvSpPr>
          <p:spPr>
            <a:xfrm>
              <a:off x="2678595"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7" name="tx77"/>
            <p:cNvSpPr/>
            <p:nvPr/>
          </p:nvSpPr>
          <p:spPr>
            <a:xfrm>
              <a:off x="401131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8" name="tx78"/>
            <p:cNvSpPr/>
            <p:nvPr/>
          </p:nvSpPr>
          <p:spPr>
            <a:xfrm>
              <a:off x="4011311"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9" name="tx79"/>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0" name="tx80"/>
            <p:cNvSpPr/>
            <p:nvPr/>
          </p:nvSpPr>
          <p:spPr>
            <a:xfrm>
              <a:off x="534402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1" name="tx81"/>
            <p:cNvSpPr/>
            <p:nvPr/>
          </p:nvSpPr>
          <p:spPr>
            <a:xfrm>
              <a:off x="6410199"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2" name="tx82"/>
            <p:cNvSpPr/>
            <p:nvPr/>
          </p:nvSpPr>
          <p:spPr>
            <a:xfrm>
              <a:off x="6410199"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3" name="tx83"/>
            <p:cNvSpPr/>
            <p:nvPr/>
          </p:nvSpPr>
          <p:spPr>
            <a:xfrm>
              <a:off x="667674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4" name="tx84"/>
            <p:cNvSpPr/>
            <p:nvPr/>
          </p:nvSpPr>
          <p:spPr>
            <a:xfrm>
              <a:off x="667674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5" name="tx85"/>
            <p:cNvSpPr/>
            <p:nvPr/>
          </p:nvSpPr>
          <p:spPr>
            <a:xfrm>
              <a:off x="694328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6" name="tx86"/>
            <p:cNvSpPr/>
            <p:nvPr/>
          </p:nvSpPr>
          <p:spPr>
            <a:xfrm>
              <a:off x="6943285"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7" name="tx87"/>
            <p:cNvSpPr/>
            <p:nvPr/>
          </p:nvSpPr>
          <p:spPr>
            <a:xfrm>
              <a:off x="720982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8" name="tx88"/>
            <p:cNvSpPr/>
            <p:nvPr/>
          </p:nvSpPr>
          <p:spPr>
            <a:xfrm>
              <a:off x="720982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9" name="tx89"/>
            <p:cNvSpPr/>
            <p:nvPr/>
          </p:nvSpPr>
          <p:spPr>
            <a:xfrm>
              <a:off x="74763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0" name="tx90"/>
            <p:cNvSpPr/>
            <p:nvPr/>
          </p:nvSpPr>
          <p:spPr>
            <a:xfrm>
              <a:off x="747637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1" name="tx91"/>
            <p:cNvSpPr/>
            <p:nvPr/>
          </p:nvSpPr>
          <p:spPr>
            <a:xfrm>
              <a:off x="774291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2" name="tx92"/>
            <p:cNvSpPr/>
            <p:nvPr/>
          </p:nvSpPr>
          <p:spPr>
            <a:xfrm>
              <a:off x="7742915"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3" name="tx93"/>
            <p:cNvSpPr/>
            <p:nvPr/>
          </p:nvSpPr>
          <p:spPr>
            <a:xfrm>
              <a:off x="800945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4" name="tx94"/>
            <p:cNvSpPr/>
            <p:nvPr/>
          </p:nvSpPr>
          <p:spPr>
            <a:xfrm>
              <a:off x="800945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5" name="tx95"/>
            <p:cNvSpPr/>
            <p:nvPr/>
          </p:nvSpPr>
          <p:spPr>
            <a:xfrm>
              <a:off x="1310724" y="386708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96" name="tx96"/>
            <p:cNvSpPr/>
            <p:nvPr/>
          </p:nvSpPr>
          <p:spPr>
            <a:xfrm>
              <a:off x="2643440" y="39963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97" name="tx97"/>
            <p:cNvSpPr/>
            <p:nvPr/>
          </p:nvSpPr>
          <p:spPr>
            <a:xfrm>
              <a:off x="4021359" y="38664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8" name="tx98"/>
            <p:cNvSpPr/>
            <p:nvPr/>
          </p:nvSpPr>
          <p:spPr>
            <a:xfrm>
              <a:off x="5308871" y="39591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99" name="tx99"/>
            <p:cNvSpPr/>
            <p:nvPr/>
          </p:nvSpPr>
          <p:spPr>
            <a:xfrm>
              <a:off x="6405188" y="40818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0" name="tx100"/>
            <p:cNvSpPr/>
            <p:nvPr/>
          </p:nvSpPr>
          <p:spPr>
            <a:xfrm>
              <a:off x="6641586" y="399659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01" name="tx101"/>
            <p:cNvSpPr/>
            <p:nvPr/>
          </p:nvSpPr>
          <p:spPr>
            <a:xfrm>
              <a:off x="6953334" y="39561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2" name="tx102"/>
            <p:cNvSpPr/>
            <p:nvPr/>
          </p:nvSpPr>
          <p:spPr>
            <a:xfrm>
              <a:off x="7174673" y="404181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3" name="tx103"/>
            <p:cNvSpPr/>
            <p:nvPr/>
          </p:nvSpPr>
          <p:spPr>
            <a:xfrm>
              <a:off x="7441216" y="399991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4" name="tx104"/>
            <p:cNvSpPr/>
            <p:nvPr/>
          </p:nvSpPr>
          <p:spPr>
            <a:xfrm>
              <a:off x="7752963" y="40442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5" name="tx105"/>
            <p:cNvSpPr/>
            <p:nvPr/>
          </p:nvSpPr>
          <p:spPr>
            <a:xfrm>
              <a:off x="7974302" y="400332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06" name="tx106"/>
            <p:cNvSpPr/>
            <p:nvPr/>
          </p:nvSpPr>
          <p:spPr>
            <a:xfrm>
              <a:off x="2688644" y="3554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7" name="tx107"/>
            <p:cNvSpPr/>
            <p:nvPr/>
          </p:nvSpPr>
          <p:spPr>
            <a:xfrm>
              <a:off x="3976155" y="33575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08" name="tx108"/>
            <p:cNvSpPr/>
            <p:nvPr/>
          </p:nvSpPr>
          <p:spPr>
            <a:xfrm>
              <a:off x="5339016" y="36659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9" name="tx109"/>
            <p:cNvSpPr/>
            <p:nvPr/>
          </p:nvSpPr>
          <p:spPr>
            <a:xfrm>
              <a:off x="6375043" y="37527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10" name="tx110"/>
            <p:cNvSpPr/>
            <p:nvPr/>
          </p:nvSpPr>
          <p:spPr>
            <a:xfrm>
              <a:off x="6641586" y="367995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11" name="tx111"/>
            <p:cNvSpPr/>
            <p:nvPr/>
          </p:nvSpPr>
          <p:spPr>
            <a:xfrm>
              <a:off x="6908130" y="355576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12" name="tx112"/>
            <p:cNvSpPr/>
            <p:nvPr/>
          </p:nvSpPr>
          <p:spPr>
            <a:xfrm>
              <a:off x="7174673" y="375450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13" name="tx113"/>
            <p:cNvSpPr/>
            <p:nvPr/>
          </p:nvSpPr>
          <p:spPr>
            <a:xfrm>
              <a:off x="7441216" y="36333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14" name="tx114"/>
            <p:cNvSpPr/>
            <p:nvPr/>
          </p:nvSpPr>
          <p:spPr>
            <a:xfrm>
              <a:off x="7707759" y="36901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15" name="tx115"/>
            <p:cNvSpPr/>
            <p:nvPr/>
          </p:nvSpPr>
          <p:spPr>
            <a:xfrm>
              <a:off x="7974302" y="36498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16" name="tx116"/>
            <p:cNvSpPr/>
            <p:nvPr/>
          </p:nvSpPr>
          <p:spPr>
            <a:xfrm>
              <a:off x="2653989" y="321921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34.7</a:t>
              </a:r>
            </a:p>
          </p:txBody>
        </p:sp>
        <p:sp>
          <p:nvSpPr>
            <p:cNvPr id="117" name="tx117"/>
            <p:cNvSpPr/>
            <p:nvPr/>
          </p:nvSpPr>
          <p:spPr>
            <a:xfrm>
              <a:off x="3986705" y="309048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39.8</a:t>
              </a:r>
            </a:p>
          </p:txBody>
        </p:sp>
        <p:sp>
          <p:nvSpPr>
            <p:cNvPr id="118" name="tx118"/>
            <p:cNvSpPr/>
            <p:nvPr/>
          </p:nvSpPr>
          <p:spPr>
            <a:xfrm>
              <a:off x="5360104" y="351951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19" name="tx119"/>
            <p:cNvSpPr/>
            <p:nvPr/>
          </p:nvSpPr>
          <p:spPr>
            <a:xfrm>
              <a:off x="6385593" y="345028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25.7</a:t>
              </a:r>
            </a:p>
          </p:txBody>
        </p:sp>
        <p:sp>
          <p:nvSpPr>
            <p:cNvPr id="120" name="tx120"/>
            <p:cNvSpPr/>
            <p:nvPr/>
          </p:nvSpPr>
          <p:spPr>
            <a:xfrm>
              <a:off x="6652136" y="346973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24.9</a:t>
              </a:r>
            </a:p>
          </p:txBody>
        </p:sp>
        <p:sp>
          <p:nvSpPr>
            <p:cNvPr id="121" name="tx121"/>
            <p:cNvSpPr/>
            <p:nvPr/>
          </p:nvSpPr>
          <p:spPr>
            <a:xfrm>
              <a:off x="6918679" y="330488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31.4</a:t>
              </a:r>
            </a:p>
          </p:txBody>
        </p:sp>
        <p:sp>
          <p:nvSpPr>
            <p:cNvPr id="122" name="tx122"/>
            <p:cNvSpPr/>
            <p:nvPr/>
          </p:nvSpPr>
          <p:spPr>
            <a:xfrm>
              <a:off x="7185222" y="353125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22.5</a:t>
              </a:r>
            </a:p>
          </p:txBody>
        </p:sp>
        <p:sp>
          <p:nvSpPr>
            <p:cNvPr id="123" name="tx123"/>
            <p:cNvSpPr/>
            <p:nvPr/>
          </p:nvSpPr>
          <p:spPr>
            <a:xfrm>
              <a:off x="7451765" y="337257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28.7</a:t>
              </a:r>
            </a:p>
          </p:txBody>
        </p:sp>
        <p:sp>
          <p:nvSpPr>
            <p:cNvPr id="124" name="tx124"/>
            <p:cNvSpPr/>
            <p:nvPr/>
          </p:nvSpPr>
          <p:spPr>
            <a:xfrm>
              <a:off x="7718308" y="3398810"/>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27.7</a:t>
              </a:r>
            </a:p>
          </p:txBody>
        </p:sp>
        <p:sp>
          <p:nvSpPr>
            <p:cNvPr id="125" name="tx125"/>
            <p:cNvSpPr/>
            <p:nvPr/>
          </p:nvSpPr>
          <p:spPr>
            <a:xfrm>
              <a:off x="7984851" y="3399984"/>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27.7</a:t>
              </a:r>
            </a:p>
          </p:txBody>
        </p:sp>
        <p:sp>
          <p:nvSpPr>
            <p:cNvPr id="126" name="tx126"/>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7" name="tx127"/>
            <p:cNvSpPr/>
            <p:nvPr/>
          </p:nvSpPr>
          <p:spPr>
            <a:xfrm>
              <a:off x="639902" y="352173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8" name="tx128"/>
            <p:cNvSpPr/>
            <p:nvPr/>
          </p:nvSpPr>
          <p:spPr>
            <a:xfrm>
              <a:off x="639902" y="288357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9" name="tx129"/>
            <p:cNvSpPr/>
            <p:nvPr/>
          </p:nvSpPr>
          <p:spPr>
            <a:xfrm>
              <a:off x="639902" y="2245818"/>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0" name="tx130"/>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7" name="tx147"/>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8" name="pl148"/>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9" name="pl149"/>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0" name="tx150"/>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1" name="tx151"/>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2" name="rc152"/>
            <p:cNvSpPr/>
            <p:nvPr/>
          </p:nvSpPr>
          <p:spPr>
            <a:xfrm>
              <a:off x="4678790" y="5080163"/>
              <a:ext cx="201456" cy="201456"/>
            </a:xfrm>
            <a:prstGeom prst="rect">
              <a:avLst/>
            </a:prstGeom>
            <a:solidFill>
              <a:srgbClr val="E2231A">
                <a:alpha val="90196"/>
              </a:srgbClr>
            </a:solidFill>
          </p:spPr>
          <p:txBody>
            <a:bodyPr/>
            <a:lstStyle/>
            <a:p/>
          </p:txBody>
        </p:sp>
        <p:sp>
          <p:nvSpPr>
            <p:cNvPr id="153" name="rc153"/>
            <p:cNvSpPr/>
            <p:nvPr/>
          </p:nvSpPr>
          <p:spPr>
            <a:xfrm>
              <a:off x="5642950" y="5080163"/>
              <a:ext cx="201456" cy="201456"/>
            </a:xfrm>
            <a:prstGeom prst="rect">
              <a:avLst/>
            </a:prstGeom>
            <a:solidFill>
              <a:srgbClr val="B3B3B3">
                <a:alpha val="90196"/>
              </a:srgbClr>
            </a:solidFill>
          </p:spPr>
          <p:txBody>
            <a:bodyPr/>
            <a:lstStyle/>
            <a:p/>
          </p:txBody>
        </p:sp>
        <p:sp>
          <p:nvSpPr>
            <p:cNvPr id="154" name="tx154"/>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5" name="tx155"/>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6" name="tx156"/>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7" name="tx157"/>
            <p:cNvSpPr/>
            <p:nvPr/>
          </p:nvSpPr>
          <p:spPr>
            <a:xfrm>
              <a:off x="951100" y="1583315"/>
              <a:ext cx="132360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Spain, 2000-2025</a:t>
              </a:r>
            </a:p>
          </p:txBody>
        </p:sp>
        <p:sp>
          <p:nvSpPr>
            <p:cNvPr id="158" name="pl158"/>
            <p:cNvSpPr/>
            <p:nvPr/>
          </p:nvSpPr>
          <p:spPr>
            <a:xfrm>
              <a:off x="254050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0289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5174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7847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2731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40557"/>
              <a:ext cx="1775511" cy="124062"/>
            </a:xfrm>
            <a:prstGeom prst="rect">
              <a:avLst/>
            </a:prstGeom>
            <a:solidFill>
              <a:srgbClr val="E2231A">
                <a:alpha val="90196"/>
              </a:srgbClr>
            </a:solidFill>
          </p:spPr>
          <p:txBody>
            <a:bodyPr/>
            <a:lstStyle/>
            <a:p/>
          </p:txBody>
        </p:sp>
        <p:sp>
          <p:nvSpPr>
            <p:cNvPr id="168" name="rc168"/>
            <p:cNvSpPr/>
            <p:nvPr/>
          </p:nvSpPr>
          <p:spPr>
            <a:xfrm>
              <a:off x="1296273" y="5685479"/>
              <a:ext cx="2482480" cy="124062"/>
            </a:xfrm>
            <a:prstGeom prst="rect">
              <a:avLst/>
            </a:prstGeom>
            <a:solidFill>
              <a:srgbClr val="E2231A">
                <a:alpha val="90196"/>
              </a:srgbClr>
            </a:solidFill>
          </p:spPr>
          <p:txBody>
            <a:bodyPr/>
            <a:lstStyle/>
            <a:p/>
          </p:txBody>
        </p:sp>
        <p:sp>
          <p:nvSpPr>
            <p:cNvPr id="169" name="rc169"/>
            <p:cNvSpPr/>
            <p:nvPr/>
          </p:nvSpPr>
          <p:spPr>
            <a:xfrm>
              <a:off x="1296273" y="5530401"/>
              <a:ext cx="3279283" cy="124062"/>
            </a:xfrm>
            <a:prstGeom prst="rect">
              <a:avLst/>
            </a:prstGeom>
            <a:solidFill>
              <a:srgbClr val="E2231A">
                <a:alpha val="90196"/>
              </a:srgbClr>
            </a:solidFill>
          </p:spPr>
          <p:txBody>
            <a:bodyPr/>
            <a:lstStyle/>
            <a:p/>
          </p:txBody>
        </p:sp>
        <p:sp>
          <p:nvSpPr>
            <p:cNvPr id="170" name="rc170"/>
            <p:cNvSpPr/>
            <p:nvPr/>
          </p:nvSpPr>
          <p:spPr>
            <a:xfrm>
              <a:off x="3071785" y="5840557"/>
              <a:ext cx="4614587" cy="124062"/>
            </a:xfrm>
            <a:prstGeom prst="rect">
              <a:avLst/>
            </a:prstGeom>
            <a:solidFill>
              <a:srgbClr val="B3B3B3">
                <a:alpha val="90196"/>
              </a:srgbClr>
            </a:solidFill>
          </p:spPr>
          <p:txBody>
            <a:bodyPr/>
            <a:lstStyle/>
            <a:p/>
          </p:txBody>
        </p:sp>
        <p:sp>
          <p:nvSpPr>
            <p:cNvPr id="171" name="rc171"/>
            <p:cNvSpPr/>
            <p:nvPr/>
          </p:nvSpPr>
          <p:spPr>
            <a:xfrm>
              <a:off x="3778754" y="5685479"/>
              <a:ext cx="4420985" cy="124062"/>
            </a:xfrm>
            <a:prstGeom prst="rect">
              <a:avLst/>
            </a:prstGeom>
            <a:solidFill>
              <a:srgbClr val="B3B3B3">
                <a:alpha val="90196"/>
              </a:srgbClr>
            </a:solidFill>
          </p:spPr>
          <p:txBody>
            <a:bodyPr/>
            <a:lstStyle/>
            <a:p/>
          </p:txBody>
        </p:sp>
        <p:sp>
          <p:nvSpPr>
            <p:cNvPr id="172" name="rc172"/>
            <p:cNvSpPr/>
            <p:nvPr/>
          </p:nvSpPr>
          <p:spPr>
            <a:xfrm>
              <a:off x="4575557" y="5530401"/>
              <a:ext cx="3612736" cy="124062"/>
            </a:xfrm>
            <a:prstGeom prst="rect">
              <a:avLst/>
            </a:prstGeom>
            <a:solidFill>
              <a:srgbClr val="B3B3B3">
                <a:alpha val="90196"/>
              </a:srgbClr>
            </a:solidFill>
          </p:spPr>
          <p:txBody>
            <a:bodyPr/>
            <a:lstStyle/>
            <a:p/>
          </p:txBody>
        </p:sp>
        <p:sp>
          <p:nvSpPr>
            <p:cNvPr id="173" name="tx173"/>
            <p:cNvSpPr/>
            <p:nvPr/>
          </p:nvSpPr>
          <p:spPr>
            <a:xfrm>
              <a:off x="7798899"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25.7</a:t>
              </a:r>
            </a:p>
          </p:txBody>
        </p:sp>
        <p:sp>
          <p:nvSpPr>
            <p:cNvPr id="174" name="tx174"/>
            <p:cNvSpPr/>
            <p:nvPr/>
          </p:nvSpPr>
          <p:spPr>
            <a:xfrm>
              <a:off x="8312267"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27.7</a:t>
              </a:r>
            </a:p>
          </p:txBody>
        </p:sp>
        <p:sp>
          <p:nvSpPr>
            <p:cNvPr id="175" name="tx175"/>
            <p:cNvSpPr/>
            <p:nvPr/>
          </p:nvSpPr>
          <p:spPr>
            <a:xfrm>
              <a:off x="8300820"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27.7</a:t>
              </a:r>
            </a:p>
          </p:txBody>
        </p:sp>
        <p:sp>
          <p:nvSpPr>
            <p:cNvPr id="176" name="tx176"/>
            <p:cNvSpPr/>
            <p:nvPr/>
          </p:nvSpPr>
          <p:spPr>
            <a:xfrm>
              <a:off x="2103657"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77" name="tx177"/>
            <p:cNvSpPr/>
            <p:nvPr/>
          </p:nvSpPr>
          <p:spPr>
            <a:xfrm>
              <a:off x="2473205"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a:t>
              </a:r>
            </a:p>
          </p:txBody>
        </p:sp>
        <p:sp>
          <p:nvSpPr>
            <p:cNvPr id="178" name="tx178"/>
            <p:cNvSpPr/>
            <p:nvPr/>
          </p:nvSpPr>
          <p:spPr>
            <a:xfrm>
              <a:off x="2823389"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13.2</a:t>
              </a:r>
            </a:p>
          </p:txBody>
        </p:sp>
        <p:sp>
          <p:nvSpPr>
            <p:cNvPr id="179" name="tx179"/>
            <p:cNvSpPr/>
            <p:nvPr/>
          </p:nvSpPr>
          <p:spPr>
            <a:xfrm>
              <a:off x="526655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18.5</a:t>
              </a:r>
            </a:p>
          </p:txBody>
        </p:sp>
        <p:sp>
          <p:nvSpPr>
            <p:cNvPr id="180" name="tx180"/>
            <p:cNvSpPr/>
            <p:nvPr/>
          </p:nvSpPr>
          <p:spPr>
            <a:xfrm>
              <a:off x="587672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17.8</a:t>
              </a:r>
            </a:p>
          </p:txBody>
        </p:sp>
        <p:sp>
          <p:nvSpPr>
            <p:cNvPr id="181" name="tx181"/>
            <p:cNvSpPr/>
            <p:nvPr/>
          </p:nvSpPr>
          <p:spPr>
            <a:xfrm>
              <a:off x="6269398"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a:t>
              </a:r>
            </a:p>
          </p:txBody>
        </p:sp>
        <p:sp>
          <p:nvSpPr>
            <p:cNvPr id="182" name="tx18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6" name="tx186"/>
            <p:cNvSpPr/>
            <p:nvPr/>
          </p:nvSpPr>
          <p:spPr>
            <a:xfrm>
              <a:off x="366044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7" name="tx187"/>
            <p:cNvSpPr/>
            <p:nvPr/>
          </p:nvSpPr>
          <p:spPr>
            <a:xfrm>
              <a:off x="614889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8" name="tx188"/>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9" name="tx18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96%. This is lower than in 2019, where coverage was 98%.
13,000 children missed their routine first dose of measles vaccine.
MCV2 is typically administered to children between 18 months and five years old. MCV2 coverage remained constant at 92% in 2025.</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97% in 2025, leaving 13,000 children without any protection against measles. MCV2 coverage also remained constant at 92%</a:t>
            </a:r>
          </a:p>
        </p:txBody>
      </p:sp>
      <p:grpSp xmlns:pic="http://schemas.openxmlformats.org/drawingml/2006/picture">
        <p:nvGrpSpPr>
          <p:cNvPr id="193" name=""/>
          <p:cNvGrpSpPr/>
          <p:nvPr/>
        </p:nvGrpSpPr>
        <p:grpSpPr>
          <a:xfrm>
            <a:off x="292608" y="1097280"/>
            <a:ext cx="8595360" cy="28575"/>
            <a:chOff x="292608" y="1097280"/>
            <a:chExt cx="8595360" cy="28575"/>
          </a:xfrm>
        </p:grpSpPr>
        <p:sp>
          <p:nvSpPr>
            <p:cNvPr id="19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87485"/>
            </a:xfrm>
            <a:custGeom>
              <a:avLst/>
              <a:pathLst>
                <a:path w="3397293" h="87485">
                  <a:moveTo>
                    <a:pt x="0" y="87485"/>
                  </a:moveTo>
                  <a:lnTo>
                    <a:pt x="135891" y="43742"/>
                  </a:lnTo>
                  <a:lnTo>
                    <a:pt x="271783" y="21871"/>
                  </a:lnTo>
                  <a:lnTo>
                    <a:pt x="407675" y="0"/>
                  </a:lnTo>
                  <a:lnTo>
                    <a:pt x="543566" y="21871"/>
                  </a:lnTo>
                  <a:lnTo>
                    <a:pt x="679458" y="21871"/>
                  </a:lnTo>
                  <a:lnTo>
                    <a:pt x="815350" y="21871"/>
                  </a:lnTo>
                  <a:lnTo>
                    <a:pt x="951242" y="21871"/>
                  </a:lnTo>
                  <a:lnTo>
                    <a:pt x="1087133" y="0"/>
                  </a:lnTo>
                  <a:lnTo>
                    <a:pt x="1223025" y="0"/>
                  </a:lnTo>
                  <a:lnTo>
                    <a:pt x="1358917" y="65614"/>
                  </a:lnTo>
                  <a:lnTo>
                    <a:pt x="1494809" y="21871"/>
                  </a:lnTo>
                  <a:lnTo>
                    <a:pt x="1630700" y="21871"/>
                  </a:lnTo>
                  <a:lnTo>
                    <a:pt x="1766592" y="65614"/>
                  </a:lnTo>
                  <a:lnTo>
                    <a:pt x="1902484" y="43742"/>
                  </a:lnTo>
                  <a:lnTo>
                    <a:pt x="2038375" y="43742"/>
                  </a:lnTo>
                  <a:lnTo>
                    <a:pt x="2174267" y="21871"/>
                  </a:lnTo>
                  <a:lnTo>
                    <a:pt x="2310159" y="0"/>
                  </a:lnTo>
                  <a:lnTo>
                    <a:pt x="2446051" y="0"/>
                  </a:lnTo>
                  <a:lnTo>
                    <a:pt x="2581942" y="0"/>
                  </a:lnTo>
                  <a:lnTo>
                    <a:pt x="2717834" y="43742"/>
                  </a:lnTo>
                  <a:lnTo>
                    <a:pt x="2853726" y="65614"/>
                  </a:lnTo>
                  <a:lnTo>
                    <a:pt x="2989618" y="21871"/>
                  </a:lnTo>
                  <a:lnTo>
                    <a:pt x="3125509" y="43742"/>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87485"/>
            </a:xfrm>
            <a:custGeom>
              <a:avLst/>
              <a:pathLst>
                <a:path w="3397293" h="87485">
                  <a:moveTo>
                    <a:pt x="0" y="87485"/>
                  </a:moveTo>
                  <a:lnTo>
                    <a:pt x="135891" y="43742"/>
                  </a:lnTo>
                  <a:lnTo>
                    <a:pt x="271783" y="21871"/>
                  </a:lnTo>
                  <a:lnTo>
                    <a:pt x="407675" y="0"/>
                  </a:lnTo>
                  <a:lnTo>
                    <a:pt x="543566" y="21871"/>
                  </a:lnTo>
                  <a:lnTo>
                    <a:pt x="679458" y="21871"/>
                  </a:lnTo>
                  <a:lnTo>
                    <a:pt x="815350" y="21871"/>
                  </a:lnTo>
                  <a:lnTo>
                    <a:pt x="951242" y="21871"/>
                  </a:lnTo>
                  <a:lnTo>
                    <a:pt x="1087133" y="0"/>
                  </a:lnTo>
                  <a:lnTo>
                    <a:pt x="1223025" y="0"/>
                  </a:lnTo>
                  <a:lnTo>
                    <a:pt x="1358917" y="65614"/>
                  </a:lnTo>
                  <a:lnTo>
                    <a:pt x="1494809" y="21871"/>
                  </a:lnTo>
                  <a:lnTo>
                    <a:pt x="1630700" y="21871"/>
                  </a:lnTo>
                  <a:lnTo>
                    <a:pt x="1766592" y="65614"/>
                  </a:lnTo>
                  <a:lnTo>
                    <a:pt x="1902484" y="43742"/>
                  </a:lnTo>
                  <a:lnTo>
                    <a:pt x="2038375" y="43742"/>
                  </a:lnTo>
                  <a:lnTo>
                    <a:pt x="2174267" y="21871"/>
                  </a:lnTo>
                  <a:lnTo>
                    <a:pt x="2310159" y="0"/>
                  </a:lnTo>
                  <a:lnTo>
                    <a:pt x="2446051" y="0"/>
                  </a:lnTo>
                  <a:lnTo>
                    <a:pt x="2581942" y="0"/>
                  </a:lnTo>
                  <a:lnTo>
                    <a:pt x="2717834" y="43742"/>
                  </a:lnTo>
                  <a:lnTo>
                    <a:pt x="2853726" y="65614"/>
                  </a:lnTo>
                  <a:lnTo>
                    <a:pt x="2989618" y="21871"/>
                  </a:lnTo>
                  <a:lnTo>
                    <a:pt x="3125509" y="43742"/>
                  </a:lnTo>
                  <a:lnTo>
                    <a:pt x="3261401" y="21871"/>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87485"/>
            </a:xfrm>
            <a:custGeom>
              <a:avLst/>
              <a:pathLst>
                <a:path w="3397293" h="87485">
                  <a:moveTo>
                    <a:pt x="0" y="87485"/>
                  </a:moveTo>
                  <a:lnTo>
                    <a:pt x="135891" y="43742"/>
                  </a:lnTo>
                  <a:lnTo>
                    <a:pt x="271783" y="21871"/>
                  </a:lnTo>
                  <a:lnTo>
                    <a:pt x="407675" y="0"/>
                  </a:lnTo>
                  <a:lnTo>
                    <a:pt x="543566" y="21871"/>
                  </a:lnTo>
                  <a:lnTo>
                    <a:pt x="679458" y="21871"/>
                  </a:lnTo>
                  <a:lnTo>
                    <a:pt x="815350" y="21871"/>
                  </a:lnTo>
                  <a:lnTo>
                    <a:pt x="951242" y="21871"/>
                  </a:lnTo>
                  <a:lnTo>
                    <a:pt x="1087133" y="0"/>
                  </a:lnTo>
                  <a:lnTo>
                    <a:pt x="1223025" y="0"/>
                  </a:lnTo>
                  <a:lnTo>
                    <a:pt x="1358917" y="65614"/>
                  </a:lnTo>
                  <a:lnTo>
                    <a:pt x="1494809" y="21871"/>
                  </a:lnTo>
                  <a:lnTo>
                    <a:pt x="1630700" y="21871"/>
                  </a:lnTo>
                  <a:lnTo>
                    <a:pt x="1766592" y="65614"/>
                  </a:lnTo>
                  <a:lnTo>
                    <a:pt x="1902484" y="43742"/>
                  </a:lnTo>
                  <a:lnTo>
                    <a:pt x="2038375" y="43742"/>
                  </a:lnTo>
                  <a:lnTo>
                    <a:pt x="2174267" y="21871"/>
                  </a:lnTo>
                  <a:lnTo>
                    <a:pt x="2310159" y="0"/>
                  </a:lnTo>
                  <a:lnTo>
                    <a:pt x="2446051" y="0"/>
                  </a:lnTo>
                  <a:lnTo>
                    <a:pt x="2581942" y="0"/>
                  </a:lnTo>
                  <a:lnTo>
                    <a:pt x="2717834" y="43742"/>
                  </a:lnTo>
                  <a:lnTo>
                    <a:pt x="2853726" y="65614"/>
                  </a:lnTo>
                  <a:lnTo>
                    <a:pt x="2989618" y="21871"/>
                  </a:lnTo>
                  <a:lnTo>
                    <a:pt x="3125509" y="43742"/>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93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93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652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277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16413" y="4962912"/>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60" name="tx60"/>
            <p:cNvSpPr/>
            <p:nvPr/>
          </p:nvSpPr>
          <p:spPr>
            <a:xfrm>
              <a:off x="24323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9480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29284" y="1403693"/>
              <a:ext cx="23806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Spain,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367438"/>
            </a:xfrm>
            <a:custGeom>
              <a:avLst/>
              <a:pathLst>
                <a:path w="3397293" h="367438">
                  <a:moveTo>
                    <a:pt x="0" y="367438"/>
                  </a:moveTo>
                  <a:lnTo>
                    <a:pt x="135891" y="183719"/>
                  </a:lnTo>
                  <a:lnTo>
                    <a:pt x="271783" y="91859"/>
                  </a:lnTo>
                  <a:lnTo>
                    <a:pt x="407675" y="0"/>
                  </a:lnTo>
                  <a:lnTo>
                    <a:pt x="543566" y="91859"/>
                  </a:lnTo>
                  <a:lnTo>
                    <a:pt x="679458" y="91859"/>
                  </a:lnTo>
                  <a:lnTo>
                    <a:pt x="815350" y="91859"/>
                  </a:lnTo>
                  <a:lnTo>
                    <a:pt x="951242" y="91859"/>
                  </a:lnTo>
                  <a:lnTo>
                    <a:pt x="1087133" y="0"/>
                  </a:lnTo>
                  <a:lnTo>
                    <a:pt x="1223025" y="0"/>
                  </a:lnTo>
                  <a:lnTo>
                    <a:pt x="1358917" y="275579"/>
                  </a:lnTo>
                  <a:lnTo>
                    <a:pt x="1494809" y="91859"/>
                  </a:lnTo>
                  <a:lnTo>
                    <a:pt x="1630700" y="91859"/>
                  </a:lnTo>
                  <a:lnTo>
                    <a:pt x="1766592" y="275579"/>
                  </a:lnTo>
                  <a:lnTo>
                    <a:pt x="1902484" y="183719"/>
                  </a:lnTo>
                  <a:lnTo>
                    <a:pt x="2038375" y="183719"/>
                  </a:lnTo>
                  <a:lnTo>
                    <a:pt x="2174267" y="91859"/>
                  </a:lnTo>
                  <a:lnTo>
                    <a:pt x="2310159" y="0"/>
                  </a:lnTo>
                  <a:lnTo>
                    <a:pt x="2446051" y="0"/>
                  </a:lnTo>
                  <a:lnTo>
                    <a:pt x="2581942" y="0"/>
                  </a:lnTo>
                  <a:lnTo>
                    <a:pt x="2717834" y="183719"/>
                  </a:lnTo>
                  <a:lnTo>
                    <a:pt x="2853726" y="275579"/>
                  </a:lnTo>
                  <a:lnTo>
                    <a:pt x="2989618" y="91859"/>
                  </a:lnTo>
                  <a:lnTo>
                    <a:pt x="3125509" y="183719"/>
                  </a:lnTo>
                  <a:lnTo>
                    <a:pt x="3261401" y="91859"/>
                  </a:lnTo>
                  <a:lnTo>
                    <a:pt x="3397293" y="18371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81799"/>
              <a:ext cx="3397293" cy="1377895"/>
            </a:xfrm>
            <a:custGeom>
              <a:avLst/>
              <a:pathLst>
                <a:path w="3397293" h="1377895">
                  <a:moveTo>
                    <a:pt x="0" y="1377895"/>
                  </a:moveTo>
                  <a:lnTo>
                    <a:pt x="135891" y="1286035"/>
                  </a:lnTo>
                  <a:lnTo>
                    <a:pt x="271783" y="1286035"/>
                  </a:lnTo>
                  <a:lnTo>
                    <a:pt x="407675" y="1194175"/>
                  </a:lnTo>
                  <a:lnTo>
                    <a:pt x="543566" y="1010456"/>
                  </a:lnTo>
                  <a:lnTo>
                    <a:pt x="679458" y="826737"/>
                  </a:lnTo>
                  <a:lnTo>
                    <a:pt x="815350" y="643017"/>
                  </a:lnTo>
                  <a:lnTo>
                    <a:pt x="951242" y="643017"/>
                  </a:lnTo>
                  <a:lnTo>
                    <a:pt x="1087133" y="459298"/>
                  </a:lnTo>
                  <a:lnTo>
                    <a:pt x="1223025" y="275579"/>
                  </a:lnTo>
                  <a:lnTo>
                    <a:pt x="1358917" y="183719"/>
                  </a:lnTo>
                  <a:lnTo>
                    <a:pt x="1494809" y="183719"/>
                  </a:lnTo>
                  <a:lnTo>
                    <a:pt x="1630700" y="183719"/>
                  </a:lnTo>
                  <a:lnTo>
                    <a:pt x="1766592" y="183719"/>
                  </a:lnTo>
                  <a:lnTo>
                    <a:pt x="1902484" y="183719"/>
                  </a:lnTo>
                  <a:lnTo>
                    <a:pt x="2038375" y="183719"/>
                  </a:lnTo>
                  <a:lnTo>
                    <a:pt x="2174267" y="91859"/>
                  </a:lnTo>
                  <a:lnTo>
                    <a:pt x="2310159" y="91859"/>
                  </a:lnTo>
                  <a:lnTo>
                    <a:pt x="2446051" y="0"/>
                  </a:lnTo>
                  <a:lnTo>
                    <a:pt x="2581942" y="0"/>
                  </a:lnTo>
                  <a:lnTo>
                    <a:pt x="2717834" y="275579"/>
                  </a:lnTo>
                  <a:lnTo>
                    <a:pt x="2853726" y="459298"/>
                  </a:lnTo>
                  <a:lnTo>
                    <a:pt x="2989618" y="275579"/>
                  </a:lnTo>
                  <a:lnTo>
                    <a:pt x="3125509" y="275579"/>
                  </a:lnTo>
                  <a:lnTo>
                    <a:pt x="3261401" y="183719"/>
                  </a:lnTo>
                  <a:lnTo>
                    <a:pt x="3397293" y="18371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183719"/>
                  </a:lnTo>
                  <a:lnTo>
                    <a:pt x="407675" y="91859"/>
                  </a:lnTo>
                  <a:lnTo>
                    <a:pt x="543566" y="91859"/>
                  </a:lnTo>
                  <a:lnTo>
                    <a:pt x="679458" y="91859"/>
                  </a:lnTo>
                  <a:lnTo>
                    <a:pt x="815350" y="0"/>
                  </a:lnTo>
                  <a:lnTo>
                    <a:pt x="951242" y="91859"/>
                  </a:lnTo>
                  <a:lnTo>
                    <a:pt x="1087133" y="0"/>
                  </a:lnTo>
                  <a:lnTo>
                    <a:pt x="1223025" y="9185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367438"/>
            </a:xfrm>
            <a:custGeom>
              <a:avLst/>
              <a:pathLst>
                <a:path w="3397293" h="367438">
                  <a:moveTo>
                    <a:pt x="0" y="367438"/>
                  </a:moveTo>
                  <a:lnTo>
                    <a:pt x="135891" y="183719"/>
                  </a:lnTo>
                  <a:lnTo>
                    <a:pt x="271783" y="91859"/>
                  </a:lnTo>
                  <a:lnTo>
                    <a:pt x="407675" y="0"/>
                  </a:lnTo>
                  <a:lnTo>
                    <a:pt x="543566" y="91859"/>
                  </a:lnTo>
                  <a:lnTo>
                    <a:pt x="679458" y="91859"/>
                  </a:lnTo>
                  <a:lnTo>
                    <a:pt x="815350" y="91859"/>
                  </a:lnTo>
                  <a:lnTo>
                    <a:pt x="951242" y="91859"/>
                  </a:lnTo>
                  <a:lnTo>
                    <a:pt x="1087133" y="0"/>
                  </a:lnTo>
                  <a:lnTo>
                    <a:pt x="1223025" y="0"/>
                  </a:lnTo>
                  <a:lnTo>
                    <a:pt x="1358917" y="275579"/>
                  </a:lnTo>
                  <a:lnTo>
                    <a:pt x="1494809" y="91859"/>
                  </a:lnTo>
                  <a:lnTo>
                    <a:pt x="1630700" y="91859"/>
                  </a:lnTo>
                  <a:lnTo>
                    <a:pt x="1766592" y="275579"/>
                  </a:lnTo>
                  <a:lnTo>
                    <a:pt x="1902484" y="183719"/>
                  </a:lnTo>
                  <a:lnTo>
                    <a:pt x="2038375" y="183719"/>
                  </a:lnTo>
                  <a:lnTo>
                    <a:pt x="2174267" y="91859"/>
                  </a:lnTo>
                  <a:lnTo>
                    <a:pt x="2310159" y="0"/>
                  </a:lnTo>
                  <a:lnTo>
                    <a:pt x="2446051" y="0"/>
                  </a:lnTo>
                  <a:lnTo>
                    <a:pt x="2581942" y="0"/>
                  </a:lnTo>
                  <a:lnTo>
                    <a:pt x="2717834" y="183719"/>
                  </a:lnTo>
                  <a:lnTo>
                    <a:pt x="2853726" y="275579"/>
                  </a:lnTo>
                  <a:lnTo>
                    <a:pt x="2989618" y="91859"/>
                  </a:lnTo>
                  <a:lnTo>
                    <a:pt x="3125509" y="183719"/>
                  </a:lnTo>
                  <a:lnTo>
                    <a:pt x="3261401" y="91859"/>
                  </a:lnTo>
                  <a:lnTo>
                    <a:pt x="3397293" y="18371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367438"/>
            </a:xfrm>
            <a:custGeom>
              <a:avLst/>
              <a:pathLst>
                <a:path w="3397293" h="367438">
                  <a:moveTo>
                    <a:pt x="0" y="367438"/>
                  </a:moveTo>
                  <a:lnTo>
                    <a:pt x="135891" y="183719"/>
                  </a:lnTo>
                  <a:lnTo>
                    <a:pt x="271783" y="91859"/>
                  </a:lnTo>
                  <a:lnTo>
                    <a:pt x="407675" y="0"/>
                  </a:lnTo>
                  <a:lnTo>
                    <a:pt x="543566" y="91859"/>
                  </a:lnTo>
                  <a:lnTo>
                    <a:pt x="679458" y="91859"/>
                  </a:lnTo>
                  <a:lnTo>
                    <a:pt x="815350" y="91859"/>
                  </a:lnTo>
                  <a:lnTo>
                    <a:pt x="951242" y="91859"/>
                  </a:lnTo>
                  <a:lnTo>
                    <a:pt x="1087133" y="0"/>
                  </a:lnTo>
                  <a:lnTo>
                    <a:pt x="1223025" y="0"/>
                  </a:lnTo>
                  <a:lnTo>
                    <a:pt x="1358917" y="275579"/>
                  </a:lnTo>
                  <a:lnTo>
                    <a:pt x="1494809" y="91859"/>
                  </a:lnTo>
                  <a:lnTo>
                    <a:pt x="1630700" y="91859"/>
                  </a:lnTo>
                  <a:lnTo>
                    <a:pt x="1766592" y="275579"/>
                  </a:lnTo>
                  <a:lnTo>
                    <a:pt x="1902484" y="183719"/>
                  </a:lnTo>
                  <a:lnTo>
                    <a:pt x="2038375" y="183719"/>
                  </a:lnTo>
                  <a:lnTo>
                    <a:pt x="2174267" y="91859"/>
                  </a:lnTo>
                  <a:lnTo>
                    <a:pt x="2310159" y="0"/>
                  </a:lnTo>
                  <a:lnTo>
                    <a:pt x="2446051" y="0"/>
                  </a:lnTo>
                  <a:lnTo>
                    <a:pt x="2581942" y="0"/>
                  </a:lnTo>
                  <a:lnTo>
                    <a:pt x="2717834" y="183719"/>
                  </a:lnTo>
                  <a:lnTo>
                    <a:pt x="2853726" y="275579"/>
                  </a:lnTo>
                  <a:lnTo>
                    <a:pt x="2989618" y="91859"/>
                  </a:lnTo>
                  <a:lnTo>
                    <a:pt x="3125509" y="183719"/>
                  </a:lnTo>
                  <a:lnTo>
                    <a:pt x="3261401" y="91859"/>
                  </a:lnTo>
                  <a:lnTo>
                    <a:pt x="3397293" y="18371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5928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068928"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48386" y="245758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427845"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34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09075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17216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660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660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819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444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33112" y="4962912"/>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122" name="tx122"/>
            <p:cNvSpPr/>
            <p:nvPr/>
          </p:nvSpPr>
          <p:spPr>
            <a:xfrm>
              <a:off x="67490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1149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7061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4841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2620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0951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730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3964134" cy="114824"/>
            </a:xfrm>
            <a:prstGeom prst="rect">
              <a:avLst/>
            </a:prstGeom>
            <a:solidFill>
              <a:srgbClr val="E2231A">
                <a:alpha val="80000"/>
              </a:srgbClr>
            </a:solidFill>
          </p:spPr>
          <p:txBody>
            <a:bodyPr/>
            <a:lstStyle/>
            <a:p/>
          </p:txBody>
        </p:sp>
        <p:sp>
          <p:nvSpPr>
            <p:cNvPr id="135" name="rc135"/>
            <p:cNvSpPr/>
            <p:nvPr/>
          </p:nvSpPr>
          <p:spPr>
            <a:xfrm>
              <a:off x="1317178" y="5743865"/>
              <a:ext cx="5542565" cy="114824"/>
            </a:xfrm>
            <a:prstGeom prst="rect">
              <a:avLst/>
            </a:prstGeom>
            <a:solidFill>
              <a:srgbClr val="E2231A">
                <a:alpha val="80000"/>
              </a:srgbClr>
            </a:solidFill>
          </p:spPr>
          <p:txBody>
            <a:bodyPr/>
            <a:lstStyle/>
            <a:p/>
          </p:txBody>
        </p:sp>
        <p:sp>
          <p:nvSpPr>
            <p:cNvPr id="136" name="rc136"/>
            <p:cNvSpPr/>
            <p:nvPr/>
          </p:nvSpPr>
          <p:spPr>
            <a:xfrm>
              <a:off x="1317178" y="5600334"/>
              <a:ext cx="7321564" cy="114824"/>
            </a:xfrm>
            <a:prstGeom prst="rect">
              <a:avLst/>
            </a:prstGeom>
            <a:solidFill>
              <a:srgbClr val="E2231A">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74553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64457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Spain (96%) was 12 percentage points higher than the global average (84%) and 3 percentage points higher than the average across all non-programme countries (93%).
National MCV1 coverage was 2 percentage points lower than in 2019 (98%).
This equates to 13,000 unvaccinated children in 2025 compared to 7,000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Spain MCV1 coverage was 96% - this is 2 percentage points lower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Spain ranked number 26 out of 41 countries for lowest MCV1 coverage (based on tied ranks).
Spain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Spain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79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77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76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7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78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77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75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21272"/>
              <a:ext cx="239888" cy="986749"/>
            </a:xfrm>
            <a:prstGeom prst="rect">
              <a:avLst/>
            </a:prstGeom>
            <a:solidFill>
              <a:srgbClr val="80BD41">
                <a:alpha val="100000"/>
              </a:srgbClr>
            </a:solidFill>
          </p:spPr>
          <p:txBody>
            <a:bodyPr/>
            <a:lstStyle/>
            <a:p/>
          </p:txBody>
        </p:sp>
        <p:sp>
          <p:nvSpPr>
            <p:cNvPr id="25" name="rc25"/>
            <p:cNvSpPr/>
            <p:nvPr/>
          </p:nvSpPr>
          <p:spPr>
            <a:xfrm>
              <a:off x="1296273" y="3258293"/>
              <a:ext cx="239888" cy="62978"/>
            </a:xfrm>
            <a:prstGeom prst="rect">
              <a:avLst/>
            </a:prstGeom>
            <a:solidFill>
              <a:srgbClr val="E2231A">
                <a:alpha val="100000"/>
              </a:srgbClr>
            </a:solidFill>
          </p:spPr>
          <p:txBody>
            <a:bodyPr/>
            <a:lstStyle/>
            <a:p/>
          </p:txBody>
        </p:sp>
        <p:sp>
          <p:nvSpPr>
            <p:cNvPr id="26" name="rc26"/>
            <p:cNvSpPr/>
            <p:nvPr/>
          </p:nvSpPr>
          <p:spPr>
            <a:xfrm>
              <a:off x="1562816" y="3281425"/>
              <a:ext cx="239888" cy="1026596"/>
            </a:xfrm>
            <a:prstGeom prst="rect">
              <a:avLst/>
            </a:prstGeom>
            <a:solidFill>
              <a:srgbClr val="80BD41">
                <a:alpha val="100000"/>
              </a:srgbClr>
            </a:solidFill>
          </p:spPr>
          <p:txBody>
            <a:bodyPr/>
            <a:lstStyle/>
            <a:p/>
          </p:txBody>
        </p:sp>
        <p:sp>
          <p:nvSpPr>
            <p:cNvPr id="27" name="rc27"/>
            <p:cNvSpPr/>
            <p:nvPr/>
          </p:nvSpPr>
          <p:spPr>
            <a:xfrm>
              <a:off x="1562816" y="3238647"/>
              <a:ext cx="239888" cy="42778"/>
            </a:xfrm>
            <a:prstGeom prst="rect">
              <a:avLst/>
            </a:prstGeom>
            <a:solidFill>
              <a:srgbClr val="E2231A">
                <a:alpha val="100000"/>
              </a:srgbClr>
            </a:solidFill>
          </p:spPr>
          <p:txBody>
            <a:bodyPr/>
            <a:lstStyle/>
            <a:p/>
          </p:txBody>
        </p:sp>
        <p:sp>
          <p:nvSpPr>
            <p:cNvPr id="28" name="rc28"/>
            <p:cNvSpPr/>
            <p:nvPr/>
          </p:nvSpPr>
          <p:spPr>
            <a:xfrm>
              <a:off x="1829360" y="3253329"/>
              <a:ext cx="239888" cy="1054692"/>
            </a:xfrm>
            <a:prstGeom prst="rect">
              <a:avLst/>
            </a:prstGeom>
            <a:solidFill>
              <a:srgbClr val="80BD41">
                <a:alpha val="100000"/>
              </a:srgbClr>
            </a:solidFill>
          </p:spPr>
          <p:txBody>
            <a:bodyPr/>
            <a:lstStyle/>
            <a:p/>
          </p:txBody>
        </p:sp>
        <p:sp>
          <p:nvSpPr>
            <p:cNvPr id="29" name="rc29"/>
            <p:cNvSpPr/>
            <p:nvPr/>
          </p:nvSpPr>
          <p:spPr>
            <a:xfrm>
              <a:off x="1829360" y="3220717"/>
              <a:ext cx="239888" cy="32611"/>
            </a:xfrm>
            <a:prstGeom prst="rect">
              <a:avLst/>
            </a:prstGeom>
            <a:solidFill>
              <a:srgbClr val="E2231A">
                <a:alpha val="100000"/>
              </a:srgbClr>
            </a:solidFill>
          </p:spPr>
          <p:txBody>
            <a:bodyPr/>
            <a:lstStyle/>
            <a:p/>
          </p:txBody>
        </p:sp>
        <p:sp>
          <p:nvSpPr>
            <p:cNvPr id="30" name="rc30"/>
            <p:cNvSpPr/>
            <p:nvPr/>
          </p:nvSpPr>
          <p:spPr>
            <a:xfrm>
              <a:off x="2095903" y="3186864"/>
              <a:ext cx="239888" cy="1121157"/>
            </a:xfrm>
            <a:prstGeom prst="rect">
              <a:avLst/>
            </a:prstGeom>
            <a:solidFill>
              <a:srgbClr val="80BD41">
                <a:alpha val="100000"/>
              </a:srgbClr>
            </a:solidFill>
          </p:spPr>
          <p:txBody>
            <a:bodyPr/>
            <a:lstStyle/>
            <a:p/>
          </p:txBody>
        </p:sp>
        <p:sp>
          <p:nvSpPr>
            <p:cNvPr id="31" name="rc31"/>
            <p:cNvSpPr/>
            <p:nvPr/>
          </p:nvSpPr>
          <p:spPr>
            <a:xfrm>
              <a:off x="2095903" y="3163996"/>
              <a:ext cx="239888" cy="22867"/>
            </a:xfrm>
            <a:prstGeom prst="rect">
              <a:avLst/>
            </a:prstGeom>
            <a:solidFill>
              <a:srgbClr val="E2231A">
                <a:alpha val="100000"/>
              </a:srgbClr>
            </a:solidFill>
          </p:spPr>
          <p:txBody>
            <a:bodyPr/>
            <a:lstStyle/>
            <a:p/>
          </p:txBody>
        </p:sp>
        <p:sp>
          <p:nvSpPr>
            <p:cNvPr id="32" name="rc32"/>
            <p:cNvSpPr/>
            <p:nvPr/>
          </p:nvSpPr>
          <p:spPr>
            <a:xfrm>
              <a:off x="2362446" y="3165633"/>
              <a:ext cx="239888" cy="1142387"/>
            </a:xfrm>
            <a:prstGeom prst="rect">
              <a:avLst/>
            </a:prstGeom>
            <a:solidFill>
              <a:srgbClr val="80BD41">
                <a:alpha val="100000"/>
              </a:srgbClr>
            </a:solidFill>
          </p:spPr>
          <p:txBody>
            <a:bodyPr/>
            <a:lstStyle/>
            <a:p/>
          </p:txBody>
        </p:sp>
        <p:sp>
          <p:nvSpPr>
            <p:cNvPr id="33" name="rc33"/>
            <p:cNvSpPr/>
            <p:nvPr/>
          </p:nvSpPr>
          <p:spPr>
            <a:xfrm>
              <a:off x="2362446" y="3130302"/>
              <a:ext cx="239888" cy="35331"/>
            </a:xfrm>
            <a:prstGeom prst="rect">
              <a:avLst/>
            </a:prstGeom>
            <a:solidFill>
              <a:srgbClr val="E2231A">
                <a:alpha val="100000"/>
              </a:srgbClr>
            </a:solidFill>
          </p:spPr>
          <p:txBody>
            <a:bodyPr/>
            <a:lstStyle/>
            <a:p/>
          </p:txBody>
        </p:sp>
        <p:sp>
          <p:nvSpPr>
            <p:cNvPr id="34" name="rc34"/>
            <p:cNvSpPr/>
            <p:nvPr/>
          </p:nvSpPr>
          <p:spPr>
            <a:xfrm>
              <a:off x="2628989" y="3136270"/>
              <a:ext cx="239888" cy="1171751"/>
            </a:xfrm>
            <a:prstGeom prst="rect">
              <a:avLst/>
            </a:prstGeom>
            <a:solidFill>
              <a:srgbClr val="80BD41">
                <a:alpha val="100000"/>
              </a:srgbClr>
            </a:solidFill>
          </p:spPr>
          <p:txBody>
            <a:bodyPr/>
            <a:lstStyle/>
            <a:p/>
          </p:txBody>
        </p:sp>
        <p:sp>
          <p:nvSpPr>
            <p:cNvPr id="35" name="rc35"/>
            <p:cNvSpPr/>
            <p:nvPr/>
          </p:nvSpPr>
          <p:spPr>
            <a:xfrm>
              <a:off x="2628989" y="3100040"/>
              <a:ext cx="239888" cy="36229"/>
            </a:xfrm>
            <a:prstGeom prst="rect">
              <a:avLst/>
            </a:prstGeom>
            <a:solidFill>
              <a:srgbClr val="E2231A">
                <a:alpha val="100000"/>
              </a:srgbClr>
            </a:solidFill>
          </p:spPr>
          <p:txBody>
            <a:bodyPr/>
            <a:lstStyle/>
            <a:p/>
          </p:txBody>
        </p:sp>
        <p:sp>
          <p:nvSpPr>
            <p:cNvPr id="36" name="rc36"/>
            <p:cNvSpPr/>
            <p:nvPr/>
          </p:nvSpPr>
          <p:spPr>
            <a:xfrm>
              <a:off x="2895532" y="3098984"/>
              <a:ext cx="239888" cy="1209037"/>
            </a:xfrm>
            <a:prstGeom prst="rect">
              <a:avLst/>
            </a:prstGeom>
            <a:solidFill>
              <a:srgbClr val="80BD41">
                <a:alpha val="100000"/>
              </a:srgbClr>
            </a:solidFill>
          </p:spPr>
          <p:txBody>
            <a:bodyPr/>
            <a:lstStyle/>
            <a:p/>
          </p:txBody>
        </p:sp>
        <p:sp>
          <p:nvSpPr>
            <p:cNvPr id="37" name="rc37"/>
            <p:cNvSpPr/>
            <p:nvPr/>
          </p:nvSpPr>
          <p:spPr>
            <a:xfrm>
              <a:off x="2895532" y="3061593"/>
              <a:ext cx="239888" cy="37391"/>
            </a:xfrm>
            <a:prstGeom prst="rect">
              <a:avLst/>
            </a:prstGeom>
            <a:solidFill>
              <a:srgbClr val="E2231A">
                <a:alpha val="100000"/>
              </a:srgbClr>
            </a:solidFill>
          </p:spPr>
          <p:txBody>
            <a:bodyPr/>
            <a:lstStyle/>
            <a:p/>
          </p:txBody>
        </p:sp>
        <p:sp>
          <p:nvSpPr>
            <p:cNvPr id="38" name="rc38"/>
            <p:cNvSpPr/>
            <p:nvPr/>
          </p:nvSpPr>
          <p:spPr>
            <a:xfrm>
              <a:off x="3162075" y="3072234"/>
              <a:ext cx="239888" cy="1235786"/>
            </a:xfrm>
            <a:prstGeom prst="rect">
              <a:avLst/>
            </a:prstGeom>
            <a:solidFill>
              <a:srgbClr val="80BD41">
                <a:alpha val="100000"/>
              </a:srgbClr>
            </a:solidFill>
          </p:spPr>
          <p:txBody>
            <a:bodyPr/>
            <a:lstStyle/>
            <a:p/>
          </p:txBody>
        </p:sp>
        <p:sp>
          <p:nvSpPr>
            <p:cNvPr id="39" name="rc39"/>
            <p:cNvSpPr/>
            <p:nvPr/>
          </p:nvSpPr>
          <p:spPr>
            <a:xfrm>
              <a:off x="3162075" y="3034025"/>
              <a:ext cx="239888" cy="38209"/>
            </a:xfrm>
            <a:prstGeom prst="rect">
              <a:avLst/>
            </a:prstGeom>
            <a:solidFill>
              <a:srgbClr val="E2231A">
                <a:alpha val="100000"/>
              </a:srgbClr>
            </a:solidFill>
          </p:spPr>
          <p:txBody>
            <a:bodyPr/>
            <a:lstStyle/>
            <a:p/>
          </p:txBody>
        </p:sp>
        <p:sp>
          <p:nvSpPr>
            <p:cNvPr id="40" name="rc40"/>
            <p:cNvSpPr/>
            <p:nvPr/>
          </p:nvSpPr>
          <p:spPr>
            <a:xfrm>
              <a:off x="3428618" y="2993623"/>
              <a:ext cx="239888" cy="1314398"/>
            </a:xfrm>
            <a:prstGeom prst="rect">
              <a:avLst/>
            </a:prstGeom>
            <a:solidFill>
              <a:srgbClr val="80BD41">
                <a:alpha val="100000"/>
              </a:srgbClr>
            </a:solidFill>
          </p:spPr>
          <p:txBody>
            <a:bodyPr/>
            <a:lstStyle/>
            <a:p/>
          </p:txBody>
        </p:sp>
        <p:sp>
          <p:nvSpPr>
            <p:cNvPr id="41" name="rc41"/>
            <p:cNvSpPr/>
            <p:nvPr/>
          </p:nvSpPr>
          <p:spPr>
            <a:xfrm>
              <a:off x="3428618" y="2966794"/>
              <a:ext cx="239888" cy="26828"/>
            </a:xfrm>
            <a:prstGeom prst="rect">
              <a:avLst/>
            </a:prstGeom>
            <a:solidFill>
              <a:srgbClr val="E2231A">
                <a:alpha val="100000"/>
              </a:srgbClr>
            </a:solidFill>
          </p:spPr>
          <p:txBody>
            <a:bodyPr/>
            <a:lstStyle/>
            <a:p/>
          </p:txBody>
        </p:sp>
        <p:sp>
          <p:nvSpPr>
            <p:cNvPr id="42" name="rc42"/>
            <p:cNvSpPr/>
            <p:nvPr/>
          </p:nvSpPr>
          <p:spPr>
            <a:xfrm>
              <a:off x="3695161" y="3041365"/>
              <a:ext cx="239888" cy="1266655"/>
            </a:xfrm>
            <a:prstGeom prst="rect">
              <a:avLst/>
            </a:prstGeom>
            <a:solidFill>
              <a:srgbClr val="80BD41">
                <a:alpha val="100000"/>
              </a:srgbClr>
            </a:solidFill>
          </p:spPr>
          <p:txBody>
            <a:bodyPr/>
            <a:lstStyle/>
            <a:p/>
          </p:txBody>
        </p:sp>
        <p:sp>
          <p:nvSpPr>
            <p:cNvPr id="43" name="rc43"/>
            <p:cNvSpPr/>
            <p:nvPr/>
          </p:nvSpPr>
          <p:spPr>
            <a:xfrm>
              <a:off x="3695161" y="3015514"/>
              <a:ext cx="239888" cy="25851"/>
            </a:xfrm>
            <a:prstGeom prst="rect">
              <a:avLst/>
            </a:prstGeom>
            <a:solidFill>
              <a:srgbClr val="E2231A">
                <a:alpha val="100000"/>
              </a:srgbClr>
            </a:solidFill>
          </p:spPr>
          <p:txBody>
            <a:bodyPr/>
            <a:lstStyle/>
            <a:p/>
          </p:txBody>
        </p:sp>
        <p:sp>
          <p:nvSpPr>
            <p:cNvPr id="44" name="rc44"/>
            <p:cNvSpPr/>
            <p:nvPr/>
          </p:nvSpPr>
          <p:spPr>
            <a:xfrm>
              <a:off x="3961705" y="3103579"/>
              <a:ext cx="239888" cy="1204442"/>
            </a:xfrm>
            <a:prstGeom prst="rect">
              <a:avLst/>
            </a:prstGeom>
            <a:solidFill>
              <a:srgbClr val="80BD41">
                <a:alpha val="100000"/>
              </a:srgbClr>
            </a:solidFill>
          </p:spPr>
          <p:txBody>
            <a:bodyPr/>
            <a:lstStyle/>
            <a:p/>
          </p:txBody>
        </p:sp>
        <p:sp>
          <p:nvSpPr>
            <p:cNvPr id="45" name="rc45"/>
            <p:cNvSpPr/>
            <p:nvPr/>
          </p:nvSpPr>
          <p:spPr>
            <a:xfrm>
              <a:off x="3961705" y="3040177"/>
              <a:ext cx="239888" cy="63401"/>
            </a:xfrm>
            <a:prstGeom prst="rect">
              <a:avLst/>
            </a:prstGeom>
            <a:solidFill>
              <a:srgbClr val="E2231A">
                <a:alpha val="100000"/>
              </a:srgbClr>
            </a:solidFill>
          </p:spPr>
          <p:txBody>
            <a:bodyPr/>
            <a:lstStyle/>
            <a:p/>
          </p:txBody>
        </p:sp>
        <p:sp>
          <p:nvSpPr>
            <p:cNvPr id="46" name="rc46"/>
            <p:cNvSpPr/>
            <p:nvPr/>
          </p:nvSpPr>
          <p:spPr>
            <a:xfrm>
              <a:off x="4228248" y="3115303"/>
              <a:ext cx="239888" cy="1192718"/>
            </a:xfrm>
            <a:prstGeom prst="rect">
              <a:avLst/>
            </a:prstGeom>
            <a:solidFill>
              <a:srgbClr val="80BD41">
                <a:alpha val="100000"/>
              </a:srgbClr>
            </a:solidFill>
          </p:spPr>
          <p:txBody>
            <a:bodyPr/>
            <a:lstStyle/>
            <a:p/>
          </p:txBody>
        </p:sp>
        <p:sp>
          <p:nvSpPr>
            <p:cNvPr id="47" name="rc47"/>
            <p:cNvSpPr/>
            <p:nvPr/>
          </p:nvSpPr>
          <p:spPr>
            <a:xfrm>
              <a:off x="4228248" y="3078413"/>
              <a:ext cx="239888" cy="36889"/>
            </a:xfrm>
            <a:prstGeom prst="rect">
              <a:avLst/>
            </a:prstGeom>
            <a:solidFill>
              <a:srgbClr val="E2231A">
                <a:alpha val="100000"/>
              </a:srgbClr>
            </a:solidFill>
          </p:spPr>
          <p:txBody>
            <a:bodyPr/>
            <a:lstStyle/>
            <a:p/>
          </p:txBody>
        </p:sp>
        <p:sp>
          <p:nvSpPr>
            <p:cNvPr id="48" name="rc48"/>
            <p:cNvSpPr/>
            <p:nvPr/>
          </p:nvSpPr>
          <p:spPr>
            <a:xfrm>
              <a:off x="4494791" y="3155124"/>
              <a:ext cx="239888" cy="1152897"/>
            </a:xfrm>
            <a:prstGeom prst="rect">
              <a:avLst/>
            </a:prstGeom>
            <a:solidFill>
              <a:srgbClr val="80BD41">
                <a:alpha val="100000"/>
              </a:srgbClr>
            </a:solidFill>
          </p:spPr>
          <p:txBody>
            <a:bodyPr/>
            <a:lstStyle/>
            <a:p/>
          </p:txBody>
        </p:sp>
        <p:sp>
          <p:nvSpPr>
            <p:cNvPr id="49" name="rc49"/>
            <p:cNvSpPr/>
            <p:nvPr/>
          </p:nvSpPr>
          <p:spPr>
            <a:xfrm>
              <a:off x="4494791" y="3119475"/>
              <a:ext cx="239888" cy="35648"/>
            </a:xfrm>
            <a:prstGeom prst="rect">
              <a:avLst/>
            </a:prstGeom>
            <a:solidFill>
              <a:srgbClr val="E2231A">
                <a:alpha val="100000"/>
              </a:srgbClr>
            </a:solidFill>
          </p:spPr>
          <p:txBody>
            <a:bodyPr/>
            <a:lstStyle/>
            <a:p/>
          </p:txBody>
        </p:sp>
        <p:sp>
          <p:nvSpPr>
            <p:cNvPr id="50" name="rc50"/>
            <p:cNvSpPr/>
            <p:nvPr/>
          </p:nvSpPr>
          <p:spPr>
            <a:xfrm>
              <a:off x="4761334" y="3241657"/>
              <a:ext cx="239888" cy="1066364"/>
            </a:xfrm>
            <a:prstGeom prst="rect">
              <a:avLst/>
            </a:prstGeom>
            <a:solidFill>
              <a:srgbClr val="80BD41">
                <a:alpha val="100000"/>
              </a:srgbClr>
            </a:solidFill>
          </p:spPr>
          <p:txBody>
            <a:bodyPr/>
            <a:lstStyle/>
            <a:p/>
          </p:txBody>
        </p:sp>
        <p:sp>
          <p:nvSpPr>
            <p:cNvPr id="51" name="rc51"/>
            <p:cNvSpPr/>
            <p:nvPr/>
          </p:nvSpPr>
          <p:spPr>
            <a:xfrm>
              <a:off x="4761334" y="3185544"/>
              <a:ext cx="239888" cy="56113"/>
            </a:xfrm>
            <a:prstGeom prst="rect">
              <a:avLst/>
            </a:prstGeom>
            <a:solidFill>
              <a:srgbClr val="E2231A">
                <a:alpha val="100000"/>
              </a:srgbClr>
            </a:solidFill>
          </p:spPr>
          <p:txBody>
            <a:bodyPr/>
            <a:lstStyle/>
            <a:p/>
          </p:txBody>
        </p:sp>
        <p:sp>
          <p:nvSpPr>
            <p:cNvPr id="52" name="rc52"/>
            <p:cNvSpPr/>
            <p:nvPr/>
          </p:nvSpPr>
          <p:spPr>
            <a:xfrm>
              <a:off x="5027877" y="3234105"/>
              <a:ext cx="239888" cy="1073916"/>
            </a:xfrm>
            <a:prstGeom prst="rect">
              <a:avLst/>
            </a:prstGeom>
            <a:solidFill>
              <a:srgbClr val="80BD41">
                <a:alpha val="100000"/>
              </a:srgbClr>
            </a:solidFill>
          </p:spPr>
          <p:txBody>
            <a:bodyPr/>
            <a:lstStyle/>
            <a:p/>
          </p:txBody>
        </p:sp>
        <p:sp>
          <p:nvSpPr>
            <p:cNvPr id="53" name="rc53"/>
            <p:cNvSpPr/>
            <p:nvPr/>
          </p:nvSpPr>
          <p:spPr>
            <a:xfrm>
              <a:off x="5027877" y="3189346"/>
              <a:ext cx="239888" cy="44758"/>
            </a:xfrm>
            <a:prstGeom prst="rect">
              <a:avLst/>
            </a:prstGeom>
            <a:solidFill>
              <a:srgbClr val="E2231A">
                <a:alpha val="100000"/>
              </a:srgbClr>
            </a:solidFill>
          </p:spPr>
          <p:txBody>
            <a:bodyPr/>
            <a:lstStyle/>
            <a:p/>
          </p:txBody>
        </p:sp>
        <p:sp>
          <p:nvSpPr>
            <p:cNvPr id="54" name="rc54"/>
            <p:cNvSpPr/>
            <p:nvPr/>
          </p:nvSpPr>
          <p:spPr>
            <a:xfrm>
              <a:off x="5294420" y="3253249"/>
              <a:ext cx="239888" cy="1054771"/>
            </a:xfrm>
            <a:prstGeom prst="rect">
              <a:avLst/>
            </a:prstGeom>
            <a:solidFill>
              <a:srgbClr val="80BD41">
                <a:alpha val="100000"/>
              </a:srgbClr>
            </a:solidFill>
          </p:spPr>
          <p:txBody>
            <a:bodyPr/>
            <a:lstStyle/>
            <a:p/>
          </p:txBody>
        </p:sp>
        <p:sp>
          <p:nvSpPr>
            <p:cNvPr id="55" name="rc55"/>
            <p:cNvSpPr/>
            <p:nvPr/>
          </p:nvSpPr>
          <p:spPr>
            <a:xfrm>
              <a:off x="5294420" y="3209309"/>
              <a:ext cx="239888" cy="43940"/>
            </a:xfrm>
            <a:prstGeom prst="rect">
              <a:avLst/>
            </a:prstGeom>
            <a:solidFill>
              <a:srgbClr val="E2231A">
                <a:alpha val="100000"/>
              </a:srgbClr>
            </a:solidFill>
          </p:spPr>
          <p:txBody>
            <a:bodyPr/>
            <a:lstStyle/>
            <a:p/>
          </p:txBody>
        </p:sp>
        <p:sp>
          <p:nvSpPr>
            <p:cNvPr id="56" name="rc56"/>
            <p:cNvSpPr/>
            <p:nvPr/>
          </p:nvSpPr>
          <p:spPr>
            <a:xfrm>
              <a:off x="5560963" y="3268222"/>
              <a:ext cx="239888" cy="1039799"/>
            </a:xfrm>
            <a:prstGeom prst="rect">
              <a:avLst/>
            </a:prstGeom>
            <a:solidFill>
              <a:srgbClr val="80BD41">
                <a:alpha val="100000"/>
              </a:srgbClr>
            </a:solidFill>
          </p:spPr>
          <p:txBody>
            <a:bodyPr/>
            <a:lstStyle/>
            <a:p/>
          </p:txBody>
        </p:sp>
        <p:sp>
          <p:nvSpPr>
            <p:cNvPr id="57" name="rc57"/>
            <p:cNvSpPr/>
            <p:nvPr/>
          </p:nvSpPr>
          <p:spPr>
            <a:xfrm>
              <a:off x="5560963" y="3236059"/>
              <a:ext cx="239888" cy="32162"/>
            </a:xfrm>
            <a:prstGeom prst="rect">
              <a:avLst/>
            </a:prstGeom>
            <a:solidFill>
              <a:srgbClr val="E2231A">
                <a:alpha val="100000"/>
              </a:srgbClr>
            </a:solidFill>
          </p:spPr>
          <p:txBody>
            <a:bodyPr/>
            <a:lstStyle/>
            <a:p/>
          </p:txBody>
        </p:sp>
        <p:sp>
          <p:nvSpPr>
            <p:cNvPr id="58" name="rc58"/>
            <p:cNvSpPr/>
            <p:nvPr/>
          </p:nvSpPr>
          <p:spPr>
            <a:xfrm>
              <a:off x="5827506" y="3301097"/>
              <a:ext cx="239888" cy="1006923"/>
            </a:xfrm>
            <a:prstGeom prst="rect">
              <a:avLst/>
            </a:prstGeom>
            <a:solidFill>
              <a:srgbClr val="80BD41">
                <a:alpha val="100000"/>
              </a:srgbClr>
            </a:solidFill>
          </p:spPr>
          <p:txBody>
            <a:bodyPr/>
            <a:lstStyle/>
            <a:p/>
          </p:txBody>
        </p:sp>
        <p:sp>
          <p:nvSpPr>
            <p:cNvPr id="59" name="rc59"/>
            <p:cNvSpPr/>
            <p:nvPr/>
          </p:nvSpPr>
          <p:spPr>
            <a:xfrm>
              <a:off x="5827506" y="3280553"/>
              <a:ext cx="239888" cy="20544"/>
            </a:xfrm>
            <a:prstGeom prst="rect">
              <a:avLst/>
            </a:prstGeom>
            <a:solidFill>
              <a:srgbClr val="E2231A">
                <a:alpha val="100000"/>
              </a:srgbClr>
            </a:solidFill>
          </p:spPr>
          <p:txBody>
            <a:bodyPr/>
            <a:lstStyle/>
            <a:p/>
          </p:txBody>
        </p:sp>
        <p:sp>
          <p:nvSpPr>
            <p:cNvPr id="60" name="rc60"/>
            <p:cNvSpPr/>
            <p:nvPr/>
          </p:nvSpPr>
          <p:spPr>
            <a:xfrm>
              <a:off x="6094049" y="3352378"/>
              <a:ext cx="239888" cy="955642"/>
            </a:xfrm>
            <a:prstGeom prst="rect">
              <a:avLst/>
            </a:prstGeom>
            <a:solidFill>
              <a:srgbClr val="80BD41">
                <a:alpha val="100000"/>
              </a:srgbClr>
            </a:solidFill>
          </p:spPr>
          <p:txBody>
            <a:bodyPr/>
            <a:lstStyle/>
            <a:p/>
          </p:txBody>
        </p:sp>
        <p:sp>
          <p:nvSpPr>
            <p:cNvPr id="61" name="rc61"/>
            <p:cNvSpPr/>
            <p:nvPr/>
          </p:nvSpPr>
          <p:spPr>
            <a:xfrm>
              <a:off x="6094049" y="3332864"/>
              <a:ext cx="239888" cy="19514"/>
            </a:xfrm>
            <a:prstGeom prst="rect">
              <a:avLst/>
            </a:prstGeom>
            <a:solidFill>
              <a:srgbClr val="E2231A">
                <a:alpha val="100000"/>
              </a:srgbClr>
            </a:solidFill>
          </p:spPr>
          <p:txBody>
            <a:bodyPr/>
            <a:lstStyle/>
            <a:p/>
          </p:txBody>
        </p:sp>
        <p:sp>
          <p:nvSpPr>
            <p:cNvPr id="62" name="rc62"/>
            <p:cNvSpPr/>
            <p:nvPr/>
          </p:nvSpPr>
          <p:spPr>
            <a:xfrm>
              <a:off x="6360593" y="3384832"/>
              <a:ext cx="239888" cy="923189"/>
            </a:xfrm>
            <a:prstGeom prst="rect">
              <a:avLst/>
            </a:prstGeom>
            <a:solidFill>
              <a:srgbClr val="80BD41">
                <a:alpha val="100000"/>
              </a:srgbClr>
            </a:solidFill>
          </p:spPr>
          <p:txBody>
            <a:bodyPr/>
            <a:lstStyle/>
            <a:p/>
          </p:txBody>
        </p:sp>
        <p:sp>
          <p:nvSpPr>
            <p:cNvPr id="63" name="rc63"/>
            <p:cNvSpPr/>
            <p:nvPr/>
          </p:nvSpPr>
          <p:spPr>
            <a:xfrm>
              <a:off x="6360593" y="3365978"/>
              <a:ext cx="239888" cy="18854"/>
            </a:xfrm>
            <a:prstGeom prst="rect">
              <a:avLst/>
            </a:prstGeom>
            <a:solidFill>
              <a:srgbClr val="E2231A">
                <a:alpha val="100000"/>
              </a:srgbClr>
            </a:solidFill>
          </p:spPr>
          <p:txBody>
            <a:bodyPr/>
            <a:lstStyle/>
            <a:p/>
          </p:txBody>
        </p:sp>
        <p:sp>
          <p:nvSpPr>
            <p:cNvPr id="64" name="rc64"/>
            <p:cNvSpPr/>
            <p:nvPr/>
          </p:nvSpPr>
          <p:spPr>
            <a:xfrm>
              <a:off x="6627136" y="3439466"/>
              <a:ext cx="239888" cy="868554"/>
            </a:xfrm>
            <a:prstGeom prst="rect">
              <a:avLst/>
            </a:prstGeom>
            <a:solidFill>
              <a:srgbClr val="80BD41">
                <a:alpha val="100000"/>
              </a:srgbClr>
            </a:solidFill>
          </p:spPr>
          <p:txBody>
            <a:bodyPr/>
            <a:lstStyle/>
            <a:p/>
          </p:txBody>
        </p:sp>
        <p:sp>
          <p:nvSpPr>
            <p:cNvPr id="65" name="rc65"/>
            <p:cNvSpPr/>
            <p:nvPr/>
          </p:nvSpPr>
          <p:spPr>
            <a:xfrm>
              <a:off x="6627136" y="3403290"/>
              <a:ext cx="239888" cy="36176"/>
            </a:xfrm>
            <a:prstGeom prst="rect">
              <a:avLst/>
            </a:prstGeom>
            <a:solidFill>
              <a:srgbClr val="E2231A">
                <a:alpha val="100000"/>
              </a:srgbClr>
            </a:solidFill>
          </p:spPr>
          <p:txBody>
            <a:bodyPr/>
            <a:lstStyle/>
            <a:p/>
          </p:txBody>
        </p:sp>
        <p:sp>
          <p:nvSpPr>
            <p:cNvPr id="66" name="rc66"/>
            <p:cNvSpPr/>
            <p:nvPr/>
          </p:nvSpPr>
          <p:spPr>
            <a:xfrm>
              <a:off x="6893679" y="3456155"/>
              <a:ext cx="239888" cy="851866"/>
            </a:xfrm>
            <a:prstGeom prst="rect">
              <a:avLst/>
            </a:prstGeom>
            <a:solidFill>
              <a:srgbClr val="80BD41">
                <a:alpha val="100000"/>
              </a:srgbClr>
            </a:solidFill>
          </p:spPr>
          <p:txBody>
            <a:bodyPr/>
            <a:lstStyle/>
            <a:p/>
          </p:txBody>
        </p:sp>
        <p:sp>
          <p:nvSpPr>
            <p:cNvPr id="67" name="rc67"/>
            <p:cNvSpPr/>
            <p:nvPr/>
          </p:nvSpPr>
          <p:spPr>
            <a:xfrm>
              <a:off x="6893679" y="3411317"/>
              <a:ext cx="239888" cy="44837"/>
            </a:xfrm>
            <a:prstGeom prst="rect">
              <a:avLst/>
            </a:prstGeom>
            <a:solidFill>
              <a:srgbClr val="E2231A">
                <a:alpha val="100000"/>
              </a:srgbClr>
            </a:solidFill>
          </p:spPr>
          <p:txBody>
            <a:bodyPr/>
            <a:lstStyle/>
            <a:p/>
          </p:txBody>
        </p:sp>
        <p:sp>
          <p:nvSpPr>
            <p:cNvPr id="68" name="rc68"/>
            <p:cNvSpPr/>
            <p:nvPr/>
          </p:nvSpPr>
          <p:spPr>
            <a:xfrm>
              <a:off x="7160222" y="3439994"/>
              <a:ext cx="239888" cy="868026"/>
            </a:xfrm>
            <a:prstGeom prst="rect">
              <a:avLst/>
            </a:prstGeom>
            <a:solidFill>
              <a:srgbClr val="80BD41">
                <a:alpha val="100000"/>
              </a:srgbClr>
            </a:solidFill>
          </p:spPr>
          <p:txBody>
            <a:bodyPr/>
            <a:lstStyle/>
            <a:p/>
          </p:txBody>
        </p:sp>
        <p:sp>
          <p:nvSpPr>
            <p:cNvPr id="69" name="rc69"/>
            <p:cNvSpPr/>
            <p:nvPr/>
          </p:nvSpPr>
          <p:spPr>
            <a:xfrm>
              <a:off x="7160222" y="3413139"/>
              <a:ext cx="239888" cy="26855"/>
            </a:xfrm>
            <a:prstGeom prst="rect">
              <a:avLst/>
            </a:prstGeom>
            <a:solidFill>
              <a:srgbClr val="E2231A">
                <a:alpha val="100000"/>
              </a:srgbClr>
            </a:solidFill>
          </p:spPr>
          <p:txBody>
            <a:bodyPr/>
            <a:lstStyle/>
            <a:p/>
          </p:txBody>
        </p:sp>
        <p:sp>
          <p:nvSpPr>
            <p:cNvPr id="70" name="rc70"/>
            <p:cNvSpPr/>
            <p:nvPr/>
          </p:nvSpPr>
          <p:spPr>
            <a:xfrm>
              <a:off x="7426765" y="3455917"/>
              <a:ext cx="239888" cy="852103"/>
            </a:xfrm>
            <a:prstGeom prst="rect">
              <a:avLst/>
            </a:prstGeom>
            <a:solidFill>
              <a:srgbClr val="80BD41">
                <a:alpha val="100000"/>
              </a:srgbClr>
            </a:solidFill>
          </p:spPr>
          <p:txBody>
            <a:bodyPr/>
            <a:lstStyle/>
            <a:p/>
          </p:txBody>
        </p:sp>
        <p:sp>
          <p:nvSpPr>
            <p:cNvPr id="71" name="rc71"/>
            <p:cNvSpPr/>
            <p:nvPr/>
          </p:nvSpPr>
          <p:spPr>
            <a:xfrm>
              <a:off x="7426765" y="3420401"/>
              <a:ext cx="239888" cy="35516"/>
            </a:xfrm>
            <a:prstGeom prst="rect">
              <a:avLst/>
            </a:prstGeom>
            <a:solidFill>
              <a:srgbClr val="E2231A">
                <a:alpha val="100000"/>
              </a:srgbClr>
            </a:solidFill>
          </p:spPr>
          <p:txBody>
            <a:bodyPr/>
            <a:lstStyle/>
            <a:p/>
          </p:txBody>
        </p:sp>
        <p:sp>
          <p:nvSpPr>
            <p:cNvPr id="72" name="rc72"/>
            <p:cNvSpPr/>
            <p:nvPr/>
          </p:nvSpPr>
          <p:spPr>
            <a:xfrm>
              <a:off x="7693308" y="3456287"/>
              <a:ext cx="239888" cy="851734"/>
            </a:xfrm>
            <a:prstGeom prst="rect">
              <a:avLst/>
            </a:prstGeom>
            <a:solidFill>
              <a:srgbClr val="80BD41">
                <a:alpha val="100000"/>
              </a:srgbClr>
            </a:solidFill>
          </p:spPr>
          <p:txBody>
            <a:bodyPr/>
            <a:lstStyle/>
            <a:p/>
          </p:txBody>
        </p:sp>
        <p:sp>
          <p:nvSpPr>
            <p:cNvPr id="73" name="rc73"/>
            <p:cNvSpPr/>
            <p:nvPr/>
          </p:nvSpPr>
          <p:spPr>
            <a:xfrm>
              <a:off x="7693308" y="3429934"/>
              <a:ext cx="239888" cy="26353"/>
            </a:xfrm>
            <a:prstGeom prst="rect">
              <a:avLst/>
            </a:prstGeom>
            <a:solidFill>
              <a:srgbClr val="E2231A">
                <a:alpha val="100000"/>
              </a:srgbClr>
            </a:solidFill>
          </p:spPr>
          <p:txBody>
            <a:bodyPr/>
            <a:lstStyle/>
            <a:p/>
          </p:txBody>
        </p:sp>
        <p:sp>
          <p:nvSpPr>
            <p:cNvPr id="74" name="rc74"/>
            <p:cNvSpPr/>
            <p:nvPr/>
          </p:nvSpPr>
          <p:spPr>
            <a:xfrm>
              <a:off x="7959851" y="3472870"/>
              <a:ext cx="239888" cy="835150"/>
            </a:xfrm>
            <a:prstGeom prst="rect">
              <a:avLst/>
            </a:prstGeom>
            <a:solidFill>
              <a:srgbClr val="80BD41">
                <a:alpha val="100000"/>
              </a:srgbClr>
            </a:solidFill>
          </p:spPr>
          <p:txBody>
            <a:bodyPr/>
            <a:lstStyle/>
            <a:p/>
          </p:txBody>
        </p:sp>
        <p:sp>
          <p:nvSpPr>
            <p:cNvPr id="75" name="rc75"/>
            <p:cNvSpPr/>
            <p:nvPr/>
          </p:nvSpPr>
          <p:spPr>
            <a:xfrm>
              <a:off x="7959851" y="3438067"/>
              <a:ext cx="239888" cy="34803"/>
            </a:xfrm>
            <a:prstGeom prst="rect">
              <a:avLst/>
            </a:prstGeom>
            <a:solidFill>
              <a:srgbClr val="E2231A">
                <a:alpha val="100000"/>
              </a:srgbClr>
            </a:solidFill>
          </p:spPr>
          <p:txBody>
            <a:bodyPr/>
            <a:lstStyle/>
            <a:p/>
          </p:txBody>
        </p:sp>
        <p:sp>
          <p:nvSpPr>
            <p:cNvPr id="76" name="pl76"/>
            <p:cNvSpPr/>
            <p:nvPr/>
          </p:nvSpPr>
          <p:spPr>
            <a:xfrm>
              <a:off x="1416218" y="2117376"/>
              <a:ext cx="6663577" cy="89414"/>
            </a:xfrm>
            <a:custGeom>
              <a:avLst/>
              <a:pathLst>
                <a:path w="6663577" h="89414">
                  <a:moveTo>
                    <a:pt x="0" y="89414"/>
                  </a:moveTo>
                  <a:lnTo>
                    <a:pt x="266543" y="44707"/>
                  </a:lnTo>
                  <a:lnTo>
                    <a:pt x="533086" y="22353"/>
                  </a:lnTo>
                  <a:lnTo>
                    <a:pt x="799629" y="0"/>
                  </a:lnTo>
                  <a:lnTo>
                    <a:pt x="1066172" y="22353"/>
                  </a:lnTo>
                  <a:lnTo>
                    <a:pt x="1332715" y="22353"/>
                  </a:lnTo>
                  <a:lnTo>
                    <a:pt x="1599258" y="22353"/>
                  </a:lnTo>
                  <a:lnTo>
                    <a:pt x="1865801" y="22353"/>
                  </a:lnTo>
                  <a:lnTo>
                    <a:pt x="2132344" y="0"/>
                  </a:lnTo>
                  <a:lnTo>
                    <a:pt x="2398888" y="0"/>
                  </a:lnTo>
                  <a:lnTo>
                    <a:pt x="2665431" y="67060"/>
                  </a:lnTo>
                  <a:lnTo>
                    <a:pt x="2931974" y="22353"/>
                  </a:lnTo>
                  <a:lnTo>
                    <a:pt x="3198517" y="22353"/>
                  </a:lnTo>
                  <a:lnTo>
                    <a:pt x="3465060" y="67060"/>
                  </a:lnTo>
                  <a:lnTo>
                    <a:pt x="3731603" y="44707"/>
                  </a:lnTo>
                  <a:lnTo>
                    <a:pt x="3998146" y="44707"/>
                  </a:lnTo>
                  <a:lnTo>
                    <a:pt x="4264689" y="22353"/>
                  </a:lnTo>
                  <a:lnTo>
                    <a:pt x="4531233" y="0"/>
                  </a:lnTo>
                  <a:lnTo>
                    <a:pt x="4797776" y="0"/>
                  </a:lnTo>
                  <a:lnTo>
                    <a:pt x="5064319" y="0"/>
                  </a:lnTo>
                  <a:lnTo>
                    <a:pt x="5330862" y="44707"/>
                  </a:lnTo>
                  <a:lnTo>
                    <a:pt x="5597405" y="67060"/>
                  </a:lnTo>
                  <a:lnTo>
                    <a:pt x="5863948" y="22353"/>
                  </a:lnTo>
                  <a:lnTo>
                    <a:pt x="6130491" y="44707"/>
                  </a:lnTo>
                  <a:lnTo>
                    <a:pt x="6397034" y="22353"/>
                  </a:lnTo>
                  <a:lnTo>
                    <a:pt x="6663577" y="4470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298664" y="31222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397.5</a:t>
              </a:r>
            </a:p>
          </p:txBody>
        </p:sp>
        <p:sp>
          <p:nvSpPr>
            <p:cNvPr id="89" name="tx89"/>
            <p:cNvSpPr/>
            <p:nvPr/>
          </p:nvSpPr>
          <p:spPr>
            <a:xfrm>
              <a:off x="2631380" y="2964363"/>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457.5</a:t>
              </a:r>
            </a:p>
          </p:txBody>
        </p:sp>
        <p:sp>
          <p:nvSpPr>
            <p:cNvPr id="90" name="tx90"/>
            <p:cNvSpPr/>
            <p:nvPr/>
          </p:nvSpPr>
          <p:spPr>
            <a:xfrm>
              <a:off x="3964096" y="29042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480.1</a:t>
              </a:r>
            </a:p>
          </p:txBody>
        </p:sp>
        <p:sp>
          <p:nvSpPr>
            <p:cNvPr id="91" name="tx91"/>
            <p:cNvSpPr/>
            <p:nvPr/>
          </p:nvSpPr>
          <p:spPr>
            <a:xfrm>
              <a:off x="5296811" y="3073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416.1</a:t>
              </a:r>
            </a:p>
          </p:txBody>
        </p:sp>
        <p:sp>
          <p:nvSpPr>
            <p:cNvPr id="92" name="tx92"/>
            <p:cNvSpPr/>
            <p:nvPr/>
          </p:nvSpPr>
          <p:spPr>
            <a:xfrm>
              <a:off x="6362984" y="32300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356.8</a:t>
              </a:r>
            </a:p>
          </p:txBody>
        </p:sp>
        <p:sp>
          <p:nvSpPr>
            <p:cNvPr id="93" name="tx93"/>
            <p:cNvSpPr/>
            <p:nvPr/>
          </p:nvSpPr>
          <p:spPr>
            <a:xfrm>
              <a:off x="6629527" y="32673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342.6</a:t>
              </a:r>
            </a:p>
          </p:txBody>
        </p:sp>
        <p:sp>
          <p:nvSpPr>
            <p:cNvPr id="94" name="tx94"/>
            <p:cNvSpPr/>
            <p:nvPr/>
          </p:nvSpPr>
          <p:spPr>
            <a:xfrm>
              <a:off x="6896070" y="32753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339.6</a:t>
              </a:r>
            </a:p>
          </p:txBody>
        </p:sp>
        <p:sp>
          <p:nvSpPr>
            <p:cNvPr id="95" name="tx95"/>
            <p:cNvSpPr/>
            <p:nvPr/>
          </p:nvSpPr>
          <p:spPr>
            <a:xfrm>
              <a:off x="7162613" y="32771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338.9</a:t>
              </a:r>
            </a:p>
          </p:txBody>
        </p:sp>
        <p:sp>
          <p:nvSpPr>
            <p:cNvPr id="96" name="tx96"/>
            <p:cNvSpPr/>
            <p:nvPr/>
          </p:nvSpPr>
          <p:spPr>
            <a:xfrm>
              <a:off x="7429156" y="32844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336.1</a:t>
              </a:r>
            </a:p>
          </p:txBody>
        </p:sp>
        <p:sp>
          <p:nvSpPr>
            <p:cNvPr id="97" name="tx97"/>
            <p:cNvSpPr/>
            <p:nvPr/>
          </p:nvSpPr>
          <p:spPr>
            <a:xfrm>
              <a:off x="7695699" y="32939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332.5</a:t>
              </a:r>
            </a:p>
          </p:txBody>
        </p:sp>
        <p:sp>
          <p:nvSpPr>
            <p:cNvPr id="98" name="tx98"/>
            <p:cNvSpPr/>
            <p:nvPr/>
          </p:nvSpPr>
          <p:spPr>
            <a:xfrm>
              <a:off x="7962242" y="3302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329.4</a:t>
              </a:r>
            </a:p>
          </p:txBody>
        </p:sp>
        <p:sp>
          <p:nvSpPr>
            <p:cNvPr id="99" name="pl99"/>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7795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373.7</a:t>
              </a:r>
            </a:p>
          </p:txBody>
        </p:sp>
        <p:sp>
          <p:nvSpPr>
            <p:cNvPr id="111" name="tx111"/>
            <p:cNvSpPr/>
            <p:nvPr/>
          </p:nvSpPr>
          <p:spPr>
            <a:xfrm>
              <a:off x="1324790" y="32546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2" name="tx112"/>
            <p:cNvSpPr/>
            <p:nvPr/>
          </p:nvSpPr>
          <p:spPr>
            <a:xfrm>
              <a:off x="2631380" y="36870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443.7</a:t>
              </a:r>
            </a:p>
          </p:txBody>
        </p:sp>
        <p:sp>
          <p:nvSpPr>
            <p:cNvPr id="113" name="tx113"/>
            <p:cNvSpPr/>
            <p:nvPr/>
          </p:nvSpPr>
          <p:spPr>
            <a:xfrm>
              <a:off x="2657505" y="30830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4" name="tx114"/>
            <p:cNvSpPr/>
            <p:nvPr/>
          </p:nvSpPr>
          <p:spPr>
            <a:xfrm>
              <a:off x="3964096" y="36707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456.1</a:t>
              </a:r>
            </a:p>
          </p:txBody>
        </p:sp>
        <p:sp>
          <p:nvSpPr>
            <p:cNvPr id="115" name="tx115"/>
            <p:cNvSpPr/>
            <p:nvPr/>
          </p:nvSpPr>
          <p:spPr>
            <a:xfrm>
              <a:off x="4029398" y="303797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6" name="tx116"/>
            <p:cNvSpPr/>
            <p:nvPr/>
          </p:nvSpPr>
          <p:spPr>
            <a:xfrm>
              <a:off x="5296811" y="37455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399.4</a:t>
              </a:r>
            </a:p>
          </p:txBody>
        </p:sp>
        <p:sp>
          <p:nvSpPr>
            <p:cNvPr id="117" name="tx117"/>
            <p:cNvSpPr/>
            <p:nvPr/>
          </p:nvSpPr>
          <p:spPr>
            <a:xfrm>
              <a:off x="5322937" y="31962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8" name="tx118"/>
            <p:cNvSpPr/>
            <p:nvPr/>
          </p:nvSpPr>
          <p:spPr>
            <a:xfrm>
              <a:off x="6362984" y="38113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349.6</a:t>
              </a:r>
            </a:p>
          </p:txBody>
        </p:sp>
        <p:sp>
          <p:nvSpPr>
            <p:cNvPr id="119" name="tx119"/>
            <p:cNvSpPr/>
            <p:nvPr/>
          </p:nvSpPr>
          <p:spPr>
            <a:xfrm>
              <a:off x="6415235" y="33415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0" name="tx120"/>
            <p:cNvSpPr/>
            <p:nvPr/>
          </p:nvSpPr>
          <p:spPr>
            <a:xfrm>
              <a:off x="6629527" y="3838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328.9</a:t>
              </a:r>
            </a:p>
          </p:txBody>
        </p:sp>
        <p:sp>
          <p:nvSpPr>
            <p:cNvPr id="121" name="tx121"/>
            <p:cNvSpPr/>
            <p:nvPr/>
          </p:nvSpPr>
          <p:spPr>
            <a:xfrm>
              <a:off x="6655652" y="33862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22" name="tx122"/>
            <p:cNvSpPr/>
            <p:nvPr/>
          </p:nvSpPr>
          <p:spPr>
            <a:xfrm>
              <a:off x="6896070" y="38469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322.6</a:t>
              </a:r>
            </a:p>
          </p:txBody>
        </p:sp>
        <p:sp>
          <p:nvSpPr>
            <p:cNvPr id="123" name="tx123"/>
            <p:cNvSpPr/>
            <p:nvPr/>
          </p:nvSpPr>
          <p:spPr>
            <a:xfrm>
              <a:off x="6961372" y="339983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4" name="tx124"/>
            <p:cNvSpPr/>
            <p:nvPr/>
          </p:nvSpPr>
          <p:spPr>
            <a:xfrm>
              <a:off x="7162613" y="38389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328.7</a:t>
              </a:r>
            </a:p>
          </p:txBody>
        </p:sp>
        <p:sp>
          <p:nvSpPr>
            <p:cNvPr id="125" name="tx125"/>
            <p:cNvSpPr/>
            <p:nvPr/>
          </p:nvSpPr>
          <p:spPr>
            <a:xfrm>
              <a:off x="7188738" y="3391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6" name="tx126"/>
            <p:cNvSpPr/>
            <p:nvPr/>
          </p:nvSpPr>
          <p:spPr>
            <a:xfrm>
              <a:off x="7429156" y="38468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322.7</a:t>
              </a:r>
            </a:p>
          </p:txBody>
        </p:sp>
        <p:sp>
          <p:nvSpPr>
            <p:cNvPr id="127" name="tx127"/>
            <p:cNvSpPr/>
            <p:nvPr/>
          </p:nvSpPr>
          <p:spPr>
            <a:xfrm>
              <a:off x="7455282" y="34030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8" name="tx128"/>
            <p:cNvSpPr/>
            <p:nvPr/>
          </p:nvSpPr>
          <p:spPr>
            <a:xfrm>
              <a:off x="7695699" y="38470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322.6</a:t>
              </a:r>
            </a:p>
          </p:txBody>
        </p:sp>
        <p:sp>
          <p:nvSpPr>
            <p:cNvPr id="129" name="tx129"/>
            <p:cNvSpPr/>
            <p:nvPr/>
          </p:nvSpPr>
          <p:spPr>
            <a:xfrm>
              <a:off x="7761002" y="340806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30" name="tx130"/>
            <p:cNvSpPr/>
            <p:nvPr/>
          </p:nvSpPr>
          <p:spPr>
            <a:xfrm>
              <a:off x="7962242" y="38553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316.3</a:t>
              </a:r>
            </a:p>
          </p:txBody>
        </p:sp>
        <p:sp>
          <p:nvSpPr>
            <p:cNvPr id="131" name="tx131"/>
            <p:cNvSpPr/>
            <p:nvPr/>
          </p:nvSpPr>
          <p:spPr>
            <a:xfrm>
              <a:off x="7988368" y="34203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957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9355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754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3315"/>
              <a:ext cx="132360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Spain, 2000-2025</a:t>
              </a:r>
            </a:p>
          </p:txBody>
        </p:sp>
        <p:sp>
          <p:nvSpPr>
            <p:cNvPr id="162" name="pl162"/>
            <p:cNvSpPr/>
            <p:nvPr/>
          </p:nvSpPr>
          <p:spPr>
            <a:xfrm>
              <a:off x="221774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0607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9036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7466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3922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9821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8251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443143" cy="129091"/>
            </a:xfrm>
            <a:prstGeom prst="rect">
              <a:avLst/>
            </a:prstGeom>
            <a:solidFill>
              <a:srgbClr val="80BD41">
                <a:alpha val="100000"/>
              </a:srgbClr>
            </a:solidFill>
          </p:spPr>
          <p:txBody>
            <a:bodyPr/>
            <a:lstStyle/>
            <a:p/>
          </p:txBody>
        </p:sp>
        <p:sp>
          <p:nvSpPr>
            <p:cNvPr id="174" name="rc174"/>
            <p:cNvSpPr/>
            <p:nvPr/>
          </p:nvSpPr>
          <p:spPr>
            <a:xfrm>
              <a:off x="7739417" y="5954972"/>
              <a:ext cx="131586" cy="129091"/>
            </a:xfrm>
            <a:prstGeom prst="rect">
              <a:avLst/>
            </a:prstGeom>
            <a:solidFill>
              <a:srgbClr val="E2231A">
                <a:alpha val="100000"/>
              </a:srgbClr>
            </a:solidFill>
          </p:spPr>
          <p:txBody>
            <a:bodyPr/>
            <a:lstStyle/>
            <a:p/>
          </p:txBody>
        </p:sp>
        <p:sp>
          <p:nvSpPr>
            <p:cNvPr id="175" name="rc175"/>
            <p:cNvSpPr/>
            <p:nvPr/>
          </p:nvSpPr>
          <p:spPr>
            <a:xfrm>
              <a:off x="1296273" y="5793607"/>
              <a:ext cx="5944440" cy="129091"/>
            </a:xfrm>
            <a:prstGeom prst="rect">
              <a:avLst/>
            </a:prstGeom>
            <a:solidFill>
              <a:srgbClr val="80BD41">
                <a:alpha val="100000"/>
              </a:srgbClr>
            </a:solidFill>
          </p:spPr>
          <p:txBody>
            <a:bodyPr/>
            <a:lstStyle/>
            <a:p/>
          </p:txBody>
        </p:sp>
        <p:sp>
          <p:nvSpPr>
            <p:cNvPr id="176" name="rc176"/>
            <p:cNvSpPr/>
            <p:nvPr/>
          </p:nvSpPr>
          <p:spPr>
            <a:xfrm>
              <a:off x="7240714" y="5793607"/>
              <a:ext cx="183926" cy="129091"/>
            </a:xfrm>
            <a:prstGeom prst="rect">
              <a:avLst/>
            </a:prstGeom>
            <a:solidFill>
              <a:srgbClr val="E2231A">
                <a:alpha val="100000"/>
              </a:srgbClr>
            </a:solidFill>
          </p:spPr>
          <p:txBody>
            <a:bodyPr/>
            <a:lstStyle/>
            <a:p/>
          </p:txBody>
        </p:sp>
        <p:sp>
          <p:nvSpPr>
            <p:cNvPr id="177" name="rc177"/>
            <p:cNvSpPr/>
            <p:nvPr/>
          </p:nvSpPr>
          <p:spPr>
            <a:xfrm>
              <a:off x="1296273" y="5632243"/>
              <a:ext cx="5828703" cy="129091"/>
            </a:xfrm>
            <a:prstGeom prst="rect">
              <a:avLst/>
            </a:prstGeom>
            <a:solidFill>
              <a:srgbClr val="80BD41">
                <a:alpha val="100000"/>
              </a:srgbClr>
            </a:solidFill>
          </p:spPr>
          <p:txBody>
            <a:bodyPr/>
            <a:lstStyle/>
            <a:p/>
          </p:txBody>
        </p:sp>
        <p:sp>
          <p:nvSpPr>
            <p:cNvPr id="178" name="rc178"/>
            <p:cNvSpPr/>
            <p:nvPr/>
          </p:nvSpPr>
          <p:spPr>
            <a:xfrm>
              <a:off x="7124977" y="5632243"/>
              <a:ext cx="242901" cy="129091"/>
            </a:xfrm>
            <a:prstGeom prst="rect">
              <a:avLst/>
            </a:prstGeom>
            <a:solidFill>
              <a:srgbClr val="E2231A">
                <a:alpha val="100000"/>
              </a:srgbClr>
            </a:solidFill>
          </p:spPr>
          <p:txBody>
            <a:bodyPr/>
            <a:lstStyle/>
            <a:p/>
          </p:txBody>
        </p:sp>
        <p:sp>
          <p:nvSpPr>
            <p:cNvPr id="179" name="tx179"/>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356.8</a:t>
              </a:r>
            </a:p>
          </p:txBody>
        </p:sp>
        <p:sp>
          <p:nvSpPr>
            <p:cNvPr id="180" name="tx180"/>
            <p:cNvSpPr/>
            <p:nvPr/>
          </p:nvSpPr>
          <p:spPr>
            <a:xfrm>
              <a:off x="7586378"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332.5</a:t>
              </a:r>
            </a:p>
          </p:txBody>
        </p:sp>
        <p:sp>
          <p:nvSpPr>
            <p:cNvPr id="181" name="tx181"/>
            <p:cNvSpPr/>
            <p:nvPr/>
          </p:nvSpPr>
          <p:spPr>
            <a:xfrm>
              <a:off x="7526583"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329.4</a:t>
              </a:r>
            </a:p>
          </p:txBody>
        </p:sp>
        <p:sp>
          <p:nvSpPr>
            <p:cNvPr id="182" name="tx182"/>
            <p:cNvSpPr/>
            <p:nvPr/>
          </p:nvSpPr>
          <p:spPr>
            <a:xfrm>
              <a:off x="4382207"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349.6</a:t>
              </a:r>
            </a:p>
          </p:txBody>
        </p:sp>
        <p:sp>
          <p:nvSpPr>
            <p:cNvPr id="183" name="tx183"/>
            <p:cNvSpPr/>
            <p:nvPr/>
          </p:nvSpPr>
          <p:spPr>
            <a:xfrm>
              <a:off x="7729861"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4" name="tx184"/>
            <p:cNvSpPr/>
            <p:nvPr/>
          </p:nvSpPr>
          <p:spPr>
            <a:xfrm>
              <a:off x="413285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322.6</a:t>
              </a:r>
            </a:p>
          </p:txBody>
        </p:sp>
        <p:sp>
          <p:nvSpPr>
            <p:cNvPr id="185" name="tx185"/>
            <p:cNvSpPr/>
            <p:nvPr/>
          </p:nvSpPr>
          <p:spPr>
            <a:xfrm>
              <a:off x="7272388" y="5817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86" name="tx186"/>
            <p:cNvSpPr/>
            <p:nvPr/>
          </p:nvSpPr>
          <p:spPr>
            <a:xfrm>
              <a:off x="4074986"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316.3</a:t>
              </a:r>
            </a:p>
          </p:txBody>
        </p:sp>
        <p:sp>
          <p:nvSpPr>
            <p:cNvPr id="187" name="tx187"/>
            <p:cNvSpPr/>
            <p:nvPr/>
          </p:nvSpPr>
          <p:spPr>
            <a:xfrm>
              <a:off x="7140934"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02268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86563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6708587"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(96%) was lower than in 2019 (98%).
The number of children vaccinated with MCV1 decreased 10%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1627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2977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04328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25678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22302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43652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65003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86353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057859"/>
              <a:ext cx="420026" cy="951658"/>
            </a:xfrm>
            <a:prstGeom prst="rect">
              <a:avLst/>
            </a:prstGeom>
            <a:solidFill>
              <a:srgbClr val="1CABE2">
                <a:alpha val="100000"/>
              </a:srgbClr>
            </a:solidFill>
          </p:spPr>
          <p:txBody>
            <a:bodyPr/>
            <a:lstStyle/>
            <a:p/>
          </p:txBody>
        </p:sp>
        <p:sp>
          <p:nvSpPr>
            <p:cNvPr id="28" name="rc28"/>
            <p:cNvSpPr/>
            <p:nvPr/>
          </p:nvSpPr>
          <p:spPr>
            <a:xfrm>
              <a:off x="1425243" y="4906486"/>
              <a:ext cx="420026" cy="103030"/>
            </a:xfrm>
            <a:prstGeom prst="rect">
              <a:avLst/>
            </a:prstGeom>
            <a:solidFill>
              <a:srgbClr val="1CABE2">
                <a:alpha val="100000"/>
              </a:srgbClr>
            </a:solidFill>
          </p:spPr>
          <p:txBody>
            <a:bodyPr/>
            <a:lstStyle/>
            <a:p/>
          </p:txBody>
        </p:sp>
        <p:sp>
          <p:nvSpPr>
            <p:cNvPr id="29" name="rc29"/>
            <p:cNvSpPr/>
            <p:nvPr/>
          </p:nvSpPr>
          <p:spPr>
            <a:xfrm>
              <a:off x="1891939" y="4883678"/>
              <a:ext cx="420026" cy="125839"/>
            </a:xfrm>
            <a:prstGeom prst="rect">
              <a:avLst/>
            </a:prstGeom>
            <a:solidFill>
              <a:srgbClr val="1CABE2">
                <a:alpha val="100000"/>
              </a:srgbClr>
            </a:solidFill>
          </p:spPr>
          <p:txBody>
            <a:bodyPr/>
            <a:lstStyle/>
            <a:p/>
          </p:txBody>
        </p:sp>
        <p:sp>
          <p:nvSpPr>
            <p:cNvPr id="30" name="rc30"/>
            <p:cNvSpPr/>
            <p:nvPr/>
          </p:nvSpPr>
          <p:spPr>
            <a:xfrm>
              <a:off x="2358635" y="4966260"/>
              <a:ext cx="420026" cy="43257"/>
            </a:xfrm>
            <a:prstGeom prst="rect">
              <a:avLst/>
            </a:prstGeom>
            <a:solidFill>
              <a:srgbClr val="1CABE2">
                <a:alpha val="100000"/>
              </a:srgbClr>
            </a:solidFill>
          </p:spPr>
          <p:txBody>
            <a:bodyPr/>
            <a:lstStyle/>
            <a:p/>
          </p:txBody>
        </p:sp>
        <p:sp>
          <p:nvSpPr>
            <p:cNvPr id="31" name="rc31"/>
            <p:cNvSpPr/>
            <p:nvPr/>
          </p:nvSpPr>
          <p:spPr>
            <a:xfrm>
              <a:off x="2825330" y="4979630"/>
              <a:ext cx="420026" cy="29886"/>
            </a:xfrm>
            <a:prstGeom prst="rect">
              <a:avLst/>
            </a:prstGeom>
            <a:solidFill>
              <a:srgbClr val="1CABE2">
                <a:alpha val="100000"/>
              </a:srgbClr>
            </a:solidFill>
          </p:spPr>
          <p:txBody>
            <a:bodyPr/>
            <a:lstStyle/>
            <a:p/>
          </p:txBody>
        </p:sp>
        <p:sp>
          <p:nvSpPr>
            <p:cNvPr id="32" name="rc32"/>
            <p:cNvSpPr/>
            <p:nvPr/>
          </p:nvSpPr>
          <p:spPr>
            <a:xfrm>
              <a:off x="3292026" y="4886037"/>
              <a:ext cx="420026" cy="123479"/>
            </a:xfrm>
            <a:prstGeom prst="rect">
              <a:avLst/>
            </a:prstGeom>
            <a:solidFill>
              <a:srgbClr val="1CABE2">
                <a:alpha val="100000"/>
              </a:srgbClr>
            </a:solidFill>
          </p:spPr>
          <p:txBody>
            <a:bodyPr/>
            <a:lstStyle/>
            <a:p/>
          </p:txBody>
        </p:sp>
        <p:sp>
          <p:nvSpPr>
            <p:cNvPr id="33" name="rc33"/>
            <p:cNvSpPr/>
            <p:nvPr/>
          </p:nvSpPr>
          <p:spPr>
            <a:xfrm>
              <a:off x="3758722" y="4831769"/>
              <a:ext cx="420026" cy="177747"/>
            </a:xfrm>
            <a:prstGeom prst="rect">
              <a:avLst/>
            </a:prstGeom>
            <a:solidFill>
              <a:srgbClr val="1CABE2">
                <a:alpha val="100000"/>
              </a:srgbClr>
            </a:solidFill>
          </p:spPr>
          <p:txBody>
            <a:bodyPr/>
            <a:lstStyle/>
            <a:p/>
          </p:txBody>
        </p:sp>
        <p:sp>
          <p:nvSpPr>
            <p:cNvPr id="34" name="rc34"/>
            <p:cNvSpPr/>
            <p:nvPr/>
          </p:nvSpPr>
          <p:spPr>
            <a:xfrm>
              <a:off x="4225417" y="4779861"/>
              <a:ext cx="420026" cy="229656"/>
            </a:xfrm>
            <a:prstGeom prst="rect">
              <a:avLst/>
            </a:prstGeom>
            <a:solidFill>
              <a:srgbClr val="1CABE2">
                <a:alpha val="100000"/>
              </a:srgbClr>
            </a:solidFill>
          </p:spPr>
          <p:txBody>
            <a:bodyPr/>
            <a:lstStyle/>
            <a:p/>
          </p:txBody>
        </p:sp>
        <p:sp>
          <p:nvSpPr>
            <p:cNvPr id="35" name="rc35"/>
            <p:cNvSpPr/>
            <p:nvPr/>
          </p:nvSpPr>
          <p:spPr>
            <a:xfrm>
              <a:off x="4692113" y="4936373"/>
              <a:ext cx="420026" cy="73143"/>
            </a:xfrm>
            <a:prstGeom prst="rect">
              <a:avLst/>
            </a:prstGeom>
            <a:solidFill>
              <a:srgbClr val="1CABE2">
                <a:alpha val="100000"/>
              </a:srgbClr>
            </a:solidFill>
          </p:spPr>
          <p:txBody>
            <a:bodyPr/>
            <a:lstStyle/>
            <a:p/>
          </p:txBody>
        </p:sp>
        <p:sp>
          <p:nvSpPr>
            <p:cNvPr id="36" name="rc36"/>
            <p:cNvSpPr/>
            <p:nvPr/>
          </p:nvSpPr>
          <p:spPr>
            <a:xfrm>
              <a:off x="5158809" y="5007944"/>
              <a:ext cx="420026" cy="1572"/>
            </a:xfrm>
            <a:prstGeom prst="rect">
              <a:avLst/>
            </a:prstGeom>
            <a:solidFill>
              <a:srgbClr val="1CABE2">
                <a:alpha val="100000"/>
              </a:srgbClr>
            </a:solidFill>
          </p:spPr>
          <p:txBody>
            <a:bodyPr/>
            <a:lstStyle/>
            <a:p/>
          </p:txBody>
        </p:sp>
        <p:sp>
          <p:nvSpPr>
            <p:cNvPr id="37" name="rc37"/>
            <p:cNvSpPr/>
            <p:nvPr/>
          </p:nvSpPr>
          <p:spPr>
            <a:xfrm>
              <a:off x="5625505" y="5008731"/>
              <a:ext cx="420026" cy="786"/>
            </a:xfrm>
            <a:prstGeom prst="rect">
              <a:avLst/>
            </a:prstGeom>
            <a:solidFill>
              <a:srgbClr val="1CABE2">
                <a:alpha val="100000"/>
              </a:srgbClr>
            </a:solidFill>
          </p:spPr>
          <p:txBody>
            <a:bodyPr/>
            <a:lstStyle/>
            <a:p/>
          </p:txBody>
        </p:sp>
        <p:sp>
          <p:nvSpPr>
            <p:cNvPr id="38" name="rc38"/>
            <p:cNvSpPr/>
            <p:nvPr/>
          </p:nvSpPr>
          <p:spPr>
            <a:xfrm>
              <a:off x="6092200" y="4999293"/>
              <a:ext cx="420026" cy="10224"/>
            </a:xfrm>
            <a:prstGeom prst="rect">
              <a:avLst/>
            </a:prstGeom>
            <a:solidFill>
              <a:srgbClr val="1CABE2">
                <a:alpha val="100000"/>
              </a:srgbClr>
            </a:solidFill>
          </p:spPr>
          <p:txBody>
            <a:bodyPr/>
            <a:lstStyle/>
            <a:p/>
          </p:txBody>
        </p:sp>
        <p:sp>
          <p:nvSpPr>
            <p:cNvPr id="39" name="rc39"/>
            <p:cNvSpPr/>
            <p:nvPr/>
          </p:nvSpPr>
          <p:spPr>
            <a:xfrm>
              <a:off x="6558896" y="4819972"/>
              <a:ext cx="420026" cy="189545"/>
            </a:xfrm>
            <a:prstGeom prst="rect">
              <a:avLst/>
            </a:prstGeom>
            <a:solidFill>
              <a:srgbClr val="1CABE2">
                <a:alpha val="100000"/>
              </a:srgbClr>
            </a:solidFill>
          </p:spPr>
          <p:txBody>
            <a:bodyPr/>
            <a:lstStyle/>
            <a:p/>
          </p:txBody>
        </p:sp>
        <p:sp>
          <p:nvSpPr>
            <p:cNvPr id="40" name="rc40"/>
            <p:cNvSpPr/>
            <p:nvPr/>
          </p:nvSpPr>
          <p:spPr>
            <a:xfrm>
              <a:off x="7025592" y="4675257"/>
              <a:ext cx="420026" cy="334260"/>
            </a:xfrm>
            <a:prstGeom prst="rect">
              <a:avLst/>
            </a:prstGeom>
            <a:solidFill>
              <a:srgbClr val="1CABE2">
                <a:alpha val="100000"/>
              </a:srgbClr>
            </a:solidFill>
          </p:spPr>
          <p:txBody>
            <a:bodyPr/>
            <a:lstStyle/>
            <a:p/>
          </p:txBody>
        </p:sp>
        <p:sp>
          <p:nvSpPr>
            <p:cNvPr id="41" name="pl41"/>
            <p:cNvSpPr/>
            <p:nvPr/>
          </p:nvSpPr>
          <p:spPr>
            <a:xfrm>
              <a:off x="1168561" y="1900767"/>
              <a:ext cx="6067044" cy="95165"/>
            </a:xfrm>
            <a:custGeom>
              <a:avLst/>
              <a:pathLst>
                <a:path w="6067044" h="95165">
                  <a:moveTo>
                    <a:pt x="0" y="31721"/>
                  </a:moveTo>
                  <a:lnTo>
                    <a:pt x="466695" y="95165"/>
                  </a:lnTo>
                  <a:lnTo>
                    <a:pt x="933391" y="63443"/>
                  </a:lnTo>
                  <a:lnTo>
                    <a:pt x="1400087" y="63443"/>
                  </a:lnTo>
                  <a:lnTo>
                    <a:pt x="1866782" y="31721"/>
                  </a:lnTo>
                  <a:lnTo>
                    <a:pt x="2333478" y="0"/>
                  </a:lnTo>
                  <a:lnTo>
                    <a:pt x="2800174" y="0"/>
                  </a:lnTo>
                  <a:lnTo>
                    <a:pt x="3266869" y="0"/>
                  </a:lnTo>
                  <a:lnTo>
                    <a:pt x="3733565" y="63443"/>
                  </a:lnTo>
                  <a:lnTo>
                    <a:pt x="4200261" y="95165"/>
                  </a:lnTo>
                  <a:lnTo>
                    <a:pt x="4666957" y="31721"/>
                  </a:lnTo>
                  <a:lnTo>
                    <a:pt x="5133652" y="63443"/>
                  </a:lnTo>
                  <a:lnTo>
                    <a:pt x="5600348" y="31721"/>
                  </a:lnTo>
                  <a:lnTo>
                    <a:pt x="6067044" y="63443"/>
                  </a:lnTo>
                </a:path>
              </a:pathLst>
            </a:custGeom>
            <a:ln w="27101" cap="flat">
              <a:solidFill>
                <a:srgbClr val="00833D">
                  <a:alpha val="100000"/>
                </a:srgbClr>
              </a:solidFill>
              <a:prstDash val="solid"/>
              <a:round/>
            </a:ln>
          </p:spPr>
          <p:txBody>
            <a:bodyPr/>
            <a:lstStyle/>
            <a:p/>
          </p:txBody>
        </p:sp>
        <p:sp>
          <p:nvSpPr>
            <p:cNvPr id="42" name="pl42"/>
            <p:cNvSpPr/>
            <p:nvPr/>
          </p:nvSpPr>
          <p:spPr>
            <a:xfrm>
              <a:off x="1168561" y="1995933"/>
              <a:ext cx="6067044" cy="158609"/>
            </a:xfrm>
            <a:custGeom>
              <a:avLst/>
              <a:pathLst>
                <a:path w="6067044" h="158609">
                  <a:moveTo>
                    <a:pt x="0" y="158609"/>
                  </a:moveTo>
                  <a:lnTo>
                    <a:pt x="466695" y="126887"/>
                  </a:lnTo>
                  <a:lnTo>
                    <a:pt x="933391" y="63443"/>
                  </a:lnTo>
                  <a:lnTo>
                    <a:pt x="1400087" y="0"/>
                  </a:lnTo>
                  <a:lnTo>
                    <a:pt x="1866782" y="0"/>
                  </a:lnTo>
                  <a:lnTo>
                    <a:pt x="2333478" y="63443"/>
                  </a:lnTo>
                  <a:lnTo>
                    <a:pt x="2800174" y="31721"/>
                  </a:lnTo>
                  <a:lnTo>
                    <a:pt x="3266869" y="31721"/>
                  </a:lnTo>
                  <a:lnTo>
                    <a:pt x="3733565" y="31721"/>
                  </a:lnTo>
                  <a:lnTo>
                    <a:pt x="4200261" y="95165"/>
                  </a:lnTo>
                  <a:lnTo>
                    <a:pt x="4666957" y="31721"/>
                  </a:lnTo>
                  <a:lnTo>
                    <a:pt x="5133652" y="95165"/>
                  </a:lnTo>
                  <a:lnTo>
                    <a:pt x="5600348" y="95165"/>
                  </a:lnTo>
                  <a:lnTo>
                    <a:pt x="6067044" y="95165"/>
                  </a:lnTo>
                </a:path>
              </a:pathLst>
            </a:custGeom>
            <a:ln w="27101" cap="flat">
              <a:solidFill>
                <a:srgbClr val="002759">
                  <a:alpha val="100000"/>
                </a:srgbClr>
              </a:solidFill>
              <a:prstDash val="solid"/>
              <a:round/>
            </a:ln>
          </p:spPr>
          <p:txBody>
            <a:bodyPr/>
            <a:lstStyle/>
            <a:p/>
          </p:txBody>
        </p:sp>
        <p:sp>
          <p:nvSpPr>
            <p:cNvPr id="43" name="pt43"/>
            <p:cNvSpPr/>
            <p:nvPr/>
          </p:nvSpPr>
          <p:spPr>
            <a:xfrm>
              <a:off x="1136959"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136959"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03655"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070351"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019358"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1,210</a:t>
              </a:r>
            </a:p>
          </p:txBody>
        </p:sp>
        <p:sp>
          <p:nvSpPr>
            <p:cNvPr id="72" name="tx72"/>
            <p:cNvSpPr/>
            <p:nvPr/>
          </p:nvSpPr>
          <p:spPr>
            <a:xfrm>
              <a:off x="1535778" y="477658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131</a:t>
              </a:r>
            </a:p>
          </p:txBody>
        </p:sp>
        <p:sp>
          <p:nvSpPr>
            <p:cNvPr id="73" name="tx73"/>
            <p:cNvSpPr/>
            <p:nvPr/>
          </p:nvSpPr>
          <p:spPr>
            <a:xfrm>
              <a:off x="2002474" y="475383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160</a:t>
              </a:r>
            </a:p>
          </p:txBody>
        </p:sp>
        <p:sp>
          <p:nvSpPr>
            <p:cNvPr id="74" name="tx74"/>
            <p:cNvSpPr/>
            <p:nvPr/>
          </p:nvSpPr>
          <p:spPr>
            <a:xfrm>
              <a:off x="2502329" y="4837931"/>
              <a:ext cx="132637"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a:t>
              </a:r>
            </a:p>
          </p:txBody>
        </p:sp>
        <p:sp>
          <p:nvSpPr>
            <p:cNvPr id="75" name="tx75"/>
            <p:cNvSpPr/>
            <p:nvPr/>
          </p:nvSpPr>
          <p:spPr>
            <a:xfrm>
              <a:off x="2969025" y="484973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76" name="tx76"/>
            <p:cNvSpPr/>
            <p:nvPr/>
          </p:nvSpPr>
          <p:spPr>
            <a:xfrm>
              <a:off x="3402561" y="475619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a:t>
              </a:r>
            </a:p>
          </p:txBody>
        </p:sp>
        <p:sp>
          <p:nvSpPr>
            <p:cNvPr id="77" name="tx77"/>
            <p:cNvSpPr/>
            <p:nvPr/>
          </p:nvSpPr>
          <p:spPr>
            <a:xfrm>
              <a:off x="3869257" y="470192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226</a:t>
              </a:r>
            </a:p>
          </p:txBody>
        </p:sp>
        <p:sp>
          <p:nvSpPr>
            <p:cNvPr id="78" name="tx78"/>
            <p:cNvSpPr/>
            <p:nvPr/>
          </p:nvSpPr>
          <p:spPr>
            <a:xfrm>
              <a:off x="4335953" y="465001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292</a:t>
              </a:r>
            </a:p>
          </p:txBody>
        </p:sp>
        <p:sp>
          <p:nvSpPr>
            <p:cNvPr id="79" name="tx79"/>
            <p:cNvSpPr/>
            <p:nvPr/>
          </p:nvSpPr>
          <p:spPr>
            <a:xfrm>
              <a:off x="4835808" y="480647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93</a:t>
              </a:r>
            </a:p>
          </p:txBody>
        </p:sp>
        <p:sp>
          <p:nvSpPr>
            <p:cNvPr id="80" name="tx80"/>
            <p:cNvSpPr/>
            <p:nvPr/>
          </p:nvSpPr>
          <p:spPr>
            <a:xfrm>
              <a:off x="5335663" y="487955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81" name="tx81"/>
            <p:cNvSpPr/>
            <p:nvPr/>
          </p:nvSpPr>
          <p:spPr>
            <a:xfrm>
              <a:off x="5802358" y="488034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2" name="tx82"/>
            <p:cNvSpPr/>
            <p:nvPr/>
          </p:nvSpPr>
          <p:spPr>
            <a:xfrm>
              <a:off x="6235895" y="486939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83" name="tx83"/>
            <p:cNvSpPr/>
            <p:nvPr/>
          </p:nvSpPr>
          <p:spPr>
            <a:xfrm>
              <a:off x="6669431" y="4691585"/>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241</a:t>
              </a:r>
            </a:p>
          </p:txBody>
        </p:sp>
        <p:sp>
          <p:nvSpPr>
            <p:cNvPr id="84" name="tx84"/>
            <p:cNvSpPr/>
            <p:nvPr/>
          </p:nvSpPr>
          <p:spPr>
            <a:xfrm>
              <a:off x="7136127" y="454541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425</a:t>
              </a:r>
            </a:p>
          </p:txBody>
        </p:sp>
        <p:sp>
          <p:nvSpPr>
            <p:cNvPr id="85" name="pl85"/>
            <p:cNvSpPr/>
            <p:nvPr/>
          </p:nvSpPr>
          <p:spPr>
            <a:xfrm>
              <a:off x="7254275" y="1896028"/>
              <a:ext cx="608028" cy="66151"/>
            </a:xfrm>
            <a:custGeom>
              <a:avLst/>
              <a:pathLst>
                <a:path w="608028" h="66151">
                  <a:moveTo>
                    <a:pt x="608028" y="0"/>
                  </a:moveTo>
                  <a:lnTo>
                    <a:pt x="0" y="66151"/>
                  </a:lnTo>
                </a:path>
              </a:pathLst>
            </a:custGeom>
          </p:spPr>
          <p:txBody>
            <a:bodyPr/>
            <a:lstStyle/>
            <a:p/>
          </p:txBody>
        </p:sp>
        <p:sp>
          <p:nvSpPr>
            <p:cNvPr id="86" name="pl86"/>
            <p:cNvSpPr/>
            <p:nvPr/>
          </p:nvSpPr>
          <p:spPr>
            <a:xfrm>
              <a:off x="7254265" y="2093151"/>
              <a:ext cx="608039" cy="66887"/>
            </a:xfrm>
            <a:custGeom>
              <a:avLst/>
              <a:pathLst>
                <a:path w="608039" h="66887">
                  <a:moveTo>
                    <a:pt x="608039" y="66887"/>
                  </a:moveTo>
                  <a:lnTo>
                    <a:pt x="0" y="0"/>
                  </a:lnTo>
                </a:path>
              </a:pathLst>
            </a:custGeom>
          </p:spPr>
          <p:txBody>
            <a:bodyPr/>
            <a:lstStyle/>
            <a:p/>
          </p:txBody>
        </p:sp>
        <p:sp>
          <p:nvSpPr>
            <p:cNvPr id="87" name="pg87"/>
            <p:cNvSpPr/>
            <p:nvPr/>
          </p:nvSpPr>
          <p:spPr>
            <a:xfrm>
              <a:off x="7793724" y="180567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84679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9" name="pg89"/>
            <p:cNvSpPr/>
            <p:nvPr/>
          </p:nvSpPr>
          <p:spPr>
            <a:xfrm>
              <a:off x="7793724" y="207366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11478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91" name="rc91"/>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8103" y="415921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4" name="tx94"/>
            <p:cNvSpPr/>
            <p:nvPr/>
          </p:nvSpPr>
          <p:spPr>
            <a:xfrm>
              <a:off x="508103" y="337271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5" name="tx95"/>
            <p:cNvSpPr/>
            <p:nvPr/>
          </p:nvSpPr>
          <p:spPr>
            <a:xfrm>
              <a:off x="508103" y="258622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6" name="tx96"/>
            <p:cNvSpPr/>
            <p:nvPr/>
          </p:nvSpPr>
          <p:spPr>
            <a:xfrm>
              <a:off x="508103" y="179972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7" name="tx97"/>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29279" y="5900002"/>
              <a:ext cx="201456" cy="201456"/>
            </a:xfrm>
            <a:prstGeom prst="rect">
              <a:avLst/>
            </a:prstGeom>
            <a:solidFill>
              <a:srgbClr val="1CABE2">
                <a:alpha val="100000"/>
              </a:srgbClr>
            </a:solidFill>
          </p:spPr>
          <p:txBody>
            <a:bodyPr/>
            <a:lstStyle/>
            <a:p/>
          </p:txBody>
        </p:sp>
        <p:sp>
          <p:nvSpPr>
            <p:cNvPr id="131" name="tx13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2110558" y="1334104"/>
              <a:ext cx="53031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Spain,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425 confirmed measles cases in Spain. In the same year, MCV1 coverage was 96% and MCV2 coverage was 92%.
The number of cases in 2025 was 76% more than in 2024 (n=241).
The highest number of measles cases was reported in 2012 (n=1,210). In this year, MCV1 coverage was 97%.</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Spain experienced an increase in measles cases compared with 2024, while MCV1 coverage was 96% and MCV2 coverage was 92%.</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336204"/>
              <a:ext cx="3520101" cy="823731"/>
            </a:xfrm>
            <a:custGeom>
              <a:avLst/>
              <a:pathLst>
                <a:path w="3520101" h="823731">
                  <a:moveTo>
                    <a:pt x="0" y="329492"/>
                  </a:moveTo>
                  <a:lnTo>
                    <a:pt x="140804" y="494238"/>
                  </a:lnTo>
                  <a:lnTo>
                    <a:pt x="281608" y="823731"/>
                  </a:lnTo>
                  <a:lnTo>
                    <a:pt x="422412" y="823731"/>
                  </a:lnTo>
                  <a:lnTo>
                    <a:pt x="563216" y="658985"/>
                  </a:lnTo>
                  <a:lnTo>
                    <a:pt x="704020" y="494238"/>
                  </a:lnTo>
                  <a:lnTo>
                    <a:pt x="844824" y="823731"/>
                  </a:lnTo>
                  <a:lnTo>
                    <a:pt x="985628" y="494238"/>
                  </a:lnTo>
                  <a:lnTo>
                    <a:pt x="1126432" y="658985"/>
                  </a:lnTo>
                  <a:lnTo>
                    <a:pt x="1267236" y="494238"/>
                  </a:lnTo>
                  <a:lnTo>
                    <a:pt x="1408040" y="658985"/>
                  </a:lnTo>
                  <a:lnTo>
                    <a:pt x="1548844" y="658985"/>
                  </a:lnTo>
                  <a:lnTo>
                    <a:pt x="1689648" y="494238"/>
                  </a:lnTo>
                  <a:lnTo>
                    <a:pt x="1830452" y="494238"/>
                  </a:lnTo>
                  <a:lnTo>
                    <a:pt x="1971256" y="658985"/>
                  </a:lnTo>
                  <a:lnTo>
                    <a:pt x="2112061" y="658985"/>
                  </a:lnTo>
                  <a:lnTo>
                    <a:pt x="2252865" y="658985"/>
                  </a:lnTo>
                  <a:lnTo>
                    <a:pt x="2393669" y="329492"/>
                  </a:lnTo>
                  <a:lnTo>
                    <a:pt x="2534473" y="494238"/>
                  </a:lnTo>
                  <a:lnTo>
                    <a:pt x="2675277" y="329492"/>
                  </a:lnTo>
                  <a:lnTo>
                    <a:pt x="2816081" y="164746"/>
                  </a:lnTo>
                  <a:lnTo>
                    <a:pt x="2956885" y="329492"/>
                  </a:lnTo>
                  <a:lnTo>
                    <a:pt x="3097689" y="329492"/>
                  </a:lnTo>
                  <a:lnTo>
                    <a:pt x="3238493" y="164746"/>
                  </a:lnTo>
                  <a:lnTo>
                    <a:pt x="3379297" y="164746"/>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4336204"/>
              <a:ext cx="3520101" cy="823731"/>
            </a:xfrm>
            <a:custGeom>
              <a:avLst/>
              <a:pathLst>
                <a:path w="3520101" h="823731">
                  <a:moveTo>
                    <a:pt x="0" y="329492"/>
                  </a:moveTo>
                  <a:lnTo>
                    <a:pt x="140804" y="494238"/>
                  </a:lnTo>
                  <a:lnTo>
                    <a:pt x="281608" y="823731"/>
                  </a:lnTo>
                  <a:lnTo>
                    <a:pt x="422412" y="823731"/>
                  </a:lnTo>
                  <a:lnTo>
                    <a:pt x="563216" y="658985"/>
                  </a:lnTo>
                  <a:lnTo>
                    <a:pt x="704020" y="494238"/>
                  </a:lnTo>
                  <a:lnTo>
                    <a:pt x="844824" y="823731"/>
                  </a:lnTo>
                  <a:lnTo>
                    <a:pt x="985628" y="494238"/>
                  </a:lnTo>
                  <a:lnTo>
                    <a:pt x="1126432" y="658985"/>
                  </a:lnTo>
                  <a:lnTo>
                    <a:pt x="1267236" y="494238"/>
                  </a:lnTo>
                  <a:lnTo>
                    <a:pt x="1408040" y="658985"/>
                  </a:lnTo>
                  <a:lnTo>
                    <a:pt x="1548844" y="658985"/>
                  </a:lnTo>
                  <a:lnTo>
                    <a:pt x="1689648" y="494238"/>
                  </a:lnTo>
                  <a:lnTo>
                    <a:pt x="1830452" y="494238"/>
                  </a:lnTo>
                  <a:lnTo>
                    <a:pt x="1971256" y="658985"/>
                  </a:lnTo>
                  <a:lnTo>
                    <a:pt x="2112061" y="658985"/>
                  </a:lnTo>
                  <a:lnTo>
                    <a:pt x="2252865" y="658985"/>
                  </a:lnTo>
                  <a:lnTo>
                    <a:pt x="2393669" y="329492"/>
                  </a:lnTo>
                  <a:lnTo>
                    <a:pt x="2534473" y="494238"/>
                  </a:lnTo>
                  <a:lnTo>
                    <a:pt x="2675277" y="329492"/>
                  </a:lnTo>
                  <a:lnTo>
                    <a:pt x="2816081" y="164746"/>
                  </a:lnTo>
                  <a:lnTo>
                    <a:pt x="2956885" y="329492"/>
                  </a:lnTo>
                  <a:lnTo>
                    <a:pt x="3097689" y="329492"/>
                  </a:lnTo>
                  <a:lnTo>
                    <a:pt x="3238493" y="164746"/>
                  </a:lnTo>
                  <a:lnTo>
                    <a:pt x="3379297" y="164746"/>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336204"/>
              <a:ext cx="3520101" cy="823731"/>
            </a:xfrm>
            <a:custGeom>
              <a:avLst/>
              <a:pathLst>
                <a:path w="3520101" h="823731">
                  <a:moveTo>
                    <a:pt x="0" y="329492"/>
                  </a:moveTo>
                  <a:lnTo>
                    <a:pt x="140804" y="494238"/>
                  </a:lnTo>
                  <a:lnTo>
                    <a:pt x="281608" y="823731"/>
                  </a:lnTo>
                  <a:lnTo>
                    <a:pt x="422412" y="823731"/>
                  </a:lnTo>
                  <a:lnTo>
                    <a:pt x="563216" y="658985"/>
                  </a:lnTo>
                  <a:lnTo>
                    <a:pt x="704020" y="494238"/>
                  </a:lnTo>
                  <a:lnTo>
                    <a:pt x="844824" y="823731"/>
                  </a:lnTo>
                  <a:lnTo>
                    <a:pt x="985628" y="494238"/>
                  </a:lnTo>
                  <a:lnTo>
                    <a:pt x="1126432" y="658985"/>
                  </a:lnTo>
                  <a:lnTo>
                    <a:pt x="1267236" y="494238"/>
                  </a:lnTo>
                  <a:lnTo>
                    <a:pt x="1408040" y="658985"/>
                  </a:lnTo>
                  <a:lnTo>
                    <a:pt x="1548844" y="658985"/>
                  </a:lnTo>
                  <a:lnTo>
                    <a:pt x="1689648" y="494238"/>
                  </a:lnTo>
                  <a:lnTo>
                    <a:pt x="1830452" y="494238"/>
                  </a:lnTo>
                  <a:lnTo>
                    <a:pt x="1971256" y="658985"/>
                  </a:lnTo>
                  <a:lnTo>
                    <a:pt x="2112061" y="658985"/>
                  </a:lnTo>
                  <a:lnTo>
                    <a:pt x="2252865" y="658985"/>
                  </a:lnTo>
                  <a:lnTo>
                    <a:pt x="2393669" y="329492"/>
                  </a:lnTo>
                  <a:lnTo>
                    <a:pt x="2534473" y="494238"/>
                  </a:lnTo>
                  <a:lnTo>
                    <a:pt x="2675277" y="329492"/>
                  </a:lnTo>
                  <a:lnTo>
                    <a:pt x="2816081" y="164746"/>
                  </a:lnTo>
                  <a:lnTo>
                    <a:pt x="2956885" y="329492"/>
                  </a:lnTo>
                  <a:lnTo>
                    <a:pt x="3097689" y="329492"/>
                  </a:lnTo>
                  <a:lnTo>
                    <a:pt x="3238493" y="164746"/>
                  </a:lnTo>
                  <a:lnTo>
                    <a:pt x="3379297" y="164746"/>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841966"/>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588995"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29301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99703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560252"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4264273"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405077" y="37753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80550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33321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33321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04915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1160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600316" y="6093075"/>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66" name="tx66"/>
            <p:cNvSpPr/>
            <p:nvPr/>
          </p:nvSpPr>
          <p:spPr>
            <a:xfrm>
              <a:off x="231624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078704"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500951"/>
              <a:ext cx="3520101" cy="658985"/>
            </a:xfrm>
            <a:custGeom>
              <a:avLst/>
              <a:pathLst>
                <a:path w="3520101" h="658985">
                  <a:moveTo>
                    <a:pt x="0" y="0"/>
                  </a:moveTo>
                  <a:lnTo>
                    <a:pt x="140804" y="329492"/>
                  </a:lnTo>
                  <a:lnTo>
                    <a:pt x="281608" y="494238"/>
                  </a:lnTo>
                  <a:lnTo>
                    <a:pt x="422412" y="658985"/>
                  </a:lnTo>
                  <a:lnTo>
                    <a:pt x="563216" y="494238"/>
                  </a:lnTo>
                  <a:lnTo>
                    <a:pt x="704020" y="494238"/>
                  </a:lnTo>
                  <a:lnTo>
                    <a:pt x="844824" y="494238"/>
                  </a:lnTo>
                  <a:lnTo>
                    <a:pt x="985628" y="494238"/>
                  </a:lnTo>
                  <a:lnTo>
                    <a:pt x="1126432" y="658985"/>
                  </a:lnTo>
                  <a:lnTo>
                    <a:pt x="1267236" y="658985"/>
                  </a:lnTo>
                  <a:lnTo>
                    <a:pt x="1408040" y="164746"/>
                  </a:lnTo>
                  <a:lnTo>
                    <a:pt x="1548844" y="494238"/>
                  </a:lnTo>
                  <a:lnTo>
                    <a:pt x="1689648" y="494238"/>
                  </a:lnTo>
                  <a:lnTo>
                    <a:pt x="1830452" y="164746"/>
                  </a:lnTo>
                  <a:lnTo>
                    <a:pt x="1971256" y="329492"/>
                  </a:lnTo>
                  <a:lnTo>
                    <a:pt x="2112061" y="329492"/>
                  </a:lnTo>
                  <a:lnTo>
                    <a:pt x="2252865" y="494238"/>
                  </a:lnTo>
                  <a:lnTo>
                    <a:pt x="2393669" y="658985"/>
                  </a:lnTo>
                  <a:lnTo>
                    <a:pt x="2534473" y="658985"/>
                  </a:lnTo>
                  <a:lnTo>
                    <a:pt x="2675277" y="658985"/>
                  </a:lnTo>
                  <a:lnTo>
                    <a:pt x="2816081" y="329492"/>
                  </a:lnTo>
                  <a:lnTo>
                    <a:pt x="2956885" y="494238"/>
                  </a:lnTo>
                  <a:lnTo>
                    <a:pt x="3097689" y="494238"/>
                  </a:lnTo>
                  <a:lnTo>
                    <a:pt x="3238493" y="494238"/>
                  </a:lnTo>
                  <a:lnTo>
                    <a:pt x="3379297" y="494238"/>
                  </a:lnTo>
                  <a:lnTo>
                    <a:pt x="3520101" y="329492"/>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4500951"/>
              <a:ext cx="3520101" cy="658985"/>
            </a:xfrm>
            <a:custGeom>
              <a:avLst/>
              <a:pathLst>
                <a:path w="3520101" h="658985">
                  <a:moveTo>
                    <a:pt x="0" y="0"/>
                  </a:moveTo>
                  <a:lnTo>
                    <a:pt x="140804" y="329492"/>
                  </a:lnTo>
                  <a:lnTo>
                    <a:pt x="281608" y="494238"/>
                  </a:lnTo>
                  <a:lnTo>
                    <a:pt x="422412" y="658985"/>
                  </a:lnTo>
                  <a:lnTo>
                    <a:pt x="563216" y="494238"/>
                  </a:lnTo>
                  <a:lnTo>
                    <a:pt x="704020" y="494238"/>
                  </a:lnTo>
                  <a:lnTo>
                    <a:pt x="844824" y="494238"/>
                  </a:lnTo>
                  <a:lnTo>
                    <a:pt x="985628" y="494238"/>
                  </a:lnTo>
                  <a:lnTo>
                    <a:pt x="1126432" y="658985"/>
                  </a:lnTo>
                  <a:lnTo>
                    <a:pt x="1267236" y="658985"/>
                  </a:lnTo>
                  <a:lnTo>
                    <a:pt x="1408040" y="164746"/>
                  </a:lnTo>
                  <a:lnTo>
                    <a:pt x="1548844" y="494238"/>
                  </a:lnTo>
                  <a:lnTo>
                    <a:pt x="1689648" y="494238"/>
                  </a:lnTo>
                  <a:lnTo>
                    <a:pt x="1830452" y="164746"/>
                  </a:lnTo>
                  <a:lnTo>
                    <a:pt x="1971256" y="329492"/>
                  </a:lnTo>
                  <a:lnTo>
                    <a:pt x="2112061" y="329492"/>
                  </a:lnTo>
                  <a:lnTo>
                    <a:pt x="2252865" y="494238"/>
                  </a:lnTo>
                  <a:lnTo>
                    <a:pt x="2393669" y="658985"/>
                  </a:lnTo>
                  <a:lnTo>
                    <a:pt x="2534473" y="658985"/>
                  </a:lnTo>
                  <a:lnTo>
                    <a:pt x="2675277" y="658985"/>
                  </a:lnTo>
                  <a:lnTo>
                    <a:pt x="2816081" y="329492"/>
                  </a:lnTo>
                  <a:lnTo>
                    <a:pt x="2956885" y="494238"/>
                  </a:lnTo>
                  <a:lnTo>
                    <a:pt x="3097689" y="494238"/>
                  </a:lnTo>
                  <a:lnTo>
                    <a:pt x="3238493" y="494238"/>
                  </a:lnTo>
                  <a:lnTo>
                    <a:pt x="3379297" y="494238"/>
                  </a:lnTo>
                  <a:lnTo>
                    <a:pt x="3520101" y="329492"/>
                  </a:lnTo>
                </a:path>
              </a:pathLst>
            </a:custGeom>
            <a:ln w="43362" cap="flat">
              <a:solidFill>
                <a:srgbClr val="000000">
                  <a:alpha val="100000"/>
                </a:srgbClr>
              </a:solidFill>
              <a:prstDash val="solid"/>
              <a:round/>
            </a:ln>
          </p:spPr>
          <p:txBody>
            <a:bodyPr/>
            <a:lstStyle/>
            <a:p/>
          </p:txBody>
        </p:sp>
        <p:sp>
          <p:nvSpPr>
            <p:cNvPr id="88" name="pl88"/>
            <p:cNvSpPr/>
            <p:nvPr/>
          </p:nvSpPr>
          <p:spPr>
            <a:xfrm>
              <a:off x="5308715" y="4500951"/>
              <a:ext cx="3520101" cy="658985"/>
            </a:xfrm>
            <a:custGeom>
              <a:avLst/>
              <a:pathLst>
                <a:path w="3520101" h="658985">
                  <a:moveTo>
                    <a:pt x="0" y="0"/>
                  </a:moveTo>
                  <a:lnTo>
                    <a:pt x="140804" y="329492"/>
                  </a:lnTo>
                  <a:lnTo>
                    <a:pt x="281608" y="494238"/>
                  </a:lnTo>
                  <a:lnTo>
                    <a:pt x="422412" y="658985"/>
                  </a:lnTo>
                  <a:lnTo>
                    <a:pt x="563216" y="494238"/>
                  </a:lnTo>
                  <a:lnTo>
                    <a:pt x="704020" y="494238"/>
                  </a:lnTo>
                  <a:lnTo>
                    <a:pt x="844824" y="494238"/>
                  </a:lnTo>
                  <a:lnTo>
                    <a:pt x="985628" y="494238"/>
                  </a:lnTo>
                  <a:lnTo>
                    <a:pt x="1126432" y="658985"/>
                  </a:lnTo>
                  <a:lnTo>
                    <a:pt x="1267236" y="658985"/>
                  </a:lnTo>
                  <a:lnTo>
                    <a:pt x="1408040" y="164746"/>
                  </a:lnTo>
                  <a:lnTo>
                    <a:pt x="1548844" y="494238"/>
                  </a:lnTo>
                  <a:lnTo>
                    <a:pt x="1689648" y="494238"/>
                  </a:lnTo>
                  <a:lnTo>
                    <a:pt x="1830452" y="164746"/>
                  </a:lnTo>
                  <a:lnTo>
                    <a:pt x="1971256" y="329492"/>
                  </a:lnTo>
                  <a:lnTo>
                    <a:pt x="2112061" y="329492"/>
                  </a:lnTo>
                  <a:lnTo>
                    <a:pt x="2252865" y="494238"/>
                  </a:lnTo>
                  <a:lnTo>
                    <a:pt x="2393669" y="658985"/>
                  </a:lnTo>
                  <a:lnTo>
                    <a:pt x="2534473" y="658985"/>
                  </a:lnTo>
                  <a:lnTo>
                    <a:pt x="2675277" y="658985"/>
                  </a:lnTo>
                  <a:lnTo>
                    <a:pt x="2816081" y="329492"/>
                  </a:lnTo>
                  <a:lnTo>
                    <a:pt x="2956885" y="494238"/>
                  </a:lnTo>
                  <a:lnTo>
                    <a:pt x="3097689" y="494238"/>
                  </a:lnTo>
                  <a:lnTo>
                    <a:pt x="3238493" y="494238"/>
                  </a:lnTo>
                  <a:lnTo>
                    <a:pt x="3379297" y="494238"/>
                  </a:lnTo>
                  <a:lnTo>
                    <a:pt x="3520101" y="329492"/>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595424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58267"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362287"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792550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9524"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9846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9846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1440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17685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65567" y="6093075"/>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130" name="tx130"/>
            <p:cNvSpPr/>
            <p:nvPr/>
          </p:nvSpPr>
          <p:spPr>
            <a:xfrm>
              <a:off x="668150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443955"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5% of children who received DTP1 did not receive DTP3 (left), and 2%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Spain DTP drop-out was the same as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(5%) and DTP1-MCV1 drop-out was low (2%) in Spain, indicating moderate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51064"/>
              <a:ext cx="2135265" cy="27805"/>
            </a:xfrm>
            <a:custGeom>
              <a:avLst/>
              <a:pathLst>
                <a:path w="2135265" h="27805">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27805"/>
                  </a:lnTo>
                  <a:lnTo>
                    <a:pt x="1879033" y="0"/>
                  </a:lnTo>
                  <a:lnTo>
                    <a:pt x="1964443" y="13902"/>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17739"/>
              <a:ext cx="2135265" cy="55610"/>
            </a:xfrm>
            <a:custGeom>
              <a:avLst/>
              <a:pathLst>
                <a:path w="2135265" h="55610">
                  <a:moveTo>
                    <a:pt x="0" y="55610"/>
                  </a:moveTo>
                  <a:lnTo>
                    <a:pt x="85410" y="27805"/>
                  </a:lnTo>
                  <a:lnTo>
                    <a:pt x="170821" y="13902"/>
                  </a:lnTo>
                  <a:lnTo>
                    <a:pt x="256231" y="0"/>
                  </a:lnTo>
                  <a:lnTo>
                    <a:pt x="341642" y="13902"/>
                  </a:lnTo>
                  <a:lnTo>
                    <a:pt x="427053" y="13902"/>
                  </a:lnTo>
                  <a:lnTo>
                    <a:pt x="512463" y="13902"/>
                  </a:lnTo>
                  <a:lnTo>
                    <a:pt x="597874" y="13902"/>
                  </a:lnTo>
                  <a:lnTo>
                    <a:pt x="683284" y="0"/>
                  </a:lnTo>
                  <a:lnTo>
                    <a:pt x="768695" y="0"/>
                  </a:lnTo>
                  <a:lnTo>
                    <a:pt x="854106" y="41708"/>
                  </a:lnTo>
                  <a:lnTo>
                    <a:pt x="939516" y="13902"/>
                  </a:lnTo>
                  <a:lnTo>
                    <a:pt x="1024927" y="13902"/>
                  </a:lnTo>
                  <a:lnTo>
                    <a:pt x="1110337" y="41708"/>
                  </a:lnTo>
                  <a:lnTo>
                    <a:pt x="1195748" y="27805"/>
                  </a:lnTo>
                  <a:lnTo>
                    <a:pt x="1281159" y="27805"/>
                  </a:lnTo>
                  <a:lnTo>
                    <a:pt x="1366569" y="13902"/>
                  </a:lnTo>
                  <a:lnTo>
                    <a:pt x="1451980" y="0"/>
                  </a:lnTo>
                  <a:lnTo>
                    <a:pt x="1537390" y="0"/>
                  </a:lnTo>
                  <a:lnTo>
                    <a:pt x="1622801" y="0"/>
                  </a:lnTo>
                  <a:lnTo>
                    <a:pt x="1708212" y="27805"/>
                  </a:lnTo>
                  <a:lnTo>
                    <a:pt x="1793622" y="41708"/>
                  </a:lnTo>
                  <a:lnTo>
                    <a:pt x="1879033" y="13902"/>
                  </a:lnTo>
                  <a:lnTo>
                    <a:pt x="1964443" y="27805"/>
                  </a:lnTo>
                  <a:lnTo>
                    <a:pt x="2049854" y="13902"/>
                  </a:lnTo>
                  <a:lnTo>
                    <a:pt x="2135265" y="27805"/>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1" name="tx101"/>
            <p:cNvSpPr/>
            <p:nvPr/>
          </p:nvSpPr>
          <p:spPr>
            <a:xfrm>
              <a:off x="3223926"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2" name="tx102"/>
            <p:cNvSpPr/>
            <p:nvPr/>
          </p:nvSpPr>
          <p:spPr>
            <a:xfrm>
              <a:off x="2624645"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3" name="tx103"/>
            <p:cNvSpPr/>
            <p:nvPr/>
          </p:nvSpPr>
          <p:spPr>
            <a:xfrm>
              <a:off x="3051698"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51064"/>
              <a:ext cx="2135265" cy="69513"/>
            </a:xfrm>
            <a:custGeom>
              <a:avLst/>
              <a:pathLst>
                <a:path w="2135265" h="69513">
                  <a:moveTo>
                    <a:pt x="0" y="41708"/>
                  </a:moveTo>
                  <a:lnTo>
                    <a:pt x="85410" y="27805"/>
                  </a:lnTo>
                  <a:lnTo>
                    <a:pt x="170821" y="0"/>
                  </a:lnTo>
                  <a:lnTo>
                    <a:pt x="256231" y="0"/>
                  </a:lnTo>
                  <a:lnTo>
                    <a:pt x="341642" y="13902"/>
                  </a:lnTo>
                  <a:lnTo>
                    <a:pt x="427053" y="27805"/>
                  </a:lnTo>
                  <a:lnTo>
                    <a:pt x="512463" y="0"/>
                  </a:lnTo>
                  <a:lnTo>
                    <a:pt x="597874" y="27805"/>
                  </a:lnTo>
                  <a:lnTo>
                    <a:pt x="683284" y="13902"/>
                  </a:lnTo>
                  <a:lnTo>
                    <a:pt x="768695" y="27805"/>
                  </a:lnTo>
                  <a:lnTo>
                    <a:pt x="854106" y="13902"/>
                  </a:lnTo>
                  <a:lnTo>
                    <a:pt x="939516" y="13902"/>
                  </a:lnTo>
                  <a:lnTo>
                    <a:pt x="1024927" y="27805"/>
                  </a:lnTo>
                  <a:lnTo>
                    <a:pt x="1110337" y="27805"/>
                  </a:lnTo>
                  <a:lnTo>
                    <a:pt x="1195748" y="13902"/>
                  </a:lnTo>
                  <a:lnTo>
                    <a:pt x="1281159" y="13902"/>
                  </a:lnTo>
                  <a:lnTo>
                    <a:pt x="1366569" y="13902"/>
                  </a:lnTo>
                  <a:lnTo>
                    <a:pt x="1451980" y="41708"/>
                  </a:lnTo>
                  <a:lnTo>
                    <a:pt x="1537390" y="27805"/>
                  </a:lnTo>
                  <a:lnTo>
                    <a:pt x="1622801" y="41708"/>
                  </a:lnTo>
                  <a:lnTo>
                    <a:pt x="1708212" y="55610"/>
                  </a:lnTo>
                  <a:lnTo>
                    <a:pt x="1793622" y="69513"/>
                  </a:lnTo>
                  <a:lnTo>
                    <a:pt x="1879033" y="41708"/>
                  </a:lnTo>
                  <a:lnTo>
                    <a:pt x="1964443" y="69513"/>
                  </a:lnTo>
                  <a:lnTo>
                    <a:pt x="2049854" y="55610"/>
                  </a:lnTo>
                  <a:lnTo>
                    <a:pt x="2135265" y="69513"/>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51" name="tx151"/>
            <p:cNvSpPr/>
            <p:nvPr/>
          </p:nvSpPr>
          <p:spPr>
            <a:xfrm>
              <a:off x="6018113"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52" name="tx152"/>
            <p:cNvSpPr/>
            <p:nvPr/>
          </p:nvSpPr>
          <p:spPr>
            <a:xfrm>
              <a:off x="5418832"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53" name="tx153"/>
            <p:cNvSpPr/>
            <p:nvPr/>
          </p:nvSpPr>
          <p:spPr>
            <a:xfrm>
              <a:off x="5845885"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191934" y="4059447"/>
              <a:ext cx="1793622" cy="69513"/>
            </a:xfrm>
            <a:custGeom>
              <a:avLst/>
              <a:pathLst>
                <a:path w="1793622" h="69513">
                  <a:moveTo>
                    <a:pt x="0" y="55610"/>
                  </a:moveTo>
                  <a:lnTo>
                    <a:pt x="85410" y="41708"/>
                  </a:lnTo>
                  <a:lnTo>
                    <a:pt x="170821" y="13902"/>
                  </a:lnTo>
                  <a:lnTo>
                    <a:pt x="256231" y="0"/>
                  </a:lnTo>
                  <a:lnTo>
                    <a:pt x="341642" y="13902"/>
                  </a:lnTo>
                  <a:lnTo>
                    <a:pt x="427053" y="69513"/>
                  </a:lnTo>
                  <a:lnTo>
                    <a:pt x="512463" y="41708"/>
                  </a:lnTo>
                  <a:lnTo>
                    <a:pt x="597874" y="55610"/>
                  </a:lnTo>
                  <a:lnTo>
                    <a:pt x="683284" y="69513"/>
                  </a:lnTo>
                  <a:lnTo>
                    <a:pt x="768695" y="55610"/>
                  </a:lnTo>
                  <a:lnTo>
                    <a:pt x="854106" y="27805"/>
                  </a:lnTo>
                  <a:lnTo>
                    <a:pt x="939516" y="0"/>
                  </a:lnTo>
                  <a:lnTo>
                    <a:pt x="1024927" y="0"/>
                  </a:lnTo>
                  <a:lnTo>
                    <a:pt x="1110337" y="27805"/>
                  </a:lnTo>
                  <a:lnTo>
                    <a:pt x="1195748" y="13902"/>
                  </a:lnTo>
                  <a:lnTo>
                    <a:pt x="1281159" y="13902"/>
                  </a:lnTo>
                  <a:lnTo>
                    <a:pt x="1366569" y="13902"/>
                  </a:lnTo>
                  <a:lnTo>
                    <a:pt x="1451980" y="41708"/>
                  </a:lnTo>
                  <a:lnTo>
                    <a:pt x="1537390" y="13902"/>
                  </a:lnTo>
                  <a:lnTo>
                    <a:pt x="1622801" y="41708"/>
                  </a:lnTo>
                  <a:lnTo>
                    <a:pt x="1708212" y="41708"/>
                  </a:lnTo>
                  <a:lnTo>
                    <a:pt x="1793622" y="41708"/>
                  </a:lnTo>
                </a:path>
              </a:pathLst>
            </a:custGeom>
            <a:ln w="27101" cap="flat">
              <a:solidFill>
                <a:srgbClr val="1CABE2">
                  <a:alpha val="100000"/>
                </a:srgbClr>
              </a:solidFill>
              <a:prstDash val="solid"/>
              <a:round/>
            </a:ln>
          </p:spPr>
          <p:txBody>
            <a:bodyPr/>
            <a:lstStyle/>
            <a:p/>
          </p:txBody>
        </p:sp>
        <p:sp>
          <p:nvSpPr>
            <p:cNvPr id="174" name="pt174"/>
            <p:cNvSpPr/>
            <p:nvPr/>
          </p:nvSpPr>
          <p:spPr>
            <a:xfrm>
              <a:off x="4173883"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25929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34470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43011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51552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600936"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68634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77175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85716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94257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02798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11340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19881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28422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36963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45504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54045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62586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71127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79668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88209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96750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tx196"/>
            <p:cNvSpPr/>
            <p:nvPr/>
          </p:nvSpPr>
          <p:spPr>
            <a:xfrm>
              <a:off x="4040004"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7" name="tx197"/>
            <p:cNvSpPr/>
            <p:nvPr/>
          </p:nvSpPr>
          <p:spPr>
            <a:xfrm>
              <a:off x="6018113"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8" name="tx198"/>
            <p:cNvSpPr/>
            <p:nvPr/>
          </p:nvSpPr>
          <p:spPr>
            <a:xfrm>
              <a:off x="5418832"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9" name="tx199"/>
            <p:cNvSpPr/>
            <p:nvPr/>
          </p:nvSpPr>
          <p:spPr>
            <a:xfrm>
              <a:off x="5845885"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00" name="pl200"/>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925638" y="2037162"/>
              <a:ext cx="854106" cy="41708"/>
            </a:xfrm>
            <a:custGeom>
              <a:avLst/>
              <a:pathLst>
                <a:path w="854106" h="41708">
                  <a:moveTo>
                    <a:pt x="0" y="0"/>
                  </a:moveTo>
                  <a:lnTo>
                    <a:pt x="85410" y="0"/>
                  </a:lnTo>
                  <a:lnTo>
                    <a:pt x="170821" y="13902"/>
                  </a:lnTo>
                  <a:lnTo>
                    <a:pt x="256231" y="13902"/>
                  </a:lnTo>
                  <a:lnTo>
                    <a:pt x="341642" y="13902"/>
                  </a:lnTo>
                  <a:lnTo>
                    <a:pt x="427053" y="13902"/>
                  </a:lnTo>
                  <a:lnTo>
                    <a:pt x="512463" y="41708"/>
                  </a:lnTo>
                  <a:lnTo>
                    <a:pt x="597874" y="13902"/>
                  </a:lnTo>
                  <a:lnTo>
                    <a:pt x="683284" y="27805"/>
                  </a:lnTo>
                  <a:lnTo>
                    <a:pt x="768695" y="13902"/>
                  </a:lnTo>
                  <a:lnTo>
                    <a:pt x="854106" y="13902"/>
                  </a:lnTo>
                </a:path>
              </a:pathLst>
            </a:custGeom>
            <a:ln w="27101" cap="flat">
              <a:solidFill>
                <a:srgbClr val="1CABE2">
                  <a:alpha val="100000"/>
                </a:srgbClr>
              </a:solidFill>
              <a:prstDash val="solid"/>
              <a:round/>
            </a:ln>
          </p:spPr>
          <p:txBody>
            <a:bodyPr/>
            <a:lstStyle/>
            <a:p/>
          </p:txBody>
        </p:sp>
        <p:sp>
          <p:nvSpPr>
            <p:cNvPr id="220" name="pt220"/>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0784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1638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24923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33464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42005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50546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59087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6762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76169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tx231"/>
            <p:cNvSpPr/>
            <p:nvPr/>
          </p:nvSpPr>
          <p:spPr>
            <a:xfrm>
              <a:off x="7773708"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2" name="tx232"/>
            <p:cNvSpPr/>
            <p:nvPr/>
          </p:nvSpPr>
          <p:spPr>
            <a:xfrm>
              <a:off x="8812300"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3" name="tx233"/>
            <p:cNvSpPr/>
            <p:nvPr/>
          </p:nvSpPr>
          <p:spPr>
            <a:xfrm>
              <a:off x="8213020"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4" name="tx234"/>
            <p:cNvSpPr/>
            <p:nvPr/>
          </p:nvSpPr>
          <p:spPr>
            <a:xfrm>
              <a:off x="8640073"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5" name="pl235"/>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608923" y="4323598"/>
              <a:ext cx="170821" cy="139026"/>
            </a:xfrm>
            <a:custGeom>
              <a:avLst/>
              <a:pathLst>
                <a:path w="170821" h="139026">
                  <a:moveTo>
                    <a:pt x="0" y="139026"/>
                  </a:moveTo>
                  <a:lnTo>
                    <a:pt x="85410" y="83416"/>
                  </a:lnTo>
                  <a:lnTo>
                    <a:pt x="170821" y="0"/>
                  </a:lnTo>
                </a:path>
              </a:pathLst>
            </a:custGeom>
            <a:ln w="27101" cap="flat">
              <a:solidFill>
                <a:srgbClr val="1CABE2">
                  <a:alpha val="100000"/>
                </a:srgbClr>
              </a:solidFill>
              <a:prstDash val="solid"/>
              <a:round/>
            </a:ln>
          </p:spPr>
          <p:txBody>
            <a:bodyPr/>
            <a:lstStyle/>
            <a:p/>
          </p:txBody>
        </p:sp>
        <p:sp>
          <p:nvSpPr>
            <p:cNvPr id="255" name="pt255"/>
            <p:cNvSpPr/>
            <p:nvPr/>
          </p:nvSpPr>
          <p:spPr>
            <a:xfrm>
              <a:off x="8590872"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676283"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761693"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tx258"/>
            <p:cNvSpPr/>
            <p:nvPr/>
          </p:nvSpPr>
          <p:spPr>
            <a:xfrm>
              <a:off x="8456993" y="43703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59" name="tx259"/>
            <p:cNvSpPr/>
            <p:nvPr/>
          </p:nvSpPr>
          <p:spPr>
            <a:xfrm>
              <a:off x="8812300" y="42313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60" name="tx260"/>
            <p:cNvSpPr/>
            <p:nvPr/>
          </p:nvSpPr>
          <p:spPr>
            <a:xfrm>
              <a:off x="8640073" y="4265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61" name="tx261"/>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2" name="tx262"/>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63" name="tx263"/>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4" name="tx264"/>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65" name="tx265"/>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66" name="tx266"/>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7" name="tx26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8" name="tx26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9" name="tx26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0" name="tx27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1" name="tx27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2" name="tx27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3" name="tx27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4" name="tx274"/>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0" name="tx280"/>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1" name="tx281"/>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2" name="tx282"/>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3" name="tx283"/>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4" name="tx284"/>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5" name="tx285"/>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6" name="tx286"/>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7" name="tx287"/>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8" name="tx288"/>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pt301"/>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tx302"/>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03" name="tx303"/>
            <p:cNvSpPr/>
            <p:nvPr/>
          </p:nvSpPr>
          <p:spPr>
            <a:xfrm>
              <a:off x="2462301" y="1330710"/>
              <a:ext cx="49112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Spain, 2000-2025</a:t>
              </a:r>
            </a:p>
          </p:txBody>
        </p:sp>
        <p:sp>
          <p:nvSpPr>
            <p:cNvPr id="304" name="tx30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5" name="tx30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(76%), followed by MCV2 (92%).
Compared to 2019, coverage of 2 vaccines remained constant (DTP1 and IPV1) and 3 vaccines decreased (DTP3, MCV1 and MCV2).
Compared to 2024, coverage of 3 vaccines remained constant (DTP1, IPV1 and MCV2), 2 vaccines decreased (DTP3 and MCV1), and one vaccine increased (ROTAC).</a:t>
            </a:r>
          </a:p>
        </p:txBody>
      </p:sp>
      <p:sp>
        <p:nvSpPr>
          <p:cNvPr id="3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Spain had its lowest coverage in ROTAC (76%), while most other routine vaccines clustered around 92-98%; 3 antigens decreased since 2019, and 3 antigens remained constant since 2024.</a:t>
            </a:r>
          </a:p>
        </p:txBody>
      </p:sp>
      <p:grpSp xmlns:pic="http://schemas.openxmlformats.org/drawingml/2006/picture">
        <p:nvGrpSpPr>
          <p:cNvPr id="308" name=""/>
          <p:cNvGrpSpPr/>
          <p:nvPr/>
        </p:nvGrpSpPr>
        <p:grpSpPr>
          <a:xfrm>
            <a:off x="292608" y="1097280"/>
            <a:ext cx="8595360" cy="28575"/>
            <a:chOff x="292608" y="1097280"/>
            <a:chExt cx="8595360" cy="28575"/>
          </a:xfrm>
        </p:grpSpPr>
        <p:sp>
          <p:nvSpPr>
            <p:cNvPr id="30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237248"/>
            </a:xfrm>
            <a:custGeom>
              <a:avLst/>
              <a:pathLst>
                <a:path w="6518190" h="237248">
                  <a:moveTo>
                    <a:pt x="0" y="142348"/>
                  </a:moveTo>
                  <a:lnTo>
                    <a:pt x="260727" y="94899"/>
                  </a:lnTo>
                  <a:lnTo>
                    <a:pt x="521455" y="0"/>
                  </a:lnTo>
                  <a:lnTo>
                    <a:pt x="782182" y="0"/>
                  </a:lnTo>
                  <a:lnTo>
                    <a:pt x="1042910" y="47449"/>
                  </a:lnTo>
                  <a:lnTo>
                    <a:pt x="1303638" y="94899"/>
                  </a:lnTo>
                  <a:lnTo>
                    <a:pt x="1564365" y="0"/>
                  </a:lnTo>
                  <a:lnTo>
                    <a:pt x="1825093" y="94899"/>
                  </a:lnTo>
                  <a:lnTo>
                    <a:pt x="2085820" y="47449"/>
                  </a:lnTo>
                  <a:lnTo>
                    <a:pt x="2346548" y="94899"/>
                  </a:lnTo>
                  <a:lnTo>
                    <a:pt x="2607276" y="47449"/>
                  </a:lnTo>
                  <a:lnTo>
                    <a:pt x="2868003" y="47449"/>
                  </a:lnTo>
                  <a:lnTo>
                    <a:pt x="3128731" y="94899"/>
                  </a:lnTo>
                  <a:lnTo>
                    <a:pt x="3389458" y="94899"/>
                  </a:lnTo>
                  <a:lnTo>
                    <a:pt x="3650186" y="47449"/>
                  </a:lnTo>
                  <a:lnTo>
                    <a:pt x="3910914" y="47449"/>
                  </a:lnTo>
                  <a:lnTo>
                    <a:pt x="4171641" y="47449"/>
                  </a:lnTo>
                  <a:lnTo>
                    <a:pt x="4432369" y="142348"/>
                  </a:lnTo>
                  <a:lnTo>
                    <a:pt x="4693096" y="94899"/>
                  </a:lnTo>
                  <a:lnTo>
                    <a:pt x="4953824" y="142348"/>
                  </a:lnTo>
                  <a:lnTo>
                    <a:pt x="5214552" y="189798"/>
                  </a:lnTo>
                  <a:lnTo>
                    <a:pt x="5475279" y="237248"/>
                  </a:lnTo>
                  <a:lnTo>
                    <a:pt x="5736007" y="142348"/>
                  </a:lnTo>
                  <a:lnTo>
                    <a:pt x="5996734" y="237248"/>
                  </a:lnTo>
                  <a:lnTo>
                    <a:pt x="6257462" y="189798"/>
                  </a:lnTo>
                  <a:lnTo>
                    <a:pt x="6518190" y="2372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78248"/>
              <a:ext cx="6518190" cy="996441"/>
            </a:xfrm>
            <a:custGeom>
              <a:avLst/>
              <a:pathLst>
                <a:path w="6518190" h="996441">
                  <a:moveTo>
                    <a:pt x="0" y="996441"/>
                  </a:moveTo>
                  <a:lnTo>
                    <a:pt x="260727" y="711744"/>
                  </a:lnTo>
                  <a:lnTo>
                    <a:pt x="521455" y="759193"/>
                  </a:lnTo>
                  <a:lnTo>
                    <a:pt x="782182" y="806643"/>
                  </a:lnTo>
                  <a:lnTo>
                    <a:pt x="1042910" y="47449"/>
                  </a:lnTo>
                  <a:lnTo>
                    <a:pt x="1303638" y="94899"/>
                  </a:lnTo>
                  <a:lnTo>
                    <a:pt x="1564365" y="47449"/>
                  </a:lnTo>
                  <a:lnTo>
                    <a:pt x="1825093" y="94899"/>
                  </a:lnTo>
                  <a:lnTo>
                    <a:pt x="2085820" y="47449"/>
                  </a:lnTo>
                  <a:lnTo>
                    <a:pt x="2346548" y="94899"/>
                  </a:lnTo>
                  <a:lnTo>
                    <a:pt x="2607276" y="47449"/>
                  </a:lnTo>
                  <a:lnTo>
                    <a:pt x="2868003" y="47449"/>
                  </a:lnTo>
                  <a:lnTo>
                    <a:pt x="3128731" y="94899"/>
                  </a:lnTo>
                  <a:lnTo>
                    <a:pt x="3389458" y="142348"/>
                  </a:lnTo>
                  <a:lnTo>
                    <a:pt x="3650186" y="94899"/>
                  </a:lnTo>
                  <a:lnTo>
                    <a:pt x="3910914" y="47449"/>
                  </a:lnTo>
                  <a:lnTo>
                    <a:pt x="4171641" y="47449"/>
                  </a:lnTo>
                  <a:lnTo>
                    <a:pt x="4432369" y="142348"/>
                  </a:lnTo>
                  <a:lnTo>
                    <a:pt x="4693096" y="94899"/>
                  </a:lnTo>
                  <a:lnTo>
                    <a:pt x="4953824" y="142348"/>
                  </a:lnTo>
                  <a:lnTo>
                    <a:pt x="5214552" y="189798"/>
                  </a:lnTo>
                  <a:lnTo>
                    <a:pt x="5475279" y="237248"/>
                  </a:lnTo>
                  <a:lnTo>
                    <a:pt x="5736007" y="142348"/>
                  </a:lnTo>
                  <a:lnTo>
                    <a:pt x="5996734" y="237248"/>
                  </a:lnTo>
                  <a:lnTo>
                    <a:pt x="6257462" y="189798"/>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978248"/>
              <a:ext cx="6518190" cy="284697"/>
            </a:xfrm>
            <a:custGeom>
              <a:avLst/>
              <a:pathLst>
                <a:path w="6518190" h="284697">
                  <a:moveTo>
                    <a:pt x="0" y="284697"/>
                  </a:moveTo>
                  <a:lnTo>
                    <a:pt x="260727" y="94899"/>
                  </a:lnTo>
                  <a:lnTo>
                    <a:pt x="521455" y="47449"/>
                  </a:lnTo>
                  <a:lnTo>
                    <a:pt x="782182" y="0"/>
                  </a:lnTo>
                  <a:lnTo>
                    <a:pt x="1042910" y="47449"/>
                  </a:lnTo>
                  <a:lnTo>
                    <a:pt x="1303638" y="94899"/>
                  </a:lnTo>
                  <a:lnTo>
                    <a:pt x="1564365" y="0"/>
                  </a:lnTo>
                  <a:lnTo>
                    <a:pt x="1825093" y="94899"/>
                  </a:lnTo>
                  <a:lnTo>
                    <a:pt x="2085820" y="47449"/>
                  </a:lnTo>
                  <a:lnTo>
                    <a:pt x="2346548" y="94899"/>
                  </a:lnTo>
                  <a:lnTo>
                    <a:pt x="2607276" y="47449"/>
                  </a:lnTo>
                  <a:lnTo>
                    <a:pt x="2868003" y="47449"/>
                  </a:lnTo>
                  <a:lnTo>
                    <a:pt x="3128731" y="94899"/>
                  </a:lnTo>
                  <a:lnTo>
                    <a:pt x="3389458" y="94899"/>
                  </a:lnTo>
                  <a:lnTo>
                    <a:pt x="3650186" y="47449"/>
                  </a:lnTo>
                  <a:lnTo>
                    <a:pt x="3910914" y="47449"/>
                  </a:lnTo>
                  <a:lnTo>
                    <a:pt x="4171641" y="47449"/>
                  </a:lnTo>
                  <a:lnTo>
                    <a:pt x="4432369" y="142348"/>
                  </a:lnTo>
                  <a:lnTo>
                    <a:pt x="4693096" y="94899"/>
                  </a:lnTo>
                  <a:lnTo>
                    <a:pt x="4953824" y="94899"/>
                  </a:lnTo>
                  <a:lnTo>
                    <a:pt x="5214552" y="0"/>
                  </a:lnTo>
                  <a:lnTo>
                    <a:pt x="5475279" y="237248"/>
                  </a:lnTo>
                  <a:lnTo>
                    <a:pt x="5736007" y="142348"/>
                  </a:lnTo>
                  <a:lnTo>
                    <a:pt x="5996734" y="237248"/>
                  </a:lnTo>
                  <a:lnTo>
                    <a:pt x="6257462" y="189798"/>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3742531" y="1262946"/>
              <a:ext cx="3910914" cy="1470937"/>
            </a:xfrm>
            <a:custGeom>
              <a:avLst/>
              <a:pathLst>
                <a:path w="3910914" h="1470937">
                  <a:moveTo>
                    <a:pt x="0" y="1470937"/>
                  </a:moveTo>
                  <a:lnTo>
                    <a:pt x="260727" y="1233689"/>
                  </a:lnTo>
                  <a:lnTo>
                    <a:pt x="521455" y="996441"/>
                  </a:lnTo>
                  <a:lnTo>
                    <a:pt x="782182" y="901542"/>
                  </a:lnTo>
                  <a:lnTo>
                    <a:pt x="1042910" y="996441"/>
                  </a:lnTo>
                  <a:lnTo>
                    <a:pt x="1303638" y="616844"/>
                  </a:lnTo>
                  <a:lnTo>
                    <a:pt x="1564365" y="474496"/>
                  </a:lnTo>
                  <a:lnTo>
                    <a:pt x="1825093" y="189798"/>
                  </a:lnTo>
                  <a:lnTo>
                    <a:pt x="2085820" y="901542"/>
                  </a:lnTo>
                  <a:lnTo>
                    <a:pt x="2346548" y="616844"/>
                  </a:lnTo>
                  <a:lnTo>
                    <a:pt x="2607276" y="616844"/>
                  </a:lnTo>
                  <a:lnTo>
                    <a:pt x="2868003" y="711744"/>
                  </a:lnTo>
                  <a:lnTo>
                    <a:pt x="3128731" y="521945"/>
                  </a:lnTo>
                  <a:lnTo>
                    <a:pt x="3389458" y="806643"/>
                  </a:lnTo>
                  <a:lnTo>
                    <a:pt x="3650186" y="0"/>
                  </a:lnTo>
                  <a:lnTo>
                    <a:pt x="3910914" y="47449"/>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42348"/>
            </a:xfrm>
            <a:custGeom>
              <a:avLst/>
              <a:pathLst>
                <a:path w="2607276" h="142348">
                  <a:moveTo>
                    <a:pt x="0" y="0"/>
                  </a:moveTo>
                  <a:lnTo>
                    <a:pt x="260727" y="0"/>
                  </a:lnTo>
                  <a:lnTo>
                    <a:pt x="521455" y="47449"/>
                  </a:lnTo>
                  <a:lnTo>
                    <a:pt x="782182" y="47449"/>
                  </a:lnTo>
                  <a:lnTo>
                    <a:pt x="1042910" y="47449"/>
                  </a:lnTo>
                  <a:lnTo>
                    <a:pt x="1303638" y="47449"/>
                  </a:lnTo>
                  <a:lnTo>
                    <a:pt x="1564365" y="142348"/>
                  </a:lnTo>
                  <a:lnTo>
                    <a:pt x="1825093" y="47449"/>
                  </a:lnTo>
                  <a:lnTo>
                    <a:pt x="2085820" y="94899"/>
                  </a:lnTo>
                  <a:lnTo>
                    <a:pt x="2346548" y="47449"/>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978248"/>
              <a:ext cx="1042910" cy="237248"/>
            </a:xfrm>
            <a:custGeom>
              <a:avLst/>
              <a:pathLst>
                <a:path w="1042910" h="237248">
                  <a:moveTo>
                    <a:pt x="0" y="237248"/>
                  </a:moveTo>
                  <a:lnTo>
                    <a:pt x="260727" y="142348"/>
                  </a:lnTo>
                  <a:lnTo>
                    <a:pt x="521455" y="237248"/>
                  </a:lnTo>
                  <a:lnTo>
                    <a:pt x="782182" y="18979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189798"/>
            </a:xfrm>
            <a:custGeom>
              <a:avLst/>
              <a:pathLst>
                <a:path w="6518190" h="189798">
                  <a:moveTo>
                    <a:pt x="0" y="189798"/>
                  </a:moveTo>
                  <a:lnTo>
                    <a:pt x="260727" y="94899"/>
                  </a:lnTo>
                  <a:lnTo>
                    <a:pt x="521455" y="47449"/>
                  </a:lnTo>
                  <a:lnTo>
                    <a:pt x="782182" y="0"/>
                  </a:lnTo>
                  <a:lnTo>
                    <a:pt x="1042910" y="47449"/>
                  </a:lnTo>
                  <a:lnTo>
                    <a:pt x="1303638" y="47449"/>
                  </a:lnTo>
                  <a:lnTo>
                    <a:pt x="1564365" y="47449"/>
                  </a:lnTo>
                  <a:lnTo>
                    <a:pt x="1825093" y="47449"/>
                  </a:lnTo>
                  <a:lnTo>
                    <a:pt x="2085820" y="0"/>
                  </a:lnTo>
                  <a:lnTo>
                    <a:pt x="2346548" y="0"/>
                  </a:lnTo>
                  <a:lnTo>
                    <a:pt x="2607276" y="142348"/>
                  </a:lnTo>
                  <a:lnTo>
                    <a:pt x="2868003" y="47449"/>
                  </a:lnTo>
                  <a:lnTo>
                    <a:pt x="3128731" y="47449"/>
                  </a:lnTo>
                  <a:lnTo>
                    <a:pt x="3389458" y="142348"/>
                  </a:lnTo>
                  <a:lnTo>
                    <a:pt x="3650186" y="94899"/>
                  </a:lnTo>
                  <a:lnTo>
                    <a:pt x="3910914" y="94899"/>
                  </a:lnTo>
                  <a:lnTo>
                    <a:pt x="4171641" y="47449"/>
                  </a:lnTo>
                  <a:lnTo>
                    <a:pt x="4432369" y="0"/>
                  </a:lnTo>
                  <a:lnTo>
                    <a:pt x="4693096" y="0"/>
                  </a:lnTo>
                  <a:lnTo>
                    <a:pt x="4953824" y="0"/>
                  </a:lnTo>
                  <a:lnTo>
                    <a:pt x="5214552" y="94899"/>
                  </a:lnTo>
                  <a:lnTo>
                    <a:pt x="5475279" y="142348"/>
                  </a:lnTo>
                  <a:lnTo>
                    <a:pt x="5736007" y="47449"/>
                  </a:lnTo>
                  <a:lnTo>
                    <a:pt x="5996734" y="94899"/>
                  </a:lnTo>
                  <a:lnTo>
                    <a:pt x="6257462" y="47449"/>
                  </a:lnTo>
                  <a:lnTo>
                    <a:pt x="6518190" y="94899"/>
                  </a:lnTo>
                </a:path>
              </a:pathLst>
            </a:custGeom>
            <a:ln w="27101" cap="flat">
              <a:solidFill>
                <a:srgbClr val="FFC20E">
                  <a:alpha val="100000"/>
                </a:srgbClr>
              </a:solidFill>
              <a:prstDash val="solid"/>
              <a:round/>
            </a:ln>
          </p:spPr>
          <p:txBody>
            <a:bodyPr/>
            <a:lstStyle/>
            <a:p/>
          </p:txBody>
        </p:sp>
        <p:sp>
          <p:nvSpPr>
            <p:cNvPr id="45" name="pl45"/>
            <p:cNvSpPr/>
            <p:nvPr/>
          </p:nvSpPr>
          <p:spPr>
            <a:xfrm>
              <a:off x="2178165" y="1120597"/>
              <a:ext cx="5475279" cy="237248"/>
            </a:xfrm>
            <a:custGeom>
              <a:avLst/>
              <a:pathLst>
                <a:path w="5475279" h="237248">
                  <a:moveTo>
                    <a:pt x="0" y="189798"/>
                  </a:moveTo>
                  <a:lnTo>
                    <a:pt x="260727" y="142348"/>
                  </a:lnTo>
                  <a:lnTo>
                    <a:pt x="521455" y="47449"/>
                  </a:lnTo>
                  <a:lnTo>
                    <a:pt x="782182" y="0"/>
                  </a:lnTo>
                  <a:lnTo>
                    <a:pt x="1042910" y="47449"/>
                  </a:lnTo>
                  <a:lnTo>
                    <a:pt x="1303638" y="237248"/>
                  </a:lnTo>
                  <a:lnTo>
                    <a:pt x="1564365" y="142348"/>
                  </a:lnTo>
                  <a:lnTo>
                    <a:pt x="1825093" y="189798"/>
                  </a:lnTo>
                  <a:lnTo>
                    <a:pt x="2085820" y="237248"/>
                  </a:lnTo>
                  <a:lnTo>
                    <a:pt x="2346548" y="189798"/>
                  </a:lnTo>
                  <a:lnTo>
                    <a:pt x="2607276" y="94899"/>
                  </a:lnTo>
                  <a:lnTo>
                    <a:pt x="2868003" y="0"/>
                  </a:lnTo>
                  <a:lnTo>
                    <a:pt x="3128731" y="0"/>
                  </a:lnTo>
                  <a:lnTo>
                    <a:pt x="3389458" y="94899"/>
                  </a:lnTo>
                  <a:lnTo>
                    <a:pt x="3650186" y="47449"/>
                  </a:lnTo>
                  <a:lnTo>
                    <a:pt x="3910914" y="47449"/>
                  </a:lnTo>
                  <a:lnTo>
                    <a:pt x="4171641" y="47449"/>
                  </a:lnTo>
                  <a:lnTo>
                    <a:pt x="4432369" y="142348"/>
                  </a:lnTo>
                  <a:lnTo>
                    <a:pt x="4693096" y="47449"/>
                  </a:lnTo>
                  <a:lnTo>
                    <a:pt x="4953824" y="142348"/>
                  </a:lnTo>
                  <a:lnTo>
                    <a:pt x="5214552" y="142348"/>
                  </a:lnTo>
                  <a:lnTo>
                    <a:pt x="5475279" y="142348"/>
                  </a:lnTo>
                </a:path>
              </a:pathLst>
            </a:custGeom>
            <a:ln w="27101" cap="flat">
              <a:solidFill>
                <a:srgbClr val="008B00">
                  <a:alpha val="100000"/>
                </a:srgbClr>
              </a:solidFill>
              <a:prstDash val="solid"/>
              <a:round/>
            </a:ln>
          </p:spPr>
          <p:txBody>
            <a:bodyPr/>
            <a:lstStyle/>
            <a:p/>
          </p:txBody>
        </p:sp>
        <p:sp>
          <p:nvSpPr>
            <p:cNvPr id="46" name="pl46"/>
            <p:cNvSpPr/>
            <p:nvPr/>
          </p:nvSpPr>
          <p:spPr>
            <a:xfrm>
              <a:off x="5567624" y="1120597"/>
              <a:ext cx="2085820" cy="284697"/>
            </a:xfrm>
            <a:custGeom>
              <a:avLst/>
              <a:pathLst>
                <a:path w="2085820" h="284697">
                  <a:moveTo>
                    <a:pt x="0" y="284697"/>
                  </a:moveTo>
                  <a:lnTo>
                    <a:pt x="260727" y="0"/>
                  </a:lnTo>
                  <a:lnTo>
                    <a:pt x="521455" y="47449"/>
                  </a:lnTo>
                  <a:lnTo>
                    <a:pt x="782182" y="47449"/>
                  </a:lnTo>
                  <a:lnTo>
                    <a:pt x="1042910" y="94899"/>
                  </a:lnTo>
                  <a:lnTo>
                    <a:pt x="1303638" y="0"/>
                  </a:lnTo>
                  <a:lnTo>
                    <a:pt x="1564365" y="142348"/>
                  </a:lnTo>
                  <a:lnTo>
                    <a:pt x="1825093" y="142348"/>
                  </a:lnTo>
                  <a:lnTo>
                    <a:pt x="2085820" y="284697"/>
                  </a:lnTo>
                </a:path>
              </a:pathLst>
            </a:custGeom>
            <a:ln w="27101" cap="flat">
              <a:solidFill>
                <a:srgbClr val="9A32CD">
                  <a:alpha val="100000"/>
                </a:srgbClr>
              </a:solidFill>
              <a:prstDash val="solid"/>
              <a:round/>
            </a:ln>
          </p:spPr>
          <p:txBody>
            <a:bodyPr/>
            <a:lstStyle/>
            <a:p/>
          </p:txBody>
        </p:sp>
        <p:sp>
          <p:nvSpPr>
            <p:cNvPr id="47" name="pl47"/>
            <p:cNvSpPr/>
            <p:nvPr/>
          </p:nvSpPr>
          <p:spPr>
            <a:xfrm>
              <a:off x="7131990" y="2022140"/>
              <a:ext cx="521455" cy="474496"/>
            </a:xfrm>
            <a:custGeom>
              <a:avLst/>
              <a:pathLst>
                <a:path w="521455" h="474496">
                  <a:moveTo>
                    <a:pt x="0" y="474496"/>
                  </a:moveTo>
                  <a:lnTo>
                    <a:pt x="260727" y="284697"/>
                  </a:lnTo>
                  <a:lnTo>
                    <a:pt x="521455"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978248"/>
              <a:ext cx="6518190" cy="189798"/>
            </a:xfrm>
            <a:custGeom>
              <a:avLst/>
              <a:pathLst>
                <a:path w="6518190" h="189798">
                  <a:moveTo>
                    <a:pt x="0" y="189798"/>
                  </a:moveTo>
                  <a:lnTo>
                    <a:pt x="260727" y="94899"/>
                  </a:lnTo>
                  <a:lnTo>
                    <a:pt x="521455" y="47449"/>
                  </a:lnTo>
                  <a:lnTo>
                    <a:pt x="782182" y="0"/>
                  </a:lnTo>
                  <a:lnTo>
                    <a:pt x="1042910" y="47449"/>
                  </a:lnTo>
                  <a:lnTo>
                    <a:pt x="1303638" y="47449"/>
                  </a:lnTo>
                  <a:lnTo>
                    <a:pt x="1564365" y="47449"/>
                  </a:lnTo>
                  <a:lnTo>
                    <a:pt x="1825093" y="47449"/>
                  </a:lnTo>
                  <a:lnTo>
                    <a:pt x="2085820" y="0"/>
                  </a:lnTo>
                  <a:lnTo>
                    <a:pt x="2346548" y="0"/>
                  </a:lnTo>
                  <a:lnTo>
                    <a:pt x="2607276" y="142348"/>
                  </a:lnTo>
                  <a:lnTo>
                    <a:pt x="2868003" y="47449"/>
                  </a:lnTo>
                  <a:lnTo>
                    <a:pt x="3128731" y="47449"/>
                  </a:lnTo>
                  <a:lnTo>
                    <a:pt x="3389458" y="142348"/>
                  </a:lnTo>
                  <a:lnTo>
                    <a:pt x="3650186" y="94899"/>
                  </a:lnTo>
                  <a:lnTo>
                    <a:pt x="3910914" y="94899"/>
                  </a:lnTo>
                  <a:lnTo>
                    <a:pt x="4171641" y="47449"/>
                  </a:lnTo>
                  <a:lnTo>
                    <a:pt x="4432369" y="0"/>
                  </a:lnTo>
                  <a:lnTo>
                    <a:pt x="4693096" y="0"/>
                  </a:lnTo>
                  <a:lnTo>
                    <a:pt x="4953824" y="0"/>
                  </a:lnTo>
                  <a:lnTo>
                    <a:pt x="5214552" y="94899"/>
                  </a:lnTo>
                  <a:lnTo>
                    <a:pt x="5475279" y="142348"/>
                  </a:lnTo>
                  <a:lnTo>
                    <a:pt x="5736007" y="47449"/>
                  </a:lnTo>
                  <a:lnTo>
                    <a:pt x="5996734" y="94899"/>
                  </a:lnTo>
                  <a:lnTo>
                    <a:pt x="6257462" y="47449"/>
                  </a:lnTo>
                  <a:lnTo>
                    <a:pt x="6518190" y="94899"/>
                  </a:lnTo>
                </a:path>
              </a:pathLst>
            </a:custGeom>
            <a:ln w="27101" cap="flat">
              <a:solidFill>
                <a:srgbClr val="FB9A99">
                  <a:alpha val="100000"/>
                </a:srgbClr>
              </a:solidFill>
              <a:prstDash val="solid"/>
              <a:round/>
            </a:ln>
          </p:spPr>
          <p:txBody>
            <a:bodyPr/>
            <a:lstStyle/>
            <a:p/>
          </p:txBody>
        </p:sp>
        <p:sp>
          <p:nvSpPr>
            <p:cNvPr id="49" name="pl49"/>
            <p:cNvSpPr/>
            <p:nvPr/>
          </p:nvSpPr>
          <p:spPr>
            <a:xfrm>
              <a:off x="7664215" y="987409"/>
              <a:ext cx="664369" cy="565108"/>
            </a:xfrm>
            <a:custGeom>
              <a:avLst/>
              <a:pathLst>
                <a:path w="664369" h="565108">
                  <a:moveTo>
                    <a:pt x="664369" y="565108"/>
                  </a:moveTo>
                  <a:lnTo>
                    <a:pt x="0" y="0"/>
                  </a:lnTo>
                </a:path>
              </a:pathLst>
            </a:custGeom>
          </p:spPr>
          <p:txBody>
            <a:bodyPr/>
            <a:lstStyle/>
            <a:p/>
          </p:txBody>
        </p:sp>
        <p:sp>
          <p:nvSpPr>
            <p:cNvPr id="50" name="pl50"/>
            <p:cNvSpPr/>
            <p:nvPr/>
          </p:nvSpPr>
          <p:spPr>
            <a:xfrm>
              <a:off x="7671457" y="979600"/>
              <a:ext cx="765637" cy="57437"/>
            </a:xfrm>
            <a:custGeom>
              <a:avLst/>
              <a:pathLst>
                <a:path w="765637" h="57437">
                  <a:moveTo>
                    <a:pt x="765637" y="57437"/>
                  </a:moveTo>
                  <a:lnTo>
                    <a:pt x="0" y="0"/>
                  </a:lnTo>
                </a:path>
              </a:pathLst>
            </a:custGeom>
          </p:spPr>
          <p:txBody>
            <a:bodyPr/>
            <a:lstStyle/>
            <a:p/>
          </p:txBody>
        </p:sp>
        <p:sp>
          <p:nvSpPr>
            <p:cNvPr id="51" name="pl51"/>
            <p:cNvSpPr/>
            <p:nvPr/>
          </p:nvSpPr>
          <p:spPr>
            <a:xfrm>
              <a:off x="7670259" y="782168"/>
              <a:ext cx="754767" cy="191807"/>
            </a:xfrm>
            <a:custGeom>
              <a:avLst/>
              <a:pathLst>
                <a:path w="754767" h="191807">
                  <a:moveTo>
                    <a:pt x="754767" y="0"/>
                  </a:moveTo>
                  <a:lnTo>
                    <a:pt x="0" y="191807"/>
                  </a:lnTo>
                </a:path>
              </a:pathLst>
            </a:custGeom>
          </p:spPr>
          <p:txBody>
            <a:bodyPr/>
            <a:lstStyle/>
            <a:p/>
          </p:txBody>
        </p:sp>
        <p:sp>
          <p:nvSpPr>
            <p:cNvPr id="52" name="pl52"/>
            <p:cNvSpPr/>
            <p:nvPr/>
          </p:nvSpPr>
          <p:spPr>
            <a:xfrm>
              <a:off x="7668584" y="984520"/>
              <a:ext cx="738445" cy="305933"/>
            </a:xfrm>
            <a:custGeom>
              <a:avLst/>
              <a:pathLst>
                <a:path w="738445" h="305933">
                  <a:moveTo>
                    <a:pt x="738445" y="305933"/>
                  </a:moveTo>
                  <a:lnTo>
                    <a:pt x="0" y="0"/>
                  </a:lnTo>
                </a:path>
              </a:pathLst>
            </a:custGeom>
          </p:spPr>
          <p:txBody>
            <a:bodyPr/>
            <a:lstStyle/>
            <a:p/>
          </p:txBody>
        </p:sp>
        <p:sp>
          <p:nvSpPr>
            <p:cNvPr id="53" name="pl53"/>
            <p:cNvSpPr/>
            <p:nvPr/>
          </p:nvSpPr>
          <p:spPr>
            <a:xfrm>
              <a:off x="7662732" y="1082927"/>
              <a:ext cx="696129" cy="733003"/>
            </a:xfrm>
            <a:custGeom>
              <a:avLst/>
              <a:pathLst>
                <a:path w="696129" h="733003">
                  <a:moveTo>
                    <a:pt x="696129" y="733003"/>
                  </a:moveTo>
                  <a:lnTo>
                    <a:pt x="0" y="0"/>
                  </a:lnTo>
                </a:path>
              </a:pathLst>
            </a:custGeom>
          </p:spPr>
          <p:txBody>
            <a:bodyPr/>
            <a:lstStyle/>
            <a:p/>
          </p:txBody>
        </p:sp>
        <p:sp>
          <p:nvSpPr>
            <p:cNvPr id="54" name="pl54"/>
            <p:cNvSpPr/>
            <p:nvPr/>
          </p:nvSpPr>
          <p:spPr>
            <a:xfrm>
              <a:off x="7660167" y="1083721"/>
              <a:ext cx="632264" cy="994611"/>
            </a:xfrm>
            <a:custGeom>
              <a:avLst/>
              <a:pathLst>
                <a:path w="632264" h="994611">
                  <a:moveTo>
                    <a:pt x="632264" y="994611"/>
                  </a:moveTo>
                  <a:lnTo>
                    <a:pt x="0" y="0"/>
                  </a:lnTo>
                </a:path>
              </a:pathLst>
            </a:custGeom>
          </p:spPr>
          <p:txBody>
            <a:bodyPr/>
            <a:lstStyle/>
            <a:p/>
          </p:txBody>
        </p:sp>
        <p:sp>
          <p:nvSpPr>
            <p:cNvPr id="55" name="pl55"/>
            <p:cNvSpPr/>
            <p:nvPr/>
          </p:nvSpPr>
          <p:spPr>
            <a:xfrm>
              <a:off x="7660286" y="1226040"/>
              <a:ext cx="722658" cy="1113699"/>
            </a:xfrm>
            <a:custGeom>
              <a:avLst/>
              <a:pathLst>
                <a:path w="722658" h="1113699">
                  <a:moveTo>
                    <a:pt x="722658" y="1113699"/>
                  </a:moveTo>
                  <a:lnTo>
                    <a:pt x="0" y="0"/>
                  </a:lnTo>
                </a:path>
              </a:pathLst>
            </a:custGeom>
          </p:spPr>
          <p:txBody>
            <a:bodyPr/>
            <a:lstStyle/>
            <a:p/>
          </p:txBody>
        </p:sp>
        <p:sp>
          <p:nvSpPr>
            <p:cNvPr id="56" name="pl56"/>
            <p:cNvSpPr/>
            <p:nvPr/>
          </p:nvSpPr>
          <p:spPr>
            <a:xfrm>
              <a:off x="7659136" y="1273755"/>
              <a:ext cx="699725" cy="1329104"/>
            </a:xfrm>
            <a:custGeom>
              <a:avLst/>
              <a:pathLst>
                <a:path w="699725" h="1329104">
                  <a:moveTo>
                    <a:pt x="699725" y="1329104"/>
                  </a:moveTo>
                  <a:lnTo>
                    <a:pt x="0" y="0"/>
                  </a:lnTo>
                </a:path>
              </a:pathLst>
            </a:custGeom>
          </p:spPr>
          <p:txBody>
            <a:bodyPr/>
            <a:lstStyle/>
            <a:p/>
          </p:txBody>
        </p:sp>
        <p:sp>
          <p:nvSpPr>
            <p:cNvPr id="57" name="pl57"/>
            <p:cNvSpPr/>
            <p:nvPr/>
          </p:nvSpPr>
          <p:spPr>
            <a:xfrm>
              <a:off x="7660781" y="1320807"/>
              <a:ext cx="1030682" cy="1462685"/>
            </a:xfrm>
            <a:custGeom>
              <a:avLst/>
              <a:pathLst>
                <a:path w="1030682" h="1462685">
                  <a:moveTo>
                    <a:pt x="1030682" y="1462685"/>
                  </a:moveTo>
                  <a:lnTo>
                    <a:pt x="0" y="0"/>
                  </a:lnTo>
                </a:path>
              </a:pathLst>
            </a:custGeom>
          </p:spPr>
          <p:txBody>
            <a:bodyPr/>
            <a:lstStyle/>
            <a:p/>
          </p:txBody>
        </p:sp>
        <p:sp>
          <p:nvSpPr>
            <p:cNvPr id="58" name="pl58"/>
            <p:cNvSpPr/>
            <p:nvPr/>
          </p:nvSpPr>
          <p:spPr>
            <a:xfrm>
              <a:off x="7660160" y="1415870"/>
              <a:ext cx="1033717" cy="1628004"/>
            </a:xfrm>
            <a:custGeom>
              <a:avLst/>
              <a:pathLst>
                <a:path w="1033717" h="1628004">
                  <a:moveTo>
                    <a:pt x="1033717" y="1628004"/>
                  </a:moveTo>
                  <a:lnTo>
                    <a:pt x="0" y="0"/>
                  </a:lnTo>
                </a:path>
              </a:pathLst>
            </a:custGeom>
          </p:spPr>
          <p:txBody>
            <a:bodyPr/>
            <a:lstStyle/>
            <a:p/>
          </p:txBody>
        </p:sp>
        <p:sp>
          <p:nvSpPr>
            <p:cNvPr id="59" name="pl59"/>
            <p:cNvSpPr/>
            <p:nvPr/>
          </p:nvSpPr>
          <p:spPr>
            <a:xfrm>
              <a:off x="7658992" y="2032979"/>
              <a:ext cx="693782" cy="1355733"/>
            </a:xfrm>
            <a:custGeom>
              <a:avLst/>
              <a:pathLst>
                <a:path w="693782" h="1355733">
                  <a:moveTo>
                    <a:pt x="693782" y="1355733"/>
                  </a:moveTo>
                  <a:lnTo>
                    <a:pt x="0" y="0"/>
                  </a:lnTo>
                </a:path>
              </a:pathLst>
            </a:custGeom>
          </p:spPr>
          <p:txBody>
            <a:bodyPr/>
            <a:lstStyle/>
            <a:p/>
          </p:txBody>
        </p:sp>
        <p:sp>
          <p:nvSpPr>
            <p:cNvPr id="60" name="pg60"/>
            <p:cNvSpPr/>
            <p:nvPr/>
          </p:nvSpPr>
          <p:spPr>
            <a:xfrm>
              <a:off x="8260004" y="147579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149865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62" name="pg62"/>
            <p:cNvSpPr/>
            <p:nvPr/>
          </p:nvSpPr>
          <p:spPr>
            <a:xfrm>
              <a:off x="8368515" y="95294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99448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4" name="pg64"/>
            <p:cNvSpPr/>
            <p:nvPr/>
          </p:nvSpPr>
          <p:spPr>
            <a:xfrm>
              <a:off x="8356446" y="69343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73497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6" name="pg66"/>
            <p:cNvSpPr/>
            <p:nvPr/>
          </p:nvSpPr>
          <p:spPr>
            <a:xfrm>
              <a:off x="8338449" y="121224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25377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98%</a:t>
              </a:r>
            </a:p>
          </p:txBody>
        </p:sp>
        <p:sp>
          <p:nvSpPr>
            <p:cNvPr id="68" name="pg68"/>
            <p:cNvSpPr/>
            <p:nvPr/>
          </p:nvSpPr>
          <p:spPr>
            <a:xfrm>
              <a:off x="8290281" y="173836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177990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96%</a:t>
              </a:r>
            </a:p>
          </p:txBody>
        </p:sp>
        <p:sp>
          <p:nvSpPr>
            <p:cNvPr id="70" name="pg70"/>
            <p:cNvSpPr/>
            <p:nvPr/>
          </p:nvSpPr>
          <p:spPr>
            <a:xfrm>
              <a:off x="8223851" y="199988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1" name="tx71"/>
            <p:cNvSpPr/>
            <p:nvPr/>
          </p:nvSpPr>
          <p:spPr>
            <a:xfrm>
              <a:off x="8246711" y="204141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72" name="pg72"/>
            <p:cNvSpPr/>
            <p:nvPr/>
          </p:nvSpPr>
          <p:spPr>
            <a:xfrm>
              <a:off x="8314365" y="22606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3" name="tx73"/>
            <p:cNvSpPr/>
            <p:nvPr/>
          </p:nvSpPr>
          <p:spPr>
            <a:xfrm>
              <a:off x="8337225" y="230216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93%</a:t>
              </a:r>
            </a:p>
          </p:txBody>
        </p:sp>
        <p:sp>
          <p:nvSpPr>
            <p:cNvPr id="74" name="pg74"/>
            <p:cNvSpPr/>
            <p:nvPr/>
          </p:nvSpPr>
          <p:spPr>
            <a:xfrm>
              <a:off x="8290281" y="25231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56465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92%</a:t>
              </a:r>
            </a:p>
          </p:txBody>
        </p:sp>
        <p:sp>
          <p:nvSpPr>
            <p:cNvPr id="76" name="pg76"/>
            <p:cNvSpPr/>
            <p:nvPr/>
          </p:nvSpPr>
          <p:spPr>
            <a:xfrm>
              <a:off x="8314365" y="278349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282503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91%</a:t>
              </a:r>
            </a:p>
          </p:txBody>
        </p:sp>
        <p:sp>
          <p:nvSpPr>
            <p:cNvPr id="78" name="pg78"/>
            <p:cNvSpPr/>
            <p:nvPr/>
          </p:nvSpPr>
          <p:spPr>
            <a:xfrm>
              <a:off x="8314365" y="304387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9" name="tx79"/>
            <p:cNvSpPr/>
            <p:nvPr/>
          </p:nvSpPr>
          <p:spPr>
            <a:xfrm>
              <a:off x="8337225" y="308541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89%</a:t>
              </a:r>
            </a:p>
          </p:txBody>
        </p:sp>
        <p:sp>
          <p:nvSpPr>
            <p:cNvPr id="80" name="pg80"/>
            <p:cNvSpPr/>
            <p:nvPr/>
          </p:nvSpPr>
          <p:spPr>
            <a:xfrm>
              <a:off x="8284194" y="330890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1" name="tx81"/>
            <p:cNvSpPr/>
            <p:nvPr/>
          </p:nvSpPr>
          <p:spPr>
            <a:xfrm>
              <a:off x="8307054" y="335044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26420" y="401416"/>
              <a:ext cx="27787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Spain,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RotaC had the lowest coverage of all vaccines (76%), followed by HPVc (91%).
Coverage of 4 vaccines decreased (DTP3, MCV1, MCV2 and RUBELLA), 3 vaccines increased (HEPB3, HIB3 and HPVC), and 1 vaccine was the same (IPV1) compared to respective coverage in 2019.
Coverage of 4 vaccines decreased (DTP3, HPVC, MCV1 and RUBELLA), 4 vaccines increased (HEPB3, HIB3, IPVC and ROTAC), and 2 vaccines were the same (IPV1 and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424463" y="961781"/>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19" name="pl19"/>
            <p:cNvSpPr/>
            <p:nvPr/>
          </p:nvSpPr>
          <p:spPr>
            <a:xfrm>
              <a:off x="8207814" y="1464387"/>
              <a:ext cx="144432" cy="0"/>
            </a:xfrm>
            <a:custGeom>
              <a:avLst/>
              <a:pathLst>
                <a:path w="144432" h="0">
                  <a:moveTo>
                    <a:pt x="0" y="0"/>
                  </a:moveTo>
                  <a:lnTo>
                    <a:pt x="0" y="0"/>
                  </a:ln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207814" y="1966994"/>
              <a:ext cx="361082" cy="0"/>
            </a:xfrm>
            <a:custGeom>
              <a:avLst/>
              <a:pathLst>
                <a:path w="361082" h="0">
                  <a:moveTo>
                    <a:pt x="0" y="0"/>
                  </a:moveTo>
                  <a:lnTo>
                    <a:pt x="0" y="0"/>
                  </a:lnTo>
                  <a:lnTo>
                    <a:pt x="72216" y="0"/>
                  </a:lnTo>
                  <a:lnTo>
                    <a:pt x="72216" y="0"/>
                  </a:lnTo>
                  <a:lnTo>
                    <a:pt x="144432" y="0"/>
                  </a:lnTo>
                  <a:lnTo>
                    <a:pt x="144432" y="0"/>
                  </a:lnTo>
                  <a:lnTo>
                    <a:pt x="361082" y="0"/>
                  </a:lnTo>
                </a:path>
              </a:pathLst>
            </a:custGeom>
            <a:ln w="116535" cap="flat">
              <a:solidFill>
                <a:srgbClr val="E8E8E8">
                  <a:alpha val="100000"/>
                </a:srgbClr>
              </a:solidFill>
              <a:prstDash val="solid"/>
              <a:round/>
            </a:ln>
          </p:spPr>
          <p:txBody>
            <a:bodyPr/>
            <a:lstStyle/>
            <a:p/>
          </p:txBody>
        </p:sp>
        <p:sp>
          <p:nvSpPr>
            <p:cNvPr id="21" name="pl21"/>
            <p:cNvSpPr/>
            <p:nvPr/>
          </p:nvSpPr>
          <p:spPr>
            <a:xfrm>
              <a:off x="8207814" y="2469600"/>
              <a:ext cx="361082" cy="0"/>
            </a:xfrm>
            <a:custGeom>
              <a:avLst/>
              <a:pathLst>
                <a:path w="361082" h="0">
                  <a:moveTo>
                    <a:pt x="0" y="0"/>
                  </a:moveTo>
                  <a:lnTo>
                    <a:pt x="0" y="0"/>
                  </a:lnTo>
                  <a:lnTo>
                    <a:pt x="72216" y="0"/>
                  </a:lnTo>
                  <a:lnTo>
                    <a:pt x="144432"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2972206"/>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3474813"/>
              <a:ext cx="216649" cy="0"/>
            </a:xfrm>
            <a:custGeom>
              <a:avLst/>
              <a:pathLst>
                <a:path w="216649" h="0">
                  <a:moveTo>
                    <a:pt x="0" y="0"/>
                  </a:moveTo>
                  <a:lnTo>
                    <a:pt x="72216"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3977419"/>
              <a:ext cx="144432" cy="0"/>
            </a:xfrm>
            <a:custGeom>
              <a:avLst/>
              <a:pathLst>
                <a:path w="144432" h="0">
                  <a:moveTo>
                    <a:pt x="0" y="0"/>
                  </a:moveTo>
                  <a:lnTo>
                    <a:pt x="0" y="0"/>
                  </a:lnTo>
                  <a:lnTo>
                    <a:pt x="0" y="0"/>
                  </a:lnTo>
                  <a:lnTo>
                    <a:pt x="0"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4480025"/>
              <a:ext cx="433298" cy="0"/>
            </a:xfrm>
            <a:custGeom>
              <a:avLst/>
              <a:pathLst>
                <a:path w="433298" h="0">
                  <a:moveTo>
                    <a:pt x="0" y="0"/>
                  </a:moveTo>
                  <a:lnTo>
                    <a:pt x="216649" y="0"/>
                  </a:lnTo>
                  <a:lnTo>
                    <a:pt x="216649" y="0"/>
                  </a:lnTo>
                  <a:lnTo>
                    <a:pt x="288865"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982632"/>
              <a:ext cx="216649" cy="0"/>
            </a:xfrm>
            <a:custGeom>
              <a:avLst/>
              <a:pathLst>
                <a:path w="216649" h="0">
                  <a:moveTo>
                    <a:pt x="0" y="0"/>
                  </a:moveTo>
                  <a:lnTo>
                    <a:pt x="72216"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7" name="pt27"/>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7553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13109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1444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06128"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06128"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06128"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289479"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217262"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145046"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289479"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217262"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506128"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361695"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217262"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06128"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3912"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361695"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17262"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72830"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72830"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17262"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072830"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856180"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2" name="tx122"/>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3" name="tx123"/>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0566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Spain,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(98%) and 2024 (98%). DTP1 coverage remained the same in 2025 (98%) compared to 2024, and was the same as in 2019. In 2019-2025, DTP1 coverage was at it's lowest level in 2021 (96%).
In 2024, 7 vaccines had lower coverage than in 2019.
In 2025, 5 vaccines had lower coverage than in 2019.
In 2025, 4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489810"/>
              <a:ext cx="3307869" cy="847542"/>
            </a:xfrm>
            <a:custGeom>
              <a:avLst/>
              <a:pathLst>
                <a:path w="3307869" h="847542">
                  <a:moveTo>
                    <a:pt x="0" y="847542"/>
                  </a:moveTo>
                  <a:lnTo>
                    <a:pt x="220524" y="710842"/>
                  </a:lnTo>
                  <a:lnTo>
                    <a:pt x="441049" y="574141"/>
                  </a:lnTo>
                  <a:lnTo>
                    <a:pt x="661573" y="519461"/>
                  </a:lnTo>
                  <a:lnTo>
                    <a:pt x="882098" y="574141"/>
                  </a:lnTo>
                  <a:lnTo>
                    <a:pt x="1102623" y="355421"/>
                  </a:lnTo>
                  <a:lnTo>
                    <a:pt x="1323147" y="273400"/>
                  </a:lnTo>
                  <a:lnTo>
                    <a:pt x="1543672" y="246060"/>
                  </a:lnTo>
                  <a:lnTo>
                    <a:pt x="1764197" y="191380"/>
                  </a:lnTo>
                  <a:lnTo>
                    <a:pt x="1984721" y="82020"/>
                  </a:lnTo>
                  <a:lnTo>
                    <a:pt x="2205246" y="82020"/>
                  </a:lnTo>
                  <a:lnTo>
                    <a:pt x="2425771" y="54680"/>
                  </a:lnTo>
                  <a:lnTo>
                    <a:pt x="2646295" y="54680"/>
                  </a:lnTo>
                  <a:lnTo>
                    <a:pt x="2866820" y="82020"/>
                  </a:lnTo>
                  <a:lnTo>
                    <a:pt x="3087344" y="0"/>
                  </a:lnTo>
                  <a:lnTo>
                    <a:pt x="3307869" y="27340"/>
                  </a:lnTo>
                </a:path>
              </a:pathLst>
            </a:custGeom>
            <a:ln w="29811" cap="flat">
              <a:solidFill>
                <a:srgbClr val="FF0000">
                  <a:alpha val="100000"/>
                </a:srgbClr>
              </a:solidFill>
              <a:prstDash val="solid"/>
              <a:round/>
            </a:ln>
          </p:spPr>
          <p:txBody>
            <a:bodyPr/>
            <a:lstStyle/>
            <a:p/>
          </p:txBody>
        </p:sp>
        <p:sp>
          <p:nvSpPr>
            <p:cNvPr id="34" name="pl34"/>
            <p:cNvSpPr/>
            <p:nvPr/>
          </p:nvSpPr>
          <p:spPr>
            <a:xfrm>
              <a:off x="1165170" y="2489810"/>
              <a:ext cx="3307869" cy="847542"/>
            </a:xfrm>
            <a:custGeom>
              <a:avLst/>
              <a:pathLst>
                <a:path w="3307869" h="847542">
                  <a:moveTo>
                    <a:pt x="0" y="847542"/>
                  </a:moveTo>
                  <a:lnTo>
                    <a:pt x="220524" y="710842"/>
                  </a:lnTo>
                  <a:lnTo>
                    <a:pt x="441049" y="574141"/>
                  </a:lnTo>
                  <a:lnTo>
                    <a:pt x="661573" y="519461"/>
                  </a:lnTo>
                  <a:lnTo>
                    <a:pt x="882098" y="574141"/>
                  </a:lnTo>
                  <a:lnTo>
                    <a:pt x="1102623" y="355421"/>
                  </a:lnTo>
                  <a:lnTo>
                    <a:pt x="1323147" y="273400"/>
                  </a:lnTo>
                  <a:lnTo>
                    <a:pt x="1543672" y="109360"/>
                  </a:lnTo>
                  <a:lnTo>
                    <a:pt x="1764197" y="519461"/>
                  </a:lnTo>
                  <a:lnTo>
                    <a:pt x="1984721" y="355421"/>
                  </a:lnTo>
                  <a:lnTo>
                    <a:pt x="2205246" y="355421"/>
                  </a:lnTo>
                  <a:lnTo>
                    <a:pt x="2425771" y="410101"/>
                  </a:lnTo>
                  <a:lnTo>
                    <a:pt x="2646295" y="300740"/>
                  </a:lnTo>
                  <a:lnTo>
                    <a:pt x="2866820" y="464781"/>
                  </a:lnTo>
                  <a:lnTo>
                    <a:pt x="3087344" y="0"/>
                  </a:lnTo>
                  <a:lnTo>
                    <a:pt x="3307869" y="27340"/>
                  </a:lnTo>
                </a:path>
              </a:pathLst>
            </a:custGeom>
            <a:ln w="29811" cap="flat">
              <a:solidFill>
                <a:srgbClr val="0058AB">
                  <a:alpha val="100000"/>
                </a:srgbClr>
              </a:solidFill>
              <a:prstDash val="solid"/>
              <a:round/>
            </a:ln>
          </p:spPr>
          <p:txBody>
            <a:bodyPr/>
            <a:lstStyle/>
            <a:p/>
          </p:txBody>
        </p:sp>
        <p:sp>
          <p:nvSpPr>
            <p:cNvPr id="35" name="pt35"/>
            <p:cNvSpPr/>
            <p:nvPr/>
          </p:nvSpPr>
          <p:spPr>
            <a:xfrm>
              <a:off x="1140344"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24649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68" name="tx68"/>
            <p:cNvSpPr/>
            <p:nvPr/>
          </p:nvSpPr>
          <p:spPr>
            <a:xfrm>
              <a:off x="1385695"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69" name="tx69"/>
            <p:cNvSpPr/>
            <p:nvPr/>
          </p:nvSpPr>
          <p:spPr>
            <a:xfrm>
              <a:off x="1606220"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0" name="tx70"/>
            <p:cNvSpPr/>
            <p:nvPr/>
          </p:nvSpPr>
          <p:spPr>
            <a:xfrm>
              <a:off x="1826744"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71" name="tx71"/>
            <p:cNvSpPr/>
            <p:nvPr/>
          </p:nvSpPr>
          <p:spPr>
            <a:xfrm>
              <a:off x="2047269"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2" name="tx72"/>
            <p:cNvSpPr/>
            <p:nvPr/>
          </p:nvSpPr>
          <p:spPr>
            <a:xfrm>
              <a:off x="2267794"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3" name="tx73"/>
            <p:cNvSpPr/>
            <p:nvPr/>
          </p:nvSpPr>
          <p:spPr>
            <a:xfrm>
              <a:off x="2488318"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74" name="tx74"/>
            <p:cNvSpPr/>
            <p:nvPr/>
          </p:nvSpPr>
          <p:spPr>
            <a:xfrm>
              <a:off x="2708843"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75" name="tx75"/>
            <p:cNvSpPr/>
            <p:nvPr/>
          </p:nvSpPr>
          <p:spPr>
            <a:xfrm>
              <a:off x="2929368"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76" name="tx76"/>
            <p:cNvSpPr/>
            <p:nvPr/>
          </p:nvSpPr>
          <p:spPr>
            <a:xfrm>
              <a:off x="3149892"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7" name="tx77"/>
            <p:cNvSpPr/>
            <p:nvPr/>
          </p:nvSpPr>
          <p:spPr>
            <a:xfrm>
              <a:off x="3370417"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8" name="tx78"/>
            <p:cNvSpPr/>
            <p:nvPr/>
          </p:nvSpPr>
          <p:spPr>
            <a:xfrm>
              <a:off x="3590941"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79" name="tx79"/>
            <p:cNvSpPr/>
            <p:nvPr/>
          </p:nvSpPr>
          <p:spPr>
            <a:xfrm>
              <a:off x="3811466"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80" name="tx80"/>
            <p:cNvSpPr/>
            <p:nvPr/>
          </p:nvSpPr>
          <p:spPr>
            <a:xfrm>
              <a:off x="4031991"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81" name="tx81"/>
            <p:cNvSpPr/>
            <p:nvPr/>
          </p:nvSpPr>
          <p:spPr>
            <a:xfrm>
              <a:off x="4252515" y="25594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82" name="tx82"/>
            <p:cNvSpPr/>
            <p:nvPr/>
          </p:nvSpPr>
          <p:spPr>
            <a:xfrm>
              <a:off x="4473040"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83" name="tx83"/>
            <p:cNvSpPr/>
            <p:nvPr/>
          </p:nvSpPr>
          <p:spPr>
            <a:xfrm>
              <a:off x="1165170"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84" name="tx84"/>
            <p:cNvSpPr/>
            <p:nvPr/>
          </p:nvSpPr>
          <p:spPr>
            <a:xfrm>
              <a:off x="1385695"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5" name="tx85"/>
            <p:cNvSpPr/>
            <p:nvPr/>
          </p:nvSpPr>
          <p:spPr>
            <a:xfrm>
              <a:off x="1606220"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6" name="tx86"/>
            <p:cNvSpPr/>
            <p:nvPr/>
          </p:nvSpPr>
          <p:spPr>
            <a:xfrm>
              <a:off x="1826744"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87" name="tx87"/>
            <p:cNvSpPr/>
            <p:nvPr/>
          </p:nvSpPr>
          <p:spPr>
            <a:xfrm>
              <a:off x="2047269"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8" name="tx88"/>
            <p:cNvSpPr/>
            <p:nvPr/>
          </p:nvSpPr>
          <p:spPr>
            <a:xfrm>
              <a:off x="2267794"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89" name="tx89"/>
            <p:cNvSpPr/>
            <p:nvPr/>
          </p:nvSpPr>
          <p:spPr>
            <a:xfrm>
              <a:off x="2488318"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90" name="tx90"/>
            <p:cNvSpPr/>
            <p:nvPr/>
          </p:nvSpPr>
          <p:spPr>
            <a:xfrm>
              <a:off x="2708843"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91" name="tx91"/>
            <p:cNvSpPr/>
            <p:nvPr/>
          </p:nvSpPr>
          <p:spPr>
            <a:xfrm>
              <a:off x="2929368"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92" name="tx92"/>
            <p:cNvSpPr/>
            <p:nvPr/>
          </p:nvSpPr>
          <p:spPr>
            <a:xfrm>
              <a:off x="3149892"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3" name="tx93"/>
            <p:cNvSpPr/>
            <p:nvPr/>
          </p:nvSpPr>
          <p:spPr>
            <a:xfrm>
              <a:off x="3370417"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4" name="tx94"/>
            <p:cNvSpPr/>
            <p:nvPr/>
          </p:nvSpPr>
          <p:spPr>
            <a:xfrm>
              <a:off x="3590941"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5" name="tx95"/>
            <p:cNvSpPr/>
            <p:nvPr/>
          </p:nvSpPr>
          <p:spPr>
            <a:xfrm>
              <a:off x="3811466"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6" name="tx96"/>
            <p:cNvSpPr/>
            <p:nvPr/>
          </p:nvSpPr>
          <p:spPr>
            <a:xfrm>
              <a:off x="4031991"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7" name="tx97"/>
            <p:cNvSpPr/>
            <p:nvPr/>
          </p:nvSpPr>
          <p:spPr>
            <a:xfrm>
              <a:off x="4252515"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98" name="tx98"/>
            <p:cNvSpPr/>
            <p:nvPr/>
          </p:nvSpPr>
          <p:spPr>
            <a:xfrm>
              <a:off x="4473040"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tx100"/>
            <p:cNvSpPr/>
            <p:nvPr/>
          </p:nvSpPr>
          <p:spPr>
            <a:xfrm>
              <a:off x="370509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01" name="tx101"/>
            <p:cNvSpPr/>
            <p:nvPr/>
          </p:nvSpPr>
          <p:spPr>
            <a:xfrm>
              <a:off x="357142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02" name="rc10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3" name="pl10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9" name="pl10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0" name="pl11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5" name="pl11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6" name="pl116"/>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225391" y="2571830"/>
              <a:ext cx="441049" cy="382761"/>
            </a:xfrm>
            <a:custGeom>
              <a:avLst/>
              <a:pathLst>
                <a:path w="441049" h="382761">
                  <a:moveTo>
                    <a:pt x="0" y="382761"/>
                  </a:moveTo>
                  <a:lnTo>
                    <a:pt x="220524" y="136700"/>
                  </a:lnTo>
                  <a:lnTo>
                    <a:pt x="441049" y="0"/>
                  </a:lnTo>
                </a:path>
              </a:pathLst>
            </a:custGeom>
            <a:ln w="29811" cap="flat">
              <a:solidFill>
                <a:srgbClr val="FF0000">
                  <a:alpha val="100000"/>
                </a:srgbClr>
              </a:solidFill>
              <a:prstDash val="solid"/>
              <a:round/>
            </a:ln>
          </p:spPr>
          <p:txBody>
            <a:bodyPr/>
            <a:lstStyle/>
            <a:p/>
          </p:txBody>
        </p:sp>
        <p:sp>
          <p:nvSpPr>
            <p:cNvPr id="133" name="pl133"/>
            <p:cNvSpPr/>
            <p:nvPr/>
          </p:nvSpPr>
          <p:spPr>
            <a:xfrm>
              <a:off x="8225391" y="2571830"/>
              <a:ext cx="441049" cy="1558384"/>
            </a:xfrm>
            <a:custGeom>
              <a:avLst/>
              <a:pathLst>
                <a:path w="441049" h="1558384">
                  <a:moveTo>
                    <a:pt x="0" y="1558384"/>
                  </a:moveTo>
                  <a:lnTo>
                    <a:pt x="220524" y="136700"/>
                  </a:lnTo>
                  <a:lnTo>
                    <a:pt x="441049" y="0"/>
                  </a:lnTo>
                </a:path>
              </a:pathLst>
            </a:custGeom>
            <a:ln w="29811" cap="flat">
              <a:solidFill>
                <a:srgbClr val="0058AB">
                  <a:alpha val="100000"/>
                </a:srgbClr>
              </a:solidFill>
              <a:prstDash val="solid"/>
              <a:round/>
            </a:ln>
          </p:spPr>
          <p:txBody>
            <a:bodyPr/>
            <a:lstStyle/>
            <a:p/>
          </p:txBody>
        </p:sp>
        <p:sp>
          <p:nvSpPr>
            <p:cNvPr id="134" name="pt134"/>
            <p:cNvSpPr/>
            <p:nvPr/>
          </p:nvSpPr>
          <p:spPr>
            <a:xfrm>
              <a:off x="8200565"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8421089"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8641614"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8200565"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8421089"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8641614"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tx140"/>
            <p:cNvSpPr/>
            <p:nvPr/>
          </p:nvSpPr>
          <p:spPr>
            <a:xfrm>
              <a:off x="8225391"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141" name="tx141"/>
            <p:cNvSpPr/>
            <p:nvPr/>
          </p:nvSpPr>
          <p:spPr>
            <a:xfrm>
              <a:off x="8445915"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142" name="tx142"/>
            <p:cNvSpPr/>
            <p:nvPr/>
          </p:nvSpPr>
          <p:spPr>
            <a:xfrm>
              <a:off x="8666440"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143" name="tx143"/>
            <p:cNvSpPr/>
            <p:nvPr/>
          </p:nvSpPr>
          <p:spPr>
            <a:xfrm>
              <a:off x="8225391"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144" name="tx144"/>
            <p:cNvSpPr/>
            <p:nvPr/>
          </p:nvSpPr>
          <p:spPr>
            <a:xfrm>
              <a:off x="8445915"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145" name="tx145"/>
            <p:cNvSpPr/>
            <p:nvPr/>
          </p:nvSpPr>
          <p:spPr>
            <a:xfrm>
              <a:off x="8666440"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146" name="pl14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7" name="tx147"/>
            <p:cNvSpPr/>
            <p:nvPr/>
          </p:nvSpPr>
          <p:spPr>
            <a:xfrm>
              <a:off x="789849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48" name="tx148"/>
            <p:cNvSpPr/>
            <p:nvPr/>
          </p:nvSpPr>
          <p:spPr>
            <a:xfrm>
              <a:off x="776482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49" name="rc149"/>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0" name="tx150"/>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1" name="tx151"/>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2" name="tx152"/>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4" name="tx154"/>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5" name="tx155"/>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6" name="tx156"/>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7" name="tx157"/>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8" name="tx158"/>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9" name="tx159"/>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0" name="tx160"/>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1" name="tx161"/>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2" name="tx162"/>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3" name="tx163"/>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4" name="tx164"/>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5" name="tx165"/>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6" name="tx166"/>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7" name="tx167"/>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8" name="tx168"/>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9" name="tx169"/>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0" name="tx170"/>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1" name="tx171"/>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2" name="tx172"/>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3" name="tx173"/>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4" name="tx174"/>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5" name="tx175"/>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6" name="tx176"/>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7" name="tx177"/>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8" name="tx178"/>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9" name="tx179"/>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0" name="tx180"/>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1" name="tx181"/>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2" name="tx182"/>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3" name="tx183"/>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4" name="tx18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5" name="tx18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6" name="tx18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7" name="tx18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8" name="tx18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9" name="tx18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0" name="tx19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1" name="pl19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2" name="pl19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3" name="tx19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4" name="tx19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5" name="tx195"/>
            <p:cNvSpPr/>
            <p:nvPr/>
          </p:nvSpPr>
          <p:spPr>
            <a:xfrm>
              <a:off x="757200" y="1330710"/>
              <a:ext cx="5236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Spain, 2010-2025</a:t>
              </a:r>
            </a:p>
          </p:txBody>
        </p:sp>
        <p:sp>
          <p:nvSpPr>
            <p:cNvPr id="196" name="tx19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Spain was 2010.
In 2025, first dose (HPV1) programme coverage among girls was 91%. In 2025, last dose (HPVc) programme coverage among girls was 91%.</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91% and coverage among boys increased to 89%, following switch to single dose in 2023.</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150469"/>
            </a:xfrm>
            <a:custGeom>
              <a:avLst/>
              <a:pathLst>
                <a:path w="6481656" h="150469">
                  <a:moveTo>
                    <a:pt x="0" y="90281"/>
                  </a:moveTo>
                  <a:lnTo>
                    <a:pt x="259266" y="60187"/>
                  </a:lnTo>
                  <a:lnTo>
                    <a:pt x="518532" y="0"/>
                  </a:lnTo>
                  <a:lnTo>
                    <a:pt x="777798" y="0"/>
                  </a:lnTo>
                  <a:lnTo>
                    <a:pt x="1037065" y="30093"/>
                  </a:lnTo>
                  <a:lnTo>
                    <a:pt x="1296331" y="60187"/>
                  </a:lnTo>
                  <a:lnTo>
                    <a:pt x="1555597" y="0"/>
                  </a:lnTo>
                  <a:lnTo>
                    <a:pt x="1814863" y="60187"/>
                  </a:lnTo>
                  <a:lnTo>
                    <a:pt x="2074130" y="30093"/>
                  </a:lnTo>
                  <a:lnTo>
                    <a:pt x="2333396" y="60187"/>
                  </a:lnTo>
                  <a:lnTo>
                    <a:pt x="2592662" y="30093"/>
                  </a:lnTo>
                  <a:lnTo>
                    <a:pt x="2851928" y="30093"/>
                  </a:lnTo>
                  <a:lnTo>
                    <a:pt x="3111195" y="60187"/>
                  </a:lnTo>
                  <a:lnTo>
                    <a:pt x="3370461" y="60187"/>
                  </a:lnTo>
                  <a:lnTo>
                    <a:pt x="3629727" y="30093"/>
                  </a:lnTo>
                  <a:lnTo>
                    <a:pt x="3888994" y="30093"/>
                  </a:lnTo>
                  <a:lnTo>
                    <a:pt x="4148260" y="30093"/>
                  </a:lnTo>
                  <a:lnTo>
                    <a:pt x="4407526" y="90281"/>
                  </a:lnTo>
                  <a:lnTo>
                    <a:pt x="4666792" y="60187"/>
                  </a:lnTo>
                  <a:lnTo>
                    <a:pt x="4926059" y="90281"/>
                  </a:lnTo>
                  <a:lnTo>
                    <a:pt x="5185325" y="120375"/>
                  </a:lnTo>
                  <a:lnTo>
                    <a:pt x="5444591" y="150469"/>
                  </a:lnTo>
                  <a:lnTo>
                    <a:pt x="5703857" y="90281"/>
                  </a:lnTo>
                  <a:lnTo>
                    <a:pt x="5963124" y="150469"/>
                  </a:lnTo>
                  <a:lnTo>
                    <a:pt x="6222390" y="120375"/>
                  </a:lnTo>
                  <a:lnTo>
                    <a:pt x="6481656" y="150469"/>
                  </a:lnTo>
                </a:path>
              </a:pathLst>
            </a:custGeom>
            <a:ln w="27101" cap="flat">
              <a:solidFill>
                <a:srgbClr val="F8766D">
                  <a:alpha val="100000"/>
                </a:srgbClr>
              </a:solidFill>
              <a:prstDash val="solid"/>
              <a:round/>
            </a:ln>
          </p:spPr>
          <p:txBody>
            <a:bodyPr/>
            <a:lstStyle/>
            <a:p/>
          </p:txBody>
        </p:sp>
        <p:sp>
          <p:nvSpPr>
            <p:cNvPr id="28" name="pl28"/>
            <p:cNvSpPr/>
            <p:nvPr/>
          </p:nvSpPr>
          <p:spPr>
            <a:xfrm>
              <a:off x="2476084" y="2255946"/>
              <a:ext cx="5444591" cy="150469"/>
            </a:xfrm>
            <a:custGeom>
              <a:avLst/>
              <a:pathLst>
                <a:path w="5444591" h="150469">
                  <a:moveTo>
                    <a:pt x="0" y="120375"/>
                  </a:moveTo>
                  <a:lnTo>
                    <a:pt x="259266" y="90281"/>
                  </a:lnTo>
                  <a:lnTo>
                    <a:pt x="518532" y="30093"/>
                  </a:lnTo>
                  <a:lnTo>
                    <a:pt x="777798" y="0"/>
                  </a:lnTo>
                  <a:lnTo>
                    <a:pt x="1037065" y="30093"/>
                  </a:lnTo>
                  <a:lnTo>
                    <a:pt x="1296331" y="150469"/>
                  </a:lnTo>
                  <a:lnTo>
                    <a:pt x="1555597" y="90281"/>
                  </a:lnTo>
                  <a:lnTo>
                    <a:pt x="1814863" y="120375"/>
                  </a:lnTo>
                  <a:lnTo>
                    <a:pt x="2074130" y="150469"/>
                  </a:lnTo>
                  <a:lnTo>
                    <a:pt x="2333396" y="120375"/>
                  </a:lnTo>
                  <a:lnTo>
                    <a:pt x="2592662" y="60187"/>
                  </a:lnTo>
                  <a:lnTo>
                    <a:pt x="2851928" y="0"/>
                  </a:lnTo>
                  <a:lnTo>
                    <a:pt x="3111195" y="0"/>
                  </a:lnTo>
                  <a:lnTo>
                    <a:pt x="3370461" y="60187"/>
                  </a:lnTo>
                  <a:lnTo>
                    <a:pt x="3629727" y="30093"/>
                  </a:lnTo>
                  <a:lnTo>
                    <a:pt x="3888994" y="30093"/>
                  </a:lnTo>
                  <a:lnTo>
                    <a:pt x="4148260" y="30093"/>
                  </a:lnTo>
                  <a:lnTo>
                    <a:pt x="4407526" y="90281"/>
                  </a:lnTo>
                  <a:lnTo>
                    <a:pt x="4666792" y="30093"/>
                  </a:lnTo>
                  <a:lnTo>
                    <a:pt x="4926059" y="90281"/>
                  </a:lnTo>
                  <a:lnTo>
                    <a:pt x="5185325" y="90281"/>
                  </a:lnTo>
                  <a:lnTo>
                    <a:pt x="5444591" y="90281"/>
                  </a:lnTo>
                </a:path>
              </a:pathLst>
            </a:custGeom>
            <a:ln w="27101" cap="flat">
              <a:solidFill>
                <a:srgbClr val="7CAE00">
                  <a:alpha val="100000"/>
                </a:srgbClr>
              </a:solidFill>
              <a:prstDash val="solid"/>
              <a:round/>
            </a:ln>
          </p:spPr>
          <p:txBody>
            <a:bodyPr/>
            <a:lstStyle/>
            <a:p/>
          </p:txBody>
        </p:sp>
        <p:sp>
          <p:nvSpPr>
            <p:cNvPr id="29" name="pl29"/>
            <p:cNvSpPr/>
            <p:nvPr/>
          </p:nvSpPr>
          <p:spPr>
            <a:xfrm>
              <a:off x="5846545" y="2255946"/>
              <a:ext cx="2074130" cy="180563"/>
            </a:xfrm>
            <a:custGeom>
              <a:avLst/>
              <a:pathLst>
                <a:path w="2074130" h="180563">
                  <a:moveTo>
                    <a:pt x="0" y="180563"/>
                  </a:moveTo>
                  <a:lnTo>
                    <a:pt x="259266" y="0"/>
                  </a:lnTo>
                  <a:lnTo>
                    <a:pt x="518532" y="30093"/>
                  </a:lnTo>
                  <a:lnTo>
                    <a:pt x="777798" y="30093"/>
                  </a:lnTo>
                  <a:lnTo>
                    <a:pt x="1037065" y="60187"/>
                  </a:lnTo>
                  <a:lnTo>
                    <a:pt x="1296331" y="0"/>
                  </a:lnTo>
                  <a:lnTo>
                    <a:pt x="1555597" y="90281"/>
                  </a:lnTo>
                  <a:lnTo>
                    <a:pt x="1814863" y="90281"/>
                  </a:lnTo>
                  <a:lnTo>
                    <a:pt x="2074130" y="180563"/>
                  </a:lnTo>
                </a:path>
              </a:pathLst>
            </a:custGeom>
            <a:ln w="27101" cap="flat">
              <a:solidFill>
                <a:srgbClr val="00BFC4">
                  <a:alpha val="100000"/>
                </a:srgbClr>
              </a:solidFill>
              <a:prstDash val="solid"/>
              <a:round/>
            </a:ln>
          </p:spPr>
          <p:txBody>
            <a:bodyPr/>
            <a:lstStyle/>
            <a:p/>
          </p:txBody>
        </p:sp>
        <p:sp>
          <p:nvSpPr>
            <p:cNvPr id="30" name="pl30"/>
            <p:cNvSpPr/>
            <p:nvPr/>
          </p:nvSpPr>
          <p:spPr>
            <a:xfrm>
              <a:off x="4031682" y="2346228"/>
              <a:ext cx="3888994" cy="932909"/>
            </a:xfrm>
            <a:custGeom>
              <a:avLst/>
              <a:pathLst>
                <a:path w="3888994" h="932909">
                  <a:moveTo>
                    <a:pt x="0" y="932909"/>
                  </a:moveTo>
                  <a:lnTo>
                    <a:pt x="259266" y="782440"/>
                  </a:lnTo>
                  <a:lnTo>
                    <a:pt x="518532" y="631971"/>
                  </a:lnTo>
                  <a:lnTo>
                    <a:pt x="777798" y="571783"/>
                  </a:lnTo>
                  <a:lnTo>
                    <a:pt x="1037065" y="631971"/>
                  </a:lnTo>
                  <a:lnTo>
                    <a:pt x="1296331" y="391220"/>
                  </a:lnTo>
                  <a:lnTo>
                    <a:pt x="1555597" y="300938"/>
                  </a:lnTo>
                  <a:lnTo>
                    <a:pt x="1814863" y="120375"/>
                  </a:lnTo>
                  <a:lnTo>
                    <a:pt x="2074130" y="571783"/>
                  </a:lnTo>
                  <a:lnTo>
                    <a:pt x="2333396" y="391220"/>
                  </a:lnTo>
                  <a:lnTo>
                    <a:pt x="2592662" y="391220"/>
                  </a:lnTo>
                  <a:lnTo>
                    <a:pt x="2851928" y="451408"/>
                  </a:lnTo>
                  <a:lnTo>
                    <a:pt x="3111195" y="331032"/>
                  </a:lnTo>
                  <a:lnTo>
                    <a:pt x="3370461" y="511595"/>
                  </a:lnTo>
                  <a:lnTo>
                    <a:pt x="3629727" y="0"/>
                  </a:lnTo>
                  <a:lnTo>
                    <a:pt x="3888994" y="30093"/>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777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981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3379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437707" y="23379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808169" y="23981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3240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1145" y="2154871"/>
              <a:ext cx="248796" cy="154751"/>
            </a:xfrm>
            <a:custGeom>
              <a:avLst/>
              <a:pathLst>
                <a:path w="248796" h="154751">
                  <a:moveTo>
                    <a:pt x="248796" y="0"/>
                  </a:moveTo>
                  <a:lnTo>
                    <a:pt x="0" y="154751"/>
                  </a:lnTo>
                </a:path>
              </a:pathLst>
            </a:custGeom>
          </p:spPr>
          <p:txBody>
            <a:bodyPr/>
            <a:lstStyle/>
            <a:p/>
          </p:txBody>
        </p:sp>
        <p:sp>
          <p:nvSpPr>
            <p:cNvPr id="41" name="pl41"/>
            <p:cNvSpPr/>
            <p:nvPr/>
          </p:nvSpPr>
          <p:spPr>
            <a:xfrm>
              <a:off x="7938364" y="2349366"/>
              <a:ext cx="241577" cy="42851"/>
            </a:xfrm>
            <a:custGeom>
              <a:avLst/>
              <a:pathLst>
                <a:path w="241577" h="42851">
                  <a:moveTo>
                    <a:pt x="241577" y="42851"/>
                  </a:moveTo>
                  <a:lnTo>
                    <a:pt x="0" y="0"/>
                  </a:lnTo>
                </a:path>
              </a:pathLst>
            </a:custGeom>
          </p:spPr>
          <p:txBody>
            <a:bodyPr/>
            <a:lstStyle/>
            <a:p/>
          </p:txBody>
        </p:sp>
        <p:sp>
          <p:nvSpPr>
            <p:cNvPr id="42" name="pl42"/>
            <p:cNvSpPr/>
            <p:nvPr/>
          </p:nvSpPr>
          <p:spPr>
            <a:xfrm>
              <a:off x="7927637" y="2383547"/>
              <a:ext cx="252305" cy="261883"/>
            </a:xfrm>
            <a:custGeom>
              <a:avLst/>
              <a:pathLst>
                <a:path w="252305" h="261883">
                  <a:moveTo>
                    <a:pt x="252305" y="261883"/>
                  </a:moveTo>
                  <a:lnTo>
                    <a:pt x="0" y="0"/>
                  </a:lnTo>
                </a:path>
              </a:pathLst>
            </a:custGeom>
          </p:spPr>
          <p:txBody>
            <a:bodyPr/>
            <a:lstStyle/>
            <a:p/>
          </p:txBody>
        </p:sp>
        <p:sp>
          <p:nvSpPr>
            <p:cNvPr id="43" name="pl43"/>
            <p:cNvSpPr/>
            <p:nvPr/>
          </p:nvSpPr>
          <p:spPr>
            <a:xfrm>
              <a:off x="7930446" y="2443194"/>
              <a:ext cx="598079" cy="409128"/>
            </a:xfrm>
            <a:custGeom>
              <a:avLst/>
              <a:pathLst>
                <a:path w="598079" h="409128">
                  <a:moveTo>
                    <a:pt x="598079" y="409128"/>
                  </a:moveTo>
                  <a:lnTo>
                    <a:pt x="0" y="0"/>
                  </a:lnTo>
                </a:path>
              </a:pathLst>
            </a:custGeom>
          </p:spPr>
          <p:txBody>
            <a:bodyPr/>
            <a:lstStyle/>
            <a:p/>
          </p:txBody>
        </p:sp>
        <p:sp>
          <p:nvSpPr>
            <p:cNvPr id="44" name="pg44"/>
            <p:cNvSpPr/>
            <p:nvPr/>
          </p:nvSpPr>
          <p:spPr>
            <a:xfrm>
              <a:off x="8111362" y="203326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7410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93%</a:t>
              </a:r>
            </a:p>
          </p:txBody>
        </p:sp>
        <p:sp>
          <p:nvSpPr>
            <p:cNvPr id="46" name="pg46"/>
            <p:cNvSpPr/>
            <p:nvPr/>
          </p:nvSpPr>
          <p:spPr>
            <a:xfrm>
              <a:off x="8111362" y="230654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34738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8" name="pg48"/>
            <p:cNvSpPr/>
            <p:nvPr/>
          </p:nvSpPr>
          <p:spPr>
            <a:xfrm>
              <a:off x="8111362" y="257891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61976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91%</a:t>
              </a:r>
            </a:p>
          </p:txBody>
        </p:sp>
        <p:sp>
          <p:nvSpPr>
            <p:cNvPr id="50" name="pg50"/>
            <p:cNvSpPr/>
            <p:nvPr/>
          </p:nvSpPr>
          <p:spPr>
            <a:xfrm>
              <a:off x="8111362" y="285232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34222" y="289316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89%</a:t>
              </a:r>
            </a:p>
          </p:txBody>
        </p:sp>
        <p:sp>
          <p:nvSpPr>
            <p:cNvPr id="52" name="pg52"/>
            <p:cNvSpPr/>
            <p:nvPr/>
          </p:nvSpPr>
          <p:spPr>
            <a:xfrm>
              <a:off x="1503672" y="209312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392" y="213693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4" name="pg54"/>
            <p:cNvSpPr/>
            <p:nvPr/>
          </p:nvSpPr>
          <p:spPr>
            <a:xfrm>
              <a:off x="2179739" y="235699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225459" y="240080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91</a:t>
              </a:r>
            </a:p>
          </p:txBody>
        </p:sp>
        <p:sp>
          <p:nvSpPr>
            <p:cNvPr id="56" name="pg56"/>
            <p:cNvSpPr/>
            <p:nvPr/>
          </p:nvSpPr>
          <p:spPr>
            <a:xfrm>
              <a:off x="5549072" y="24175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594792" y="24613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89</a:t>
              </a:r>
            </a:p>
          </p:txBody>
        </p:sp>
        <p:sp>
          <p:nvSpPr>
            <p:cNvPr id="58" name="pg58"/>
            <p:cNvSpPr/>
            <p:nvPr/>
          </p:nvSpPr>
          <p:spPr>
            <a:xfrm>
              <a:off x="4097665" y="311585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3385" y="31596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77312" y="1694777"/>
              <a:ext cx="132360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Spain,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Spain has all 4 of the  SDG vaccines.
In 2025, Spain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Spain met the 90% SDG coverage target for DTP3, MCV2, and HPVc,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declined 1 percentage point from 94% in 2024 to 93% in 2025.
• There were there were approximately the same number of zero-dose children in 2025. This leaves 7,000 children without vaccination, vulnerable to vaccine-preventable diseases and a further 16,000 with incomplete protection.
• Spain accounted for 1.6% of zero-dose children in Non-programme and &lt;0.1% of zero-dose children globally.
• MCV1 coverage declined 1 percentage point from 97% in 2024 to 96% in 2025. There were 13,000 children who missed out on the first measles vaccination.
• MCV2 coverage remained constant at 92% between 2024 and 2025.
• Last dose coverage of HPV vaccination (HPVc) among girls decreased from 92% to 91%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Spain,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Spain.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865085"/>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865085"/>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865085"/>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865085"/>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3776538"/>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4080356"/>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4080356"/>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4080356"/>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4080356"/>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4080356"/>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943605"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1255130"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6" name="rc126"/>
            <p:cNvSpPr/>
            <p:nvPr/>
          </p:nvSpPr>
          <p:spPr>
            <a:xfrm>
              <a:off x="1566655"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1878180"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2189705"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2501230"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2812756"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3124281"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3435806"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3747331"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4058856"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4370381"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4681906"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4993431"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53049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9" name="rc139"/>
            <p:cNvSpPr/>
            <p:nvPr/>
          </p:nvSpPr>
          <p:spPr>
            <a:xfrm>
              <a:off x="561648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592800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6239532"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6551057"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6862582"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717410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2189705"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1" name="rc151"/>
            <p:cNvSpPr/>
            <p:nvPr/>
          </p:nvSpPr>
          <p:spPr>
            <a:xfrm>
              <a:off x="2501230"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2" name="rc152"/>
            <p:cNvSpPr/>
            <p:nvPr/>
          </p:nvSpPr>
          <p:spPr>
            <a:xfrm>
              <a:off x="2812756"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3124281"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3435806"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3747331"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4058856"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4370381"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8" name="rc158"/>
            <p:cNvSpPr/>
            <p:nvPr/>
          </p:nvSpPr>
          <p:spPr>
            <a:xfrm>
              <a:off x="4681906"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4993431"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0" name="rc160"/>
            <p:cNvSpPr/>
            <p:nvPr/>
          </p:nvSpPr>
          <p:spPr>
            <a:xfrm>
              <a:off x="530495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5616482"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5928007"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6239532"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4" name="rc164"/>
            <p:cNvSpPr/>
            <p:nvPr/>
          </p:nvSpPr>
          <p:spPr>
            <a:xfrm>
              <a:off x="6551057"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5" name="rc165"/>
            <p:cNvSpPr/>
            <p:nvPr/>
          </p:nvSpPr>
          <p:spPr>
            <a:xfrm>
              <a:off x="6862582"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7174107"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7" name="rc167"/>
            <p:cNvSpPr/>
            <p:nvPr/>
          </p:nvSpPr>
          <p:spPr>
            <a:xfrm>
              <a:off x="7485632"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8" name="rc168"/>
            <p:cNvSpPr/>
            <p:nvPr/>
          </p:nvSpPr>
          <p:spPr>
            <a:xfrm>
              <a:off x="7797157"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9" name="rc169"/>
            <p:cNvSpPr/>
            <p:nvPr/>
          </p:nvSpPr>
          <p:spPr>
            <a:xfrm>
              <a:off x="8108683"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0" name="rc170"/>
            <p:cNvSpPr/>
            <p:nvPr/>
          </p:nvSpPr>
          <p:spPr>
            <a:xfrm>
              <a:off x="8420208"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1" name="rc171"/>
            <p:cNvSpPr/>
            <p:nvPr/>
          </p:nvSpPr>
          <p:spPr>
            <a:xfrm>
              <a:off x="8731733"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6239532"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3" name="rc173"/>
            <p:cNvSpPr/>
            <p:nvPr/>
          </p:nvSpPr>
          <p:spPr>
            <a:xfrm>
              <a:off x="6551057"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6862582"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7174107"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7485632"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7797157"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8108683"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8420208"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8731733"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1" name="rc181"/>
            <p:cNvSpPr/>
            <p:nvPr/>
          </p:nvSpPr>
          <p:spPr>
            <a:xfrm>
              <a:off x="943605"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1255130"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1566655"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1878180"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2189705"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2501230"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7" name="rc187"/>
            <p:cNvSpPr/>
            <p:nvPr/>
          </p:nvSpPr>
          <p:spPr>
            <a:xfrm>
              <a:off x="2812756"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8" name="rc188"/>
            <p:cNvSpPr/>
            <p:nvPr/>
          </p:nvSpPr>
          <p:spPr>
            <a:xfrm>
              <a:off x="3124281"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9" name="rc189"/>
            <p:cNvSpPr/>
            <p:nvPr/>
          </p:nvSpPr>
          <p:spPr>
            <a:xfrm>
              <a:off x="3435806"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3747331"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4058856"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4370381"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4681906"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4993431"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53049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561648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592800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6239532"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6551057"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6862582"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717410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7485632"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779715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8108683"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8420208"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8731733"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8108683" y="3472721"/>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8" name="rc208"/>
            <p:cNvSpPr/>
            <p:nvPr/>
          </p:nvSpPr>
          <p:spPr>
            <a:xfrm>
              <a:off x="8420208" y="3472721"/>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9" name="rc209"/>
            <p:cNvSpPr/>
            <p:nvPr/>
          </p:nvSpPr>
          <p:spPr>
            <a:xfrm>
              <a:off x="8731733" y="3472721"/>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0" name="rc210"/>
            <p:cNvSpPr/>
            <p:nvPr/>
          </p:nvSpPr>
          <p:spPr>
            <a:xfrm>
              <a:off x="4058856" y="5295627"/>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1" name="rc211"/>
            <p:cNvSpPr/>
            <p:nvPr/>
          </p:nvSpPr>
          <p:spPr>
            <a:xfrm>
              <a:off x="4370381" y="5295627"/>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2" name="rc212"/>
            <p:cNvSpPr/>
            <p:nvPr/>
          </p:nvSpPr>
          <p:spPr>
            <a:xfrm>
              <a:off x="4681906" y="529562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3" name="rc213"/>
            <p:cNvSpPr/>
            <p:nvPr/>
          </p:nvSpPr>
          <p:spPr>
            <a:xfrm>
              <a:off x="4993431" y="5295627"/>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4" name="rc214"/>
            <p:cNvSpPr/>
            <p:nvPr/>
          </p:nvSpPr>
          <p:spPr>
            <a:xfrm>
              <a:off x="5304957" y="529562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5" name="rc215"/>
            <p:cNvSpPr/>
            <p:nvPr/>
          </p:nvSpPr>
          <p:spPr>
            <a:xfrm>
              <a:off x="5616482" y="5295627"/>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6" name="rc216"/>
            <p:cNvSpPr/>
            <p:nvPr/>
          </p:nvSpPr>
          <p:spPr>
            <a:xfrm>
              <a:off x="5928007" y="5295627"/>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7" name="rc217"/>
            <p:cNvSpPr/>
            <p:nvPr/>
          </p:nvSpPr>
          <p:spPr>
            <a:xfrm>
              <a:off x="6239532" y="529562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8" name="rc218"/>
            <p:cNvSpPr/>
            <p:nvPr/>
          </p:nvSpPr>
          <p:spPr>
            <a:xfrm>
              <a:off x="6551057" y="5295627"/>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9" name="rc219"/>
            <p:cNvSpPr/>
            <p:nvPr/>
          </p:nvSpPr>
          <p:spPr>
            <a:xfrm>
              <a:off x="6862582" y="5295627"/>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0" name="rc220"/>
            <p:cNvSpPr/>
            <p:nvPr/>
          </p:nvSpPr>
          <p:spPr>
            <a:xfrm>
              <a:off x="7174107" y="5295627"/>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1" name="rc221"/>
            <p:cNvSpPr/>
            <p:nvPr/>
          </p:nvSpPr>
          <p:spPr>
            <a:xfrm>
              <a:off x="7485632" y="5295627"/>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2" name="rc222"/>
            <p:cNvSpPr/>
            <p:nvPr/>
          </p:nvSpPr>
          <p:spPr>
            <a:xfrm>
              <a:off x="7797157" y="5295627"/>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3" name="rc223"/>
            <p:cNvSpPr/>
            <p:nvPr/>
          </p:nvSpPr>
          <p:spPr>
            <a:xfrm>
              <a:off x="8108683" y="5295627"/>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4" name="rc224"/>
            <p:cNvSpPr/>
            <p:nvPr/>
          </p:nvSpPr>
          <p:spPr>
            <a:xfrm>
              <a:off x="8420208" y="529562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5" name="rc225"/>
            <p:cNvSpPr/>
            <p:nvPr/>
          </p:nvSpPr>
          <p:spPr>
            <a:xfrm>
              <a:off x="8731733" y="529562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6" name="tx226"/>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7" name="tx227"/>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8" name="tx228"/>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9" name="tx229"/>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0" name="tx230"/>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1" name="tx231"/>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2" name="tx232"/>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3" name="tx233"/>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4" name="tx234"/>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5" name="tx235"/>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6" name="tx236"/>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7" name="tx237"/>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8" name="tx238"/>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9" name="tx239"/>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0" name="tx240"/>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1" name="tx241"/>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2" name="tx242"/>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3" name="tx243"/>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5" name="tx245"/>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7" name="tx247"/>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8" name="tx248"/>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9" name="tx249"/>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3" name="tx253"/>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6" name="tx256"/>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8" name="tx258"/>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0" name="tx260"/>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3" name="tx263"/>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6" name="tx266"/>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9" name="tx269"/>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0" name="tx270"/>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2" name="tx272"/>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3" name="tx273"/>
            <p:cNvSpPr/>
            <p:nvPr/>
          </p:nvSpPr>
          <p:spPr>
            <a:xfrm>
              <a:off x="7581105"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5" name="tx275"/>
            <p:cNvSpPr/>
            <p:nvPr/>
          </p:nvSpPr>
          <p:spPr>
            <a:xfrm>
              <a:off x="8204155"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6" name="tx276"/>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8827206"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8" name="tx278"/>
            <p:cNvSpPr/>
            <p:nvPr/>
          </p:nvSpPr>
          <p:spPr>
            <a:xfrm>
              <a:off x="1039078"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9" name="tx279"/>
            <p:cNvSpPr/>
            <p:nvPr/>
          </p:nvSpPr>
          <p:spPr>
            <a:xfrm>
              <a:off x="1350603"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0" name="tx280"/>
            <p:cNvSpPr/>
            <p:nvPr/>
          </p:nvSpPr>
          <p:spPr>
            <a:xfrm>
              <a:off x="16621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1" name="tx281"/>
            <p:cNvSpPr/>
            <p:nvPr/>
          </p:nvSpPr>
          <p:spPr>
            <a:xfrm>
              <a:off x="197365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2" name="tx282"/>
            <p:cNvSpPr/>
            <p:nvPr/>
          </p:nvSpPr>
          <p:spPr>
            <a:xfrm>
              <a:off x="22851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25967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4" name="tx284"/>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8" name="tx288"/>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9" name="tx289"/>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6313911"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66465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7" name="tx297"/>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9" name="tx299"/>
            <p:cNvSpPr/>
            <p:nvPr/>
          </p:nvSpPr>
          <p:spPr>
            <a:xfrm>
              <a:off x="758110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0" name="tx300"/>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820415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2" name="tx302"/>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5" name="tx305"/>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0" name="tx310"/>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4" name="tx314"/>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758110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6" name="tx326"/>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820415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7" name="tx337"/>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7581105"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2" name="tx342"/>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3" name="tx343"/>
            <p:cNvSpPr/>
            <p:nvPr/>
          </p:nvSpPr>
          <p:spPr>
            <a:xfrm>
              <a:off x="8204155"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5" name="tx345"/>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6" name="tx346"/>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0" name="tx350"/>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2" name="tx352"/>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3" name="tx353"/>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0" name="tx360"/>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1" name="tx361"/>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63350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4" name="tx364"/>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7" name="tx367"/>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8" name="tx368"/>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0" name="tx370"/>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22851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3" name="tx373"/>
            <p:cNvSpPr/>
            <p:nvPr/>
          </p:nvSpPr>
          <p:spPr>
            <a:xfrm>
              <a:off x="25967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4" name="tx374"/>
            <p:cNvSpPr/>
            <p:nvPr/>
          </p:nvSpPr>
          <p:spPr>
            <a:xfrm>
              <a:off x="2908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32197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35312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38428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8" name="tx378"/>
            <p:cNvSpPr/>
            <p:nvPr/>
          </p:nvSpPr>
          <p:spPr>
            <a:xfrm>
              <a:off x="41543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9" name="tx379"/>
            <p:cNvSpPr/>
            <p:nvPr/>
          </p:nvSpPr>
          <p:spPr>
            <a:xfrm>
              <a:off x="44658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0" name="tx380"/>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1" name="tx381"/>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2" name="tx382"/>
            <p:cNvSpPr/>
            <p:nvPr/>
          </p:nvSpPr>
          <p:spPr>
            <a:xfrm>
              <a:off x="540042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3" name="tx383"/>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633500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6" name="tx386"/>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8" name="tx388"/>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0" name="tx390"/>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3" name="tx393"/>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5" name="tx395"/>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7" name="tx397"/>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8" name="tx398"/>
            <p:cNvSpPr/>
            <p:nvPr/>
          </p:nvSpPr>
          <p:spPr>
            <a:xfrm>
              <a:off x="758110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2" name="tx402"/>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3" name="tx403"/>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4" name="tx404"/>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6" name="tx406"/>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7" name="tx407"/>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8" name="tx408"/>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9" name="tx409"/>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0" name="tx410"/>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1" name="tx411"/>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4" name="tx414"/>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5" name="tx415"/>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7" name="tx417"/>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8" name="tx418"/>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0" name="tx420"/>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1" name="tx421"/>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8" name="tx428"/>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9" name="tx429"/>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0" name="tx430"/>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1" name="tx431"/>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32" name="tx432"/>
            <p:cNvSpPr/>
            <p:nvPr/>
          </p:nvSpPr>
          <p:spPr>
            <a:xfrm>
              <a:off x="41543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3" name="tx433"/>
            <p:cNvSpPr/>
            <p:nvPr/>
          </p:nvSpPr>
          <p:spPr>
            <a:xfrm>
              <a:off x="446585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4" name="tx434"/>
            <p:cNvSpPr/>
            <p:nvPr/>
          </p:nvSpPr>
          <p:spPr>
            <a:xfrm>
              <a:off x="4777379"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5" name="tx435"/>
            <p:cNvSpPr/>
            <p:nvPr/>
          </p:nvSpPr>
          <p:spPr>
            <a:xfrm>
              <a:off x="5088904"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6" name="tx436"/>
            <p:cNvSpPr/>
            <p:nvPr/>
          </p:nvSpPr>
          <p:spPr>
            <a:xfrm>
              <a:off x="5400429"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7" name="tx437"/>
            <p:cNvSpPr/>
            <p:nvPr/>
          </p:nvSpPr>
          <p:spPr>
            <a:xfrm>
              <a:off x="57119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8" name="tx438"/>
            <p:cNvSpPr/>
            <p:nvPr/>
          </p:nvSpPr>
          <p:spPr>
            <a:xfrm>
              <a:off x="60234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9" name="tx439"/>
            <p:cNvSpPr/>
            <p:nvPr/>
          </p:nvSpPr>
          <p:spPr>
            <a:xfrm>
              <a:off x="63350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0" name="tx440"/>
            <p:cNvSpPr/>
            <p:nvPr/>
          </p:nvSpPr>
          <p:spPr>
            <a:xfrm>
              <a:off x="664653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1" name="tx441"/>
            <p:cNvSpPr/>
            <p:nvPr/>
          </p:nvSpPr>
          <p:spPr>
            <a:xfrm>
              <a:off x="69580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2" name="tx442"/>
            <p:cNvSpPr/>
            <p:nvPr/>
          </p:nvSpPr>
          <p:spPr>
            <a:xfrm>
              <a:off x="72695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3" name="tx443"/>
            <p:cNvSpPr/>
            <p:nvPr/>
          </p:nvSpPr>
          <p:spPr>
            <a:xfrm>
              <a:off x="7581105" y="54097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4" name="tx444"/>
            <p:cNvSpPr/>
            <p:nvPr/>
          </p:nvSpPr>
          <p:spPr>
            <a:xfrm>
              <a:off x="78926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5" name="tx445"/>
            <p:cNvSpPr/>
            <p:nvPr/>
          </p:nvSpPr>
          <p:spPr>
            <a:xfrm>
              <a:off x="820415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6" name="tx446"/>
            <p:cNvSpPr/>
            <p:nvPr/>
          </p:nvSpPr>
          <p:spPr>
            <a:xfrm>
              <a:off x="851568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7" name="tx447"/>
            <p:cNvSpPr/>
            <p:nvPr/>
          </p:nvSpPr>
          <p:spPr>
            <a:xfrm>
              <a:off x="882720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8" name="tx44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9" name="tx44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0" name="tx45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1" name="tx45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2" name="tx45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3" name="tx45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4" name="tx45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5" name="tx45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6" name="tx45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7" name="tx45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8" name="tx45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9" name="tx45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0" name="tx46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1" name="tx46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2" name="tx46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3" name="tx46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4" name="tx46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5" name="tx46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6" name="tx46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7" name="tx46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8" name="tx46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9" name="tx46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0" name="tx47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1" name="tx47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2" name="tx47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3" name="tx47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4" name="tx474"/>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75" name="tx475"/>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6" name="tx476"/>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7" name="tx477"/>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8" name="tx478"/>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9" name="tx479"/>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0" name="tx480"/>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81" name="tx481"/>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2" name="tx482"/>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3" name="tx483"/>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4" name="tx484"/>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5" name="tx485"/>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86" name="tx486"/>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7" name="pic487"/>
            <p:cNvPicPr/>
            <p:nvPr/>
          </p:nvPicPr>
          <p:blipFill>
            <a:blip r:embed="rId2" cstate="print"/>
            <a:stretch>
              <a:fillRect/>
            </a:stretch>
          </p:blipFill>
          <p:spPr>
            <a:xfrm>
              <a:off x="4647033" y="5838594"/>
              <a:ext cx="2160000" cy="219455"/>
            </a:xfrm>
            <a:prstGeom prst="rect">
              <a:avLst/>
            </a:prstGeom>
          </p:spPr>
        </p:pic>
        <p:sp>
          <p:nvSpPr>
            <p:cNvPr id="488" name="pl488"/>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9" name="pl489"/>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0" name="pl490"/>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1" name="pl491"/>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2" name="pl492"/>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3" name="pl493"/>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4" name="pl494"/>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5" name="pl495"/>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6" name="pl496"/>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7" name="pl497"/>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8" name="pl498"/>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9" name="pl499"/>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0" name="tx500"/>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1" name="tx501"/>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2" name="tx502"/>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3" name="tx503"/>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4" name="tx504"/>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05" name="tx505"/>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6" name="tx506"/>
            <p:cNvSpPr/>
            <p:nvPr/>
          </p:nvSpPr>
          <p:spPr>
            <a:xfrm>
              <a:off x="912452" y="1330710"/>
              <a:ext cx="27493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Spain, 2000-2025</a:t>
              </a:r>
            </a:p>
          </p:txBody>
        </p:sp>
        <p:sp>
          <p:nvSpPr>
            <p:cNvPr id="507" name="tx50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8" name="tx50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9" name="tx50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12 (83%) vaccines in the schedule achieved coverage of 90% or more. Vaccine coverage ranged from 76% to 98%.
Since 2004, estimates have been made for 6 new vaccines. RotaC is the newest vaccine reported (2023), which achieved 76% coverage in 2025.
In 2025, Spain did not report any stockouts of vaccines or supplies.</a:t>
            </a:r>
          </a:p>
        </p:txBody>
      </p:sp>
      <p:sp>
        <p:nvSpPr>
          <p:cNvPr id="5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four antigens, remained unchanged for three, and declined for five, indicating limited improvement in routine immunization performance; 10 achieved at least 90% coverage.</a:t>
            </a:r>
          </a:p>
        </p:txBody>
      </p:sp>
      <p:grpSp xmlns:pic="http://schemas.openxmlformats.org/drawingml/2006/picture">
        <p:nvGrpSpPr>
          <p:cNvPr id="512" name=""/>
          <p:cNvGrpSpPr/>
          <p:nvPr/>
        </p:nvGrpSpPr>
        <p:grpSpPr>
          <a:xfrm>
            <a:off x="292608" y="1005840"/>
            <a:ext cx="8595360" cy="28575"/>
            <a:chOff x="292608" y="1005840"/>
            <a:chExt cx="8595360" cy="28575"/>
          </a:xfrm>
        </p:grpSpPr>
        <p:sp>
          <p:nvSpPr>
            <p:cNvPr id="51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P7TF5XRZ5TZD-1674051314-8078</_dlc_DocId>
    <_dlc_DocIdUrl xmlns="5ce71423-0d49-4a04-8822-86064e799dcd">
      <Url>https://unicef.sharepoint.com/teams/DAPM-DataComm/_layouts/15/DocIdRedir.aspx?ID=P7TF5XRZ5TZD-1674051314-8078</Url>
      <Description>P7TF5XRZ5TZD-1674051314-8078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F08CFA3-90D0-4D6F-9C08-216B93EBE27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cb8ba26c-3dcb-43ec-a9eb-264a6789d6c1</vt:lpwstr>
  </property>
</Properties>
</file>