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aa5bef46c796de069b61a5782137f3e18317295.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15d3c634d19c0b4e0038e9948415f0829819d6a.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9b14b2ecc6d39bd8a2a3f7ddf44e065bfb7f0ab.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438929"/>
            </a:xfrm>
            <a:custGeom>
              <a:avLst/>
              <a:pathLst>
                <a:path w="6481656" h="438929">
                  <a:moveTo>
                    <a:pt x="0" y="438929"/>
                  </a:moveTo>
                  <a:lnTo>
                    <a:pt x="259266" y="319221"/>
                  </a:lnTo>
                  <a:lnTo>
                    <a:pt x="518532" y="199513"/>
                  </a:lnTo>
                  <a:lnTo>
                    <a:pt x="777798" y="79805"/>
                  </a:lnTo>
                  <a:lnTo>
                    <a:pt x="1037065" y="0"/>
                  </a:lnTo>
                  <a:lnTo>
                    <a:pt x="1296331" y="0"/>
                  </a:lnTo>
                  <a:lnTo>
                    <a:pt x="1555597" y="39902"/>
                  </a:lnTo>
                  <a:lnTo>
                    <a:pt x="1814863" y="39902"/>
                  </a:lnTo>
                  <a:lnTo>
                    <a:pt x="2074130" y="79805"/>
                  </a:lnTo>
                  <a:lnTo>
                    <a:pt x="2333396" y="79805"/>
                  </a:lnTo>
                  <a:lnTo>
                    <a:pt x="2592662" y="79805"/>
                  </a:lnTo>
                  <a:lnTo>
                    <a:pt x="2851928" y="79805"/>
                  </a:lnTo>
                  <a:lnTo>
                    <a:pt x="3111195" y="79805"/>
                  </a:lnTo>
                  <a:lnTo>
                    <a:pt x="3370461" y="79805"/>
                  </a:lnTo>
                  <a:lnTo>
                    <a:pt x="3629727" y="79805"/>
                  </a:lnTo>
                  <a:lnTo>
                    <a:pt x="3888994" y="39902"/>
                  </a:lnTo>
                  <a:lnTo>
                    <a:pt x="4148260" y="79805"/>
                  </a:lnTo>
                  <a:lnTo>
                    <a:pt x="4407526" y="79805"/>
                  </a:lnTo>
                  <a:lnTo>
                    <a:pt x="4666792" y="79805"/>
                  </a:lnTo>
                  <a:lnTo>
                    <a:pt x="4926059" y="79805"/>
                  </a:lnTo>
                  <a:lnTo>
                    <a:pt x="5185325" y="79805"/>
                  </a:lnTo>
                  <a:lnTo>
                    <a:pt x="5444591" y="79805"/>
                  </a:lnTo>
                  <a:lnTo>
                    <a:pt x="5703857" y="79805"/>
                  </a:lnTo>
                  <a:lnTo>
                    <a:pt x="5963124" y="79805"/>
                  </a:lnTo>
                  <a:lnTo>
                    <a:pt x="6222390" y="79805"/>
                  </a:lnTo>
                  <a:lnTo>
                    <a:pt x="6481656" y="3990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678346"/>
            </a:xfrm>
            <a:custGeom>
              <a:avLst/>
              <a:pathLst>
                <a:path w="6481656" h="678346">
                  <a:moveTo>
                    <a:pt x="0" y="678346"/>
                  </a:moveTo>
                  <a:lnTo>
                    <a:pt x="259266" y="478832"/>
                  </a:lnTo>
                  <a:lnTo>
                    <a:pt x="518532" y="319221"/>
                  </a:lnTo>
                  <a:lnTo>
                    <a:pt x="777798" y="199513"/>
                  </a:lnTo>
                  <a:lnTo>
                    <a:pt x="1037065" y="0"/>
                  </a:lnTo>
                  <a:lnTo>
                    <a:pt x="1296331" y="79805"/>
                  </a:lnTo>
                  <a:lnTo>
                    <a:pt x="1555597" y="159610"/>
                  </a:lnTo>
                  <a:lnTo>
                    <a:pt x="1814863" y="119708"/>
                  </a:lnTo>
                  <a:lnTo>
                    <a:pt x="2074130" y="119708"/>
                  </a:lnTo>
                  <a:lnTo>
                    <a:pt x="2333396" y="119708"/>
                  </a:lnTo>
                  <a:lnTo>
                    <a:pt x="2592662" y="119708"/>
                  </a:lnTo>
                  <a:lnTo>
                    <a:pt x="2851928" y="159610"/>
                  </a:lnTo>
                  <a:lnTo>
                    <a:pt x="3111195" y="159610"/>
                  </a:lnTo>
                  <a:lnTo>
                    <a:pt x="3370461" y="159610"/>
                  </a:lnTo>
                  <a:lnTo>
                    <a:pt x="3629727" y="159610"/>
                  </a:lnTo>
                  <a:lnTo>
                    <a:pt x="3888994" y="119708"/>
                  </a:lnTo>
                  <a:lnTo>
                    <a:pt x="4148260" y="119708"/>
                  </a:lnTo>
                  <a:lnTo>
                    <a:pt x="4407526" y="119708"/>
                  </a:lnTo>
                  <a:lnTo>
                    <a:pt x="4666792" y="119708"/>
                  </a:lnTo>
                  <a:lnTo>
                    <a:pt x="4926059" y="119708"/>
                  </a:lnTo>
                  <a:lnTo>
                    <a:pt x="5185325" y="119708"/>
                  </a:lnTo>
                  <a:lnTo>
                    <a:pt x="5444591" y="119708"/>
                  </a:lnTo>
                  <a:lnTo>
                    <a:pt x="5703857" y="119708"/>
                  </a:lnTo>
                  <a:lnTo>
                    <a:pt x="5963124" y="119708"/>
                  </a:lnTo>
                  <a:lnTo>
                    <a:pt x="6222390" y="119708"/>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877859"/>
            </a:xfrm>
            <a:custGeom>
              <a:avLst/>
              <a:pathLst>
                <a:path w="6481656" h="877859">
                  <a:moveTo>
                    <a:pt x="0" y="877859"/>
                  </a:moveTo>
                  <a:lnTo>
                    <a:pt x="259266" y="558638"/>
                  </a:lnTo>
                  <a:lnTo>
                    <a:pt x="518532" y="598540"/>
                  </a:lnTo>
                  <a:lnTo>
                    <a:pt x="777798" y="239416"/>
                  </a:lnTo>
                  <a:lnTo>
                    <a:pt x="1037065" y="79805"/>
                  </a:lnTo>
                  <a:lnTo>
                    <a:pt x="1296331" y="119708"/>
                  </a:lnTo>
                  <a:lnTo>
                    <a:pt x="1555597" y="159610"/>
                  </a:lnTo>
                  <a:lnTo>
                    <a:pt x="1814863" y="239416"/>
                  </a:lnTo>
                  <a:lnTo>
                    <a:pt x="2074130" y="279319"/>
                  </a:lnTo>
                  <a:lnTo>
                    <a:pt x="2333396" y="199513"/>
                  </a:lnTo>
                  <a:lnTo>
                    <a:pt x="2592662" y="119708"/>
                  </a:lnTo>
                  <a:lnTo>
                    <a:pt x="2851928" y="79805"/>
                  </a:lnTo>
                  <a:lnTo>
                    <a:pt x="3111195" y="0"/>
                  </a:lnTo>
                  <a:lnTo>
                    <a:pt x="3370461" y="159610"/>
                  </a:lnTo>
                  <a:lnTo>
                    <a:pt x="3629727" y="319221"/>
                  </a:lnTo>
                  <a:lnTo>
                    <a:pt x="3888994" y="39902"/>
                  </a:lnTo>
                  <a:lnTo>
                    <a:pt x="4148260" y="119708"/>
                  </a:lnTo>
                  <a:lnTo>
                    <a:pt x="4407526" y="199513"/>
                  </a:lnTo>
                  <a:lnTo>
                    <a:pt x="4666792" y="199513"/>
                  </a:lnTo>
                  <a:lnTo>
                    <a:pt x="4926059" y="199513"/>
                  </a:lnTo>
                  <a:lnTo>
                    <a:pt x="5185325" y="199513"/>
                  </a:lnTo>
                  <a:lnTo>
                    <a:pt x="5444591" y="199513"/>
                  </a:lnTo>
                  <a:lnTo>
                    <a:pt x="5703857" y="199513"/>
                  </a:lnTo>
                  <a:lnTo>
                    <a:pt x="5963124" y="199513"/>
                  </a:lnTo>
                  <a:lnTo>
                    <a:pt x="6222390" y="199513"/>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5328013" y="1717640"/>
              <a:ext cx="2592662" cy="159610"/>
            </a:xfrm>
            <a:custGeom>
              <a:avLst/>
              <a:pathLst>
                <a:path w="2592662" h="159610">
                  <a:moveTo>
                    <a:pt x="0" y="39902"/>
                  </a:moveTo>
                  <a:lnTo>
                    <a:pt x="259266" y="39902"/>
                  </a:lnTo>
                  <a:lnTo>
                    <a:pt x="518532" y="39902"/>
                  </a:lnTo>
                  <a:lnTo>
                    <a:pt x="777798" y="159610"/>
                  </a:lnTo>
                  <a:lnTo>
                    <a:pt x="1037065" y="159610"/>
                  </a:lnTo>
                  <a:lnTo>
                    <a:pt x="1296331" y="159610"/>
                  </a:lnTo>
                  <a:lnTo>
                    <a:pt x="1555597" y="159610"/>
                  </a:lnTo>
                  <a:lnTo>
                    <a:pt x="1814863" y="159610"/>
                  </a:lnTo>
                  <a:lnTo>
                    <a:pt x="2074130" y="159610"/>
                  </a:lnTo>
                  <a:lnTo>
                    <a:pt x="2333396" y="159610"/>
                  </a:lnTo>
                  <a:lnTo>
                    <a:pt x="2592662"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1979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5289636"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661" y="1122673"/>
              <a:ext cx="249280" cy="226758"/>
            </a:xfrm>
            <a:custGeom>
              <a:avLst/>
              <a:pathLst>
                <a:path w="249280" h="226758">
                  <a:moveTo>
                    <a:pt x="249280" y="0"/>
                  </a:moveTo>
                  <a:lnTo>
                    <a:pt x="0" y="226758"/>
                  </a:lnTo>
                </a:path>
              </a:pathLst>
            </a:custGeom>
          </p:spPr>
          <p:txBody>
            <a:bodyPr/>
            <a:lstStyle/>
            <a:p/>
          </p:txBody>
        </p:sp>
        <p:sp>
          <p:nvSpPr>
            <p:cNvPr id="42" name="pl42"/>
            <p:cNvSpPr/>
            <p:nvPr/>
          </p:nvSpPr>
          <p:spPr>
            <a:xfrm>
              <a:off x="7937913" y="1379641"/>
              <a:ext cx="242028" cy="54777"/>
            </a:xfrm>
            <a:custGeom>
              <a:avLst/>
              <a:pathLst>
                <a:path w="242028" h="54777">
                  <a:moveTo>
                    <a:pt x="242028" y="0"/>
                  </a:moveTo>
                  <a:lnTo>
                    <a:pt x="0" y="54777"/>
                  </a:lnTo>
                </a:path>
              </a:pathLst>
            </a:custGeom>
          </p:spPr>
          <p:txBody>
            <a:bodyPr/>
            <a:lstStyle/>
            <a:p/>
          </p:txBody>
        </p:sp>
        <p:sp>
          <p:nvSpPr>
            <p:cNvPr id="43" name="pl43"/>
            <p:cNvSpPr/>
            <p:nvPr/>
          </p:nvSpPr>
          <p:spPr>
            <a:xfrm>
              <a:off x="7937095" y="1562989"/>
              <a:ext cx="242846" cy="73368"/>
            </a:xfrm>
            <a:custGeom>
              <a:avLst/>
              <a:pathLst>
                <a:path w="242846" h="73368">
                  <a:moveTo>
                    <a:pt x="242846" y="73368"/>
                  </a:moveTo>
                  <a:lnTo>
                    <a:pt x="0" y="0"/>
                  </a:lnTo>
                </a:path>
              </a:pathLst>
            </a:custGeom>
          </p:spPr>
          <p:txBody>
            <a:bodyPr/>
            <a:lstStyle/>
            <a:p/>
          </p:txBody>
        </p:sp>
        <p:sp>
          <p:nvSpPr>
            <p:cNvPr id="44" name="pl44"/>
            <p:cNvSpPr/>
            <p:nvPr/>
          </p:nvSpPr>
          <p:spPr>
            <a:xfrm>
              <a:off x="7932516" y="1725929"/>
              <a:ext cx="247426" cy="173218"/>
            </a:xfrm>
            <a:custGeom>
              <a:avLst/>
              <a:pathLst>
                <a:path w="247426" h="173218">
                  <a:moveTo>
                    <a:pt x="247426" y="173218"/>
                  </a:moveTo>
                  <a:lnTo>
                    <a:pt x="0" y="0"/>
                  </a:lnTo>
                </a:path>
              </a:pathLst>
            </a:custGeom>
          </p:spPr>
          <p:txBody>
            <a:bodyPr/>
            <a:lstStyle/>
            <a:p/>
          </p:txBody>
        </p:sp>
        <p:sp>
          <p:nvSpPr>
            <p:cNvPr id="45" name="pg45"/>
            <p:cNvSpPr/>
            <p:nvPr/>
          </p:nvSpPr>
          <p:spPr>
            <a:xfrm>
              <a:off x="8111362" y="100926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05011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7" name="pg47"/>
            <p:cNvSpPr/>
            <p:nvPr/>
          </p:nvSpPr>
          <p:spPr>
            <a:xfrm>
              <a:off x="8111362" y="128367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32451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9" name="pg49"/>
            <p:cNvSpPr/>
            <p:nvPr/>
          </p:nvSpPr>
          <p:spPr>
            <a:xfrm>
              <a:off x="8111362" y="15584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993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1" name="pg51"/>
            <p:cNvSpPr/>
            <p:nvPr/>
          </p:nvSpPr>
          <p:spPr>
            <a:xfrm>
              <a:off x="8111362" y="183148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7232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728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Eritrea,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3 vaccines increased coverage, 0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335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1004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8653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630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1404617"/>
              <a:ext cx="1379037" cy="211814"/>
            </a:xfrm>
            <a:prstGeom prst="rect">
              <a:avLst/>
            </a:prstGeom>
            <a:solidFill>
              <a:srgbClr val="D9D9D9">
                <a:alpha val="60000"/>
              </a:srgbClr>
            </a:solidFill>
          </p:spPr>
          <p:txBody>
            <a:bodyPr/>
            <a:lstStyle/>
            <a:p/>
          </p:txBody>
        </p:sp>
        <p:sp>
          <p:nvSpPr>
            <p:cNvPr id="10" name="pl10"/>
            <p:cNvSpPr/>
            <p:nvPr/>
          </p:nvSpPr>
          <p:spPr>
            <a:xfrm>
              <a:off x="146303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04161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85%</a:t>
              </a:r>
            </a:p>
          </p:txBody>
        </p:sp>
        <p:sp>
          <p:nvSpPr>
            <p:cNvPr id="12" name="pt12"/>
            <p:cNvSpPr/>
            <p:nvPr/>
          </p:nvSpPr>
          <p:spPr>
            <a:xfrm>
              <a:off x="1165411" y="527441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 name="pt13"/>
            <p:cNvSpPr/>
            <p:nvPr/>
          </p:nvSpPr>
          <p:spPr>
            <a:xfrm>
              <a:off x="1165411"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262186" y="485078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89835"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03660"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 name="pt17"/>
            <p:cNvSpPr/>
            <p:nvPr/>
          </p:nvSpPr>
          <p:spPr>
            <a:xfrm>
              <a:off x="1345135" y="421534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400435" y="4003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400435"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28085"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41910"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55735"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6956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83385" y="2732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97210" y="25208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4859"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8684"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66334" y="188537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93984"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93984"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93984"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9398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tx33"/>
            <p:cNvSpPr/>
            <p:nvPr/>
          </p:nvSpPr>
          <p:spPr>
            <a:xfrm>
              <a:off x="1283313"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4" name="tx34"/>
            <p:cNvSpPr/>
            <p:nvPr/>
          </p:nvSpPr>
          <p:spPr>
            <a:xfrm>
              <a:off x="1283313" y="5082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5" name="tx35"/>
            <p:cNvSpPr/>
            <p:nvPr/>
          </p:nvSpPr>
          <p:spPr>
            <a:xfrm>
              <a:off x="1380087"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6" name="tx36"/>
            <p:cNvSpPr/>
            <p:nvPr/>
          </p:nvSpPr>
          <p:spPr>
            <a:xfrm>
              <a:off x="1407737"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7" name="tx37"/>
            <p:cNvSpPr/>
            <p:nvPr/>
          </p:nvSpPr>
          <p:spPr>
            <a:xfrm>
              <a:off x="1421562"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 name="tx38"/>
            <p:cNvSpPr/>
            <p:nvPr/>
          </p:nvSpPr>
          <p:spPr>
            <a:xfrm>
              <a:off x="1139321" y="423368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39" name="tx39"/>
            <p:cNvSpPr/>
            <p:nvPr/>
          </p:nvSpPr>
          <p:spPr>
            <a:xfrm>
              <a:off x="1203471"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40" name="tx40"/>
            <p:cNvSpPr/>
            <p:nvPr/>
          </p:nvSpPr>
          <p:spPr>
            <a:xfrm>
              <a:off x="1221093"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41" name="tx41"/>
            <p:cNvSpPr/>
            <p:nvPr/>
          </p:nvSpPr>
          <p:spPr>
            <a:xfrm>
              <a:off x="1231082"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42" name="tx42"/>
            <p:cNvSpPr/>
            <p:nvPr/>
          </p:nvSpPr>
          <p:spPr>
            <a:xfrm>
              <a:off x="1271419"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43" name="tx43"/>
            <p:cNvSpPr/>
            <p:nvPr/>
          </p:nvSpPr>
          <p:spPr>
            <a:xfrm>
              <a:off x="1276316"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4" name="tx44"/>
            <p:cNvSpPr/>
            <p:nvPr/>
          </p:nvSpPr>
          <p:spPr>
            <a:xfrm>
              <a:off x="1316691" y="296477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5" name="tx45"/>
            <p:cNvSpPr/>
            <p:nvPr/>
          </p:nvSpPr>
          <p:spPr>
            <a:xfrm>
              <a:off x="1286420" y="2750981"/>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46" name="tx46"/>
            <p:cNvSpPr/>
            <p:nvPr/>
          </p:nvSpPr>
          <p:spPr>
            <a:xfrm>
              <a:off x="1313404" y="2541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47" name="tx47"/>
            <p:cNvSpPr/>
            <p:nvPr/>
          </p:nvSpPr>
          <p:spPr>
            <a:xfrm>
              <a:off x="1327895"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8" name="tx48"/>
            <p:cNvSpPr/>
            <p:nvPr/>
          </p:nvSpPr>
          <p:spPr>
            <a:xfrm>
              <a:off x="1354995"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9" name="tx49"/>
            <p:cNvSpPr/>
            <p:nvPr/>
          </p:nvSpPr>
          <p:spPr>
            <a:xfrm>
              <a:off x="1378181" y="1905701"/>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50" name="tx50"/>
            <p:cNvSpPr/>
            <p:nvPr/>
          </p:nvSpPr>
          <p:spPr>
            <a:xfrm>
              <a:off x="1392556"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51" name="tx51"/>
            <p:cNvSpPr/>
            <p:nvPr/>
          </p:nvSpPr>
          <p:spPr>
            <a:xfrm>
              <a:off x="1441116" y="148207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52" name="tx52"/>
            <p:cNvSpPr/>
            <p:nvPr/>
          </p:nvSpPr>
          <p:spPr>
            <a:xfrm>
              <a:off x="1388169" y="1270257"/>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53" name="tx53"/>
            <p:cNvSpPr/>
            <p:nvPr/>
          </p:nvSpPr>
          <p:spPr>
            <a:xfrm>
              <a:off x="1401367"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54" name="rc5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55" name="pl5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0821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3586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63516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291166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0" name="rc60"/>
            <p:cNvSpPr/>
            <p:nvPr/>
          </p:nvSpPr>
          <p:spPr>
            <a:xfrm>
              <a:off x="1792535" y="1192802"/>
              <a:ext cx="1379037" cy="211814"/>
            </a:xfrm>
            <a:prstGeom prst="rect">
              <a:avLst/>
            </a:prstGeom>
            <a:solidFill>
              <a:srgbClr val="D9D9D9">
                <a:alpha val="60000"/>
              </a:srgbClr>
            </a:solidFill>
          </p:spPr>
          <p:txBody>
            <a:bodyPr/>
            <a:lstStyle/>
            <a:p/>
          </p:txBody>
        </p:sp>
        <p:sp>
          <p:nvSpPr>
            <p:cNvPr id="61" name="pl61"/>
            <p:cNvSpPr/>
            <p:nvPr/>
          </p:nvSpPr>
          <p:spPr>
            <a:xfrm>
              <a:off x="28425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2" name="tx62"/>
            <p:cNvSpPr/>
            <p:nvPr/>
          </p:nvSpPr>
          <p:spPr>
            <a:xfrm>
              <a:off x="242111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80%</a:t>
              </a:r>
            </a:p>
          </p:txBody>
        </p:sp>
        <p:sp>
          <p:nvSpPr>
            <p:cNvPr id="63" name="pt63"/>
            <p:cNvSpPr/>
            <p:nvPr/>
          </p:nvSpPr>
          <p:spPr>
            <a:xfrm>
              <a:off x="2406663"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 name="pt64"/>
            <p:cNvSpPr/>
            <p:nvPr/>
          </p:nvSpPr>
          <p:spPr>
            <a:xfrm>
              <a:off x="2572563"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5" name="pt65"/>
            <p:cNvSpPr/>
            <p:nvPr/>
          </p:nvSpPr>
          <p:spPr>
            <a:xfrm>
              <a:off x="2586388"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6" name="pt66"/>
            <p:cNvSpPr/>
            <p:nvPr/>
          </p:nvSpPr>
          <p:spPr>
            <a:xfrm>
              <a:off x="2655512" y="463897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7" name="pt67"/>
            <p:cNvSpPr/>
            <p:nvPr/>
          </p:nvSpPr>
          <p:spPr>
            <a:xfrm>
              <a:off x="2683162"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 name="pt68"/>
            <p:cNvSpPr/>
            <p:nvPr/>
          </p:nvSpPr>
          <p:spPr>
            <a:xfrm>
              <a:off x="2696987"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 name="pt69"/>
            <p:cNvSpPr/>
            <p:nvPr/>
          </p:nvSpPr>
          <p:spPr>
            <a:xfrm>
              <a:off x="2724637"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0" name="pt70"/>
            <p:cNvSpPr/>
            <p:nvPr/>
          </p:nvSpPr>
          <p:spPr>
            <a:xfrm>
              <a:off x="2807587" y="3791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1" name="pt71"/>
            <p:cNvSpPr/>
            <p:nvPr/>
          </p:nvSpPr>
          <p:spPr>
            <a:xfrm>
              <a:off x="282141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2" name="pt72"/>
            <p:cNvSpPr/>
            <p:nvPr/>
          </p:nvSpPr>
          <p:spPr>
            <a:xfrm>
              <a:off x="2835236"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3" name="pt73"/>
            <p:cNvSpPr/>
            <p:nvPr/>
          </p:nvSpPr>
          <p:spPr>
            <a:xfrm>
              <a:off x="2849061"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 name="pt74"/>
            <p:cNvSpPr/>
            <p:nvPr/>
          </p:nvSpPr>
          <p:spPr>
            <a:xfrm>
              <a:off x="2904361"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5" name="pt75"/>
            <p:cNvSpPr/>
            <p:nvPr/>
          </p:nvSpPr>
          <p:spPr>
            <a:xfrm>
              <a:off x="2904361"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6" name="pt76"/>
            <p:cNvSpPr/>
            <p:nvPr/>
          </p:nvSpPr>
          <p:spPr>
            <a:xfrm>
              <a:off x="2918186"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7" name="pt77"/>
            <p:cNvSpPr/>
            <p:nvPr/>
          </p:nvSpPr>
          <p:spPr>
            <a:xfrm>
              <a:off x="2932011" y="230900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8" name="pt78"/>
            <p:cNvSpPr/>
            <p:nvPr/>
          </p:nvSpPr>
          <p:spPr>
            <a:xfrm>
              <a:off x="2945836" y="20971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9" name="pt79"/>
            <p:cNvSpPr/>
            <p:nvPr/>
          </p:nvSpPr>
          <p:spPr>
            <a:xfrm>
              <a:off x="2945836"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0" name="pt80"/>
            <p:cNvSpPr/>
            <p:nvPr/>
          </p:nvSpPr>
          <p:spPr>
            <a:xfrm>
              <a:off x="3001136"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 name="pt81"/>
            <p:cNvSpPr/>
            <p:nvPr/>
          </p:nvSpPr>
          <p:spPr>
            <a:xfrm>
              <a:off x="3001136"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2" name="pt82"/>
            <p:cNvSpPr/>
            <p:nvPr/>
          </p:nvSpPr>
          <p:spPr>
            <a:xfrm>
              <a:off x="3014961"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3" name="pt83"/>
            <p:cNvSpPr/>
            <p:nvPr/>
          </p:nvSpPr>
          <p:spPr>
            <a:xfrm>
              <a:off x="302878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4" name="tx84"/>
            <p:cNvSpPr/>
            <p:nvPr/>
          </p:nvSpPr>
          <p:spPr>
            <a:xfrm>
              <a:off x="2524565"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85" name="tx85"/>
            <p:cNvSpPr/>
            <p:nvPr/>
          </p:nvSpPr>
          <p:spPr>
            <a:xfrm>
              <a:off x="2690464"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86" name="tx86"/>
            <p:cNvSpPr/>
            <p:nvPr/>
          </p:nvSpPr>
          <p:spPr>
            <a:xfrm>
              <a:off x="2704289"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87" name="tx87"/>
            <p:cNvSpPr/>
            <p:nvPr/>
          </p:nvSpPr>
          <p:spPr>
            <a:xfrm>
              <a:off x="2773414"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88" name="tx88"/>
            <p:cNvSpPr/>
            <p:nvPr/>
          </p:nvSpPr>
          <p:spPr>
            <a:xfrm>
              <a:off x="2801064" y="444550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89" name="tx89"/>
            <p:cNvSpPr/>
            <p:nvPr/>
          </p:nvSpPr>
          <p:spPr>
            <a:xfrm>
              <a:off x="2814889"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90" name="tx90"/>
            <p:cNvSpPr/>
            <p:nvPr/>
          </p:nvSpPr>
          <p:spPr>
            <a:xfrm>
              <a:off x="2842539" y="402187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91" name="tx91"/>
            <p:cNvSpPr/>
            <p:nvPr/>
          </p:nvSpPr>
          <p:spPr>
            <a:xfrm>
              <a:off x="2628245"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92" name="tx92"/>
            <p:cNvSpPr/>
            <p:nvPr/>
          </p:nvSpPr>
          <p:spPr>
            <a:xfrm>
              <a:off x="2624408" y="360022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93" name="tx93"/>
            <p:cNvSpPr/>
            <p:nvPr/>
          </p:nvSpPr>
          <p:spPr>
            <a:xfrm>
              <a:off x="2664745"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94" name="tx94"/>
            <p:cNvSpPr/>
            <p:nvPr/>
          </p:nvSpPr>
          <p:spPr>
            <a:xfrm>
              <a:off x="2652097" y="317465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95" name="tx95"/>
            <p:cNvSpPr/>
            <p:nvPr/>
          </p:nvSpPr>
          <p:spPr>
            <a:xfrm>
              <a:off x="2720556"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96" name="tx96"/>
            <p:cNvSpPr/>
            <p:nvPr/>
          </p:nvSpPr>
          <p:spPr>
            <a:xfrm>
              <a:off x="2724942" y="275098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97" name="tx97"/>
            <p:cNvSpPr/>
            <p:nvPr/>
          </p:nvSpPr>
          <p:spPr>
            <a:xfrm>
              <a:off x="2765318"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98" name="tx98"/>
            <p:cNvSpPr/>
            <p:nvPr/>
          </p:nvSpPr>
          <p:spPr>
            <a:xfrm>
              <a:off x="2748322" y="232933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99" name="tx99"/>
            <p:cNvSpPr/>
            <p:nvPr/>
          </p:nvSpPr>
          <p:spPr>
            <a:xfrm>
              <a:off x="2757683"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00" name="tx100"/>
            <p:cNvSpPr/>
            <p:nvPr/>
          </p:nvSpPr>
          <p:spPr>
            <a:xfrm>
              <a:off x="2748872"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01" name="tx101"/>
            <p:cNvSpPr/>
            <p:nvPr/>
          </p:nvSpPr>
          <p:spPr>
            <a:xfrm>
              <a:off x="2799707"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02" name="tx102"/>
            <p:cNvSpPr/>
            <p:nvPr/>
          </p:nvSpPr>
          <p:spPr>
            <a:xfrm>
              <a:off x="2795321"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03" name="tx103"/>
            <p:cNvSpPr/>
            <p:nvPr/>
          </p:nvSpPr>
          <p:spPr>
            <a:xfrm>
              <a:off x="2862092"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04" name="tx104"/>
            <p:cNvSpPr/>
            <p:nvPr/>
          </p:nvSpPr>
          <p:spPr>
            <a:xfrm>
              <a:off x="2836169"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05" name="rc10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06" name="pl10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5307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072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4083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43602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11" name="rc111"/>
            <p:cNvSpPr/>
            <p:nvPr/>
          </p:nvSpPr>
          <p:spPr>
            <a:xfrm>
              <a:off x="3241161" y="1192802"/>
              <a:ext cx="1379037" cy="211814"/>
            </a:xfrm>
            <a:prstGeom prst="rect">
              <a:avLst/>
            </a:prstGeom>
            <a:solidFill>
              <a:srgbClr val="D9D9D9">
                <a:alpha val="60000"/>
              </a:srgbClr>
            </a:solidFill>
          </p:spPr>
          <p:txBody>
            <a:bodyPr/>
            <a:lstStyle/>
            <a:p/>
          </p:txBody>
        </p:sp>
        <p:sp>
          <p:nvSpPr>
            <p:cNvPr id="112" name="pl112"/>
            <p:cNvSpPr/>
            <p:nvPr/>
          </p:nvSpPr>
          <p:spPr>
            <a:xfrm>
              <a:off x="427734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3" name="tx113"/>
            <p:cNvSpPr/>
            <p:nvPr/>
          </p:nvSpPr>
          <p:spPr>
            <a:xfrm>
              <a:off x="385591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79%</a:t>
              </a:r>
            </a:p>
          </p:txBody>
        </p:sp>
        <p:sp>
          <p:nvSpPr>
            <p:cNvPr id="114" name="pt114"/>
            <p:cNvSpPr/>
            <p:nvPr/>
          </p:nvSpPr>
          <p:spPr>
            <a:xfrm>
              <a:off x="378616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15" name="pt115"/>
            <p:cNvSpPr/>
            <p:nvPr/>
          </p:nvSpPr>
          <p:spPr>
            <a:xfrm>
              <a:off x="4007364"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6" name="pt116"/>
            <p:cNvSpPr/>
            <p:nvPr/>
          </p:nvSpPr>
          <p:spPr>
            <a:xfrm>
              <a:off x="4062664"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7" name="pt117"/>
            <p:cNvSpPr/>
            <p:nvPr/>
          </p:nvSpPr>
          <p:spPr>
            <a:xfrm>
              <a:off x="4062664"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18" name="pt118"/>
            <p:cNvSpPr/>
            <p:nvPr/>
          </p:nvSpPr>
          <p:spPr>
            <a:xfrm>
              <a:off x="4104139"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19" name="pt119"/>
            <p:cNvSpPr/>
            <p:nvPr/>
          </p:nvSpPr>
          <p:spPr>
            <a:xfrm>
              <a:off x="4104139"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0" name="pt120"/>
            <p:cNvSpPr/>
            <p:nvPr/>
          </p:nvSpPr>
          <p:spPr>
            <a:xfrm>
              <a:off x="4159438"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1" name="pt121"/>
            <p:cNvSpPr/>
            <p:nvPr/>
          </p:nvSpPr>
          <p:spPr>
            <a:xfrm>
              <a:off x="4173263"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22" name="pt122"/>
            <p:cNvSpPr/>
            <p:nvPr/>
          </p:nvSpPr>
          <p:spPr>
            <a:xfrm>
              <a:off x="4270038"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3" name="pt123"/>
            <p:cNvSpPr/>
            <p:nvPr/>
          </p:nvSpPr>
          <p:spPr>
            <a:xfrm>
              <a:off x="4283863"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4" name="pt124"/>
            <p:cNvSpPr/>
            <p:nvPr/>
          </p:nvSpPr>
          <p:spPr>
            <a:xfrm>
              <a:off x="4325338"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5" name="pt125"/>
            <p:cNvSpPr/>
            <p:nvPr/>
          </p:nvSpPr>
          <p:spPr>
            <a:xfrm>
              <a:off x="4325338"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6" name="pt126"/>
            <p:cNvSpPr/>
            <p:nvPr/>
          </p:nvSpPr>
          <p:spPr>
            <a:xfrm>
              <a:off x="4339163"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7" name="pt127"/>
            <p:cNvSpPr/>
            <p:nvPr/>
          </p:nvSpPr>
          <p:spPr>
            <a:xfrm>
              <a:off x="4339163"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8" name="pt128"/>
            <p:cNvSpPr/>
            <p:nvPr/>
          </p:nvSpPr>
          <p:spPr>
            <a:xfrm>
              <a:off x="4352987"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9" name="pt129"/>
            <p:cNvSpPr/>
            <p:nvPr/>
          </p:nvSpPr>
          <p:spPr>
            <a:xfrm>
              <a:off x="4366812"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0" name="pt130"/>
            <p:cNvSpPr/>
            <p:nvPr/>
          </p:nvSpPr>
          <p:spPr>
            <a:xfrm>
              <a:off x="4380637"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1" name="pt131"/>
            <p:cNvSpPr/>
            <p:nvPr/>
          </p:nvSpPr>
          <p:spPr>
            <a:xfrm>
              <a:off x="4449762" y="167356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4449762" y="146174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4463587" y="12499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449123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tx135"/>
            <p:cNvSpPr/>
            <p:nvPr/>
          </p:nvSpPr>
          <p:spPr>
            <a:xfrm>
              <a:off x="3904067" y="529276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36" name="tx136"/>
            <p:cNvSpPr/>
            <p:nvPr/>
          </p:nvSpPr>
          <p:spPr>
            <a:xfrm>
              <a:off x="4125266" y="508098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37" name="tx137"/>
            <p:cNvSpPr/>
            <p:nvPr/>
          </p:nvSpPr>
          <p:spPr>
            <a:xfrm>
              <a:off x="4180566" y="4871110"/>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38" name="tx138"/>
            <p:cNvSpPr/>
            <p:nvPr/>
          </p:nvSpPr>
          <p:spPr>
            <a:xfrm>
              <a:off x="4180566"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39" name="tx139"/>
            <p:cNvSpPr/>
            <p:nvPr/>
          </p:nvSpPr>
          <p:spPr>
            <a:xfrm>
              <a:off x="4222040" y="444550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40" name="tx140"/>
            <p:cNvSpPr/>
            <p:nvPr/>
          </p:nvSpPr>
          <p:spPr>
            <a:xfrm>
              <a:off x="4222040" y="423368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41" name="tx141"/>
            <p:cNvSpPr/>
            <p:nvPr/>
          </p:nvSpPr>
          <p:spPr>
            <a:xfrm>
              <a:off x="4277340" y="402191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42" name="tx142"/>
            <p:cNvSpPr/>
            <p:nvPr/>
          </p:nvSpPr>
          <p:spPr>
            <a:xfrm>
              <a:off x="4291165" y="381005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43" name="tx143"/>
            <p:cNvSpPr/>
            <p:nvPr/>
          </p:nvSpPr>
          <p:spPr>
            <a:xfrm>
              <a:off x="4090696" y="360022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144" name="tx144"/>
            <p:cNvSpPr/>
            <p:nvPr/>
          </p:nvSpPr>
          <p:spPr>
            <a:xfrm>
              <a:off x="4113372" y="338840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45" name="tx145"/>
            <p:cNvSpPr/>
            <p:nvPr/>
          </p:nvSpPr>
          <p:spPr>
            <a:xfrm>
              <a:off x="4172469" y="317659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146" name="tx146"/>
            <p:cNvSpPr/>
            <p:nvPr/>
          </p:nvSpPr>
          <p:spPr>
            <a:xfrm>
              <a:off x="4141532" y="29647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47" name="tx147"/>
            <p:cNvSpPr/>
            <p:nvPr/>
          </p:nvSpPr>
          <p:spPr>
            <a:xfrm>
              <a:off x="4155474" y="275296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48" name="tx148"/>
            <p:cNvSpPr/>
            <p:nvPr/>
          </p:nvSpPr>
          <p:spPr>
            <a:xfrm>
              <a:off x="4151010" y="2541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149" name="tx149"/>
            <p:cNvSpPr/>
            <p:nvPr/>
          </p:nvSpPr>
          <p:spPr>
            <a:xfrm>
              <a:off x="4156023"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150" name="tx150"/>
            <p:cNvSpPr/>
            <p:nvPr/>
          </p:nvSpPr>
          <p:spPr>
            <a:xfrm>
              <a:off x="4187393" y="211553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51" name="tx151"/>
            <p:cNvSpPr/>
            <p:nvPr/>
          </p:nvSpPr>
          <p:spPr>
            <a:xfrm>
              <a:off x="4183634" y="19057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52" name="tx152"/>
            <p:cNvSpPr/>
            <p:nvPr/>
          </p:nvSpPr>
          <p:spPr>
            <a:xfrm>
              <a:off x="4248334" y="1693887"/>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53" name="tx153"/>
            <p:cNvSpPr/>
            <p:nvPr/>
          </p:nvSpPr>
          <p:spPr>
            <a:xfrm>
              <a:off x="4243947" y="148207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154" name="tx154"/>
            <p:cNvSpPr/>
            <p:nvPr/>
          </p:nvSpPr>
          <p:spPr>
            <a:xfrm>
              <a:off x="4310719"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155" name="tx155"/>
            <p:cNvSpPr/>
            <p:nvPr/>
          </p:nvSpPr>
          <p:spPr>
            <a:xfrm>
              <a:off x="429862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156" name="rc15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157" name="pl15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9794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2559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5324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08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4689788" y="1198376"/>
              <a:ext cx="1379037" cy="222963"/>
            </a:xfrm>
            <a:prstGeom prst="rect">
              <a:avLst/>
            </a:prstGeom>
            <a:solidFill>
              <a:srgbClr val="D9D9D9">
                <a:alpha val="60000"/>
              </a:srgbClr>
            </a:solidFill>
          </p:spPr>
          <p:txBody>
            <a:bodyPr/>
            <a:lstStyle/>
            <a:p/>
          </p:txBody>
        </p:sp>
        <p:sp>
          <p:nvSpPr>
            <p:cNvPr id="163" name="pl163"/>
            <p:cNvSpPr/>
            <p:nvPr/>
          </p:nvSpPr>
          <p:spPr>
            <a:xfrm>
              <a:off x="54356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50142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58%</a:t>
              </a:r>
            </a:p>
          </p:txBody>
        </p:sp>
        <p:sp>
          <p:nvSpPr>
            <p:cNvPr id="165" name="pt165"/>
            <p:cNvSpPr/>
            <p:nvPr/>
          </p:nvSpPr>
          <p:spPr>
            <a:xfrm>
              <a:off x="470944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5055067"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7" name="pt167"/>
            <p:cNvSpPr/>
            <p:nvPr/>
          </p:nvSpPr>
          <p:spPr>
            <a:xfrm>
              <a:off x="5082717"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8" name="pt168"/>
            <p:cNvSpPr/>
            <p:nvPr/>
          </p:nvSpPr>
          <p:spPr>
            <a:xfrm>
              <a:off x="5138017"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9" name="pt169"/>
            <p:cNvSpPr/>
            <p:nvPr/>
          </p:nvSpPr>
          <p:spPr>
            <a:xfrm>
              <a:off x="5234791" y="43825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0" name="pt170"/>
            <p:cNvSpPr/>
            <p:nvPr/>
          </p:nvSpPr>
          <p:spPr>
            <a:xfrm>
              <a:off x="5248616" y="4159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1" name="pt171"/>
            <p:cNvSpPr/>
            <p:nvPr/>
          </p:nvSpPr>
          <p:spPr>
            <a:xfrm>
              <a:off x="5290091" y="39366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2" name="pt172"/>
            <p:cNvSpPr/>
            <p:nvPr/>
          </p:nvSpPr>
          <p:spPr>
            <a:xfrm>
              <a:off x="5331566" y="37136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3" name="pt173"/>
            <p:cNvSpPr/>
            <p:nvPr/>
          </p:nvSpPr>
          <p:spPr>
            <a:xfrm>
              <a:off x="5373041" y="349071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74" name="pt174"/>
            <p:cNvSpPr/>
            <p:nvPr/>
          </p:nvSpPr>
          <p:spPr>
            <a:xfrm>
              <a:off x="5469815" y="326774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5" name="pt175"/>
            <p:cNvSpPr/>
            <p:nvPr/>
          </p:nvSpPr>
          <p:spPr>
            <a:xfrm>
              <a:off x="5483640" y="304478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6" name="pt176"/>
            <p:cNvSpPr/>
            <p:nvPr/>
          </p:nvSpPr>
          <p:spPr>
            <a:xfrm>
              <a:off x="5497465" y="282182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7" name="pt177"/>
            <p:cNvSpPr/>
            <p:nvPr/>
          </p:nvSpPr>
          <p:spPr>
            <a:xfrm>
              <a:off x="5538940" y="259885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78" name="pt178"/>
            <p:cNvSpPr/>
            <p:nvPr/>
          </p:nvSpPr>
          <p:spPr>
            <a:xfrm>
              <a:off x="5552765" y="237589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9" name="pt179"/>
            <p:cNvSpPr/>
            <p:nvPr/>
          </p:nvSpPr>
          <p:spPr>
            <a:xfrm>
              <a:off x="5635715" y="215293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0" name="pt180"/>
            <p:cNvSpPr/>
            <p:nvPr/>
          </p:nvSpPr>
          <p:spPr>
            <a:xfrm>
              <a:off x="5635715" y="19299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81" name="pt181"/>
            <p:cNvSpPr/>
            <p:nvPr/>
          </p:nvSpPr>
          <p:spPr>
            <a:xfrm>
              <a:off x="571866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2" name="pt182"/>
            <p:cNvSpPr/>
            <p:nvPr/>
          </p:nvSpPr>
          <p:spPr>
            <a:xfrm>
              <a:off x="577396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3" name="pt183"/>
            <p:cNvSpPr/>
            <p:nvPr/>
          </p:nvSpPr>
          <p:spPr>
            <a:xfrm>
              <a:off x="5870738" y="12610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4" name="pt184"/>
            <p:cNvSpPr/>
            <p:nvPr/>
          </p:nvSpPr>
          <p:spPr>
            <a:xfrm>
              <a:off x="5870738"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5" name="tx185"/>
            <p:cNvSpPr/>
            <p:nvPr/>
          </p:nvSpPr>
          <p:spPr>
            <a:xfrm>
              <a:off x="4827346" y="52947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186" name="tx186"/>
            <p:cNvSpPr/>
            <p:nvPr/>
          </p:nvSpPr>
          <p:spPr>
            <a:xfrm>
              <a:off x="5172969"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187" name="tx187"/>
            <p:cNvSpPr/>
            <p:nvPr/>
          </p:nvSpPr>
          <p:spPr>
            <a:xfrm>
              <a:off x="5200619"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188" name="tx188"/>
            <p:cNvSpPr/>
            <p:nvPr/>
          </p:nvSpPr>
          <p:spPr>
            <a:xfrm>
              <a:off x="5255919" y="462585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189" name="tx189"/>
            <p:cNvSpPr/>
            <p:nvPr/>
          </p:nvSpPr>
          <p:spPr>
            <a:xfrm>
              <a:off x="5352693" y="440094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190" name="tx190"/>
            <p:cNvSpPr/>
            <p:nvPr/>
          </p:nvSpPr>
          <p:spPr>
            <a:xfrm>
              <a:off x="5366518" y="417992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191" name="tx191"/>
            <p:cNvSpPr/>
            <p:nvPr/>
          </p:nvSpPr>
          <p:spPr>
            <a:xfrm>
              <a:off x="5407993" y="3954982"/>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192" name="tx192"/>
            <p:cNvSpPr/>
            <p:nvPr/>
          </p:nvSpPr>
          <p:spPr>
            <a:xfrm>
              <a:off x="5449468" y="3732019"/>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193" name="tx193"/>
            <p:cNvSpPr/>
            <p:nvPr/>
          </p:nvSpPr>
          <p:spPr>
            <a:xfrm>
              <a:off x="5490943" y="35090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194" name="tx194"/>
            <p:cNvSpPr/>
            <p:nvPr/>
          </p:nvSpPr>
          <p:spPr>
            <a:xfrm>
              <a:off x="5587717" y="3288072"/>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195" name="tx195"/>
            <p:cNvSpPr/>
            <p:nvPr/>
          </p:nvSpPr>
          <p:spPr>
            <a:xfrm>
              <a:off x="5601542" y="3063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196" name="tx196"/>
            <p:cNvSpPr/>
            <p:nvPr/>
          </p:nvSpPr>
          <p:spPr>
            <a:xfrm>
              <a:off x="5615367" y="2842146"/>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197" name="tx197"/>
            <p:cNvSpPr/>
            <p:nvPr/>
          </p:nvSpPr>
          <p:spPr>
            <a:xfrm>
              <a:off x="5656842" y="261724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198" name="tx198"/>
            <p:cNvSpPr/>
            <p:nvPr/>
          </p:nvSpPr>
          <p:spPr>
            <a:xfrm>
              <a:off x="5670667" y="2396220"/>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199" name="tx199"/>
            <p:cNvSpPr/>
            <p:nvPr/>
          </p:nvSpPr>
          <p:spPr>
            <a:xfrm>
              <a:off x="5753616"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00" name="tx200"/>
            <p:cNvSpPr/>
            <p:nvPr/>
          </p:nvSpPr>
          <p:spPr>
            <a:xfrm>
              <a:off x="5753616" y="1950294"/>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01" name="tx201"/>
            <p:cNvSpPr/>
            <p:nvPr/>
          </p:nvSpPr>
          <p:spPr>
            <a:xfrm>
              <a:off x="5526047" y="172539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02" name="tx202"/>
            <p:cNvSpPr/>
            <p:nvPr/>
          </p:nvSpPr>
          <p:spPr>
            <a:xfrm>
              <a:off x="5577000"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03" name="tx203"/>
            <p:cNvSpPr/>
            <p:nvPr/>
          </p:nvSpPr>
          <p:spPr>
            <a:xfrm>
              <a:off x="5717870"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04" name="tx204"/>
            <p:cNvSpPr/>
            <p:nvPr/>
          </p:nvSpPr>
          <p:spPr>
            <a:xfrm>
              <a:off x="566492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05" name="rc205"/>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206" name="pl206"/>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64280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7045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698104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2575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11" name="rc211"/>
            <p:cNvSpPr/>
            <p:nvPr/>
          </p:nvSpPr>
          <p:spPr>
            <a:xfrm>
              <a:off x="6138414" y="1192802"/>
              <a:ext cx="1379037" cy="211814"/>
            </a:xfrm>
            <a:prstGeom prst="rect">
              <a:avLst/>
            </a:prstGeom>
            <a:solidFill>
              <a:srgbClr val="D9D9D9">
                <a:alpha val="60000"/>
              </a:srgbClr>
            </a:solidFill>
          </p:spPr>
          <p:txBody>
            <a:bodyPr/>
            <a:lstStyle/>
            <a:p/>
          </p:txBody>
        </p:sp>
        <p:sp>
          <p:nvSpPr>
            <p:cNvPr id="212" name="pl212"/>
            <p:cNvSpPr/>
            <p:nvPr/>
          </p:nvSpPr>
          <p:spPr>
            <a:xfrm>
              <a:off x="714694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13" name="tx213"/>
            <p:cNvSpPr/>
            <p:nvPr/>
          </p:nvSpPr>
          <p:spPr>
            <a:xfrm>
              <a:off x="6725520"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77%</a:t>
              </a:r>
            </a:p>
          </p:txBody>
        </p:sp>
        <p:sp>
          <p:nvSpPr>
            <p:cNvPr id="214" name="pt214"/>
            <p:cNvSpPr/>
            <p:nvPr/>
          </p:nvSpPr>
          <p:spPr>
            <a:xfrm>
              <a:off x="6711068"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15" name="pt215"/>
            <p:cNvSpPr/>
            <p:nvPr/>
          </p:nvSpPr>
          <p:spPr>
            <a:xfrm>
              <a:off x="6876967" y="506260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6" name="pt216"/>
            <p:cNvSpPr/>
            <p:nvPr/>
          </p:nvSpPr>
          <p:spPr>
            <a:xfrm>
              <a:off x="6932267" y="485078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7" name="pt217"/>
            <p:cNvSpPr/>
            <p:nvPr/>
          </p:nvSpPr>
          <p:spPr>
            <a:xfrm>
              <a:off x="6946092" y="463897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18" name="pt218"/>
            <p:cNvSpPr/>
            <p:nvPr/>
          </p:nvSpPr>
          <p:spPr>
            <a:xfrm>
              <a:off x="7001391" y="442715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19" name="pt219"/>
            <p:cNvSpPr/>
            <p:nvPr/>
          </p:nvSpPr>
          <p:spPr>
            <a:xfrm>
              <a:off x="7015216"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0" name="pt220"/>
            <p:cNvSpPr/>
            <p:nvPr/>
          </p:nvSpPr>
          <p:spPr>
            <a:xfrm>
              <a:off x="7029041" y="4003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1" name="pt221"/>
            <p:cNvSpPr/>
            <p:nvPr/>
          </p:nvSpPr>
          <p:spPr>
            <a:xfrm>
              <a:off x="7098166" y="3791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22" name="pt222"/>
            <p:cNvSpPr/>
            <p:nvPr/>
          </p:nvSpPr>
          <p:spPr>
            <a:xfrm>
              <a:off x="7139641" y="3579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3" name="pt223"/>
            <p:cNvSpPr/>
            <p:nvPr/>
          </p:nvSpPr>
          <p:spPr>
            <a:xfrm>
              <a:off x="7139641" y="336808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4" name="pt224"/>
            <p:cNvSpPr/>
            <p:nvPr/>
          </p:nvSpPr>
          <p:spPr>
            <a:xfrm>
              <a:off x="7181116"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5" name="pt225"/>
            <p:cNvSpPr/>
            <p:nvPr/>
          </p:nvSpPr>
          <p:spPr>
            <a:xfrm>
              <a:off x="7194940" y="294445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6" name="pt226"/>
            <p:cNvSpPr/>
            <p:nvPr/>
          </p:nvSpPr>
          <p:spPr>
            <a:xfrm>
              <a:off x="7194940" y="2732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7" name="pt227"/>
            <p:cNvSpPr/>
            <p:nvPr/>
          </p:nvSpPr>
          <p:spPr>
            <a:xfrm>
              <a:off x="7222590" y="2520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8" name="pt228"/>
            <p:cNvSpPr/>
            <p:nvPr/>
          </p:nvSpPr>
          <p:spPr>
            <a:xfrm>
              <a:off x="7250240" y="2309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9" name="pt229"/>
            <p:cNvSpPr/>
            <p:nvPr/>
          </p:nvSpPr>
          <p:spPr>
            <a:xfrm>
              <a:off x="7250240" y="209719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0" name="pt230"/>
            <p:cNvSpPr/>
            <p:nvPr/>
          </p:nvSpPr>
          <p:spPr>
            <a:xfrm>
              <a:off x="7277890" y="188537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1" name="pt231"/>
            <p:cNvSpPr/>
            <p:nvPr/>
          </p:nvSpPr>
          <p:spPr>
            <a:xfrm>
              <a:off x="7305540" y="167356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2" name="pt232"/>
            <p:cNvSpPr/>
            <p:nvPr/>
          </p:nvSpPr>
          <p:spPr>
            <a:xfrm>
              <a:off x="7305540" y="146174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3" name="pt233"/>
            <p:cNvSpPr/>
            <p:nvPr/>
          </p:nvSpPr>
          <p:spPr>
            <a:xfrm>
              <a:off x="7319365" y="12499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4" name="pt234"/>
            <p:cNvSpPr/>
            <p:nvPr/>
          </p:nvSpPr>
          <p:spPr>
            <a:xfrm>
              <a:off x="7319365"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5" name="tx235"/>
            <p:cNvSpPr/>
            <p:nvPr/>
          </p:nvSpPr>
          <p:spPr>
            <a:xfrm>
              <a:off x="6828970" y="529279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36" name="tx236"/>
            <p:cNvSpPr/>
            <p:nvPr/>
          </p:nvSpPr>
          <p:spPr>
            <a:xfrm>
              <a:off x="6994869"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37" name="tx237"/>
            <p:cNvSpPr/>
            <p:nvPr/>
          </p:nvSpPr>
          <p:spPr>
            <a:xfrm>
              <a:off x="7050169" y="4869130"/>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38" name="tx238"/>
            <p:cNvSpPr/>
            <p:nvPr/>
          </p:nvSpPr>
          <p:spPr>
            <a:xfrm>
              <a:off x="7063993" y="4659295"/>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39" name="tx239"/>
            <p:cNvSpPr/>
            <p:nvPr/>
          </p:nvSpPr>
          <p:spPr>
            <a:xfrm>
              <a:off x="7119293" y="444550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40" name="tx240"/>
            <p:cNvSpPr/>
            <p:nvPr/>
          </p:nvSpPr>
          <p:spPr>
            <a:xfrm>
              <a:off x="7133118" y="4233686"/>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41" name="tx241"/>
            <p:cNvSpPr/>
            <p:nvPr/>
          </p:nvSpPr>
          <p:spPr>
            <a:xfrm>
              <a:off x="7146943" y="4021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42" name="tx242"/>
            <p:cNvSpPr/>
            <p:nvPr/>
          </p:nvSpPr>
          <p:spPr>
            <a:xfrm>
              <a:off x="7216068"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43" name="tx243"/>
            <p:cNvSpPr/>
            <p:nvPr/>
          </p:nvSpPr>
          <p:spPr>
            <a:xfrm>
              <a:off x="6955835" y="360022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244" name="tx244"/>
            <p:cNvSpPr/>
            <p:nvPr/>
          </p:nvSpPr>
          <p:spPr>
            <a:xfrm>
              <a:off x="6960222" y="33864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45" name="tx245"/>
            <p:cNvSpPr/>
            <p:nvPr/>
          </p:nvSpPr>
          <p:spPr>
            <a:xfrm>
              <a:off x="6979687" y="317659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46" name="tx246"/>
            <p:cNvSpPr/>
            <p:nvPr/>
          </p:nvSpPr>
          <p:spPr>
            <a:xfrm>
              <a:off x="6997937" y="29647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47" name="tx247"/>
            <p:cNvSpPr/>
            <p:nvPr/>
          </p:nvSpPr>
          <p:spPr>
            <a:xfrm>
              <a:off x="702444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248" name="tx248"/>
            <p:cNvSpPr/>
            <p:nvPr/>
          </p:nvSpPr>
          <p:spPr>
            <a:xfrm>
              <a:off x="7069722" y="254114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249" name="tx249"/>
            <p:cNvSpPr/>
            <p:nvPr/>
          </p:nvSpPr>
          <p:spPr>
            <a:xfrm>
              <a:off x="7053276" y="232739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250" name="tx250"/>
            <p:cNvSpPr/>
            <p:nvPr/>
          </p:nvSpPr>
          <p:spPr>
            <a:xfrm>
              <a:off x="7066551" y="2117516"/>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51" name="tx251"/>
            <p:cNvSpPr/>
            <p:nvPr/>
          </p:nvSpPr>
          <p:spPr>
            <a:xfrm>
              <a:off x="7080926" y="190570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252" name="tx252"/>
            <p:cNvSpPr/>
            <p:nvPr/>
          </p:nvSpPr>
          <p:spPr>
            <a:xfrm>
              <a:off x="7112923" y="16919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53" name="tx253"/>
            <p:cNvSpPr/>
            <p:nvPr/>
          </p:nvSpPr>
          <p:spPr>
            <a:xfrm>
              <a:off x="7117387" y="1482072"/>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254" name="tx254"/>
            <p:cNvSpPr/>
            <p:nvPr/>
          </p:nvSpPr>
          <p:spPr>
            <a:xfrm>
              <a:off x="7166496"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255" name="tx255"/>
            <p:cNvSpPr/>
            <p:nvPr/>
          </p:nvSpPr>
          <p:spPr>
            <a:xfrm>
              <a:off x="7113550"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256" name="rc256"/>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257" name="pl257"/>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787667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15317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4296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87061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62" name="rc262"/>
            <p:cNvSpPr/>
            <p:nvPr/>
          </p:nvSpPr>
          <p:spPr>
            <a:xfrm>
              <a:off x="7587040" y="1192802"/>
              <a:ext cx="1379037" cy="211814"/>
            </a:xfrm>
            <a:prstGeom prst="rect">
              <a:avLst/>
            </a:prstGeom>
            <a:solidFill>
              <a:srgbClr val="D9D9D9">
                <a:alpha val="60000"/>
              </a:srgbClr>
            </a:solidFill>
          </p:spPr>
          <p:txBody>
            <a:bodyPr/>
            <a:lstStyle/>
            <a:p/>
          </p:txBody>
        </p:sp>
        <p:sp>
          <p:nvSpPr>
            <p:cNvPr id="263" name="pl263"/>
            <p:cNvSpPr/>
            <p:nvPr/>
          </p:nvSpPr>
          <p:spPr>
            <a:xfrm>
              <a:off x="842967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64" name="tx264"/>
            <p:cNvSpPr/>
            <p:nvPr/>
          </p:nvSpPr>
          <p:spPr>
            <a:xfrm>
              <a:off x="800824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65%</a:t>
              </a:r>
            </a:p>
          </p:txBody>
        </p:sp>
        <p:sp>
          <p:nvSpPr>
            <p:cNvPr id="265" name="pt265"/>
            <p:cNvSpPr/>
            <p:nvPr/>
          </p:nvSpPr>
          <p:spPr>
            <a:xfrm>
              <a:off x="7579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6" name="pt266"/>
            <p:cNvSpPr/>
            <p:nvPr/>
          </p:nvSpPr>
          <p:spPr>
            <a:xfrm>
              <a:off x="7910845" y="50626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7" name="pt267"/>
            <p:cNvSpPr/>
            <p:nvPr/>
          </p:nvSpPr>
          <p:spPr>
            <a:xfrm>
              <a:off x="8049095" y="485078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8" name="pt268"/>
            <p:cNvSpPr/>
            <p:nvPr/>
          </p:nvSpPr>
          <p:spPr>
            <a:xfrm>
              <a:off x="8090569" y="463897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69" name="pt269"/>
            <p:cNvSpPr/>
            <p:nvPr/>
          </p:nvSpPr>
          <p:spPr>
            <a:xfrm>
              <a:off x="8118219" y="442715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70" name="pt270"/>
            <p:cNvSpPr/>
            <p:nvPr/>
          </p:nvSpPr>
          <p:spPr>
            <a:xfrm>
              <a:off x="8394718" y="421534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1" name="pt271"/>
            <p:cNvSpPr/>
            <p:nvPr/>
          </p:nvSpPr>
          <p:spPr>
            <a:xfrm>
              <a:off x="8394718" y="4003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2" name="pt272"/>
            <p:cNvSpPr/>
            <p:nvPr/>
          </p:nvSpPr>
          <p:spPr>
            <a:xfrm>
              <a:off x="8408543" y="379171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3" name="pt273"/>
            <p:cNvSpPr/>
            <p:nvPr/>
          </p:nvSpPr>
          <p:spPr>
            <a:xfrm>
              <a:off x="8422368" y="357989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74" name="pt274"/>
            <p:cNvSpPr/>
            <p:nvPr/>
          </p:nvSpPr>
          <p:spPr>
            <a:xfrm>
              <a:off x="8450018" y="33680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5" name="pt275"/>
            <p:cNvSpPr/>
            <p:nvPr/>
          </p:nvSpPr>
          <p:spPr>
            <a:xfrm>
              <a:off x="8450018"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6" name="pt276"/>
            <p:cNvSpPr/>
            <p:nvPr/>
          </p:nvSpPr>
          <p:spPr>
            <a:xfrm>
              <a:off x="8477668" y="2944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7" name="pt277"/>
            <p:cNvSpPr/>
            <p:nvPr/>
          </p:nvSpPr>
          <p:spPr>
            <a:xfrm>
              <a:off x="8477668" y="2732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8" name="pt278"/>
            <p:cNvSpPr/>
            <p:nvPr/>
          </p:nvSpPr>
          <p:spPr>
            <a:xfrm>
              <a:off x="8505317" y="252082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79" name="pt279"/>
            <p:cNvSpPr/>
            <p:nvPr/>
          </p:nvSpPr>
          <p:spPr>
            <a:xfrm>
              <a:off x="8560617" y="230900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0" name="pt280"/>
            <p:cNvSpPr/>
            <p:nvPr/>
          </p:nvSpPr>
          <p:spPr>
            <a:xfrm>
              <a:off x="8574442" y="209719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81" name="pt281"/>
            <p:cNvSpPr/>
            <p:nvPr/>
          </p:nvSpPr>
          <p:spPr>
            <a:xfrm>
              <a:off x="8588267" y="18853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8602092" y="167356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8685042" y="146174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8712691" y="12499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5" name="pt285"/>
            <p:cNvSpPr/>
            <p:nvPr/>
          </p:nvSpPr>
          <p:spPr>
            <a:xfrm>
              <a:off x="8726516" y="103811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tx286"/>
            <p:cNvSpPr/>
            <p:nvPr/>
          </p:nvSpPr>
          <p:spPr>
            <a:xfrm>
              <a:off x="7696949"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287" name="tx287"/>
            <p:cNvSpPr/>
            <p:nvPr/>
          </p:nvSpPr>
          <p:spPr>
            <a:xfrm>
              <a:off x="8028747" y="508094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288" name="tx288"/>
            <p:cNvSpPr/>
            <p:nvPr/>
          </p:nvSpPr>
          <p:spPr>
            <a:xfrm>
              <a:off x="8166996" y="4869169"/>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289" name="tx289"/>
            <p:cNvSpPr/>
            <p:nvPr/>
          </p:nvSpPr>
          <p:spPr>
            <a:xfrm>
              <a:off x="8208471" y="465731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290" name="tx290"/>
            <p:cNvSpPr/>
            <p:nvPr/>
          </p:nvSpPr>
          <p:spPr>
            <a:xfrm>
              <a:off x="8236121" y="4445500"/>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291" name="tx291"/>
            <p:cNvSpPr/>
            <p:nvPr/>
          </p:nvSpPr>
          <p:spPr>
            <a:xfrm>
              <a:off x="8512620" y="423566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292" name="tx292"/>
            <p:cNvSpPr/>
            <p:nvPr/>
          </p:nvSpPr>
          <p:spPr>
            <a:xfrm>
              <a:off x="8512620" y="402191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293" name="tx293"/>
            <p:cNvSpPr/>
            <p:nvPr/>
          </p:nvSpPr>
          <p:spPr>
            <a:xfrm>
              <a:off x="8526445" y="3812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294" name="tx294"/>
            <p:cNvSpPr/>
            <p:nvPr/>
          </p:nvSpPr>
          <p:spPr>
            <a:xfrm>
              <a:off x="8540270" y="3600221"/>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295" name="tx295"/>
            <p:cNvSpPr/>
            <p:nvPr/>
          </p:nvSpPr>
          <p:spPr>
            <a:xfrm>
              <a:off x="8567920" y="338642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COM</a:t>
              </a:r>
            </a:p>
          </p:txBody>
        </p:sp>
        <p:sp>
          <p:nvSpPr>
            <p:cNvPr id="296" name="tx296"/>
            <p:cNvSpPr/>
            <p:nvPr/>
          </p:nvSpPr>
          <p:spPr>
            <a:xfrm>
              <a:off x="8567920" y="31746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297" name="tx297"/>
            <p:cNvSpPr/>
            <p:nvPr/>
          </p:nvSpPr>
          <p:spPr>
            <a:xfrm>
              <a:off x="8595569"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298" name="tx298"/>
            <p:cNvSpPr/>
            <p:nvPr/>
          </p:nvSpPr>
          <p:spPr>
            <a:xfrm>
              <a:off x="8595569" y="2752961"/>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299" name="tx299"/>
            <p:cNvSpPr/>
            <p:nvPr/>
          </p:nvSpPr>
          <p:spPr>
            <a:xfrm>
              <a:off x="8623219" y="2541146"/>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00" name="tx300"/>
            <p:cNvSpPr/>
            <p:nvPr/>
          </p:nvSpPr>
          <p:spPr>
            <a:xfrm>
              <a:off x="8678519" y="2329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01" name="tx301"/>
            <p:cNvSpPr/>
            <p:nvPr/>
          </p:nvSpPr>
          <p:spPr>
            <a:xfrm>
              <a:off x="8692344" y="211751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02" name="tx302"/>
            <p:cNvSpPr/>
            <p:nvPr/>
          </p:nvSpPr>
          <p:spPr>
            <a:xfrm>
              <a:off x="8435399" y="190570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03" name="tx303"/>
            <p:cNvSpPr/>
            <p:nvPr/>
          </p:nvSpPr>
          <p:spPr>
            <a:xfrm>
              <a:off x="8418287" y="16938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04" name="tx304"/>
            <p:cNvSpPr/>
            <p:nvPr/>
          </p:nvSpPr>
          <p:spPr>
            <a:xfrm>
              <a:off x="8488077" y="1480131"/>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05" name="tx305"/>
            <p:cNvSpPr/>
            <p:nvPr/>
          </p:nvSpPr>
          <p:spPr>
            <a:xfrm>
              <a:off x="8559823" y="1270257"/>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06" name="tx306"/>
            <p:cNvSpPr/>
            <p:nvPr/>
          </p:nvSpPr>
          <p:spPr>
            <a:xfrm>
              <a:off x="8520702"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07" name="rc307"/>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308" name="pl308"/>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932529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960179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987829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2" name="pl312"/>
            <p:cNvSpPr/>
            <p:nvPr/>
          </p:nvSpPr>
          <p:spPr>
            <a:xfrm>
              <a:off x="101547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13" name="rc313"/>
            <p:cNvSpPr/>
            <p:nvPr/>
          </p:nvSpPr>
          <p:spPr>
            <a:xfrm>
              <a:off x="9035667" y="1421339"/>
              <a:ext cx="1379037" cy="222963"/>
            </a:xfrm>
            <a:prstGeom prst="rect">
              <a:avLst/>
            </a:prstGeom>
            <a:solidFill>
              <a:srgbClr val="D9D9D9">
                <a:alpha val="60000"/>
              </a:srgbClr>
            </a:solidFill>
          </p:spPr>
          <p:txBody>
            <a:bodyPr/>
            <a:lstStyle/>
            <a:p/>
          </p:txBody>
        </p:sp>
        <p:sp>
          <p:nvSpPr>
            <p:cNvPr id="314" name="pl314"/>
            <p:cNvSpPr/>
            <p:nvPr/>
          </p:nvSpPr>
          <p:spPr>
            <a:xfrm>
              <a:off x="1003037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15" name="tx315"/>
            <p:cNvSpPr/>
            <p:nvPr/>
          </p:nvSpPr>
          <p:spPr>
            <a:xfrm>
              <a:off x="9608948"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76%</a:t>
              </a:r>
            </a:p>
          </p:txBody>
        </p:sp>
        <p:sp>
          <p:nvSpPr>
            <p:cNvPr id="316" name="pt316"/>
            <p:cNvSpPr/>
            <p:nvPr/>
          </p:nvSpPr>
          <p:spPr>
            <a:xfrm>
              <a:off x="920739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7" name="pt317"/>
            <p:cNvSpPr/>
            <p:nvPr/>
          </p:nvSpPr>
          <p:spPr>
            <a:xfrm>
              <a:off x="9304172"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8" name="pt318"/>
            <p:cNvSpPr/>
            <p:nvPr/>
          </p:nvSpPr>
          <p:spPr>
            <a:xfrm>
              <a:off x="9677445"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9" name="pt319"/>
            <p:cNvSpPr/>
            <p:nvPr/>
          </p:nvSpPr>
          <p:spPr>
            <a:xfrm>
              <a:off x="9705095"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20" name="pt320"/>
            <p:cNvSpPr/>
            <p:nvPr/>
          </p:nvSpPr>
          <p:spPr>
            <a:xfrm>
              <a:off x="9829519"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21" name="pt321"/>
            <p:cNvSpPr/>
            <p:nvPr/>
          </p:nvSpPr>
          <p:spPr>
            <a:xfrm>
              <a:off x="9898644"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2" name="pt322"/>
            <p:cNvSpPr/>
            <p:nvPr/>
          </p:nvSpPr>
          <p:spPr>
            <a:xfrm>
              <a:off x="10050718"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10064543" y="37136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10078368" y="349071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10133668" y="326774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10147493" y="304478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10147493"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10147493"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10175143" y="237589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0" name="pt330"/>
            <p:cNvSpPr/>
            <p:nvPr/>
          </p:nvSpPr>
          <p:spPr>
            <a:xfrm>
              <a:off x="10188968" y="21529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10188968" y="19299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10244267"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3" name="pt333"/>
            <p:cNvSpPr/>
            <p:nvPr/>
          </p:nvSpPr>
          <p:spPr>
            <a:xfrm>
              <a:off x="10258092"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4" name="pt334"/>
            <p:cNvSpPr/>
            <p:nvPr/>
          </p:nvSpPr>
          <p:spPr>
            <a:xfrm>
              <a:off x="1025809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5" name="pt335"/>
            <p:cNvSpPr/>
            <p:nvPr/>
          </p:nvSpPr>
          <p:spPr>
            <a:xfrm>
              <a:off x="1027191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6" name="tx336"/>
            <p:cNvSpPr/>
            <p:nvPr/>
          </p:nvSpPr>
          <p:spPr>
            <a:xfrm>
              <a:off x="9325299" y="5292760"/>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37" name="tx337"/>
            <p:cNvSpPr/>
            <p:nvPr/>
          </p:nvSpPr>
          <p:spPr>
            <a:xfrm>
              <a:off x="9422074"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38" name="tx338"/>
            <p:cNvSpPr/>
            <p:nvPr/>
          </p:nvSpPr>
          <p:spPr>
            <a:xfrm>
              <a:off x="9795347"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39" name="tx339"/>
            <p:cNvSpPr/>
            <p:nvPr/>
          </p:nvSpPr>
          <p:spPr>
            <a:xfrm>
              <a:off x="9822997"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40" name="tx340"/>
            <p:cNvSpPr/>
            <p:nvPr/>
          </p:nvSpPr>
          <p:spPr>
            <a:xfrm>
              <a:off x="9947421"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41" name="tx341"/>
            <p:cNvSpPr/>
            <p:nvPr/>
          </p:nvSpPr>
          <p:spPr>
            <a:xfrm>
              <a:off x="10016546"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42" name="tx342"/>
            <p:cNvSpPr/>
            <p:nvPr/>
          </p:nvSpPr>
          <p:spPr>
            <a:xfrm>
              <a:off x="9871377" y="395696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43" name="tx343"/>
            <p:cNvSpPr/>
            <p:nvPr/>
          </p:nvSpPr>
          <p:spPr>
            <a:xfrm>
              <a:off x="9894052" y="373399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44" name="tx344"/>
            <p:cNvSpPr/>
            <p:nvPr/>
          </p:nvSpPr>
          <p:spPr>
            <a:xfrm>
              <a:off x="9881365" y="351103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45" name="tx345"/>
            <p:cNvSpPr/>
            <p:nvPr/>
          </p:nvSpPr>
          <p:spPr>
            <a:xfrm>
              <a:off x="9949863"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46" name="tx346"/>
            <p:cNvSpPr/>
            <p:nvPr/>
          </p:nvSpPr>
          <p:spPr>
            <a:xfrm>
              <a:off x="9994625" y="306510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347" name="tx347"/>
            <p:cNvSpPr/>
            <p:nvPr/>
          </p:nvSpPr>
          <p:spPr>
            <a:xfrm>
              <a:off x="9968074" y="284016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348" name="tx348"/>
            <p:cNvSpPr/>
            <p:nvPr/>
          </p:nvSpPr>
          <p:spPr>
            <a:xfrm>
              <a:off x="9959340" y="2619183"/>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49" name="tx349"/>
            <p:cNvSpPr/>
            <p:nvPr/>
          </p:nvSpPr>
          <p:spPr>
            <a:xfrm>
              <a:off x="9978178"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50" name="tx350"/>
            <p:cNvSpPr/>
            <p:nvPr/>
          </p:nvSpPr>
          <p:spPr>
            <a:xfrm>
              <a:off x="10005279" y="2173257"/>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351" name="tx351"/>
            <p:cNvSpPr/>
            <p:nvPr/>
          </p:nvSpPr>
          <p:spPr>
            <a:xfrm>
              <a:off x="9992003" y="195029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352" name="tx352"/>
            <p:cNvSpPr/>
            <p:nvPr/>
          </p:nvSpPr>
          <p:spPr>
            <a:xfrm>
              <a:off x="10042839" y="1727331"/>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53" name="tx353"/>
            <p:cNvSpPr/>
            <p:nvPr/>
          </p:nvSpPr>
          <p:spPr>
            <a:xfrm>
              <a:off x="10105224" y="15043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354" name="tx354"/>
            <p:cNvSpPr/>
            <p:nvPr/>
          </p:nvSpPr>
          <p:spPr>
            <a:xfrm>
              <a:off x="10052278" y="1281405"/>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355" name="tx355"/>
            <p:cNvSpPr/>
            <p:nvPr/>
          </p:nvSpPr>
          <p:spPr>
            <a:xfrm>
              <a:off x="10079300" y="1056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56" name="rc356"/>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357" name="pl357"/>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8" name="pl358"/>
            <p:cNvSpPr/>
            <p:nvPr/>
          </p:nvSpPr>
          <p:spPr>
            <a:xfrm>
              <a:off x="1077392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59" name="pl359"/>
            <p:cNvSpPr/>
            <p:nvPr/>
          </p:nvSpPr>
          <p:spPr>
            <a:xfrm>
              <a:off x="1105042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0" name="pl360"/>
            <p:cNvSpPr/>
            <p:nvPr/>
          </p:nvSpPr>
          <p:spPr>
            <a:xfrm>
              <a:off x="113269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1160342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rc362"/>
            <p:cNvSpPr/>
            <p:nvPr/>
          </p:nvSpPr>
          <p:spPr>
            <a:xfrm>
              <a:off x="10484293" y="1198376"/>
              <a:ext cx="1379037" cy="222963"/>
            </a:xfrm>
            <a:prstGeom prst="rect">
              <a:avLst/>
            </a:prstGeom>
            <a:solidFill>
              <a:srgbClr val="D9D9D9">
                <a:alpha val="60000"/>
              </a:srgbClr>
            </a:solidFill>
          </p:spPr>
          <p:txBody>
            <a:bodyPr/>
            <a:lstStyle/>
            <a:p/>
          </p:txBody>
        </p:sp>
        <p:sp>
          <p:nvSpPr>
            <p:cNvPr id="363" name="pl363"/>
            <p:cNvSpPr/>
            <p:nvPr/>
          </p:nvSpPr>
          <p:spPr>
            <a:xfrm>
              <a:off x="114236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4" name="tx364"/>
            <p:cNvSpPr/>
            <p:nvPr/>
          </p:nvSpPr>
          <p:spPr>
            <a:xfrm>
              <a:off x="110022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ESAR: 72%</a:t>
              </a:r>
            </a:p>
          </p:txBody>
        </p:sp>
        <p:sp>
          <p:nvSpPr>
            <p:cNvPr id="365" name="pt365"/>
            <p:cNvSpPr/>
            <p:nvPr/>
          </p:nvSpPr>
          <p:spPr>
            <a:xfrm>
              <a:off x="1068367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6" name="pt366"/>
            <p:cNvSpPr/>
            <p:nvPr/>
          </p:nvSpPr>
          <p:spPr>
            <a:xfrm>
              <a:off x="10697498"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7" name="pt367"/>
            <p:cNvSpPr/>
            <p:nvPr/>
          </p:nvSpPr>
          <p:spPr>
            <a:xfrm>
              <a:off x="1104312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8" name="pt368"/>
            <p:cNvSpPr/>
            <p:nvPr/>
          </p:nvSpPr>
          <p:spPr>
            <a:xfrm>
              <a:off x="11167546"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69" name="pt369"/>
            <p:cNvSpPr/>
            <p:nvPr/>
          </p:nvSpPr>
          <p:spPr>
            <a:xfrm>
              <a:off x="11278146"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70" name="pt370"/>
            <p:cNvSpPr/>
            <p:nvPr/>
          </p:nvSpPr>
          <p:spPr>
            <a:xfrm>
              <a:off x="11347270"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1" name="pt371"/>
            <p:cNvSpPr/>
            <p:nvPr/>
          </p:nvSpPr>
          <p:spPr>
            <a:xfrm>
              <a:off x="11388745" y="39366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2" name="pt372"/>
            <p:cNvSpPr/>
            <p:nvPr/>
          </p:nvSpPr>
          <p:spPr>
            <a:xfrm>
              <a:off x="11416395" y="37136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3" name="pt373"/>
            <p:cNvSpPr/>
            <p:nvPr/>
          </p:nvSpPr>
          <p:spPr>
            <a:xfrm>
              <a:off x="11430220" y="349071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4" name="pt374"/>
            <p:cNvSpPr/>
            <p:nvPr/>
          </p:nvSpPr>
          <p:spPr>
            <a:xfrm>
              <a:off x="11471695" y="326774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5" name="pt375"/>
            <p:cNvSpPr/>
            <p:nvPr/>
          </p:nvSpPr>
          <p:spPr>
            <a:xfrm>
              <a:off x="11471695" y="304478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76" name="pt376"/>
            <p:cNvSpPr/>
            <p:nvPr/>
          </p:nvSpPr>
          <p:spPr>
            <a:xfrm>
              <a:off x="11485520" y="282182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11499345" y="259885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11540820" y="237589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11554644" y="21529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11582294" y="19299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11609944" y="170700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11609944" y="14840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1172054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4" name="pt384"/>
            <p:cNvSpPr/>
            <p:nvPr/>
          </p:nvSpPr>
          <p:spPr>
            <a:xfrm>
              <a:off x="1173436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5" name="tx385"/>
            <p:cNvSpPr/>
            <p:nvPr/>
          </p:nvSpPr>
          <p:spPr>
            <a:xfrm>
              <a:off x="10801575"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SSD</a:t>
              </a:r>
            </a:p>
          </p:txBody>
        </p:sp>
        <p:sp>
          <p:nvSpPr>
            <p:cNvPr id="386" name="tx386"/>
            <p:cNvSpPr/>
            <p:nvPr/>
          </p:nvSpPr>
          <p:spPr>
            <a:xfrm>
              <a:off x="10815400" y="5069797"/>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SOM</a:t>
              </a:r>
            </a:p>
          </p:txBody>
        </p:sp>
        <p:sp>
          <p:nvSpPr>
            <p:cNvPr id="387" name="tx387"/>
            <p:cNvSpPr/>
            <p:nvPr/>
          </p:nvSpPr>
          <p:spPr>
            <a:xfrm>
              <a:off x="11161024" y="4846834"/>
              <a:ext cx="1766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AGO</a:t>
              </a:r>
            </a:p>
          </p:txBody>
        </p:sp>
        <p:sp>
          <p:nvSpPr>
            <p:cNvPr id="388" name="tx388"/>
            <p:cNvSpPr/>
            <p:nvPr/>
          </p:nvSpPr>
          <p:spPr>
            <a:xfrm>
              <a:off x="11285448" y="4623910"/>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MDG</a:t>
              </a:r>
            </a:p>
          </p:txBody>
        </p:sp>
        <p:sp>
          <p:nvSpPr>
            <p:cNvPr id="389" name="tx389"/>
            <p:cNvSpPr/>
            <p:nvPr/>
          </p:nvSpPr>
          <p:spPr>
            <a:xfrm>
              <a:off x="11396048" y="4402888"/>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ZAF</a:t>
              </a:r>
            </a:p>
          </p:txBody>
        </p:sp>
        <p:sp>
          <p:nvSpPr>
            <p:cNvPr id="390" name="tx390"/>
            <p:cNvSpPr/>
            <p:nvPr/>
          </p:nvSpPr>
          <p:spPr>
            <a:xfrm>
              <a:off x="11465172" y="4177945"/>
              <a:ext cx="176616"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MOZ</a:t>
              </a:r>
            </a:p>
          </p:txBody>
        </p:sp>
        <p:sp>
          <p:nvSpPr>
            <p:cNvPr id="391" name="tx391"/>
            <p:cNvSpPr/>
            <p:nvPr/>
          </p:nvSpPr>
          <p:spPr>
            <a:xfrm>
              <a:off x="11506647" y="395502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UGA</a:t>
              </a:r>
            </a:p>
          </p:txBody>
        </p:sp>
        <p:sp>
          <p:nvSpPr>
            <p:cNvPr id="392" name="tx392"/>
            <p:cNvSpPr/>
            <p:nvPr/>
          </p:nvSpPr>
          <p:spPr>
            <a:xfrm>
              <a:off x="11534297"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NAM</a:t>
              </a:r>
            </a:p>
          </p:txBody>
        </p:sp>
        <p:sp>
          <p:nvSpPr>
            <p:cNvPr id="393" name="tx393"/>
            <p:cNvSpPr/>
            <p:nvPr/>
          </p:nvSpPr>
          <p:spPr>
            <a:xfrm>
              <a:off x="11548122" y="3511035"/>
              <a:ext cx="18108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BWA</a:t>
              </a:r>
            </a:p>
          </p:txBody>
        </p:sp>
        <p:sp>
          <p:nvSpPr>
            <p:cNvPr id="394" name="tx394"/>
            <p:cNvSpPr/>
            <p:nvPr/>
          </p:nvSpPr>
          <p:spPr>
            <a:xfrm>
              <a:off x="11589597" y="328807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ETH</a:t>
              </a:r>
            </a:p>
          </p:txBody>
        </p:sp>
        <p:sp>
          <p:nvSpPr>
            <p:cNvPr id="395" name="tx395"/>
            <p:cNvSpPr/>
            <p:nvPr/>
          </p:nvSpPr>
          <p:spPr>
            <a:xfrm>
              <a:off x="11589597" y="30651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KEN</a:t>
              </a:r>
            </a:p>
          </p:txBody>
        </p:sp>
        <p:sp>
          <p:nvSpPr>
            <p:cNvPr id="396" name="tx396"/>
            <p:cNvSpPr/>
            <p:nvPr/>
          </p:nvSpPr>
          <p:spPr>
            <a:xfrm>
              <a:off x="11297367" y="2842146"/>
              <a:ext cx="16780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ZMB</a:t>
              </a:r>
            </a:p>
          </p:txBody>
        </p:sp>
        <p:sp>
          <p:nvSpPr>
            <p:cNvPr id="397" name="tx397"/>
            <p:cNvSpPr/>
            <p:nvPr/>
          </p:nvSpPr>
          <p:spPr>
            <a:xfrm>
              <a:off x="11328854" y="2619183"/>
              <a:ext cx="15014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TZA</a:t>
              </a:r>
            </a:p>
          </p:txBody>
        </p:sp>
        <p:sp>
          <p:nvSpPr>
            <p:cNvPr id="398" name="tx398"/>
            <p:cNvSpPr/>
            <p:nvPr/>
          </p:nvSpPr>
          <p:spPr>
            <a:xfrm>
              <a:off x="11343855" y="239427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SWZ</a:t>
              </a:r>
            </a:p>
          </p:txBody>
        </p:sp>
        <p:sp>
          <p:nvSpPr>
            <p:cNvPr id="399" name="tx399"/>
            <p:cNvSpPr/>
            <p:nvPr/>
          </p:nvSpPr>
          <p:spPr>
            <a:xfrm>
              <a:off x="11357680" y="2173257"/>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ZWE</a:t>
              </a:r>
            </a:p>
          </p:txBody>
        </p:sp>
        <p:sp>
          <p:nvSpPr>
            <p:cNvPr id="400" name="tx400"/>
            <p:cNvSpPr/>
            <p:nvPr/>
          </p:nvSpPr>
          <p:spPr>
            <a:xfrm>
              <a:off x="11402875" y="19483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LSO</a:t>
              </a:r>
            </a:p>
          </p:txBody>
        </p:sp>
        <p:sp>
          <p:nvSpPr>
            <p:cNvPr id="401" name="tx401"/>
            <p:cNvSpPr/>
            <p:nvPr/>
          </p:nvSpPr>
          <p:spPr>
            <a:xfrm>
              <a:off x="11457076" y="172733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BDI</a:t>
              </a:r>
            </a:p>
          </p:txBody>
        </p:sp>
        <p:sp>
          <p:nvSpPr>
            <p:cNvPr id="402" name="tx402"/>
            <p:cNvSpPr/>
            <p:nvPr/>
          </p:nvSpPr>
          <p:spPr>
            <a:xfrm>
              <a:off x="11426255" y="1504368"/>
              <a:ext cx="16334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MWI</a:t>
              </a:r>
            </a:p>
          </p:txBody>
        </p:sp>
        <p:sp>
          <p:nvSpPr>
            <p:cNvPr id="403" name="tx403"/>
            <p:cNvSpPr/>
            <p:nvPr/>
          </p:nvSpPr>
          <p:spPr>
            <a:xfrm>
              <a:off x="11567675" y="128140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ERI</a:t>
              </a:r>
            </a:p>
          </p:txBody>
        </p:sp>
        <p:sp>
          <p:nvSpPr>
            <p:cNvPr id="404" name="tx404"/>
            <p:cNvSpPr/>
            <p:nvPr/>
          </p:nvSpPr>
          <p:spPr>
            <a:xfrm>
              <a:off x="11528554" y="1058442"/>
              <a:ext cx="18546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RWA</a:t>
              </a:r>
            </a:p>
          </p:txBody>
        </p:sp>
        <p:sp>
          <p:nvSpPr>
            <p:cNvPr id="405" name="rc405"/>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406" name="rc406"/>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7" name="tx407"/>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(98%)</a:t>
              </a:r>
            </a:p>
          </p:txBody>
        </p:sp>
        <p:sp>
          <p:nvSpPr>
            <p:cNvPr id="408" name="rc408"/>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09" name="tx409"/>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(96%)</a:t>
              </a:r>
            </a:p>
          </p:txBody>
        </p:sp>
        <p:sp>
          <p:nvSpPr>
            <p:cNvPr id="410" name="rc410"/>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1" name="tx411"/>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(96%)</a:t>
              </a:r>
            </a:p>
          </p:txBody>
        </p:sp>
        <p:sp>
          <p:nvSpPr>
            <p:cNvPr id="412" name="rc412"/>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3" name="tx413"/>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(93%)</a:t>
              </a:r>
            </a:p>
          </p:txBody>
        </p:sp>
        <p:sp>
          <p:nvSpPr>
            <p:cNvPr id="414" name="rc414"/>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5" name="tx415"/>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(93%)</a:t>
              </a:r>
            </a:p>
          </p:txBody>
        </p:sp>
        <p:sp>
          <p:nvSpPr>
            <p:cNvPr id="416" name="rc416"/>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7" name="tx417"/>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(89%)</a:t>
              </a:r>
            </a:p>
          </p:txBody>
        </p:sp>
        <p:sp>
          <p:nvSpPr>
            <p:cNvPr id="418" name="rc418"/>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19" name="tx419"/>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420" name="rc420"/>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21" name="tx421"/>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(97%)</a:t>
              </a:r>
            </a:p>
          </p:txBody>
        </p:sp>
        <p:sp>
          <p:nvSpPr>
            <p:cNvPr id="422" name="pl422"/>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23" name="pl423"/>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4" name="pl424"/>
            <p:cNvSpPr/>
            <p:nvPr/>
          </p:nvSpPr>
          <p:spPr>
            <a:xfrm>
              <a:off x="6335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91004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18653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4630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tx428"/>
            <p:cNvSpPr/>
            <p:nvPr/>
          </p:nvSpPr>
          <p:spPr>
            <a:xfrm rot="-5400000">
              <a:off x="325828"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29" name="tx429"/>
            <p:cNvSpPr/>
            <p:nvPr/>
          </p:nvSpPr>
          <p:spPr>
            <a:xfrm rot="-5400000">
              <a:off x="5705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30" name="tx430"/>
            <p:cNvSpPr/>
            <p:nvPr/>
          </p:nvSpPr>
          <p:spPr>
            <a:xfrm rot="-5400000">
              <a:off x="847202"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31" name="tx431"/>
            <p:cNvSpPr/>
            <p:nvPr/>
          </p:nvSpPr>
          <p:spPr>
            <a:xfrm rot="-5400000">
              <a:off x="112353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32" name="tx432"/>
            <p:cNvSpPr/>
            <p:nvPr/>
          </p:nvSpPr>
          <p:spPr>
            <a:xfrm rot="-5400000">
              <a:off x="14000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33" name="pl433"/>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34" name="pl434"/>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5" name="pl435"/>
            <p:cNvSpPr/>
            <p:nvPr/>
          </p:nvSpPr>
          <p:spPr>
            <a:xfrm>
              <a:off x="20821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6" name="pl436"/>
            <p:cNvSpPr/>
            <p:nvPr/>
          </p:nvSpPr>
          <p:spPr>
            <a:xfrm>
              <a:off x="23586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7" name="pl437"/>
            <p:cNvSpPr/>
            <p:nvPr/>
          </p:nvSpPr>
          <p:spPr>
            <a:xfrm>
              <a:off x="263516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8" name="pl438"/>
            <p:cNvSpPr/>
            <p:nvPr/>
          </p:nvSpPr>
          <p:spPr>
            <a:xfrm>
              <a:off x="291166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39" name="tx439"/>
            <p:cNvSpPr/>
            <p:nvPr/>
          </p:nvSpPr>
          <p:spPr>
            <a:xfrm rot="-5400000">
              <a:off x="1774454"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40" name="tx440"/>
            <p:cNvSpPr/>
            <p:nvPr/>
          </p:nvSpPr>
          <p:spPr>
            <a:xfrm rot="-5400000">
              <a:off x="20191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41" name="tx441"/>
            <p:cNvSpPr/>
            <p:nvPr/>
          </p:nvSpPr>
          <p:spPr>
            <a:xfrm rot="-5400000">
              <a:off x="2295828"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42" name="tx442"/>
            <p:cNvSpPr/>
            <p:nvPr/>
          </p:nvSpPr>
          <p:spPr>
            <a:xfrm rot="-5400000">
              <a:off x="25721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43" name="tx443"/>
            <p:cNvSpPr/>
            <p:nvPr/>
          </p:nvSpPr>
          <p:spPr>
            <a:xfrm rot="-5400000">
              <a:off x="284866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44" name="pl444"/>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5" name="pl445"/>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6" name="pl446"/>
            <p:cNvSpPr/>
            <p:nvPr/>
          </p:nvSpPr>
          <p:spPr>
            <a:xfrm>
              <a:off x="35307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7" name="pl447"/>
            <p:cNvSpPr/>
            <p:nvPr/>
          </p:nvSpPr>
          <p:spPr>
            <a:xfrm>
              <a:off x="38072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8" name="pl448"/>
            <p:cNvSpPr/>
            <p:nvPr/>
          </p:nvSpPr>
          <p:spPr>
            <a:xfrm>
              <a:off x="4083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49" name="pl449"/>
            <p:cNvSpPr/>
            <p:nvPr/>
          </p:nvSpPr>
          <p:spPr>
            <a:xfrm>
              <a:off x="43602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0" name="tx450"/>
            <p:cNvSpPr/>
            <p:nvPr/>
          </p:nvSpPr>
          <p:spPr>
            <a:xfrm rot="-5400000">
              <a:off x="3223081"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51" name="tx451"/>
            <p:cNvSpPr/>
            <p:nvPr/>
          </p:nvSpPr>
          <p:spPr>
            <a:xfrm rot="-5400000">
              <a:off x="34677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52" name="tx452"/>
            <p:cNvSpPr/>
            <p:nvPr/>
          </p:nvSpPr>
          <p:spPr>
            <a:xfrm rot="-5400000">
              <a:off x="3744455"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53" name="tx453"/>
            <p:cNvSpPr/>
            <p:nvPr/>
          </p:nvSpPr>
          <p:spPr>
            <a:xfrm rot="-5400000">
              <a:off x="4020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54" name="tx454"/>
            <p:cNvSpPr/>
            <p:nvPr/>
          </p:nvSpPr>
          <p:spPr>
            <a:xfrm rot="-5400000">
              <a:off x="42972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55" name="pl455"/>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56" name="pl456"/>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7" name="pl457"/>
            <p:cNvSpPr/>
            <p:nvPr/>
          </p:nvSpPr>
          <p:spPr>
            <a:xfrm>
              <a:off x="49794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8" name="pl458"/>
            <p:cNvSpPr/>
            <p:nvPr/>
          </p:nvSpPr>
          <p:spPr>
            <a:xfrm>
              <a:off x="52559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59" name="pl459"/>
            <p:cNvSpPr/>
            <p:nvPr/>
          </p:nvSpPr>
          <p:spPr>
            <a:xfrm>
              <a:off x="55324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0" name="pl460"/>
            <p:cNvSpPr/>
            <p:nvPr/>
          </p:nvSpPr>
          <p:spPr>
            <a:xfrm>
              <a:off x="5808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1" name="tx461"/>
            <p:cNvSpPr/>
            <p:nvPr/>
          </p:nvSpPr>
          <p:spPr>
            <a:xfrm rot="-5400000">
              <a:off x="4671707"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62" name="tx462"/>
            <p:cNvSpPr/>
            <p:nvPr/>
          </p:nvSpPr>
          <p:spPr>
            <a:xfrm rot="-5400000">
              <a:off x="49164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63" name="tx463"/>
            <p:cNvSpPr/>
            <p:nvPr/>
          </p:nvSpPr>
          <p:spPr>
            <a:xfrm rot="-5400000">
              <a:off x="5193081"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64" name="tx464"/>
            <p:cNvSpPr/>
            <p:nvPr/>
          </p:nvSpPr>
          <p:spPr>
            <a:xfrm rot="-5400000">
              <a:off x="546941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65" name="tx465"/>
            <p:cNvSpPr/>
            <p:nvPr/>
          </p:nvSpPr>
          <p:spPr>
            <a:xfrm rot="-5400000">
              <a:off x="574591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66" name="pl466"/>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7" name="pl467"/>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8" name="pl468"/>
            <p:cNvSpPr/>
            <p:nvPr/>
          </p:nvSpPr>
          <p:spPr>
            <a:xfrm>
              <a:off x="64280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69" name="pl469"/>
            <p:cNvSpPr/>
            <p:nvPr/>
          </p:nvSpPr>
          <p:spPr>
            <a:xfrm>
              <a:off x="67045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0" name="pl470"/>
            <p:cNvSpPr/>
            <p:nvPr/>
          </p:nvSpPr>
          <p:spPr>
            <a:xfrm>
              <a:off x="698104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1" name="pl471"/>
            <p:cNvSpPr/>
            <p:nvPr/>
          </p:nvSpPr>
          <p:spPr>
            <a:xfrm>
              <a:off x="72575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2" name="tx472"/>
            <p:cNvSpPr/>
            <p:nvPr/>
          </p:nvSpPr>
          <p:spPr>
            <a:xfrm rot="-5400000">
              <a:off x="612033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73" name="tx473"/>
            <p:cNvSpPr/>
            <p:nvPr/>
          </p:nvSpPr>
          <p:spPr>
            <a:xfrm rot="-5400000">
              <a:off x="63650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74" name="tx474"/>
            <p:cNvSpPr/>
            <p:nvPr/>
          </p:nvSpPr>
          <p:spPr>
            <a:xfrm rot="-5400000">
              <a:off x="664170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75" name="tx475"/>
            <p:cNvSpPr/>
            <p:nvPr/>
          </p:nvSpPr>
          <p:spPr>
            <a:xfrm rot="-5400000">
              <a:off x="691804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76" name="tx476"/>
            <p:cNvSpPr/>
            <p:nvPr/>
          </p:nvSpPr>
          <p:spPr>
            <a:xfrm rot="-5400000">
              <a:off x="71945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77" name="pl477"/>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8" name="pl478"/>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79" name="pl479"/>
            <p:cNvSpPr/>
            <p:nvPr/>
          </p:nvSpPr>
          <p:spPr>
            <a:xfrm>
              <a:off x="787667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0" name="pl480"/>
            <p:cNvSpPr/>
            <p:nvPr/>
          </p:nvSpPr>
          <p:spPr>
            <a:xfrm>
              <a:off x="815317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1" name="pl481"/>
            <p:cNvSpPr/>
            <p:nvPr/>
          </p:nvSpPr>
          <p:spPr>
            <a:xfrm>
              <a:off x="84296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2" name="pl482"/>
            <p:cNvSpPr/>
            <p:nvPr/>
          </p:nvSpPr>
          <p:spPr>
            <a:xfrm>
              <a:off x="87061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83" name="tx483"/>
            <p:cNvSpPr/>
            <p:nvPr/>
          </p:nvSpPr>
          <p:spPr>
            <a:xfrm rot="-5400000">
              <a:off x="7568960"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84" name="tx484"/>
            <p:cNvSpPr/>
            <p:nvPr/>
          </p:nvSpPr>
          <p:spPr>
            <a:xfrm rot="-5400000">
              <a:off x="781367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85" name="tx485"/>
            <p:cNvSpPr/>
            <p:nvPr/>
          </p:nvSpPr>
          <p:spPr>
            <a:xfrm rot="-5400000">
              <a:off x="8090334"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86" name="tx486"/>
            <p:cNvSpPr/>
            <p:nvPr/>
          </p:nvSpPr>
          <p:spPr>
            <a:xfrm rot="-5400000">
              <a:off x="836666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87" name="tx487"/>
            <p:cNvSpPr/>
            <p:nvPr/>
          </p:nvSpPr>
          <p:spPr>
            <a:xfrm rot="-5400000">
              <a:off x="864316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88" name="pl488"/>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9" name="pl489"/>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0" name="pl490"/>
            <p:cNvSpPr/>
            <p:nvPr/>
          </p:nvSpPr>
          <p:spPr>
            <a:xfrm>
              <a:off x="932529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1" name="pl491"/>
            <p:cNvSpPr/>
            <p:nvPr/>
          </p:nvSpPr>
          <p:spPr>
            <a:xfrm>
              <a:off x="960179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2" name="pl492"/>
            <p:cNvSpPr/>
            <p:nvPr/>
          </p:nvSpPr>
          <p:spPr>
            <a:xfrm>
              <a:off x="987829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3" name="pl493"/>
            <p:cNvSpPr/>
            <p:nvPr/>
          </p:nvSpPr>
          <p:spPr>
            <a:xfrm>
              <a:off x="101547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94" name="tx494"/>
            <p:cNvSpPr/>
            <p:nvPr/>
          </p:nvSpPr>
          <p:spPr>
            <a:xfrm rot="-5400000">
              <a:off x="9017586"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495" name="tx495"/>
            <p:cNvSpPr/>
            <p:nvPr/>
          </p:nvSpPr>
          <p:spPr>
            <a:xfrm rot="-5400000">
              <a:off x="926229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96" name="tx496"/>
            <p:cNvSpPr/>
            <p:nvPr/>
          </p:nvSpPr>
          <p:spPr>
            <a:xfrm rot="-5400000">
              <a:off x="9538960"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497" name="tx497"/>
            <p:cNvSpPr/>
            <p:nvPr/>
          </p:nvSpPr>
          <p:spPr>
            <a:xfrm rot="-5400000">
              <a:off x="981529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498" name="tx498"/>
            <p:cNvSpPr/>
            <p:nvPr/>
          </p:nvSpPr>
          <p:spPr>
            <a:xfrm rot="-5400000">
              <a:off x="100917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499" name="pl499"/>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0" name="pl500"/>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1" name="pl501"/>
            <p:cNvSpPr/>
            <p:nvPr/>
          </p:nvSpPr>
          <p:spPr>
            <a:xfrm>
              <a:off x="1077392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2" name="pl502"/>
            <p:cNvSpPr/>
            <p:nvPr/>
          </p:nvSpPr>
          <p:spPr>
            <a:xfrm>
              <a:off x="1105042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3" name="pl503"/>
            <p:cNvSpPr/>
            <p:nvPr/>
          </p:nvSpPr>
          <p:spPr>
            <a:xfrm>
              <a:off x="113269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4" name="pl504"/>
            <p:cNvSpPr/>
            <p:nvPr/>
          </p:nvSpPr>
          <p:spPr>
            <a:xfrm>
              <a:off x="1160342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505" name="tx505"/>
            <p:cNvSpPr/>
            <p:nvPr/>
          </p:nvSpPr>
          <p:spPr>
            <a:xfrm rot="-5400000">
              <a:off x="10466213" y="563886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506" name="tx506"/>
            <p:cNvSpPr/>
            <p:nvPr/>
          </p:nvSpPr>
          <p:spPr>
            <a:xfrm rot="-5400000">
              <a:off x="1071092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07" name="tx507"/>
            <p:cNvSpPr/>
            <p:nvPr/>
          </p:nvSpPr>
          <p:spPr>
            <a:xfrm rot="-5400000">
              <a:off x="10987587" y="5638316"/>
              <a:ext cx="124311"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45</a:t>
              </a:r>
            </a:p>
          </p:txBody>
        </p:sp>
        <p:sp>
          <p:nvSpPr>
            <p:cNvPr id="508" name="tx508"/>
            <p:cNvSpPr/>
            <p:nvPr/>
          </p:nvSpPr>
          <p:spPr>
            <a:xfrm rot="-5400000">
              <a:off x="1126392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65</a:t>
              </a:r>
            </a:p>
          </p:txBody>
        </p:sp>
        <p:sp>
          <p:nvSpPr>
            <p:cNvPr id="509" name="tx509"/>
            <p:cNvSpPr/>
            <p:nvPr/>
          </p:nvSpPr>
          <p:spPr>
            <a:xfrm rot="-5400000">
              <a:off x="115404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85</a:t>
              </a:r>
            </a:p>
          </p:txBody>
        </p:sp>
        <p:sp>
          <p:nvSpPr>
            <p:cNvPr id="510" name="tx510"/>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1" name="tx511"/>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2" name="pt512"/>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13" name="pt513"/>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14" name="pt514"/>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15" name="pt515"/>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16" name="pt516"/>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17" name="pt517"/>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8" name="tx518"/>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19" name="tx519"/>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20" name="tx520"/>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21" name="tx521"/>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22" name="tx522"/>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23" name="tx523"/>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24" name="tx524"/>
            <p:cNvSpPr/>
            <p:nvPr/>
          </p:nvSpPr>
          <p:spPr>
            <a:xfrm>
              <a:off x="343909" y="398022"/>
              <a:ext cx="56098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ESAR, 2025</a:t>
              </a:r>
            </a:p>
          </p:txBody>
        </p:sp>
        <p:sp>
          <p:nvSpPr>
            <p:cNvPr id="525" name="tx52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26" name="tx526"/>
            <p:cNvSpPr/>
            <p:nvPr/>
          </p:nvSpPr>
          <p:spPr>
            <a:xfrm>
              <a:off x="5451919" y="6568512"/>
              <a:ext cx="641141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eri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61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63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65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162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164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34927"/>
              <a:ext cx="239888" cy="781070"/>
            </a:xfrm>
            <a:prstGeom prst="rect">
              <a:avLst/>
            </a:prstGeom>
            <a:solidFill>
              <a:srgbClr val="1CABE2">
                <a:alpha val="85098"/>
              </a:srgbClr>
            </a:solidFill>
          </p:spPr>
          <p:txBody>
            <a:bodyPr/>
            <a:lstStyle/>
            <a:p/>
          </p:txBody>
        </p:sp>
        <p:sp>
          <p:nvSpPr>
            <p:cNvPr id="23" name="rc23"/>
            <p:cNvSpPr/>
            <p:nvPr/>
          </p:nvSpPr>
          <p:spPr>
            <a:xfrm>
              <a:off x="1562816" y="3537272"/>
              <a:ext cx="239888" cy="578724"/>
            </a:xfrm>
            <a:prstGeom prst="rect">
              <a:avLst/>
            </a:prstGeom>
            <a:solidFill>
              <a:srgbClr val="1CABE2">
                <a:alpha val="85098"/>
              </a:srgbClr>
            </a:solidFill>
          </p:spPr>
          <p:txBody>
            <a:bodyPr/>
            <a:lstStyle/>
            <a:p/>
          </p:txBody>
        </p:sp>
        <p:sp>
          <p:nvSpPr>
            <p:cNvPr id="24" name="rc24"/>
            <p:cNvSpPr/>
            <p:nvPr/>
          </p:nvSpPr>
          <p:spPr>
            <a:xfrm>
              <a:off x="1829360" y="3708027"/>
              <a:ext cx="239888" cy="407970"/>
            </a:xfrm>
            <a:prstGeom prst="rect">
              <a:avLst/>
            </a:prstGeom>
            <a:solidFill>
              <a:srgbClr val="1CABE2">
                <a:alpha val="85098"/>
              </a:srgbClr>
            </a:solidFill>
          </p:spPr>
          <p:txBody>
            <a:bodyPr/>
            <a:lstStyle/>
            <a:p/>
          </p:txBody>
        </p:sp>
        <p:sp>
          <p:nvSpPr>
            <p:cNvPr id="25" name="rc25"/>
            <p:cNvSpPr/>
            <p:nvPr/>
          </p:nvSpPr>
          <p:spPr>
            <a:xfrm>
              <a:off x="2095903" y="3909972"/>
              <a:ext cx="239888" cy="206024"/>
            </a:xfrm>
            <a:prstGeom prst="rect">
              <a:avLst/>
            </a:prstGeom>
            <a:solidFill>
              <a:srgbClr val="1CABE2">
                <a:alpha val="85098"/>
              </a:srgbClr>
            </a:solidFill>
          </p:spPr>
          <p:txBody>
            <a:bodyPr/>
            <a:lstStyle/>
            <a:p/>
          </p:txBody>
        </p:sp>
        <p:sp>
          <p:nvSpPr>
            <p:cNvPr id="26" name="rc26"/>
            <p:cNvSpPr/>
            <p:nvPr/>
          </p:nvSpPr>
          <p:spPr>
            <a:xfrm>
              <a:off x="2362446" y="4042177"/>
              <a:ext cx="239888" cy="73820"/>
            </a:xfrm>
            <a:prstGeom prst="rect">
              <a:avLst/>
            </a:prstGeom>
            <a:solidFill>
              <a:srgbClr val="1CABE2">
                <a:alpha val="85098"/>
              </a:srgbClr>
            </a:solidFill>
          </p:spPr>
          <p:txBody>
            <a:bodyPr/>
            <a:lstStyle/>
            <a:p/>
          </p:txBody>
        </p:sp>
        <p:sp>
          <p:nvSpPr>
            <p:cNvPr id="27" name="rc27"/>
            <p:cNvSpPr/>
            <p:nvPr/>
          </p:nvSpPr>
          <p:spPr>
            <a:xfrm>
              <a:off x="2628989" y="4041537"/>
              <a:ext cx="239888" cy="74460"/>
            </a:xfrm>
            <a:prstGeom prst="rect">
              <a:avLst/>
            </a:prstGeom>
            <a:solidFill>
              <a:srgbClr val="1CABE2">
                <a:alpha val="85098"/>
              </a:srgbClr>
            </a:solidFill>
          </p:spPr>
          <p:txBody>
            <a:bodyPr/>
            <a:lstStyle/>
            <a:p/>
          </p:txBody>
        </p:sp>
        <p:sp>
          <p:nvSpPr>
            <p:cNvPr id="28" name="rc28"/>
            <p:cNvSpPr/>
            <p:nvPr/>
          </p:nvSpPr>
          <p:spPr>
            <a:xfrm>
              <a:off x="2895532" y="3965318"/>
              <a:ext cx="239888" cy="150679"/>
            </a:xfrm>
            <a:prstGeom prst="rect">
              <a:avLst/>
            </a:prstGeom>
            <a:solidFill>
              <a:srgbClr val="1CABE2">
                <a:alpha val="85098"/>
              </a:srgbClr>
            </a:solidFill>
          </p:spPr>
          <p:txBody>
            <a:bodyPr/>
            <a:lstStyle/>
            <a:p/>
          </p:txBody>
        </p:sp>
        <p:sp>
          <p:nvSpPr>
            <p:cNvPr id="29" name="rc29"/>
            <p:cNvSpPr/>
            <p:nvPr/>
          </p:nvSpPr>
          <p:spPr>
            <a:xfrm>
              <a:off x="3162075" y="3968117"/>
              <a:ext cx="239888" cy="147880"/>
            </a:xfrm>
            <a:prstGeom prst="rect">
              <a:avLst/>
            </a:prstGeom>
            <a:solidFill>
              <a:srgbClr val="1CABE2">
                <a:alpha val="85098"/>
              </a:srgbClr>
            </a:solidFill>
          </p:spPr>
          <p:txBody>
            <a:bodyPr/>
            <a:lstStyle/>
            <a:p/>
          </p:txBody>
        </p:sp>
        <p:sp>
          <p:nvSpPr>
            <p:cNvPr id="30" name="rc30"/>
            <p:cNvSpPr/>
            <p:nvPr/>
          </p:nvSpPr>
          <p:spPr>
            <a:xfrm>
              <a:off x="3428618" y="3893417"/>
              <a:ext cx="239888" cy="222580"/>
            </a:xfrm>
            <a:prstGeom prst="rect">
              <a:avLst/>
            </a:prstGeom>
            <a:solidFill>
              <a:srgbClr val="1CABE2">
                <a:alpha val="85098"/>
              </a:srgbClr>
            </a:solidFill>
          </p:spPr>
          <p:txBody>
            <a:bodyPr/>
            <a:lstStyle/>
            <a:p/>
          </p:txBody>
        </p:sp>
        <p:sp>
          <p:nvSpPr>
            <p:cNvPr id="31" name="rc31"/>
            <p:cNvSpPr/>
            <p:nvPr/>
          </p:nvSpPr>
          <p:spPr>
            <a:xfrm>
              <a:off x="3695161" y="3887019"/>
              <a:ext cx="239888" cy="228978"/>
            </a:xfrm>
            <a:prstGeom prst="rect">
              <a:avLst/>
            </a:prstGeom>
            <a:solidFill>
              <a:srgbClr val="1CABE2">
                <a:alpha val="85098"/>
              </a:srgbClr>
            </a:solidFill>
          </p:spPr>
          <p:txBody>
            <a:bodyPr/>
            <a:lstStyle/>
            <a:p/>
          </p:txBody>
        </p:sp>
        <p:sp>
          <p:nvSpPr>
            <p:cNvPr id="32" name="rc32"/>
            <p:cNvSpPr/>
            <p:nvPr/>
          </p:nvSpPr>
          <p:spPr>
            <a:xfrm>
              <a:off x="3961705" y="3887418"/>
              <a:ext cx="239888" cy="228578"/>
            </a:xfrm>
            <a:prstGeom prst="rect">
              <a:avLst/>
            </a:prstGeom>
            <a:solidFill>
              <a:srgbClr val="1CABE2">
                <a:alpha val="85098"/>
              </a:srgbClr>
            </a:solidFill>
          </p:spPr>
          <p:txBody>
            <a:bodyPr/>
            <a:lstStyle/>
            <a:p/>
          </p:txBody>
        </p:sp>
        <p:sp>
          <p:nvSpPr>
            <p:cNvPr id="33" name="rc33"/>
            <p:cNvSpPr/>
            <p:nvPr/>
          </p:nvSpPr>
          <p:spPr>
            <a:xfrm>
              <a:off x="4228248" y="3886059"/>
              <a:ext cx="239888" cy="229938"/>
            </a:xfrm>
            <a:prstGeom prst="rect">
              <a:avLst/>
            </a:prstGeom>
            <a:solidFill>
              <a:srgbClr val="1CABE2">
                <a:alpha val="85098"/>
              </a:srgbClr>
            </a:solidFill>
          </p:spPr>
          <p:txBody>
            <a:bodyPr/>
            <a:lstStyle/>
            <a:p/>
          </p:txBody>
        </p:sp>
        <p:sp>
          <p:nvSpPr>
            <p:cNvPr id="34" name="rc34"/>
            <p:cNvSpPr/>
            <p:nvPr/>
          </p:nvSpPr>
          <p:spPr>
            <a:xfrm>
              <a:off x="4494791" y="3887259"/>
              <a:ext cx="239888" cy="228738"/>
            </a:xfrm>
            <a:prstGeom prst="rect">
              <a:avLst/>
            </a:prstGeom>
            <a:solidFill>
              <a:srgbClr val="1CABE2">
                <a:alpha val="85098"/>
              </a:srgbClr>
            </a:solidFill>
          </p:spPr>
          <p:txBody>
            <a:bodyPr/>
            <a:lstStyle/>
            <a:p/>
          </p:txBody>
        </p:sp>
        <p:sp>
          <p:nvSpPr>
            <p:cNvPr id="35" name="rc35"/>
            <p:cNvSpPr/>
            <p:nvPr/>
          </p:nvSpPr>
          <p:spPr>
            <a:xfrm>
              <a:off x="4761334" y="3889338"/>
              <a:ext cx="239888" cy="226659"/>
            </a:xfrm>
            <a:prstGeom prst="rect">
              <a:avLst/>
            </a:prstGeom>
            <a:solidFill>
              <a:srgbClr val="1CABE2">
                <a:alpha val="85098"/>
              </a:srgbClr>
            </a:solidFill>
          </p:spPr>
          <p:txBody>
            <a:bodyPr/>
            <a:lstStyle/>
            <a:p/>
          </p:txBody>
        </p:sp>
        <p:sp>
          <p:nvSpPr>
            <p:cNvPr id="36" name="rc36"/>
            <p:cNvSpPr/>
            <p:nvPr/>
          </p:nvSpPr>
          <p:spPr>
            <a:xfrm>
              <a:off x="5027877" y="3889418"/>
              <a:ext cx="239888" cy="226579"/>
            </a:xfrm>
            <a:prstGeom prst="rect">
              <a:avLst/>
            </a:prstGeom>
            <a:solidFill>
              <a:srgbClr val="1CABE2">
                <a:alpha val="85098"/>
              </a:srgbClr>
            </a:solidFill>
          </p:spPr>
          <p:txBody>
            <a:bodyPr/>
            <a:lstStyle/>
            <a:p/>
          </p:txBody>
        </p:sp>
        <p:sp>
          <p:nvSpPr>
            <p:cNvPr id="37" name="rc37"/>
            <p:cNvSpPr/>
            <p:nvPr/>
          </p:nvSpPr>
          <p:spPr>
            <a:xfrm>
              <a:off x="5294420" y="3968677"/>
              <a:ext cx="239888" cy="147320"/>
            </a:xfrm>
            <a:prstGeom prst="rect">
              <a:avLst/>
            </a:prstGeom>
            <a:solidFill>
              <a:srgbClr val="1CABE2">
                <a:alpha val="85098"/>
              </a:srgbClr>
            </a:solidFill>
          </p:spPr>
          <p:txBody>
            <a:bodyPr/>
            <a:lstStyle/>
            <a:p/>
          </p:txBody>
        </p:sp>
        <p:sp>
          <p:nvSpPr>
            <p:cNvPr id="38" name="rc38"/>
            <p:cNvSpPr/>
            <p:nvPr/>
          </p:nvSpPr>
          <p:spPr>
            <a:xfrm>
              <a:off x="5560963" y="3896856"/>
              <a:ext cx="239888" cy="219141"/>
            </a:xfrm>
            <a:prstGeom prst="rect">
              <a:avLst/>
            </a:prstGeom>
            <a:solidFill>
              <a:srgbClr val="1CABE2">
                <a:alpha val="85098"/>
              </a:srgbClr>
            </a:solidFill>
          </p:spPr>
          <p:txBody>
            <a:bodyPr/>
            <a:lstStyle/>
            <a:p/>
          </p:txBody>
        </p:sp>
        <p:sp>
          <p:nvSpPr>
            <p:cNvPr id="39" name="rc39"/>
            <p:cNvSpPr/>
            <p:nvPr/>
          </p:nvSpPr>
          <p:spPr>
            <a:xfrm>
              <a:off x="5827506" y="3898855"/>
              <a:ext cx="239888" cy="217141"/>
            </a:xfrm>
            <a:prstGeom prst="rect">
              <a:avLst/>
            </a:prstGeom>
            <a:solidFill>
              <a:srgbClr val="1CABE2">
                <a:alpha val="85098"/>
              </a:srgbClr>
            </a:solidFill>
          </p:spPr>
          <p:txBody>
            <a:bodyPr/>
            <a:lstStyle/>
            <a:p/>
          </p:txBody>
        </p:sp>
        <p:sp>
          <p:nvSpPr>
            <p:cNvPr id="40" name="rc40"/>
            <p:cNvSpPr/>
            <p:nvPr/>
          </p:nvSpPr>
          <p:spPr>
            <a:xfrm>
              <a:off x="6094049" y="3898456"/>
              <a:ext cx="239888" cy="217541"/>
            </a:xfrm>
            <a:prstGeom prst="rect">
              <a:avLst/>
            </a:prstGeom>
            <a:solidFill>
              <a:srgbClr val="1CABE2">
                <a:alpha val="85098"/>
              </a:srgbClr>
            </a:solidFill>
          </p:spPr>
          <p:txBody>
            <a:bodyPr/>
            <a:lstStyle/>
            <a:p/>
          </p:txBody>
        </p:sp>
        <p:sp>
          <p:nvSpPr>
            <p:cNvPr id="41" name="rc41"/>
            <p:cNvSpPr/>
            <p:nvPr/>
          </p:nvSpPr>
          <p:spPr>
            <a:xfrm>
              <a:off x="6360593" y="3895576"/>
              <a:ext cx="239888" cy="220420"/>
            </a:xfrm>
            <a:prstGeom prst="rect">
              <a:avLst/>
            </a:prstGeom>
            <a:solidFill>
              <a:srgbClr val="1CABE2">
                <a:alpha val="85098"/>
              </a:srgbClr>
            </a:solidFill>
          </p:spPr>
          <p:txBody>
            <a:bodyPr/>
            <a:lstStyle/>
            <a:p/>
          </p:txBody>
        </p:sp>
        <p:sp>
          <p:nvSpPr>
            <p:cNvPr id="42" name="rc42"/>
            <p:cNvSpPr/>
            <p:nvPr/>
          </p:nvSpPr>
          <p:spPr>
            <a:xfrm>
              <a:off x="6627136" y="3893897"/>
              <a:ext cx="239888" cy="222100"/>
            </a:xfrm>
            <a:prstGeom prst="rect">
              <a:avLst/>
            </a:prstGeom>
            <a:solidFill>
              <a:srgbClr val="1CABE2">
                <a:alpha val="85098"/>
              </a:srgbClr>
            </a:solidFill>
          </p:spPr>
          <p:txBody>
            <a:bodyPr/>
            <a:lstStyle/>
            <a:p/>
          </p:txBody>
        </p:sp>
        <p:sp>
          <p:nvSpPr>
            <p:cNvPr id="43" name="rc43"/>
            <p:cNvSpPr/>
            <p:nvPr/>
          </p:nvSpPr>
          <p:spPr>
            <a:xfrm>
              <a:off x="6893679" y="3890218"/>
              <a:ext cx="239888" cy="225779"/>
            </a:xfrm>
            <a:prstGeom prst="rect">
              <a:avLst/>
            </a:prstGeom>
            <a:solidFill>
              <a:srgbClr val="1CABE2">
                <a:alpha val="85098"/>
              </a:srgbClr>
            </a:solidFill>
          </p:spPr>
          <p:txBody>
            <a:bodyPr/>
            <a:lstStyle/>
            <a:p/>
          </p:txBody>
        </p:sp>
        <p:sp>
          <p:nvSpPr>
            <p:cNvPr id="44" name="rc44"/>
            <p:cNvSpPr/>
            <p:nvPr/>
          </p:nvSpPr>
          <p:spPr>
            <a:xfrm>
              <a:off x="7160222" y="3887179"/>
              <a:ext cx="239888" cy="228818"/>
            </a:xfrm>
            <a:prstGeom prst="rect">
              <a:avLst/>
            </a:prstGeom>
            <a:solidFill>
              <a:srgbClr val="1CABE2">
                <a:alpha val="85098"/>
              </a:srgbClr>
            </a:solidFill>
          </p:spPr>
          <p:txBody>
            <a:bodyPr/>
            <a:lstStyle/>
            <a:p/>
          </p:txBody>
        </p:sp>
        <p:sp>
          <p:nvSpPr>
            <p:cNvPr id="45" name="rc45"/>
            <p:cNvSpPr/>
            <p:nvPr/>
          </p:nvSpPr>
          <p:spPr>
            <a:xfrm>
              <a:off x="7426765" y="3883979"/>
              <a:ext cx="239888" cy="232017"/>
            </a:xfrm>
            <a:prstGeom prst="rect">
              <a:avLst/>
            </a:prstGeom>
            <a:solidFill>
              <a:srgbClr val="1CABE2">
                <a:alpha val="85098"/>
              </a:srgbClr>
            </a:solidFill>
          </p:spPr>
          <p:txBody>
            <a:bodyPr/>
            <a:lstStyle/>
            <a:p/>
          </p:txBody>
        </p:sp>
        <p:sp>
          <p:nvSpPr>
            <p:cNvPr id="46" name="rc46"/>
            <p:cNvSpPr/>
            <p:nvPr/>
          </p:nvSpPr>
          <p:spPr>
            <a:xfrm>
              <a:off x="7693308" y="3877981"/>
              <a:ext cx="239888" cy="238016"/>
            </a:xfrm>
            <a:prstGeom prst="rect">
              <a:avLst/>
            </a:prstGeom>
            <a:solidFill>
              <a:srgbClr val="1CABE2">
                <a:alpha val="85098"/>
              </a:srgbClr>
            </a:solidFill>
          </p:spPr>
          <p:txBody>
            <a:bodyPr/>
            <a:lstStyle/>
            <a:p/>
          </p:txBody>
        </p:sp>
        <p:sp>
          <p:nvSpPr>
            <p:cNvPr id="47" name="rc47"/>
            <p:cNvSpPr/>
            <p:nvPr/>
          </p:nvSpPr>
          <p:spPr>
            <a:xfrm>
              <a:off x="7959851" y="3954440"/>
              <a:ext cx="239888" cy="161556"/>
            </a:xfrm>
            <a:prstGeom prst="rect">
              <a:avLst/>
            </a:prstGeom>
            <a:solidFill>
              <a:srgbClr val="1CABE2">
                <a:alpha val="85098"/>
              </a:srgbClr>
            </a:solidFill>
          </p:spPr>
          <p:txBody>
            <a:bodyPr/>
            <a:lstStyle/>
            <a:p/>
          </p:txBody>
        </p:sp>
        <p:sp>
          <p:nvSpPr>
            <p:cNvPr id="48" name="rc48"/>
            <p:cNvSpPr/>
            <p:nvPr/>
          </p:nvSpPr>
          <p:spPr>
            <a:xfrm>
              <a:off x="1296273" y="2879289"/>
              <a:ext cx="239888" cy="455637"/>
            </a:xfrm>
            <a:prstGeom prst="rect">
              <a:avLst/>
            </a:prstGeom>
            <a:solidFill>
              <a:srgbClr val="B3B3B3">
                <a:alpha val="85098"/>
              </a:srgbClr>
            </a:solidFill>
          </p:spPr>
          <p:txBody>
            <a:bodyPr/>
            <a:lstStyle/>
            <a:p/>
          </p:txBody>
        </p:sp>
        <p:sp>
          <p:nvSpPr>
            <p:cNvPr id="49" name="rc49"/>
            <p:cNvSpPr/>
            <p:nvPr/>
          </p:nvSpPr>
          <p:spPr>
            <a:xfrm>
              <a:off x="1562816" y="3215679"/>
              <a:ext cx="239888" cy="321593"/>
            </a:xfrm>
            <a:prstGeom prst="rect">
              <a:avLst/>
            </a:prstGeom>
            <a:solidFill>
              <a:srgbClr val="B3B3B3">
                <a:alpha val="85098"/>
              </a:srgbClr>
            </a:solidFill>
          </p:spPr>
          <p:txBody>
            <a:bodyPr/>
            <a:lstStyle/>
            <a:p/>
          </p:txBody>
        </p:sp>
        <p:sp>
          <p:nvSpPr>
            <p:cNvPr id="50" name="rc50"/>
            <p:cNvSpPr/>
            <p:nvPr/>
          </p:nvSpPr>
          <p:spPr>
            <a:xfrm>
              <a:off x="1829360" y="3436100"/>
              <a:ext cx="239888" cy="271927"/>
            </a:xfrm>
            <a:prstGeom prst="rect">
              <a:avLst/>
            </a:prstGeom>
            <a:solidFill>
              <a:srgbClr val="B3B3B3">
                <a:alpha val="85098"/>
              </a:srgbClr>
            </a:solidFill>
          </p:spPr>
          <p:txBody>
            <a:bodyPr/>
            <a:lstStyle/>
            <a:p/>
          </p:txBody>
        </p:sp>
        <p:sp>
          <p:nvSpPr>
            <p:cNvPr id="51" name="rc51"/>
            <p:cNvSpPr/>
            <p:nvPr/>
          </p:nvSpPr>
          <p:spPr>
            <a:xfrm>
              <a:off x="2095903" y="3635166"/>
              <a:ext cx="239888" cy="274806"/>
            </a:xfrm>
            <a:prstGeom prst="rect">
              <a:avLst/>
            </a:prstGeom>
            <a:solidFill>
              <a:srgbClr val="B3B3B3">
                <a:alpha val="85098"/>
              </a:srgbClr>
            </a:solidFill>
          </p:spPr>
          <p:txBody>
            <a:bodyPr/>
            <a:lstStyle/>
            <a:p/>
          </p:txBody>
        </p:sp>
        <p:sp>
          <p:nvSpPr>
            <p:cNvPr id="52" name="rc52"/>
            <p:cNvSpPr/>
            <p:nvPr/>
          </p:nvSpPr>
          <p:spPr>
            <a:xfrm>
              <a:off x="2362446" y="3968277"/>
              <a:ext cx="239888" cy="73900"/>
            </a:xfrm>
            <a:prstGeom prst="rect">
              <a:avLst/>
            </a:prstGeom>
            <a:solidFill>
              <a:srgbClr val="B3B3B3">
                <a:alpha val="85098"/>
              </a:srgbClr>
            </a:solidFill>
          </p:spPr>
          <p:txBody>
            <a:bodyPr/>
            <a:lstStyle/>
            <a:p/>
          </p:txBody>
        </p:sp>
        <p:sp>
          <p:nvSpPr>
            <p:cNvPr id="53" name="rc53"/>
            <p:cNvSpPr/>
            <p:nvPr/>
          </p:nvSpPr>
          <p:spPr>
            <a:xfrm>
              <a:off x="2628989" y="3818237"/>
              <a:ext cx="239888" cy="223300"/>
            </a:xfrm>
            <a:prstGeom prst="rect">
              <a:avLst/>
            </a:prstGeom>
            <a:solidFill>
              <a:srgbClr val="B3B3B3">
                <a:alpha val="85098"/>
              </a:srgbClr>
            </a:solidFill>
          </p:spPr>
          <p:txBody>
            <a:bodyPr/>
            <a:lstStyle/>
            <a:p/>
          </p:txBody>
        </p:sp>
        <p:sp>
          <p:nvSpPr>
            <p:cNvPr id="54" name="rc54"/>
            <p:cNvSpPr/>
            <p:nvPr/>
          </p:nvSpPr>
          <p:spPr>
            <a:xfrm>
              <a:off x="2895532" y="3664038"/>
              <a:ext cx="239888" cy="301279"/>
            </a:xfrm>
            <a:prstGeom prst="rect">
              <a:avLst/>
            </a:prstGeom>
            <a:solidFill>
              <a:srgbClr val="B3B3B3">
                <a:alpha val="85098"/>
              </a:srgbClr>
            </a:solidFill>
          </p:spPr>
          <p:txBody>
            <a:bodyPr/>
            <a:lstStyle/>
            <a:p/>
          </p:txBody>
        </p:sp>
        <p:sp>
          <p:nvSpPr>
            <p:cNvPr id="55" name="rc55"/>
            <p:cNvSpPr/>
            <p:nvPr/>
          </p:nvSpPr>
          <p:spPr>
            <a:xfrm>
              <a:off x="3162075" y="3746256"/>
              <a:ext cx="239888" cy="221860"/>
            </a:xfrm>
            <a:prstGeom prst="rect">
              <a:avLst/>
            </a:prstGeom>
            <a:solidFill>
              <a:srgbClr val="B3B3B3">
                <a:alpha val="85098"/>
              </a:srgbClr>
            </a:solidFill>
          </p:spPr>
          <p:txBody>
            <a:bodyPr/>
            <a:lstStyle/>
            <a:p/>
          </p:txBody>
        </p:sp>
        <p:sp>
          <p:nvSpPr>
            <p:cNvPr id="56" name="rc56"/>
            <p:cNvSpPr/>
            <p:nvPr/>
          </p:nvSpPr>
          <p:spPr>
            <a:xfrm>
              <a:off x="3428618" y="3745057"/>
              <a:ext cx="239888" cy="148360"/>
            </a:xfrm>
            <a:prstGeom prst="rect">
              <a:avLst/>
            </a:prstGeom>
            <a:solidFill>
              <a:srgbClr val="B3B3B3">
                <a:alpha val="85098"/>
              </a:srgbClr>
            </a:solidFill>
          </p:spPr>
          <p:txBody>
            <a:bodyPr/>
            <a:lstStyle/>
            <a:p/>
          </p:txBody>
        </p:sp>
        <p:sp>
          <p:nvSpPr>
            <p:cNvPr id="57" name="rc57"/>
            <p:cNvSpPr/>
            <p:nvPr/>
          </p:nvSpPr>
          <p:spPr>
            <a:xfrm>
              <a:off x="3695161" y="3734340"/>
              <a:ext cx="239888" cy="152679"/>
            </a:xfrm>
            <a:prstGeom prst="rect">
              <a:avLst/>
            </a:prstGeom>
            <a:solidFill>
              <a:srgbClr val="B3B3B3">
                <a:alpha val="85098"/>
              </a:srgbClr>
            </a:solidFill>
          </p:spPr>
          <p:txBody>
            <a:bodyPr/>
            <a:lstStyle/>
            <a:p/>
          </p:txBody>
        </p:sp>
        <p:sp>
          <p:nvSpPr>
            <p:cNvPr id="58" name="rc58"/>
            <p:cNvSpPr/>
            <p:nvPr/>
          </p:nvSpPr>
          <p:spPr>
            <a:xfrm>
              <a:off x="3961705" y="3735059"/>
              <a:ext cx="239888" cy="152359"/>
            </a:xfrm>
            <a:prstGeom prst="rect">
              <a:avLst/>
            </a:prstGeom>
            <a:solidFill>
              <a:srgbClr val="B3B3B3">
                <a:alpha val="85098"/>
              </a:srgbClr>
            </a:solidFill>
          </p:spPr>
          <p:txBody>
            <a:bodyPr/>
            <a:lstStyle/>
            <a:p/>
          </p:txBody>
        </p:sp>
        <p:sp>
          <p:nvSpPr>
            <p:cNvPr id="59" name="rc59"/>
            <p:cNvSpPr/>
            <p:nvPr/>
          </p:nvSpPr>
          <p:spPr>
            <a:xfrm>
              <a:off x="4228248" y="3656041"/>
              <a:ext cx="239888" cy="230018"/>
            </a:xfrm>
            <a:prstGeom prst="rect">
              <a:avLst/>
            </a:prstGeom>
            <a:solidFill>
              <a:srgbClr val="B3B3B3">
                <a:alpha val="85098"/>
              </a:srgbClr>
            </a:solidFill>
          </p:spPr>
          <p:txBody>
            <a:bodyPr/>
            <a:lstStyle/>
            <a:p/>
          </p:txBody>
        </p:sp>
        <p:sp>
          <p:nvSpPr>
            <p:cNvPr id="60" name="rc60"/>
            <p:cNvSpPr/>
            <p:nvPr/>
          </p:nvSpPr>
          <p:spPr>
            <a:xfrm>
              <a:off x="4494791" y="3658520"/>
              <a:ext cx="239888" cy="228738"/>
            </a:xfrm>
            <a:prstGeom prst="rect">
              <a:avLst/>
            </a:prstGeom>
            <a:solidFill>
              <a:srgbClr val="B3B3B3">
                <a:alpha val="85098"/>
              </a:srgbClr>
            </a:solidFill>
          </p:spPr>
          <p:txBody>
            <a:bodyPr/>
            <a:lstStyle/>
            <a:p/>
          </p:txBody>
        </p:sp>
        <p:sp>
          <p:nvSpPr>
            <p:cNvPr id="61" name="rc61"/>
            <p:cNvSpPr/>
            <p:nvPr/>
          </p:nvSpPr>
          <p:spPr>
            <a:xfrm>
              <a:off x="4761334" y="3662679"/>
              <a:ext cx="239888" cy="226659"/>
            </a:xfrm>
            <a:prstGeom prst="rect">
              <a:avLst/>
            </a:prstGeom>
            <a:solidFill>
              <a:srgbClr val="B3B3B3">
                <a:alpha val="85098"/>
              </a:srgbClr>
            </a:solidFill>
          </p:spPr>
          <p:txBody>
            <a:bodyPr/>
            <a:lstStyle/>
            <a:p/>
          </p:txBody>
        </p:sp>
        <p:sp>
          <p:nvSpPr>
            <p:cNvPr id="62" name="rc62"/>
            <p:cNvSpPr/>
            <p:nvPr/>
          </p:nvSpPr>
          <p:spPr>
            <a:xfrm>
              <a:off x="5027877" y="3662759"/>
              <a:ext cx="239888" cy="226659"/>
            </a:xfrm>
            <a:prstGeom prst="rect">
              <a:avLst/>
            </a:prstGeom>
            <a:solidFill>
              <a:srgbClr val="B3B3B3">
                <a:alpha val="85098"/>
              </a:srgbClr>
            </a:solidFill>
          </p:spPr>
          <p:txBody>
            <a:bodyPr/>
            <a:lstStyle/>
            <a:p/>
          </p:txBody>
        </p:sp>
        <p:sp>
          <p:nvSpPr>
            <p:cNvPr id="63" name="rc63"/>
            <p:cNvSpPr/>
            <p:nvPr/>
          </p:nvSpPr>
          <p:spPr>
            <a:xfrm>
              <a:off x="5294420" y="3747616"/>
              <a:ext cx="239888" cy="221060"/>
            </a:xfrm>
            <a:prstGeom prst="rect">
              <a:avLst/>
            </a:prstGeom>
            <a:solidFill>
              <a:srgbClr val="B3B3B3">
                <a:alpha val="85098"/>
              </a:srgbClr>
            </a:solidFill>
          </p:spPr>
          <p:txBody>
            <a:bodyPr/>
            <a:lstStyle/>
            <a:p/>
          </p:txBody>
        </p:sp>
        <p:sp>
          <p:nvSpPr>
            <p:cNvPr id="64" name="rc64"/>
            <p:cNvSpPr/>
            <p:nvPr/>
          </p:nvSpPr>
          <p:spPr>
            <a:xfrm>
              <a:off x="5560963" y="3750735"/>
              <a:ext cx="239888" cy="146120"/>
            </a:xfrm>
            <a:prstGeom prst="rect">
              <a:avLst/>
            </a:prstGeom>
            <a:solidFill>
              <a:srgbClr val="B3B3B3">
                <a:alpha val="85098"/>
              </a:srgbClr>
            </a:solidFill>
          </p:spPr>
          <p:txBody>
            <a:bodyPr/>
            <a:lstStyle/>
            <a:p/>
          </p:txBody>
        </p:sp>
        <p:sp>
          <p:nvSpPr>
            <p:cNvPr id="65" name="rc65"/>
            <p:cNvSpPr/>
            <p:nvPr/>
          </p:nvSpPr>
          <p:spPr>
            <a:xfrm>
              <a:off x="5827506" y="3754094"/>
              <a:ext cx="239888" cy="144761"/>
            </a:xfrm>
            <a:prstGeom prst="rect">
              <a:avLst/>
            </a:prstGeom>
            <a:solidFill>
              <a:srgbClr val="B3B3B3">
                <a:alpha val="85098"/>
              </a:srgbClr>
            </a:solidFill>
          </p:spPr>
          <p:txBody>
            <a:bodyPr/>
            <a:lstStyle/>
            <a:p/>
          </p:txBody>
        </p:sp>
        <p:sp>
          <p:nvSpPr>
            <p:cNvPr id="66" name="rc66"/>
            <p:cNvSpPr/>
            <p:nvPr/>
          </p:nvSpPr>
          <p:spPr>
            <a:xfrm>
              <a:off x="6094049" y="3753374"/>
              <a:ext cx="239888" cy="145081"/>
            </a:xfrm>
            <a:prstGeom prst="rect">
              <a:avLst/>
            </a:prstGeom>
            <a:solidFill>
              <a:srgbClr val="B3B3B3">
                <a:alpha val="85098"/>
              </a:srgbClr>
            </a:solidFill>
          </p:spPr>
          <p:txBody>
            <a:bodyPr/>
            <a:lstStyle/>
            <a:p/>
          </p:txBody>
        </p:sp>
        <p:sp>
          <p:nvSpPr>
            <p:cNvPr id="67" name="rc67"/>
            <p:cNvSpPr/>
            <p:nvPr/>
          </p:nvSpPr>
          <p:spPr>
            <a:xfrm>
              <a:off x="6360593" y="3748656"/>
              <a:ext cx="239888" cy="146920"/>
            </a:xfrm>
            <a:prstGeom prst="rect">
              <a:avLst/>
            </a:prstGeom>
            <a:solidFill>
              <a:srgbClr val="B3B3B3">
                <a:alpha val="85098"/>
              </a:srgbClr>
            </a:solidFill>
          </p:spPr>
          <p:txBody>
            <a:bodyPr/>
            <a:lstStyle/>
            <a:p/>
          </p:txBody>
        </p:sp>
        <p:sp>
          <p:nvSpPr>
            <p:cNvPr id="68" name="rc68"/>
            <p:cNvSpPr/>
            <p:nvPr/>
          </p:nvSpPr>
          <p:spPr>
            <a:xfrm>
              <a:off x="6627136" y="3745856"/>
              <a:ext cx="239888" cy="148040"/>
            </a:xfrm>
            <a:prstGeom prst="rect">
              <a:avLst/>
            </a:prstGeom>
            <a:solidFill>
              <a:srgbClr val="B3B3B3">
                <a:alpha val="85098"/>
              </a:srgbClr>
            </a:solidFill>
          </p:spPr>
          <p:txBody>
            <a:bodyPr/>
            <a:lstStyle/>
            <a:p/>
          </p:txBody>
        </p:sp>
        <p:sp>
          <p:nvSpPr>
            <p:cNvPr id="69" name="rc69"/>
            <p:cNvSpPr/>
            <p:nvPr/>
          </p:nvSpPr>
          <p:spPr>
            <a:xfrm>
              <a:off x="6893679" y="3739618"/>
              <a:ext cx="239888" cy="150599"/>
            </a:xfrm>
            <a:prstGeom prst="rect">
              <a:avLst/>
            </a:prstGeom>
            <a:solidFill>
              <a:srgbClr val="B3B3B3">
                <a:alpha val="85098"/>
              </a:srgbClr>
            </a:solidFill>
          </p:spPr>
          <p:txBody>
            <a:bodyPr/>
            <a:lstStyle/>
            <a:p/>
          </p:txBody>
        </p:sp>
        <p:sp>
          <p:nvSpPr>
            <p:cNvPr id="70" name="rc70"/>
            <p:cNvSpPr/>
            <p:nvPr/>
          </p:nvSpPr>
          <p:spPr>
            <a:xfrm>
              <a:off x="7160222" y="3734579"/>
              <a:ext cx="239888" cy="152599"/>
            </a:xfrm>
            <a:prstGeom prst="rect">
              <a:avLst/>
            </a:prstGeom>
            <a:solidFill>
              <a:srgbClr val="B3B3B3">
                <a:alpha val="85098"/>
              </a:srgbClr>
            </a:solidFill>
          </p:spPr>
          <p:txBody>
            <a:bodyPr/>
            <a:lstStyle/>
            <a:p/>
          </p:txBody>
        </p:sp>
        <p:sp>
          <p:nvSpPr>
            <p:cNvPr id="71" name="rc71"/>
            <p:cNvSpPr/>
            <p:nvPr/>
          </p:nvSpPr>
          <p:spPr>
            <a:xfrm>
              <a:off x="7426765" y="3729301"/>
              <a:ext cx="239888" cy="154678"/>
            </a:xfrm>
            <a:prstGeom prst="rect">
              <a:avLst/>
            </a:prstGeom>
            <a:solidFill>
              <a:srgbClr val="B3B3B3">
                <a:alpha val="85098"/>
              </a:srgbClr>
            </a:solidFill>
          </p:spPr>
          <p:txBody>
            <a:bodyPr/>
            <a:lstStyle/>
            <a:p/>
          </p:txBody>
        </p:sp>
        <p:sp>
          <p:nvSpPr>
            <p:cNvPr id="72" name="rc72"/>
            <p:cNvSpPr/>
            <p:nvPr/>
          </p:nvSpPr>
          <p:spPr>
            <a:xfrm>
              <a:off x="7693308" y="3719224"/>
              <a:ext cx="239888" cy="158757"/>
            </a:xfrm>
            <a:prstGeom prst="rect">
              <a:avLst/>
            </a:prstGeom>
            <a:solidFill>
              <a:srgbClr val="B3B3B3">
                <a:alpha val="85098"/>
              </a:srgbClr>
            </a:solidFill>
          </p:spPr>
          <p:txBody>
            <a:bodyPr/>
            <a:lstStyle/>
            <a:p/>
          </p:txBody>
        </p:sp>
        <p:sp>
          <p:nvSpPr>
            <p:cNvPr id="73" name="rc73"/>
            <p:cNvSpPr/>
            <p:nvPr/>
          </p:nvSpPr>
          <p:spPr>
            <a:xfrm>
              <a:off x="7959851" y="3792884"/>
              <a:ext cx="239888" cy="161556"/>
            </a:xfrm>
            <a:prstGeom prst="rect">
              <a:avLst/>
            </a:prstGeom>
            <a:solidFill>
              <a:srgbClr val="B3B3B3">
                <a:alpha val="85098"/>
              </a:srgbClr>
            </a:solidFill>
          </p:spPr>
          <p:txBody>
            <a:bodyPr/>
            <a:lstStyle/>
            <a:p/>
          </p:txBody>
        </p:sp>
        <p:sp>
          <p:nvSpPr>
            <p:cNvPr id="74" name="pl74"/>
            <p:cNvSpPr/>
            <p:nvPr/>
          </p:nvSpPr>
          <p:spPr>
            <a:xfrm>
              <a:off x="1416218" y="2075428"/>
              <a:ext cx="6663577" cy="226729"/>
            </a:xfrm>
            <a:custGeom>
              <a:avLst/>
              <a:pathLst>
                <a:path w="6663577" h="226729">
                  <a:moveTo>
                    <a:pt x="0" y="226729"/>
                  </a:moveTo>
                  <a:lnTo>
                    <a:pt x="266543" y="164894"/>
                  </a:lnTo>
                  <a:lnTo>
                    <a:pt x="533086" y="103059"/>
                  </a:lnTo>
                  <a:lnTo>
                    <a:pt x="799629" y="41223"/>
                  </a:lnTo>
                  <a:lnTo>
                    <a:pt x="1066172" y="0"/>
                  </a:lnTo>
                  <a:lnTo>
                    <a:pt x="1332715" y="0"/>
                  </a:lnTo>
                  <a:lnTo>
                    <a:pt x="1599258" y="20611"/>
                  </a:lnTo>
                  <a:lnTo>
                    <a:pt x="1865801" y="20611"/>
                  </a:lnTo>
                  <a:lnTo>
                    <a:pt x="2132344" y="41223"/>
                  </a:lnTo>
                  <a:lnTo>
                    <a:pt x="2398888" y="41223"/>
                  </a:lnTo>
                  <a:lnTo>
                    <a:pt x="2665431" y="41223"/>
                  </a:lnTo>
                  <a:lnTo>
                    <a:pt x="2931974" y="41223"/>
                  </a:lnTo>
                  <a:lnTo>
                    <a:pt x="3198517" y="41223"/>
                  </a:lnTo>
                  <a:lnTo>
                    <a:pt x="3465060" y="41223"/>
                  </a:lnTo>
                  <a:lnTo>
                    <a:pt x="3731603" y="41223"/>
                  </a:lnTo>
                  <a:lnTo>
                    <a:pt x="3998146" y="20611"/>
                  </a:lnTo>
                  <a:lnTo>
                    <a:pt x="4264689" y="41223"/>
                  </a:lnTo>
                  <a:lnTo>
                    <a:pt x="4531233" y="41223"/>
                  </a:lnTo>
                  <a:lnTo>
                    <a:pt x="4797776" y="41223"/>
                  </a:lnTo>
                  <a:lnTo>
                    <a:pt x="5064319" y="41223"/>
                  </a:lnTo>
                  <a:lnTo>
                    <a:pt x="5330862" y="41223"/>
                  </a:lnTo>
                  <a:lnTo>
                    <a:pt x="5597405" y="41223"/>
                  </a:lnTo>
                  <a:lnTo>
                    <a:pt x="5863948" y="41223"/>
                  </a:lnTo>
                  <a:lnTo>
                    <a:pt x="6130491" y="41223"/>
                  </a:lnTo>
                  <a:lnTo>
                    <a:pt x="6397034" y="41223"/>
                  </a:lnTo>
                  <a:lnTo>
                    <a:pt x="6663577" y="20611"/>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96040"/>
              <a:ext cx="6663577" cy="350400"/>
            </a:xfrm>
            <a:custGeom>
              <a:avLst/>
              <a:pathLst>
                <a:path w="6663577" h="350400">
                  <a:moveTo>
                    <a:pt x="0" y="350400"/>
                  </a:moveTo>
                  <a:lnTo>
                    <a:pt x="266543" y="247341"/>
                  </a:lnTo>
                  <a:lnTo>
                    <a:pt x="533086" y="164894"/>
                  </a:lnTo>
                  <a:lnTo>
                    <a:pt x="799629" y="103059"/>
                  </a:lnTo>
                  <a:lnTo>
                    <a:pt x="1066172" y="0"/>
                  </a:lnTo>
                  <a:lnTo>
                    <a:pt x="1332715" y="41223"/>
                  </a:lnTo>
                  <a:lnTo>
                    <a:pt x="1599258" y="82447"/>
                  </a:lnTo>
                  <a:lnTo>
                    <a:pt x="1865801" y="61835"/>
                  </a:lnTo>
                  <a:lnTo>
                    <a:pt x="2132344" y="61835"/>
                  </a:lnTo>
                  <a:lnTo>
                    <a:pt x="2398888" y="61835"/>
                  </a:lnTo>
                  <a:lnTo>
                    <a:pt x="2665431" y="61835"/>
                  </a:lnTo>
                  <a:lnTo>
                    <a:pt x="2931974" y="82447"/>
                  </a:lnTo>
                  <a:lnTo>
                    <a:pt x="3198517" y="82447"/>
                  </a:lnTo>
                  <a:lnTo>
                    <a:pt x="3465060" y="82447"/>
                  </a:lnTo>
                  <a:lnTo>
                    <a:pt x="3731603" y="82447"/>
                  </a:lnTo>
                  <a:lnTo>
                    <a:pt x="3998146" y="61835"/>
                  </a:lnTo>
                  <a:lnTo>
                    <a:pt x="4264689" y="61835"/>
                  </a:lnTo>
                  <a:lnTo>
                    <a:pt x="4531233" y="61835"/>
                  </a:lnTo>
                  <a:lnTo>
                    <a:pt x="4797776" y="61835"/>
                  </a:lnTo>
                  <a:lnTo>
                    <a:pt x="5064319" y="61835"/>
                  </a:lnTo>
                  <a:lnTo>
                    <a:pt x="5330862" y="61835"/>
                  </a:lnTo>
                  <a:lnTo>
                    <a:pt x="5597405" y="61835"/>
                  </a:lnTo>
                  <a:lnTo>
                    <a:pt x="5863948" y="61835"/>
                  </a:lnTo>
                  <a:lnTo>
                    <a:pt x="6130491" y="61835"/>
                  </a:lnTo>
                  <a:lnTo>
                    <a:pt x="6397034" y="61835"/>
                  </a:lnTo>
                  <a:lnTo>
                    <a:pt x="6663577" y="41223"/>
                  </a:lnTo>
                </a:path>
              </a:pathLst>
            </a:custGeom>
            <a:ln w="27101" cap="flat">
              <a:solidFill>
                <a:srgbClr val="F26A21">
                  <a:alpha val="100000"/>
                </a:srgbClr>
              </a:solidFill>
              <a:prstDash val="solid"/>
              <a:round/>
            </a:ln>
          </p:spPr>
          <p:txBody>
            <a:bodyPr/>
            <a:lstStyle/>
            <a:p/>
          </p:txBody>
        </p:sp>
        <p:sp>
          <p:nvSpPr>
            <p:cNvPr id="76" name="tx76"/>
            <p:cNvSpPr/>
            <p:nvPr/>
          </p:nvSpPr>
          <p:spPr>
            <a:xfrm>
              <a:off x="1355928" y="2145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402135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42024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8679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642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950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55928" y="2499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81</a:t>
              </a:r>
            </a:p>
          </p:txBody>
        </p:sp>
        <p:sp>
          <p:nvSpPr>
            <p:cNvPr id="88" name="tx88"/>
            <p:cNvSpPr/>
            <p:nvPr/>
          </p:nvSpPr>
          <p:spPr>
            <a:xfrm>
              <a:off x="2688644"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89" name="tx89"/>
            <p:cNvSpPr/>
            <p:nvPr/>
          </p:nvSpPr>
          <p:spPr>
            <a:xfrm>
              <a:off x="4021359"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0" name="tx90"/>
            <p:cNvSpPr/>
            <p:nvPr/>
          </p:nvSpPr>
          <p:spPr>
            <a:xfrm>
              <a:off x="5354075"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1" name="tx91"/>
            <p:cNvSpPr/>
            <p:nvPr/>
          </p:nvSpPr>
          <p:spPr>
            <a:xfrm>
              <a:off x="642024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2" name="tx92"/>
            <p:cNvSpPr/>
            <p:nvPr/>
          </p:nvSpPr>
          <p:spPr>
            <a:xfrm>
              <a:off x="668679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6953334"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4" name="tx94"/>
            <p:cNvSpPr/>
            <p:nvPr/>
          </p:nvSpPr>
          <p:spPr>
            <a:xfrm>
              <a:off x="7219877"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5" name="tx95"/>
            <p:cNvSpPr/>
            <p:nvPr/>
          </p:nvSpPr>
          <p:spPr>
            <a:xfrm>
              <a:off x="7486420"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6" name="tx96"/>
            <p:cNvSpPr/>
            <p:nvPr/>
          </p:nvSpPr>
          <p:spPr>
            <a:xfrm>
              <a:off x="7752963"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7" name="tx97"/>
            <p:cNvSpPr/>
            <p:nvPr/>
          </p:nvSpPr>
          <p:spPr>
            <a:xfrm>
              <a:off x="8019506"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8" name="tx98"/>
            <p:cNvSpPr/>
            <p:nvPr/>
          </p:nvSpPr>
          <p:spPr>
            <a:xfrm>
              <a:off x="1340869" y="36850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9" name="tx99"/>
            <p:cNvSpPr/>
            <p:nvPr/>
          </p:nvSpPr>
          <p:spPr>
            <a:xfrm>
              <a:off x="4006300" y="39612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0" name="tx100"/>
            <p:cNvSpPr/>
            <p:nvPr/>
          </p:nvSpPr>
          <p:spPr>
            <a:xfrm>
              <a:off x="5339016" y="40018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1" name="tx101"/>
            <p:cNvSpPr/>
            <p:nvPr/>
          </p:nvSpPr>
          <p:spPr>
            <a:xfrm>
              <a:off x="6405188" y="39653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2" name="tx102"/>
            <p:cNvSpPr/>
            <p:nvPr/>
          </p:nvSpPr>
          <p:spPr>
            <a:xfrm>
              <a:off x="6671731" y="39645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3" name="tx103"/>
            <p:cNvSpPr/>
            <p:nvPr/>
          </p:nvSpPr>
          <p:spPr>
            <a:xfrm>
              <a:off x="6938274" y="39626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4" name="tx104"/>
            <p:cNvSpPr/>
            <p:nvPr/>
          </p:nvSpPr>
          <p:spPr>
            <a:xfrm>
              <a:off x="7204817" y="3961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5" name="tx105"/>
            <p:cNvSpPr/>
            <p:nvPr/>
          </p:nvSpPr>
          <p:spPr>
            <a:xfrm>
              <a:off x="7471361" y="39595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6" name="tx106"/>
            <p:cNvSpPr/>
            <p:nvPr/>
          </p:nvSpPr>
          <p:spPr>
            <a:xfrm>
              <a:off x="7783108" y="395649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7" name="tx107"/>
            <p:cNvSpPr/>
            <p:nvPr/>
          </p:nvSpPr>
          <p:spPr>
            <a:xfrm>
              <a:off x="8049651" y="39961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8" name="tx108"/>
            <p:cNvSpPr/>
            <p:nvPr/>
          </p:nvSpPr>
          <p:spPr>
            <a:xfrm>
              <a:off x="1340869" y="306799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9" name="tx109"/>
            <p:cNvSpPr/>
            <p:nvPr/>
          </p:nvSpPr>
          <p:spPr>
            <a:xfrm>
              <a:off x="2673584" y="39639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0" name="tx110"/>
            <p:cNvSpPr/>
            <p:nvPr/>
          </p:nvSpPr>
          <p:spPr>
            <a:xfrm>
              <a:off x="4006300" y="37707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1" name="tx111"/>
            <p:cNvSpPr/>
            <p:nvPr/>
          </p:nvSpPr>
          <p:spPr>
            <a:xfrm>
              <a:off x="5339016" y="38177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2" name="tx112"/>
            <p:cNvSpPr/>
            <p:nvPr/>
          </p:nvSpPr>
          <p:spPr>
            <a:xfrm>
              <a:off x="6405188" y="37816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3" name="tx113"/>
            <p:cNvSpPr/>
            <p:nvPr/>
          </p:nvSpPr>
          <p:spPr>
            <a:xfrm>
              <a:off x="6671731" y="37794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4" name="tx114"/>
            <p:cNvSpPr/>
            <p:nvPr/>
          </p:nvSpPr>
          <p:spPr>
            <a:xfrm>
              <a:off x="6938274" y="37744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5" name="tx115"/>
            <p:cNvSpPr/>
            <p:nvPr/>
          </p:nvSpPr>
          <p:spPr>
            <a:xfrm>
              <a:off x="7204817" y="37704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6" name="tx116"/>
            <p:cNvSpPr/>
            <p:nvPr/>
          </p:nvSpPr>
          <p:spPr>
            <a:xfrm>
              <a:off x="7471361" y="37662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7" name="tx117"/>
            <p:cNvSpPr/>
            <p:nvPr/>
          </p:nvSpPr>
          <p:spPr>
            <a:xfrm>
              <a:off x="7783108" y="37594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8" name="tx118"/>
            <p:cNvSpPr/>
            <p:nvPr/>
          </p:nvSpPr>
          <p:spPr>
            <a:xfrm>
              <a:off x="8049651" y="38345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9" name="tx119"/>
            <p:cNvSpPr/>
            <p:nvPr/>
          </p:nvSpPr>
          <p:spPr>
            <a:xfrm>
              <a:off x="1310724" y="27612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20" name="tx120"/>
            <p:cNvSpPr/>
            <p:nvPr/>
          </p:nvSpPr>
          <p:spPr>
            <a:xfrm>
              <a:off x="2673584" y="37001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21" name="tx121"/>
            <p:cNvSpPr/>
            <p:nvPr/>
          </p:nvSpPr>
          <p:spPr>
            <a:xfrm>
              <a:off x="4006300" y="36170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2" name="tx122"/>
            <p:cNvSpPr/>
            <p:nvPr/>
          </p:nvSpPr>
          <p:spPr>
            <a:xfrm>
              <a:off x="5339016" y="36295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3" name="tx123"/>
            <p:cNvSpPr/>
            <p:nvPr/>
          </p:nvSpPr>
          <p:spPr>
            <a:xfrm>
              <a:off x="6405188" y="36306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4" name="tx124"/>
            <p:cNvSpPr/>
            <p:nvPr/>
          </p:nvSpPr>
          <p:spPr>
            <a:xfrm>
              <a:off x="6671731" y="36278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5" name="tx125"/>
            <p:cNvSpPr/>
            <p:nvPr/>
          </p:nvSpPr>
          <p:spPr>
            <a:xfrm>
              <a:off x="6938274" y="362322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26" name="tx126"/>
            <p:cNvSpPr/>
            <p:nvPr/>
          </p:nvSpPr>
          <p:spPr>
            <a:xfrm>
              <a:off x="7204817" y="36165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7" name="tx127"/>
            <p:cNvSpPr/>
            <p:nvPr/>
          </p:nvSpPr>
          <p:spPr>
            <a:xfrm>
              <a:off x="7471361" y="36112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8" name="tx128"/>
            <p:cNvSpPr/>
            <p:nvPr/>
          </p:nvSpPr>
          <p:spPr>
            <a:xfrm>
              <a:off x="7783108" y="360256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29" name="tx129"/>
            <p:cNvSpPr/>
            <p:nvPr/>
          </p:nvSpPr>
          <p:spPr>
            <a:xfrm>
              <a:off x="8049651" y="36764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0" name="tx130"/>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639902" y="326409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2" name="tx132"/>
            <p:cNvSpPr/>
            <p:nvPr/>
          </p:nvSpPr>
          <p:spPr>
            <a:xfrm>
              <a:off x="639902" y="246431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3" name="tx133"/>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9" name="tx149"/>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0" name="tx150"/>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1" name="pl151"/>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pl152"/>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3" name="tx153"/>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4" name="tx154"/>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5" name="rc155"/>
            <p:cNvSpPr/>
            <p:nvPr/>
          </p:nvSpPr>
          <p:spPr>
            <a:xfrm>
              <a:off x="4663170" y="4979579"/>
              <a:ext cx="201456" cy="201456"/>
            </a:xfrm>
            <a:prstGeom prst="rect">
              <a:avLst/>
            </a:prstGeom>
            <a:solidFill>
              <a:srgbClr val="B3B3B3">
                <a:alpha val="85098"/>
              </a:srgbClr>
            </a:solidFill>
          </p:spPr>
          <p:txBody>
            <a:bodyPr/>
            <a:lstStyle/>
            <a:p/>
          </p:txBody>
        </p:sp>
        <p:sp>
          <p:nvSpPr>
            <p:cNvPr id="156" name="rc156"/>
            <p:cNvSpPr/>
            <p:nvPr/>
          </p:nvSpPr>
          <p:spPr>
            <a:xfrm>
              <a:off x="5565324" y="4979579"/>
              <a:ext cx="201456" cy="201456"/>
            </a:xfrm>
            <a:prstGeom prst="rect">
              <a:avLst/>
            </a:prstGeom>
            <a:solidFill>
              <a:srgbClr val="1CABE2">
                <a:alpha val="85098"/>
              </a:srgbClr>
            </a:solidFill>
          </p:spPr>
          <p:txBody>
            <a:bodyPr/>
            <a:lstStyle/>
            <a:p/>
          </p:txBody>
        </p:sp>
        <p:sp>
          <p:nvSpPr>
            <p:cNvPr id="157" name="tx157"/>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8" name="tx158"/>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9" name="tx159"/>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0" name="tx160"/>
            <p:cNvSpPr/>
            <p:nvPr/>
          </p:nvSpPr>
          <p:spPr>
            <a:xfrm>
              <a:off x="951100" y="1594448"/>
              <a:ext cx="138859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Eritrea, 2000-2025</a:t>
              </a:r>
            </a:p>
          </p:txBody>
        </p:sp>
        <p:sp>
          <p:nvSpPr>
            <p:cNvPr id="161" name="pl161"/>
            <p:cNvSpPr/>
            <p:nvPr/>
          </p:nvSpPr>
          <p:spPr>
            <a:xfrm>
              <a:off x="199204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38359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77514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6668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55823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26878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07936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47091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86246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25401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726143"/>
              <a:ext cx="3835104" cy="119033"/>
            </a:xfrm>
            <a:prstGeom prst="rect">
              <a:avLst/>
            </a:prstGeom>
            <a:solidFill>
              <a:srgbClr val="1CABE2">
                <a:alpha val="85098"/>
              </a:srgbClr>
            </a:solidFill>
          </p:spPr>
          <p:txBody>
            <a:bodyPr/>
            <a:lstStyle/>
            <a:p/>
          </p:txBody>
        </p:sp>
        <p:sp>
          <p:nvSpPr>
            <p:cNvPr id="176" name="rc176"/>
            <p:cNvSpPr/>
            <p:nvPr/>
          </p:nvSpPr>
          <p:spPr>
            <a:xfrm>
              <a:off x="1296273" y="5577352"/>
              <a:ext cx="4141245" cy="119033"/>
            </a:xfrm>
            <a:prstGeom prst="rect">
              <a:avLst/>
            </a:prstGeom>
            <a:solidFill>
              <a:srgbClr val="1CABE2">
                <a:alpha val="85098"/>
              </a:srgbClr>
            </a:solidFill>
          </p:spPr>
          <p:txBody>
            <a:bodyPr/>
            <a:lstStyle/>
            <a:p/>
          </p:txBody>
        </p:sp>
        <p:sp>
          <p:nvSpPr>
            <p:cNvPr id="177" name="rc177"/>
            <p:cNvSpPr/>
            <p:nvPr/>
          </p:nvSpPr>
          <p:spPr>
            <a:xfrm>
              <a:off x="1296273" y="5428560"/>
              <a:ext cx="2810925" cy="119033"/>
            </a:xfrm>
            <a:prstGeom prst="rect">
              <a:avLst/>
            </a:prstGeom>
            <a:solidFill>
              <a:srgbClr val="1CABE2">
                <a:alpha val="85098"/>
              </a:srgbClr>
            </a:solidFill>
          </p:spPr>
          <p:txBody>
            <a:bodyPr/>
            <a:lstStyle/>
            <a:p/>
          </p:txBody>
        </p:sp>
        <p:sp>
          <p:nvSpPr>
            <p:cNvPr id="178" name="rc178"/>
            <p:cNvSpPr/>
            <p:nvPr/>
          </p:nvSpPr>
          <p:spPr>
            <a:xfrm>
              <a:off x="5131378" y="5726143"/>
              <a:ext cx="2556272" cy="119033"/>
            </a:xfrm>
            <a:prstGeom prst="rect">
              <a:avLst/>
            </a:prstGeom>
            <a:solidFill>
              <a:srgbClr val="B3B3B3">
                <a:alpha val="85098"/>
              </a:srgbClr>
            </a:solidFill>
          </p:spPr>
          <p:txBody>
            <a:bodyPr/>
            <a:lstStyle/>
            <a:p/>
          </p:txBody>
        </p:sp>
        <p:sp>
          <p:nvSpPr>
            <p:cNvPr id="179" name="rc179"/>
            <p:cNvSpPr/>
            <p:nvPr/>
          </p:nvSpPr>
          <p:spPr>
            <a:xfrm>
              <a:off x="5437518" y="5577352"/>
              <a:ext cx="2762221" cy="119033"/>
            </a:xfrm>
            <a:prstGeom prst="rect">
              <a:avLst/>
            </a:prstGeom>
            <a:solidFill>
              <a:srgbClr val="B3B3B3">
                <a:alpha val="85098"/>
              </a:srgbClr>
            </a:solidFill>
          </p:spPr>
          <p:txBody>
            <a:bodyPr/>
            <a:lstStyle/>
            <a:p/>
          </p:txBody>
        </p:sp>
        <p:sp>
          <p:nvSpPr>
            <p:cNvPr id="180" name="rc180"/>
            <p:cNvSpPr/>
            <p:nvPr/>
          </p:nvSpPr>
          <p:spPr>
            <a:xfrm>
              <a:off x="4107199" y="5428560"/>
              <a:ext cx="2810925" cy="119033"/>
            </a:xfrm>
            <a:prstGeom prst="rect">
              <a:avLst/>
            </a:prstGeom>
            <a:solidFill>
              <a:srgbClr val="B3B3B3">
                <a:alpha val="85098"/>
              </a:srgbClr>
            </a:solidFill>
          </p:spPr>
          <p:txBody>
            <a:bodyPr/>
            <a:lstStyle/>
            <a:p/>
          </p:txBody>
        </p:sp>
        <p:sp>
          <p:nvSpPr>
            <p:cNvPr id="181" name="tx181"/>
            <p:cNvSpPr/>
            <p:nvPr/>
          </p:nvSpPr>
          <p:spPr>
            <a:xfrm>
              <a:off x="7768023"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a:t>
              </a:r>
            </a:p>
          </p:txBody>
        </p:sp>
        <p:sp>
          <p:nvSpPr>
            <p:cNvPr id="182" name="tx182"/>
            <p:cNvSpPr/>
            <p:nvPr/>
          </p:nvSpPr>
          <p:spPr>
            <a:xfrm>
              <a:off x="8231895" y="5595200"/>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83" name="tx183"/>
            <p:cNvSpPr/>
            <p:nvPr/>
          </p:nvSpPr>
          <p:spPr>
            <a:xfrm>
              <a:off x="6950279" y="5446691"/>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a:t>
              </a:r>
            </a:p>
          </p:txBody>
        </p:sp>
        <p:sp>
          <p:nvSpPr>
            <p:cNvPr id="184" name="tx184"/>
            <p:cNvSpPr/>
            <p:nvPr/>
          </p:nvSpPr>
          <p:spPr>
            <a:xfrm>
              <a:off x="3133454"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85" name="tx185"/>
            <p:cNvSpPr/>
            <p:nvPr/>
          </p:nvSpPr>
          <p:spPr>
            <a:xfrm>
              <a:off x="3334741" y="5593676"/>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86" name="tx186"/>
            <p:cNvSpPr/>
            <p:nvPr/>
          </p:nvSpPr>
          <p:spPr>
            <a:xfrm>
              <a:off x="2669582"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87" name="tx187"/>
            <p:cNvSpPr/>
            <p:nvPr/>
          </p:nvSpPr>
          <p:spPr>
            <a:xfrm>
              <a:off x="6329142" y="574252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88" name="tx188"/>
            <p:cNvSpPr/>
            <p:nvPr/>
          </p:nvSpPr>
          <p:spPr>
            <a:xfrm>
              <a:off x="6786475" y="559514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89" name="tx189"/>
            <p:cNvSpPr/>
            <p:nvPr/>
          </p:nvSpPr>
          <p:spPr>
            <a:xfrm>
              <a:off x="5480508" y="544635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90" name="tx190"/>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2602384"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5" name="tx195"/>
            <p:cNvSpPr/>
            <p:nvPr/>
          </p:nvSpPr>
          <p:spPr>
            <a:xfrm>
              <a:off x="3993932"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6" name="tx196"/>
            <p:cNvSpPr/>
            <p:nvPr/>
          </p:nvSpPr>
          <p:spPr>
            <a:xfrm>
              <a:off x="5385479"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7" name="tx197"/>
            <p:cNvSpPr/>
            <p:nvPr/>
          </p:nvSpPr>
          <p:spPr>
            <a:xfrm>
              <a:off x="6777026"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8" name="tx198"/>
            <p:cNvSpPr/>
            <p:nvPr/>
          </p:nvSpPr>
          <p:spPr>
            <a:xfrm>
              <a:off x="8168574"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9" name="tx199"/>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0" name="tx20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2" name="tx20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Eritrea.
In 2025, DTP1 coverage in Eritrea remained relatively constant within 1% at 98%. The number of children missing out on any DTP vaccination (zero-dose children) improved from 3,000 in 2024 to 2,000 in 2025.
DTP3 coverage remained relatively constant within 1% at 96% in 2025, leaving 4,000 children vulnerable to vaccine-preventable diseases.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98% and DTP3 was 96%, leaving 4,000 children un- or under-vaccinated, including 2,000 zero-dose and 2,000 with only partial protection.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240584"/>
            </a:xfrm>
            <a:custGeom>
              <a:avLst/>
              <a:pathLst>
                <a:path w="3397293" h="240584">
                  <a:moveTo>
                    <a:pt x="0" y="240584"/>
                  </a:moveTo>
                  <a:lnTo>
                    <a:pt x="135891" y="174970"/>
                  </a:lnTo>
                  <a:lnTo>
                    <a:pt x="271783" y="109356"/>
                  </a:lnTo>
                  <a:lnTo>
                    <a:pt x="407675" y="43742"/>
                  </a:lnTo>
                  <a:lnTo>
                    <a:pt x="543566" y="0"/>
                  </a:lnTo>
                  <a:lnTo>
                    <a:pt x="679458" y="0"/>
                  </a:lnTo>
                  <a:lnTo>
                    <a:pt x="815350" y="21871"/>
                  </a:lnTo>
                  <a:lnTo>
                    <a:pt x="951242" y="21871"/>
                  </a:lnTo>
                  <a:lnTo>
                    <a:pt x="1087133" y="43742"/>
                  </a:lnTo>
                  <a:lnTo>
                    <a:pt x="1223025" y="43742"/>
                  </a:lnTo>
                  <a:lnTo>
                    <a:pt x="1358917" y="43742"/>
                  </a:lnTo>
                  <a:lnTo>
                    <a:pt x="1494809" y="43742"/>
                  </a:lnTo>
                  <a:lnTo>
                    <a:pt x="1630700" y="43742"/>
                  </a:lnTo>
                  <a:lnTo>
                    <a:pt x="1766592" y="43742"/>
                  </a:lnTo>
                  <a:lnTo>
                    <a:pt x="1902484" y="43742"/>
                  </a:lnTo>
                  <a:lnTo>
                    <a:pt x="2038375" y="21871"/>
                  </a:lnTo>
                  <a:lnTo>
                    <a:pt x="2174267" y="43742"/>
                  </a:lnTo>
                  <a:lnTo>
                    <a:pt x="2310159" y="43742"/>
                  </a:lnTo>
                  <a:lnTo>
                    <a:pt x="2446051" y="43742"/>
                  </a:lnTo>
                  <a:lnTo>
                    <a:pt x="2581942" y="43742"/>
                  </a:lnTo>
                  <a:lnTo>
                    <a:pt x="2717834" y="43742"/>
                  </a:lnTo>
                  <a:lnTo>
                    <a:pt x="2853726" y="43742"/>
                  </a:lnTo>
                  <a:lnTo>
                    <a:pt x="2989618" y="43742"/>
                  </a:lnTo>
                  <a:lnTo>
                    <a:pt x="3125509" y="43742"/>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178758"/>
              <a:ext cx="3397293" cy="284327"/>
            </a:xfrm>
            <a:custGeom>
              <a:avLst/>
              <a:pathLst>
                <a:path w="3397293" h="284327">
                  <a:moveTo>
                    <a:pt x="0" y="284327"/>
                  </a:moveTo>
                  <a:lnTo>
                    <a:pt x="135891" y="240584"/>
                  </a:lnTo>
                  <a:lnTo>
                    <a:pt x="271783" y="196842"/>
                  </a:lnTo>
                  <a:lnTo>
                    <a:pt x="407675" y="153099"/>
                  </a:lnTo>
                  <a:lnTo>
                    <a:pt x="543566" y="131228"/>
                  </a:lnTo>
                  <a:lnTo>
                    <a:pt x="679458" y="131228"/>
                  </a:lnTo>
                  <a:lnTo>
                    <a:pt x="815350" y="87485"/>
                  </a:lnTo>
                  <a:lnTo>
                    <a:pt x="951242" y="65614"/>
                  </a:lnTo>
                  <a:lnTo>
                    <a:pt x="1087133" y="65614"/>
                  </a:lnTo>
                  <a:lnTo>
                    <a:pt x="1223025" y="43742"/>
                  </a:lnTo>
                  <a:lnTo>
                    <a:pt x="1358917" y="21871"/>
                  </a:lnTo>
                  <a:lnTo>
                    <a:pt x="1494809" y="0"/>
                  </a:lnTo>
                  <a:lnTo>
                    <a:pt x="1630700" y="21871"/>
                  </a:lnTo>
                  <a:lnTo>
                    <a:pt x="1766592" y="65614"/>
                  </a:lnTo>
                  <a:lnTo>
                    <a:pt x="1902484" y="21871"/>
                  </a:lnTo>
                  <a:lnTo>
                    <a:pt x="2038375" y="21871"/>
                  </a:lnTo>
                  <a:lnTo>
                    <a:pt x="2174267" y="21871"/>
                  </a:lnTo>
                  <a:lnTo>
                    <a:pt x="2310159" y="43742"/>
                  </a:lnTo>
                  <a:lnTo>
                    <a:pt x="2446051" y="21871"/>
                  </a:lnTo>
                  <a:lnTo>
                    <a:pt x="2581942" y="0"/>
                  </a:lnTo>
                  <a:lnTo>
                    <a:pt x="2717834" y="43742"/>
                  </a:lnTo>
                  <a:lnTo>
                    <a:pt x="2853726" y="65614"/>
                  </a:lnTo>
                  <a:lnTo>
                    <a:pt x="2989618" y="43742"/>
                  </a:lnTo>
                  <a:lnTo>
                    <a:pt x="3125509" y="0"/>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240584"/>
            </a:xfrm>
            <a:custGeom>
              <a:avLst/>
              <a:pathLst>
                <a:path w="3397293" h="240584">
                  <a:moveTo>
                    <a:pt x="0" y="240584"/>
                  </a:moveTo>
                  <a:lnTo>
                    <a:pt x="135891" y="174970"/>
                  </a:lnTo>
                  <a:lnTo>
                    <a:pt x="271783" y="109356"/>
                  </a:lnTo>
                  <a:lnTo>
                    <a:pt x="407675" y="43742"/>
                  </a:lnTo>
                  <a:lnTo>
                    <a:pt x="543566" y="0"/>
                  </a:lnTo>
                  <a:lnTo>
                    <a:pt x="679458" y="0"/>
                  </a:lnTo>
                  <a:lnTo>
                    <a:pt x="815350" y="21871"/>
                  </a:lnTo>
                  <a:lnTo>
                    <a:pt x="951242" y="21871"/>
                  </a:lnTo>
                  <a:lnTo>
                    <a:pt x="1087133" y="43742"/>
                  </a:lnTo>
                  <a:lnTo>
                    <a:pt x="1223025" y="43742"/>
                  </a:lnTo>
                  <a:lnTo>
                    <a:pt x="1358917" y="43742"/>
                  </a:lnTo>
                  <a:lnTo>
                    <a:pt x="1494809" y="43742"/>
                  </a:lnTo>
                  <a:lnTo>
                    <a:pt x="1630700" y="43742"/>
                  </a:lnTo>
                  <a:lnTo>
                    <a:pt x="1766592" y="43742"/>
                  </a:lnTo>
                  <a:lnTo>
                    <a:pt x="1902484" y="43742"/>
                  </a:lnTo>
                  <a:lnTo>
                    <a:pt x="2038375" y="21871"/>
                  </a:lnTo>
                  <a:lnTo>
                    <a:pt x="2174267" y="43742"/>
                  </a:lnTo>
                  <a:lnTo>
                    <a:pt x="2310159" y="43742"/>
                  </a:lnTo>
                  <a:lnTo>
                    <a:pt x="2446051" y="43742"/>
                  </a:lnTo>
                  <a:lnTo>
                    <a:pt x="2581942" y="43742"/>
                  </a:lnTo>
                  <a:lnTo>
                    <a:pt x="2717834" y="43742"/>
                  </a:lnTo>
                  <a:lnTo>
                    <a:pt x="2853726" y="43742"/>
                  </a:lnTo>
                  <a:lnTo>
                    <a:pt x="2989618" y="43742"/>
                  </a:lnTo>
                  <a:lnTo>
                    <a:pt x="3125509" y="43742"/>
                  </a:lnTo>
                  <a:lnTo>
                    <a:pt x="3261401" y="43742"/>
                  </a:lnTo>
                  <a:lnTo>
                    <a:pt x="3397293" y="218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240584"/>
            </a:xfrm>
            <a:custGeom>
              <a:avLst/>
              <a:pathLst>
                <a:path w="3397293" h="240584">
                  <a:moveTo>
                    <a:pt x="0" y="240584"/>
                  </a:moveTo>
                  <a:lnTo>
                    <a:pt x="135891" y="174970"/>
                  </a:lnTo>
                  <a:lnTo>
                    <a:pt x="271783" y="109356"/>
                  </a:lnTo>
                  <a:lnTo>
                    <a:pt x="407675" y="43742"/>
                  </a:lnTo>
                  <a:lnTo>
                    <a:pt x="543566" y="0"/>
                  </a:lnTo>
                  <a:lnTo>
                    <a:pt x="679458" y="0"/>
                  </a:lnTo>
                  <a:lnTo>
                    <a:pt x="815350" y="21871"/>
                  </a:lnTo>
                  <a:lnTo>
                    <a:pt x="951242" y="21871"/>
                  </a:lnTo>
                  <a:lnTo>
                    <a:pt x="1087133" y="43742"/>
                  </a:lnTo>
                  <a:lnTo>
                    <a:pt x="1223025" y="43742"/>
                  </a:lnTo>
                  <a:lnTo>
                    <a:pt x="1358917" y="43742"/>
                  </a:lnTo>
                  <a:lnTo>
                    <a:pt x="1494809" y="43742"/>
                  </a:lnTo>
                  <a:lnTo>
                    <a:pt x="1630700" y="43742"/>
                  </a:lnTo>
                  <a:lnTo>
                    <a:pt x="1766592" y="43742"/>
                  </a:lnTo>
                  <a:lnTo>
                    <a:pt x="1902484" y="43742"/>
                  </a:lnTo>
                  <a:lnTo>
                    <a:pt x="2038375" y="21871"/>
                  </a:lnTo>
                  <a:lnTo>
                    <a:pt x="2174267" y="43742"/>
                  </a:lnTo>
                  <a:lnTo>
                    <a:pt x="2310159" y="43742"/>
                  </a:lnTo>
                  <a:lnTo>
                    <a:pt x="2446051" y="43742"/>
                  </a:lnTo>
                  <a:lnTo>
                    <a:pt x="2581942" y="43742"/>
                  </a:lnTo>
                  <a:lnTo>
                    <a:pt x="2717834" y="43742"/>
                  </a:lnTo>
                  <a:lnTo>
                    <a:pt x="2853726" y="43742"/>
                  </a:lnTo>
                  <a:lnTo>
                    <a:pt x="2989618" y="43742"/>
                  </a:lnTo>
                  <a:lnTo>
                    <a:pt x="3125509" y="43742"/>
                  </a:lnTo>
                  <a:lnTo>
                    <a:pt x="3261401" y="43742"/>
                  </a:lnTo>
                  <a:lnTo>
                    <a:pt x="3397293" y="218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64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09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48" y="4990743"/>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60" name="tx60"/>
            <p:cNvSpPr/>
            <p:nvPr/>
          </p:nvSpPr>
          <p:spPr>
            <a:xfrm>
              <a:off x="277774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19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16671" y="1405107"/>
              <a:ext cx="24058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Eritrea, 2000-2025</a:t>
              </a:r>
            </a:p>
          </p:txBody>
        </p:sp>
        <p:sp>
          <p:nvSpPr>
            <p:cNvPr id="63" name="pl63"/>
            <p:cNvSpPr/>
            <p:nvPr/>
          </p:nvSpPr>
          <p:spPr>
            <a:xfrm>
              <a:off x="5267799" y="40137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544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951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358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76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72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7841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48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062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469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010456"/>
            </a:xfrm>
            <a:custGeom>
              <a:avLst/>
              <a:pathLst>
                <a:path w="3397293" h="1010456">
                  <a:moveTo>
                    <a:pt x="0" y="1010456"/>
                  </a:moveTo>
                  <a:lnTo>
                    <a:pt x="135891" y="734877"/>
                  </a:lnTo>
                  <a:lnTo>
                    <a:pt x="271783" y="459298"/>
                  </a:lnTo>
                  <a:lnTo>
                    <a:pt x="407675" y="183719"/>
                  </a:lnTo>
                  <a:lnTo>
                    <a:pt x="543566" y="0"/>
                  </a:lnTo>
                  <a:lnTo>
                    <a:pt x="679458" y="0"/>
                  </a:lnTo>
                  <a:lnTo>
                    <a:pt x="815350" y="91859"/>
                  </a:lnTo>
                  <a:lnTo>
                    <a:pt x="951242" y="91859"/>
                  </a:lnTo>
                  <a:lnTo>
                    <a:pt x="1087133" y="183719"/>
                  </a:lnTo>
                  <a:lnTo>
                    <a:pt x="1223025" y="183719"/>
                  </a:lnTo>
                  <a:lnTo>
                    <a:pt x="1358917" y="183719"/>
                  </a:lnTo>
                  <a:lnTo>
                    <a:pt x="1494809" y="183719"/>
                  </a:lnTo>
                  <a:lnTo>
                    <a:pt x="1630700" y="183719"/>
                  </a:lnTo>
                  <a:lnTo>
                    <a:pt x="1766592" y="183719"/>
                  </a:lnTo>
                  <a:lnTo>
                    <a:pt x="1902484" y="183719"/>
                  </a:lnTo>
                  <a:lnTo>
                    <a:pt x="2038375" y="91859"/>
                  </a:lnTo>
                  <a:lnTo>
                    <a:pt x="2174267" y="183719"/>
                  </a:lnTo>
                  <a:lnTo>
                    <a:pt x="2310159" y="183719"/>
                  </a:lnTo>
                  <a:lnTo>
                    <a:pt x="2446051" y="183719"/>
                  </a:lnTo>
                  <a:lnTo>
                    <a:pt x="2581942" y="183719"/>
                  </a:lnTo>
                  <a:lnTo>
                    <a:pt x="2717834" y="183719"/>
                  </a:lnTo>
                  <a:lnTo>
                    <a:pt x="2853726" y="183719"/>
                  </a:lnTo>
                  <a:lnTo>
                    <a:pt x="2989618" y="183719"/>
                  </a:lnTo>
                  <a:lnTo>
                    <a:pt x="3125509" y="183719"/>
                  </a:lnTo>
                  <a:lnTo>
                    <a:pt x="3261401" y="183719"/>
                  </a:lnTo>
                  <a:lnTo>
                    <a:pt x="3397293" y="918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865519"/>
              <a:ext cx="3397293" cy="826737"/>
            </a:xfrm>
            <a:custGeom>
              <a:avLst/>
              <a:pathLst>
                <a:path w="3397293" h="826737">
                  <a:moveTo>
                    <a:pt x="0" y="826737"/>
                  </a:moveTo>
                  <a:lnTo>
                    <a:pt x="135891" y="734877"/>
                  </a:lnTo>
                  <a:lnTo>
                    <a:pt x="271783" y="734877"/>
                  </a:lnTo>
                  <a:lnTo>
                    <a:pt x="407675" y="643017"/>
                  </a:lnTo>
                  <a:lnTo>
                    <a:pt x="543566" y="551158"/>
                  </a:lnTo>
                  <a:lnTo>
                    <a:pt x="679458" y="459298"/>
                  </a:lnTo>
                  <a:lnTo>
                    <a:pt x="815350" y="367438"/>
                  </a:lnTo>
                  <a:lnTo>
                    <a:pt x="951242" y="367438"/>
                  </a:lnTo>
                  <a:lnTo>
                    <a:pt x="1087133" y="275579"/>
                  </a:lnTo>
                  <a:lnTo>
                    <a:pt x="1223025" y="183719"/>
                  </a:lnTo>
                  <a:lnTo>
                    <a:pt x="1358917" y="183719"/>
                  </a:lnTo>
                  <a:lnTo>
                    <a:pt x="1494809" y="91859"/>
                  </a:lnTo>
                  <a:lnTo>
                    <a:pt x="1630700" y="183719"/>
                  </a:lnTo>
                  <a:lnTo>
                    <a:pt x="1766592" y="183719"/>
                  </a:lnTo>
                  <a:lnTo>
                    <a:pt x="1902484" y="183719"/>
                  </a:lnTo>
                  <a:lnTo>
                    <a:pt x="2038375" y="183719"/>
                  </a:lnTo>
                  <a:lnTo>
                    <a:pt x="2174267" y="91859"/>
                  </a:lnTo>
                  <a:lnTo>
                    <a:pt x="2310159" y="91859"/>
                  </a:lnTo>
                  <a:lnTo>
                    <a:pt x="2446051" y="91859"/>
                  </a:lnTo>
                  <a:lnTo>
                    <a:pt x="2581942" y="0"/>
                  </a:lnTo>
                  <a:lnTo>
                    <a:pt x="2717834" y="275579"/>
                  </a:lnTo>
                  <a:lnTo>
                    <a:pt x="2853726" y="459298"/>
                  </a:lnTo>
                  <a:lnTo>
                    <a:pt x="2989618" y="18371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65519"/>
              <a:ext cx="3397293" cy="1194175"/>
            </a:xfrm>
            <a:custGeom>
              <a:avLst/>
              <a:pathLst>
                <a:path w="3397293" h="1194175">
                  <a:moveTo>
                    <a:pt x="0" y="1194175"/>
                  </a:moveTo>
                  <a:lnTo>
                    <a:pt x="135891" y="1010456"/>
                  </a:lnTo>
                  <a:lnTo>
                    <a:pt x="271783" y="826737"/>
                  </a:lnTo>
                  <a:lnTo>
                    <a:pt x="407675" y="643017"/>
                  </a:lnTo>
                  <a:lnTo>
                    <a:pt x="543566" y="551158"/>
                  </a:lnTo>
                  <a:lnTo>
                    <a:pt x="679458" y="551158"/>
                  </a:lnTo>
                  <a:lnTo>
                    <a:pt x="815350" y="367438"/>
                  </a:lnTo>
                  <a:lnTo>
                    <a:pt x="951242" y="275579"/>
                  </a:lnTo>
                  <a:lnTo>
                    <a:pt x="1087133" y="275579"/>
                  </a:lnTo>
                  <a:lnTo>
                    <a:pt x="1223025" y="183719"/>
                  </a:lnTo>
                  <a:lnTo>
                    <a:pt x="1358917" y="91859"/>
                  </a:lnTo>
                  <a:lnTo>
                    <a:pt x="1494809" y="0"/>
                  </a:lnTo>
                  <a:lnTo>
                    <a:pt x="1630700" y="91859"/>
                  </a:lnTo>
                  <a:lnTo>
                    <a:pt x="1766592" y="275579"/>
                  </a:lnTo>
                  <a:lnTo>
                    <a:pt x="1902484" y="91859"/>
                  </a:lnTo>
                  <a:lnTo>
                    <a:pt x="2038375" y="91859"/>
                  </a:lnTo>
                  <a:lnTo>
                    <a:pt x="2174267" y="91859"/>
                  </a:lnTo>
                  <a:lnTo>
                    <a:pt x="2310159" y="183719"/>
                  </a:lnTo>
                  <a:lnTo>
                    <a:pt x="2446051" y="91859"/>
                  </a:lnTo>
                  <a:lnTo>
                    <a:pt x="2581942" y="0"/>
                  </a:lnTo>
                  <a:lnTo>
                    <a:pt x="2717834" y="183719"/>
                  </a:lnTo>
                  <a:lnTo>
                    <a:pt x="2853726" y="275579"/>
                  </a:lnTo>
                  <a:lnTo>
                    <a:pt x="2989618" y="183719"/>
                  </a:lnTo>
                  <a:lnTo>
                    <a:pt x="3125509" y="0"/>
                  </a:lnTo>
                  <a:lnTo>
                    <a:pt x="3261401" y="183719"/>
                  </a:lnTo>
                  <a:lnTo>
                    <a:pt x="3397293" y="918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86551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010456"/>
            </a:xfrm>
            <a:custGeom>
              <a:avLst/>
              <a:pathLst>
                <a:path w="3397293" h="1010456">
                  <a:moveTo>
                    <a:pt x="0" y="1010456"/>
                  </a:moveTo>
                  <a:lnTo>
                    <a:pt x="135891" y="734877"/>
                  </a:lnTo>
                  <a:lnTo>
                    <a:pt x="271783" y="459298"/>
                  </a:lnTo>
                  <a:lnTo>
                    <a:pt x="407675" y="183719"/>
                  </a:lnTo>
                  <a:lnTo>
                    <a:pt x="543566" y="0"/>
                  </a:lnTo>
                  <a:lnTo>
                    <a:pt x="679458" y="0"/>
                  </a:lnTo>
                  <a:lnTo>
                    <a:pt x="815350" y="91859"/>
                  </a:lnTo>
                  <a:lnTo>
                    <a:pt x="951242" y="91859"/>
                  </a:lnTo>
                  <a:lnTo>
                    <a:pt x="1087133" y="183719"/>
                  </a:lnTo>
                  <a:lnTo>
                    <a:pt x="1223025" y="183719"/>
                  </a:lnTo>
                  <a:lnTo>
                    <a:pt x="1358917" y="183719"/>
                  </a:lnTo>
                  <a:lnTo>
                    <a:pt x="1494809" y="183719"/>
                  </a:lnTo>
                  <a:lnTo>
                    <a:pt x="1630700" y="183719"/>
                  </a:lnTo>
                  <a:lnTo>
                    <a:pt x="1766592" y="183719"/>
                  </a:lnTo>
                  <a:lnTo>
                    <a:pt x="1902484" y="183719"/>
                  </a:lnTo>
                  <a:lnTo>
                    <a:pt x="2038375" y="91859"/>
                  </a:lnTo>
                  <a:lnTo>
                    <a:pt x="2174267" y="183719"/>
                  </a:lnTo>
                  <a:lnTo>
                    <a:pt x="2310159" y="183719"/>
                  </a:lnTo>
                  <a:lnTo>
                    <a:pt x="2446051" y="183719"/>
                  </a:lnTo>
                  <a:lnTo>
                    <a:pt x="2581942" y="183719"/>
                  </a:lnTo>
                  <a:lnTo>
                    <a:pt x="2717834" y="183719"/>
                  </a:lnTo>
                  <a:lnTo>
                    <a:pt x="2853726" y="183719"/>
                  </a:lnTo>
                  <a:lnTo>
                    <a:pt x="2989618" y="183719"/>
                  </a:lnTo>
                  <a:lnTo>
                    <a:pt x="3125509" y="183719"/>
                  </a:lnTo>
                  <a:lnTo>
                    <a:pt x="3261401" y="183719"/>
                  </a:lnTo>
                  <a:lnTo>
                    <a:pt x="3397293" y="918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2259245"/>
              <a:ext cx="0" cy="1433010"/>
            </a:xfrm>
            <a:custGeom>
              <a:avLst/>
              <a:pathLst>
                <a:path w="0" h="1433010">
                  <a:moveTo>
                    <a:pt x="0" y="14330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25924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259245"/>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259245"/>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259245"/>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259245"/>
              <a:ext cx="0" cy="606273"/>
            </a:xfrm>
            <a:custGeom>
              <a:avLst/>
              <a:pathLst>
                <a:path w="0" h="606273">
                  <a:moveTo>
                    <a:pt x="0" y="60627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259245"/>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010456"/>
            </a:xfrm>
            <a:custGeom>
              <a:avLst/>
              <a:pathLst>
                <a:path w="3397293" h="1010456">
                  <a:moveTo>
                    <a:pt x="0" y="1010456"/>
                  </a:moveTo>
                  <a:lnTo>
                    <a:pt x="135891" y="734877"/>
                  </a:lnTo>
                  <a:lnTo>
                    <a:pt x="271783" y="459298"/>
                  </a:lnTo>
                  <a:lnTo>
                    <a:pt x="407675" y="183719"/>
                  </a:lnTo>
                  <a:lnTo>
                    <a:pt x="543566" y="0"/>
                  </a:lnTo>
                  <a:lnTo>
                    <a:pt x="679458" y="0"/>
                  </a:lnTo>
                  <a:lnTo>
                    <a:pt x="815350" y="91859"/>
                  </a:lnTo>
                  <a:lnTo>
                    <a:pt x="951242" y="91859"/>
                  </a:lnTo>
                  <a:lnTo>
                    <a:pt x="1087133" y="183719"/>
                  </a:lnTo>
                  <a:lnTo>
                    <a:pt x="1223025" y="183719"/>
                  </a:lnTo>
                  <a:lnTo>
                    <a:pt x="1358917" y="183719"/>
                  </a:lnTo>
                  <a:lnTo>
                    <a:pt x="1494809" y="183719"/>
                  </a:lnTo>
                  <a:lnTo>
                    <a:pt x="1630700" y="183719"/>
                  </a:lnTo>
                  <a:lnTo>
                    <a:pt x="1766592" y="183719"/>
                  </a:lnTo>
                  <a:lnTo>
                    <a:pt x="1902484" y="183719"/>
                  </a:lnTo>
                  <a:lnTo>
                    <a:pt x="2038375" y="91859"/>
                  </a:lnTo>
                  <a:lnTo>
                    <a:pt x="2174267" y="183719"/>
                  </a:lnTo>
                  <a:lnTo>
                    <a:pt x="2310159" y="183719"/>
                  </a:lnTo>
                  <a:lnTo>
                    <a:pt x="2446051" y="183719"/>
                  </a:lnTo>
                  <a:lnTo>
                    <a:pt x="2581942" y="183719"/>
                  </a:lnTo>
                  <a:lnTo>
                    <a:pt x="2717834" y="183719"/>
                  </a:lnTo>
                  <a:lnTo>
                    <a:pt x="2853726" y="183719"/>
                  </a:lnTo>
                  <a:lnTo>
                    <a:pt x="2989618" y="183719"/>
                  </a:lnTo>
                  <a:lnTo>
                    <a:pt x="3125509" y="183719"/>
                  </a:lnTo>
                  <a:lnTo>
                    <a:pt x="3261401" y="183719"/>
                  </a:lnTo>
                  <a:lnTo>
                    <a:pt x="3397293" y="918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21820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086977"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766436"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1820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21833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9182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9182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7320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327447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81340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235587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894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572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572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2734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8979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24347" y="4990743"/>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121" name="tx121"/>
            <p:cNvSpPr/>
            <p:nvPr/>
          </p:nvSpPr>
          <p:spPr>
            <a:xfrm>
              <a:off x="709444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56895"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54728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0748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676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7738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3758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9778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87395"/>
              <a:ext cx="6780320" cy="114824"/>
            </a:xfrm>
            <a:prstGeom prst="rect">
              <a:avLst/>
            </a:prstGeom>
            <a:solidFill>
              <a:srgbClr val="1CABE2">
                <a:alpha val="80000"/>
              </a:srgbClr>
            </a:solidFill>
          </p:spPr>
          <p:txBody>
            <a:bodyPr/>
            <a:lstStyle/>
            <a:p/>
          </p:txBody>
        </p:sp>
        <p:sp>
          <p:nvSpPr>
            <p:cNvPr id="135" name="rc135"/>
            <p:cNvSpPr/>
            <p:nvPr/>
          </p:nvSpPr>
          <p:spPr>
            <a:xfrm>
              <a:off x="1317178" y="5743865"/>
              <a:ext cx="7321564" cy="114824"/>
            </a:xfrm>
            <a:prstGeom prst="rect">
              <a:avLst/>
            </a:prstGeom>
            <a:solidFill>
              <a:srgbClr val="1CABE2">
                <a:alpha val="80000"/>
              </a:srgbClr>
            </a:solidFill>
          </p:spPr>
          <p:txBody>
            <a:bodyPr/>
            <a:lstStyle/>
            <a:p/>
          </p:txBody>
        </p:sp>
        <p:sp>
          <p:nvSpPr>
            <p:cNvPr id="136" name="rc136"/>
            <p:cNvSpPr/>
            <p:nvPr/>
          </p:nvSpPr>
          <p:spPr>
            <a:xfrm>
              <a:off x="1317178" y="5600334"/>
              <a:ext cx="4969610" cy="114824"/>
            </a:xfrm>
            <a:prstGeom prst="rect">
              <a:avLst/>
            </a:prstGeom>
            <a:solidFill>
              <a:srgbClr val="1CABE2">
                <a:alpha val="80000"/>
              </a:srgbClr>
            </a:solidFill>
          </p:spPr>
          <p:txBody>
            <a:bodyPr/>
            <a:lstStyle/>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42779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588799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834819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Eritrea (98%) was 8 percentage points higher than the global average (90%) and 13 percentage points higher than the average across all ESAR countries (85%).
National DTP1 coverage was 1 percentage point higher than in 2019 (97%).
This equates to 2,000 zero-dose children in 2025 compared to 3,000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Eritrea DTP1 coverage was 98% - this is 1 percentage point higher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2025, Eritrea ranked number 18 out of 21 countries for lowest DTP1 coverage (based on tied ranks).
Eritrea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Eritrea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82252" y="1149919"/>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557317"/>
              <a:ext cx="4687757" cy="244768"/>
            </a:xfrm>
            <a:custGeom>
              <a:avLst/>
              <a:pathLst>
                <a:path w="4687757" h="244768">
                  <a:moveTo>
                    <a:pt x="0" y="244686"/>
                  </a:moveTo>
                  <a:lnTo>
                    <a:pt x="11837" y="244672"/>
                  </a:lnTo>
                  <a:lnTo>
                    <a:pt x="23675" y="244655"/>
                  </a:lnTo>
                  <a:lnTo>
                    <a:pt x="35513" y="244635"/>
                  </a:lnTo>
                  <a:lnTo>
                    <a:pt x="47351" y="244612"/>
                  </a:lnTo>
                  <a:lnTo>
                    <a:pt x="59188" y="244584"/>
                  </a:lnTo>
                  <a:lnTo>
                    <a:pt x="71026" y="244552"/>
                  </a:lnTo>
                  <a:lnTo>
                    <a:pt x="82864" y="244514"/>
                  </a:lnTo>
                  <a:lnTo>
                    <a:pt x="94702" y="244469"/>
                  </a:lnTo>
                  <a:lnTo>
                    <a:pt x="106539" y="244417"/>
                  </a:lnTo>
                  <a:lnTo>
                    <a:pt x="118377" y="244355"/>
                  </a:lnTo>
                  <a:lnTo>
                    <a:pt x="130215" y="244283"/>
                  </a:lnTo>
                  <a:lnTo>
                    <a:pt x="142053" y="244198"/>
                  </a:lnTo>
                  <a:lnTo>
                    <a:pt x="153891" y="244099"/>
                  </a:lnTo>
                  <a:lnTo>
                    <a:pt x="165728" y="243982"/>
                  </a:lnTo>
                  <a:lnTo>
                    <a:pt x="177566" y="243844"/>
                  </a:lnTo>
                  <a:lnTo>
                    <a:pt x="189404" y="243683"/>
                  </a:lnTo>
                  <a:lnTo>
                    <a:pt x="201242" y="243493"/>
                  </a:lnTo>
                  <a:lnTo>
                    <a:pt x="213079" y="243271"/>
                  </a:lnTo>
                  <a:lnTo>
                    <a:pt x="224917" y="243010"/>
                  </a:lnTo>
                  <a:lnTo>
                    <a:pt x="236755" y="242705"/>
                  </a:lnTo>
                  <a:lnTo>
                    <a:pt x="248593" y="242346"/>
                  </a:lnTo>
                  <a:lnTo>
                    <a:pt x="260430" y="241926"/>
                  </a:lnTo>
                  <a:lnTo>
                    <a:pt x="272268" y="241434"/>
                  </a:lnTo>
                  <a:lnTo>
                    <a:pt x="284106" y="240859"/>
                  </a:lnTo>
                  <a:lnTo>
                    <a:pt x="295944" y="240186"/>
                  </a:lnTo>
                  <a:lnTo>
                    <a:pt x="307782" y="239400"/>
                  </a:lnTo>
                  <a:lnTo>
                    <a:pt x="319619" y="238483"/>
                  </a:lnTo>
                  <a:lnTo>
                    <a:pt x="331457" y="237413"/>
                  </a:lnTo>
                  <a:lnTo>
                    <a:pt x="343295" y="236168"/>
                  </a:lnTo>
                  <a:lnTo>
                    <a:pt x="355133" y="234722"/>
                  </a:lnTo>
                  <a:lnTo>
                    <a:pt x="366970" y="233044"/>
                  </a:lnTo>
                  <a:lnTo>
                    <a:pt x="378808" y="231102"/>
                  </a:lnTo>
                  <a:lnTo>
                    <a:pt x="390646" y="228860"/>
                  </a:lnTo>
                  <a:lnTo>
                    <a:pt x="402484" y="226281"/>
                  </a:lnTo>
                  <a:lnTo>
                    <a:pt x="414321" y="223322"/>
                  </a:lnTo>
                  <a:lnTo>
                    <a:pt x="426159" y="219942"/>
                  </a:lnTo>
                  <a:lnTo>
                    <a:pt x="437997" y="216097"/>
                  </a:lnTo>
                  <a:lnTo>
                    <a:pt x="449835" y="211746"/>
                  </a:lnTo>
                  <a:lnTo>
                    <a:pt x="461673" y="206850"/>
                  </a:lnTo>
                  <a:lnTo>
                    <a:pt x="473510" y="201378"/>
                  </a:lnTo>
                  <a:lnTo>
                    <a:pt x="485348" y="195304"/>
                  </a:lnTo>
                  <a:lnTo>
                    <a:pt x="497186" y="188618"/>
                  </a:lnTo>
                  <a:lnTo>
                    <a:pt x="509024" y="181321"/>
                  </a:lnTo>
                  <a:lnTo>
                    <a:pt x="520861" y="173434"/>
                  </a:lnTo>
                  <a:lnTo>
                    <a:pt x="532699" y="164997"/>
                  </a:lnTo>
                  <a:lnTo>
                    <a:pt x="544537" y="156074"/>
                  </a:lnTo>
                  <a:lnTo>
                    <a:pt x="556375" y="146744"/>
                  </a:lnTo>
                  <a:lnTo>
                    <a:pt x="568213" y="137110"/>
                  </a:lnTo>
                  <a:lnTo>
                    <a:pt x="580050" y="127287"/>
                  </a:lnTo>
                  <a:lnTo>
                    <a:pt x="591888" y="117399"/>
                  </a:lnTo>
                  <a:lnTo>
                    <a:pt x="603726" y="107576"/>
                  </a:lnTo>
                  <a:lnTo>
                    <a:pt x="615564" y="97941"/>
                  </a:lnTo>
                  <a:lnTo>
                    <a:pt x="627401" y="88612"/>
                  </a:lnTo>
                  <a:lnTo>
                    <a:pt x="639239" y="79688"/>
                  </a:lnTo>
                  <a:lnTo>
                    <a:pt x="651077" y="71252"/>
                  </a:lnTo>
                  <a:lnTo>
                    <a:pt x="662915" y="63365"/>
                  </a:lnTo>
                  <a:lnTo>
                    <a:pt x="674752" y="56068"/>
                  </a:lnTo>
                  <a:lnTo>
                    <a:pt x="686590" y="49381"/>
                  </a:lnTo>
                  <a:lnTo>
                    <a:pt x="698428" y="43308"/>
                  </a:lnTo>
                  <a:lnTo>
                    <a:pt x="710266" y="37835"/>
                  </a:lnTo>
                  <a:lnTo>
                    <a:pt x="722104" y="32940"/>
                  </a:lnTo>
                  <a:lnTo>
                    <a:pt x="733941" y="28589"/>
                  </a:lnTo>
                  <a:lnTo>
                    <a:pt x="745779" y="24744"/>
                  </a:lnTo>
                  <a:lnTo>
                    <a:pt x="757617" y="21364"/>
                  </a:lnTo>
                  <a:lnTo>
                    <a:pt x="769455" y="18405"/>
                  </a:lnTo>
                  <a:lnTo>
                    <a:pt x="781292" y="15825"/>
                  </a:lnTo>
                  <a:lnTo>
                    <a:pt x="793130" y="13584"/>
                  </a:lnTo>
                  <a:lnTo>
                    <a:pt x="804968" y="11642"/>
                  </a:lnTo>
                  <a:lnTo>
                    <a:pt x="816806" y="9964"/>
                  </a:lnTo>
                  <a:lnTo>
                    <a:pt x="828643" y="8517"/>
                  </a:lnTo>
                  <a:lnTo>
                    <a:pt x="840481" y="7273"/>
                  </a:lnTo>
                  <a:lnTo>
                    <a:pt x="852319" y="6203"/>
                  </a:lnTo>
                  <a:lnTo>
                    <a:pt x="864157" y="5286"/>
                  </a:lnTo>
                  <a:lnTo>
                    <a:pt x="875995" y="4500"/>
                  </a:lnTo>
                  <a:lnTo>
                    <a:pt x="887832" y="3827"/>
                  </a:lnTo>
                  <a:lnTo>
                    <a:pt x="899670" y="3251"/>
                  </a:lnTo>
                  <a:lnTo>
                    <a:pt x="911508" y="2759"/>
                  </a:lnTo>
                  <a:lnTo>
                    <a:pt x="923346" y="2340"/>
                  </a:lnTo>
                  <a:lnTo>
                    <a:pt x="935183" y="1981"/>
                  </a:lnTo>
                  <a:lnTo>
                    <a:pt x="947021" y="1675"/>
                  </a:lnTo>
                  <a:lnTo>
                    <a:pt x="958859" y="1415"/>
                  </a:lnTo>
                  <a:lnTo>
                    <a:pt x="970697" y="1192"/>
                  </a:lnTo>
                  <a:lnTo>
                    <a:pt x="982534" y="1003"/>
                  </a:lnTo>
                  <a:lnTo>
                    <a:pt x="994372" y="842"/>
                  </a:lnTo>
                  <a:lnTo>
                    <a:pt x="1006210" y="704"/>
                  </a:lnTo>
                  <a:lnTo>
                    <a:pt x="1018048" y="587"/>
                  </a:lnTo>
                  <a:lnTo>
                    <a:pt x="1029886" y="487"/>
                  </a:lnTo>
                  <a:lnTo>
                    <a:pt x="1041723" y="402"/>
                  </a:lnTo>
                  <a:lnTo>
                    <a:pt x="1053561" y="330"/>
                  </a:lnTo>
                  <a:lnTo>
                    <a:pt x="1065399" y="269"/>
                  </a:lnTo>
                  <a:lnTo>
                    <a:pt x="1077237" y="216"/>
                  </a:lnTo>
                  <a:lnTo>
                    <a:pt x="1089074" y="172"/>
                  </a:lnTo>
                  <a:lnTo>
                    <a:pt x="1100912" y="134"/>
                  </a:lnTo>
                  <a:lnTo>
                    <a:pt x="1112750" y="102"/>
                  </a:lnTo>
                  <a:lnTo>
                    <a:pt x="1124588" y="74"/>
                  </a:lnTo>
                  <a:lnTo>
                    <a:pt x="1136426" y="51"/>
                  </a:lnTo>
                  <a:lnTo>
                    <a:pt x="1148263" y="31"/>
                  </a:lnTo>
                  <a:lnTo>
                    <a:pt x="1160101" y="14"/>
                  </a:lnTo>
                  <a:lnTo>
                    <a:pt x="1171939" y="0"/>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27" name="pl27"/>
            <p:cNvSpPr/>
            <p:nvPr/>
          </p:nvSpPr>
          <p:spPr>
            <a:xfrm>
              <a:off x="2482252" y="3108808"/>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455"/>
                  </a:lnTo>
                  <a:lnTo>
                    <a:pt x="1183777" y="489426"/>
                  </a:lnTo>
                  <a:lnTo>
                    <a:pt x="1195614" y="489392"/>
                  </a:lnTo>
                  <a:lnTo>
                    <a:pt x="1207452" y="489352"/>
                  </a:lnTo>
                  <a:lnTo>
                    <a:pt x="1219290" y="489306"/>
                  </a:lnTo>
                  <a:lnTo>
                    <a:pt x="1231128" y="489251"/>
                  </a:lnTo>
                  <a:lnTo>
                    <a:pt x="1242965" y="489186"/>
                  </a:lnTo>
                  <a:lnTo>
                    <a:pt x="1254803" y="489110"/>
                  </a:lnTo>
                  <a:lnTo>
                    <a:pt x="1266641" y="489021"/>
                  </a:lnTo>
                  <a:lnTo>
                    <a:pt x="1278479" y="488917"/>
                  </a:lnTo>
                  <a:lnTo>
                    <a:pt x="1290317" y="488794"/>
                  </a:lnTo>
                  <a:lnTo>
                    <a:pt x="1302154" y="488649"/>
                  </a:lnTo>
                  <a:lnTo>
                    <a:pt x="1313992" y="488479"/>
                  </a:lnTo>
                  <a:lnTo>
                    <a:pt x="1325830" y="488280"/>
                  </a:lnTo>
                  <a:lnTo>
                    <a:pt x="1337668" y="488046"/>
                  </a:lnTo>
                  <a:lnTo>
                    <a:pt x="1349505" y="487771"/>
                  </a:lnTo>
                  <a:lnTo>
                    <a:pt x="1361343" y="487448"/>
                  </a:lnTo>
                  <a:lnTo>
                    <a:pt x="1373181" y="487069"/>
                  </a:lnTo>
                  <a:lnTo>
                    <a:pt x="1385019" y="486625"/>
                  </a:lnTo>
                  <a:lnTo>
                    <a:pt x="1396856" y="486103"/>
                  </a:lnTo>
                  <a:lnTo>
                    <a:pt x="1408694" y="485492"/>
                  </a:lnTo>
                  <a:lnTo>
                    <a:pt x="1420532" y="484775"/>
                  </a:lnTo>
                  <a:lnTo>
                    <a:pt x="1432370" y="483935"/>
                  </a:lnTo>
                  <a:lnTo>
                    <a:pt x="1444208" y="482952"/>
                  </a:lnTo>
                  <a:lnTo>
                    <a:pt x="1456045" y="481801"/>
                  </a:lnTo>
                  <a:lnTo>
                    <a:pt x="1467883" y="480455"/>
                  </a:lnTo>
                  <a:lnTo>
                    <a:pt x="1479721" y="478883"/>
                  </a:lnTo>
                  <a:lnTo>
                    <a:pt x="1491559" y="477048"/>
                  </a:lnTo>
                  <a:lnTo>
                    <a:pt x="1503396" y="474909"/>
                  </a:lnTo>
                  <a:lnTo>
                    <a:pt x="1515234" y="472419"/>
                  </a:lnTo>
                  <a:lnTo>
                    <a:pt x="1527072" y="469526"/>
                  </a:lnTo>
                  <a:lnTo>
                    <a:pt x="1538910" y="466170"/>
                  </a:lnTo>
                  <a:lnTo>
                    <a:pt x="1550748" y="462286"/>
                  </a:lnTo>
                  <a:lnTo>
                    <a:pt x="1562585" y="457804"/>
                  </a:lnTo>
                  <a:lnTo>
                    <a:pt x="1574423" y="452644"/>
                  </a:lnTo>
                  <a:lnTo>
                    <a:pt x="1586261" y="446727"/>
                  </a:lnTo>
                  <a:lnTo>
                    <a:pt x="1598099" y="439966"/>
                  </a:lnTo>
                  <a:lnTo>
                    <a:pt x="1609936" y="432276"/>
                  </a:lnTo>
                  <a:lnTo>
                    <a:pt x="1621774" y="423574"/>
                  </a:lnTo>
                  <a:lnTo>
                    <a:pt x="1633612" y="413783"/>
                  </a:lnTo>
                  <a:lnTo>
                    <a:pt x="1645450" y="402838"/>
                  </a:lnTo>
                  <a:lnTo>
                    <a:pt x="1657287" y="390691"/>
                  </a:lnTo>
                  <a:lnTo>
                    <a:pt x="1669125" y="377318"/>
                  </a:lnTo>
                  <a:lnTo>
                    <a:pt x="1680963" y="362724"/>
                  </a:lnTo>
                  <a:lnTo>
                    <a:pt x="1692801" y="346950"/>
                  </a:lnTo>
                  <a:lnTo>
                    <a:pt x="1704639" y="330077"/>
                  </a:lnTo>
                  <a:lnTo>
                    <a:pt x="1716476" y="312230"/>
                  </a:lnTo>
                  <a:lnTo>
                    <a:pt x="1728314" y="293571"/>
                  </a:lnTo>
                  <a:lnTo>
                    <a:pt x="1740152" y="274303"/>
                  </a:lnTo>
                  <a:lnTo>
                    <a:pt x="1751990" y="254656"/>
                  </a:lnTo>
                  <a:lnTo>
                    <a:pt x="1763827" y="234881"/>
                  </a:lnTo>
                  <a:lnTo>
                    <a:pt x="1775665" y="215234"/>
                  </a:lnTo>
                  <a:lnTo>
                    <a:pt x="1787503" y="195966"/>
                  </a:lnTo>
                  <a:lnTo>
                    <a:pt x="1799341" y="177307"/>
                  </a:lnTo>
                  <a:lnTo>
                    <a:pt x="1811178" y="159459"/>
                  </a:lnTo>
                  <a:lnTo>
                    <a:pt x="1823016" y="142587"/>
                  </a:lnTo>
                  <a:lnTo>
                    <a:pt x="1834854" y="126813"/>
                  </a:lnTo>
                  <a:lnTo>
                    <a:pt x="1846692" y="112219"/>
                  </a:lnTo>
                  <a:lnTo>
                    <a:pt x="1858530" y="98845"/>
                  </a:lnTo>
                  <a:lnTo>
                    <a:pt x="1870367" y="86698"/>
                  </a:lnTo>
                  <a:lnTo>
                    <a:pt x="1882205" y="75753"/>
                  </a:lnTo>
                  <a:lnTo>
                    <a:pt x="1894043" y="65962"/>
                  </a:lnTo>
                  <a:lnTo>
                    <a:pt x="1905881" y="57261"/>
                  </a:lnTo>
                  <a:lnTo>
                    <a:pt x="1917718" y="49571"/>
                  </a:lnTo>
                  <a:lnTo>
                    <a:pt x="1929556" y="42810"/>
                  </a:lnTo>
                  <a:lnTo>
                    <a:pt x="1941394" y="36892"/>
                  </a:lnTo>
                  <a:lnTo>
                    <a:pt x="1953232" y="31733"/>
                  </a:lnTo>
                  <a:lnTo>
                    <a:pt x="1965069" y="27250"/>
                  </a:lnTo>
                  <a:lnTo>
                    <a:pt x="1976907" y="23366"/>
                  </a:lnTo>
                  <a:lnTo>
                    <a:pt x="1988745" y="20011"/>
                  </a:lnTo>
                  <a:lnTo>
                    <a:pt x="2000583" y="17117"/>
                  </a:lnTo>
                  <a:lnTo>
                    <a:pt x="2012421" y="14628"/>
                  </a:lnTo>
                  <a:lnTo>
                    <a:pt x="2024258" y="12489"/>
                  </a:lnTo>
                  <a:lnTo>
                    <a:pt x="2036096" y="10654"/>
                  </a:lnTo>
                  <a:lnTo>
                    <a:pt x="2047934" y="9082"/>
                  </a:lnTo>
                  <a:lnTo>
                    <a:pt x="2059772" y="7736"/>
                  </a:lnTo>
                  <a:lnTo>
                    <a:pt x="2071609" y="6585"/>
                  </a:lnTo>
                  <a:lnTo>
                    <a:pt x="2083447" y="5602"/>
                  </a:lnTo>
                  <a:lnTo>
                    <a:pt x="2095285" y="4762"/>
                  </a:lnTo>
                  <a:lnTo>
                    <a:pt x="2107123" y="4045"/>
                  </a:lnTo>
                  <a:lnTo>
                    <a:pt x="2118961" y="3433"/>
                  </a:lnTo>
                  <a:lnTo>
                    <a:pt x="2130798" y="2912"/>
                  </a:lnTo>
                  <a:lnTo>
                    <a:pt x="2142636" y="2467"/>
                  </a:lnTo>
                  <a:lnTo>
                    <a:pt x="2154474" y="2088"/>
                  </a:lnTo>
                  <a:lnTo>
                    <a:pt x="2166312" y="1766"/>
                  </a:lnTo>
                  <a:lnTo>
                    <a:pt x="2178149" y="1491"/>
                  </a:lnTo>
                  <a:lnTo>
                    <a:pt x="2189987" y="1257"/>
                  </a:lnTo>
                  <a:lnTo>
                    <a:pt x="2201825" y="1057"/>
                  </a:lnTo>
                  <a:lnTo>
                    <a:pt x="2213663" y="887"/>
                  </a:lnTo>
                  <a:lnTo>
                    <a:pt x="2225500" y="743"/>
                  </a:lnTo>
                  <a:lnTo>
                    <a:pt x="2237338" y="620"/>
                  </a:lnTo>
                  <a:lnTo>
                    <a:pt x="2249176" y="515"/>
                  </a:lnTo>
                  <a:lnTo>
                    <a:pt x="2261014" y="426"/>
                  </a:lnTo>
                  <a:lnTo>
                    <a:pt x="2272852" y="350"/>
                  </a:lnTo>
                  <a:lnTo>
                    <a:pt x="2284689" y="286"/>
                  </a:lnTo>
                  <a:lnTo>
                    <a:pt x="2296527" y="231"/>
                  </a:lnTo>
                  <a:lnTo>
                    <a:pt x="2308365" y="184"/>
                  </a:lnTo>
                  <a:lnTo>
                    <a:pt x="2320203" y="144"/>
                  </a:lnTo>
                  <a:lnTo>
                    <a:pt x="2332040" y="110"/>
                  </a:lnTo>
                  <a:lnTo>
                    <a:pt x="2343878" y="82"/>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28" name="pl28"/>
            <p:cNvSpPr/>
            <p:nvPr/>
          </p:nvSpPr>
          <p:spPr>
            <a:xfrm>
              <a:off x="2482252" y="4577913"/>
              <a:ext cx="4687757" cy="489537"/>
            </a:xfrm>
            <a:custGeom>
              <a:avLst/>
              <a:pathLst>
                <a:path w="4687757" h="489537">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850"/>
                  </a:lnTo>
                  <a:lnTo>
                    <a:pt x="1183777" y="244865"/>
                  </a:lnTo>
                  <a:lnTo>
                    <a:pt x="1195614" y="244882"/>
                  </a:lnTo>
                  <a:lnTo>
                    <a:pt x="1207452" y="244902"/>
                  </a:lnTo>
                  <a:lnTo>
                    <a:pt x="1219290" y="244925"/>
                  </a:lnTo>
                  <a:lnTo>
                    <a:pt x="1231128" y="244952"/>
                  </a:lnTo>
                  <a:lnTo>
                    <a:pt x="1242965" y="244985"/>
                  </a:lnTo>
                  <a:lnTo>
                    <a:pt x="1254803" y="245023"/>
                  </a:lnTo>
                  <a:lnTo>
                    <a:pt x="1266641" y="245067"/>
                  </a:lnTo>
                  <a:lnTo>
                    <a:pt x="1278479" y="245120"/>
                  </a:lnTo>
                  <a:lnTo>
                    <a:pt x="1290317" y="245181"/>
                  </a:lnTo>
                  <a:lnTo>
                    <a:pt x="1302154" y="245253"/>
                  </a:lnTo>
                  <a:lnTo>
                    <a:pt x="1313992" y="245338"/>
                  </a:lnTo>
                  <a:lnTo>
                    <a:pt x="1325830" y="245438"/>
                  </a:lnTo>
                  <a:lnTo>
                    <a:pt x="1337668" y="245555"/>
                  </a:lnTo>
                  <a:lnTo>
                    <a:pt x="1349505" y="245692"/>
                  </a:lnTo>
                  <a:lnTo>
                    <a:pt x="1361343" y="245854"/>
                  </a:lnTo>
                  <a:lnTo>
                    <a:pt x="1373181" y="246043"/>
                  </a:lnTo>
                  <a:lnTo>
                    <a:pt x="1385019" y="246265"/>
                  </a:lnTo>
                  <a:lnTo>
                    <a:pt x="1396856" y="246526"/>
                  </a:lnTo>
                  <a:lnTo>
                    <a:pt x="1408694" y="246832"/>
                  </a:lnTo>
                  <a:lnTo>
                    <a:pt x="1420532" y="247190"/>
                  </a:lnTo>
                  <a:lnTo>
                    <a:pt x="1432370" y="247610"/>
                  </a:lnTo>
                  <a:lnTo>
                    <a:pt x="1444208" y="248102"/>
                  </a:lnTo>
                  <a:lnTo>
                    <a:pt x="1456045" y="248677"/>
                  </a:lnTo>
                  <a:lnTo>
                    <a:pt x="1467883" y="249350"/>
                  </a:lnTo>
                  <a:lnTo>
                    <a:pt x="1479721" y="250136"/>
                  </a:lnTo>
                  <a:lnTo>
                    <a:pt x="1491559" y="251054"/>
                  </a:lnTo>
                  <a:lnTo>
                    <a:pt x="1503396" y="252123"/>
                  </a:lnTo>
                  <a:lnTo>
                    <a:pt x="1515234" y="253368"/>
                  </a:lnTo>
                  <a:lnTo>
                    <a:pt x="1527072" y="254815"/>
                  </a:lnTo>
                  <a:lnTo>
                    <a:pt x="1538910" y="256493"/>
                  </a:lnTo>
                  <a:lnTo>
                    <a:pt x="1550748" y="258435"/>
                  </a:lnTo>
                  <a:lnTo>
                    <a:pt x="1562585" y="260676"/>
                  </a:lnTo>
                  <a:lnTo>
                    <a:pt x="1574423" y="263256"/>
                  </a:lnTo>
                  <a:lnTo>
                    <a:pt x="1586261" y="266215"/>
                  </a:lnTo>
                  <a:lnTo>
                    <a:pt x="1598099" y="269595"/>
                  </a:lnTo>
                  <a:lnTo>
                    <a:pt x="1609936" y="273440"/>
                  </a:lnTo>
                  <a:lnTo>
                    <a:pt x="1621774" y="277791"/>
                  </a:lnTo>
                  <a:lnTo>
                    <a:pt x="1633612" y="282686"/>
                  </a:lnTo>
                  <a:lnTo>
                    <a:pt x="1645450" y="288159"/>
                  </a:lnTo>
                  <a:lnTo>
                    <a:pt x="1657287" y="294232"/>
                  </a:lnTo>
                  <a:lnTo>
                    <a:pt x="1669125" y="300919"/>
                  </a:lnTo>
                  <a:lnTo>
                    <a:pt x="1680963" y="308216"/>
                  </a:lnTo>
                  <a:lnTo>
                    <a:pt x="1692801" y="316103"/>
                  </a:lnTo>
                  <a:lnTo>
                    <a:pt x="1704639" y="324539"/>
                  </a:lnTo>
                  <a:lnTo>
                    <a:pt x="1716476" y="333463"/>
                  </a:lnTo>
                  <a:lnTo>
                    <a:pt x="1728314" y="342792"/>
                  </a:lnTo>
                  <a:lnTo>
                    <a:pt x="1740152" y="352426"/>
                  </a:lnTo>
                  <a:lnTo>
                    <a:pt x="1751990" y="362250"/>
                  </a:lnTo>
                  <a:lnTo>
                    <a:pt x="1763827" y="372137"/>
                  </a:lnTo>
                  <a:lnTo>
                    <a:pt x="1775665" y="381961"/>
                  </a:lnTo>
                  <a:lnTo>
                    <a:pt x="1787503" y="391595"/>
                  </a:lnTo>
                  <a:lnTo>
                    <a:pt x="1799341" y="400924"/>
                  </a:lnTo>
                  <a:lnTo>
                    <a:pt x="1811178" y="409848"/>
                  </a:lnTo>
                  <a:lnTo>
                    <a:pt x="1823016" y="418284"/>
                  </a:lnTo>
                  <a:lnTo>
                    <a:pt x="1834854" y="426171"/>
                  </a:lnTo>
                  <a:lnTo>
                    <a:pt x="1846692" y="433468"/>
                  </a:lnTo>
                  <a:lnTo>
                    <a:pt x="1858530" y="440155"/>
                  </a:lnTo>
                  <a:lnTo>
                    <a:pt x="1870367" y="446229"/>
                  </a:lnTo>
                  <a:lnTo>
                    <a:pt x="1882205" y="451701"/>
                  </a:lnTo>
                  <a:lnTo>
                    <a:pt x="1894043" y="456597"/>
                  </a:lnTo>
                  <a:lnTo>
                    <a:pt x="1905881" y="460948"/>
                  </a:lnTo>
                  <a:lnTo>
                    <a:pt x="1917718" y="464792"/>
                  </a:lnTo>
                  <a:lnTo>
                    <a:pt x="1929556" y="468173"/>
                  </a:lnTo>
                  <a:lnTo>
                    <a:pt x="1941394" y="471132"/>
                  </a:lnTo>
                  <a:lnTo>
                    <a:pt x="1953232" y="473711"/>
                  </a:lnTo>
                  <a:lnTo>
                    <a:pt x="1965069" y="475953"/>
                  </a:lnTo>
                  <a:lnTo>
                    <a:pt x="1976907" y="477895"/>
                  </a:lnTo>
                  <a:lnTo>
                    <a:pt x="1988745" y="479572"/>
                  </a:lnTo>
                  <a:lnTo>
                    <a:pt x="2000583" y="481019"/>
                  </a:lnTo>
                  <a:lnTo>
                    <a:pt x="2012421" y="482264"/>
                  </a:lnTo>
                  <a:lnTo>
                    <a:pt x="2024258" y="483333"/>
                  </a:lnTo>
                  <a:lnTo>
                    <a:pt x="2036096" y="484251"/>
                  </a:lnTo>
                  <a:lnTo>
                    <a:pt x="2047934" y="485037"/>
                  </a:lnTo>
                  <a:lnTo>
                    <a:pt x="2059772" y="485710"/>
                  </a:lnTo>
                  <a:lnTo>
                    <a:pt x="2071609" y="486285"/>
                  </a:lnTo>
                  <a:lnTo>
                    <a:pt x="2083447" y="486777"/>
                  </a:lnTo>
                  <a:lnTo>
                    <a:pt x="2095285" y="487197"/>
                  </a:lnTo>
                  <a:lnTo>
                    <a:pt x="2107123" y="487555"/>
                  </a:lnTo>
                  <a:lnTo>
                    <a:pt x="2118961" y="487861"/>
                  </a:lnTo>
                  <a:lnTo>
                    <a:pt x="2130798" y="488122"/>
                  </a:lnTo>
                  <a:lnTo>
                    <a:pt x="2142636" y="488344"/>
                  </a:lnTo>
                  <a:lnTo>
                    <a:pt x="2154474" y="488534"/>
                  </a:lnTo>
                  <a:lnTo>
                    <a:pt x="2166312" y="488695"/>
                  </a:lnTo>
                  <a:lnTo>
                    <a:pt x="2178149" y="488832"/>
                  </a:lnTo>
                  <a:lnTo>
                    <a:pt x="2189987" y="488950"/>
                  </a:lnTo>
                  <a:lnTo>
                    <a:pt x="2201825" y="489049"/>
                  </a:lnTo>
                  <a:lnTo>
                    <a:pt x="2213663" y="489134"/>
                  </a:lnTo>
                  <a:lnTo>
                    <a:pt x="2225500" y="489206"/>
                  </a:lnTo>
                  <a:lnTo>
                    <a:pt x="2237338" y="489268"/>
                  </a:lnTo>
                  <a:lnTo>
                    <a:pt x="2249176" y="489320"/>
                  </a:lnTo>
                  <a:lnTo>
                    <a:pt x="2261014" y="489365"/>
                  </a:lnTo>
                  <a:lnTo>
                    <a:pt x="2272852" y="489403"/>
                  </a:lnTo>
                  <a:lnTo>
                    <a:pt x="2284689" y="489435"/>
                  </a:lnTo>
                  <a:lnTo>
                    <a:pt x="2296527" y="489462"/>
                  </a:lnTo>
                  <a:lnTo>
                    <a:pt x="2308365" y="489486"/>
                  </a:lnTo>
                  <a:lnTo>
                    <a:pt x="2320203" y="489506"/>
                  </a:lnTo>
                  <a:lnTo>
                    <a:pt x="2332040" y="489523"/>
                  </a:lnTo>
                  <a:lnTo>
                    <a:pt x="2343878" y="489537"/>
                  </a:lnTo>
                  <a:lnTo>
                    <a:pt x="2343878" y="489537"/>
                  </a:lnTo>
                  <a:lnTo>
                    <a:pt x="2355716" y="489523"/>
                  </a:lnTo>
                  <a:lnTo>
                    <a:pt x="2367554" y="489506"/>
                  </a:lnTo>
                  <a:lnTo>
                    <a:pt x="2379391" y="489486"/>
                  </a:lnTo>
                  <a:lnTo>
                    <a:pt x="2391229" y="489462"/>
                  </a:lnTo>
                  <a:lnTo>
                    <a:pt x="2403067" y="489435"/>
                  </a:lnTo>
                  <a:lnTo>
                    <a:pt x="2414905" y="489403"/>
                  </a:lnTo>
                  <a:lnTo>
                    <a:pt x="2426743" y="489365"/>
                  </a:lnTo>
                  <a:lnTo>
                    <a:pt x="2438580" y="489320"/>
                  </a:lnTo>
                  <a:lnTo>
                    <a:pt x="2450418" y="489268"/>
                  </a:lnTo>
                  <a:lnTo>
                    <a:pt x="2462256" y="489206"/>
                  </a:lnTo>
                  <a:lnTo>
                    <a:pt x="2474094" y="489134"/>
                  </a:lnTo>
                  <a:lnTo>
                    <a:pt x="2485931" y="489049"/>
                  </a:lnTo>
                  <a:lnTo>
                    <a:pt x="2497769" y="488950"/>
                  </a:lnTo>
                  <a:lnTo>
                    <a:pt x="2509607" y="488832"/>
                  </a:lnTo>
                  <a:lnTo>
                    <a:pt x="2521445" y="488695"/>
                  </a:lnTo>
                  <a:lnTo>
                    <a:pt x="2533283" y="488534"/>
                  </a:lnTo>
                  <a:lnTo>
                    <a:pt x="2545120" y="488344"/>
                  </a:lnTo>
                  <a:lnTo>
                    <a:pt x="2556958" y="488122"/>
                  </a:lnTo>
                  <a:lnTo>
                    <a:pt x="2568796" y="487861"/>
                  </a:lnTo>
                  <a:lnTo>
                    <a:pt x="2580634" y="487555"/>
                  </a:lnTo>
                  <a:lnTo>
                    <a:pt x="2592471" y="487197"/>
                  </a:lnTo>
                  <a:lnTo>
                    <a:pt x="2604309" y="486777"/>
                  </a:lnTo>
                  <a:lnTo>
                    <a:pt x="2616147" y="486285"/>
                  </a:lnTo>
                  <a:lnTo>
                    <a:pt x="2627985" y="485710"/>
                  </a:lnTo>
                  <a:lnTo>
                    <a:pt x="2639822" y="485037"/>
                  </a:lnTo>
                  <a:lnTo>
                    <a:pt x="2651660" y="484251"/>
                  </a:lnTo>
                  <a:lnTo>
                    <a:pt x="2663498" y="483333"/>
                  </a:lnTo>
                  <a:lnTo>
                    <a:pt x="2675336" y="482264"/>
                  </a:lnTo>
                  <a:lnTo>
                    <a:pt x="2687174" y="481019"/>
                  </a:lnTo>
                  <a:lnTo>
                    <a:pt x="2699011" y="479572"/>
                  </a:lnTo>
                  <a:lnTo>
                    <a:pt x="2710849" y="477895"/>
                  </a:lnTo>
                  <a:lnTo>
                    <a:pt x="2722687" y="475953"/>
                  </a:lnTo>
                  <a:lnTo>
                    <a:pt x="2734525" y="473711"/>
                  </a:lnTo>
                  <a:lnTo>
                    <a:pt x="2746362" y="471132"/>
                  </a:lnTo>
                  <a:lnTo>
                    <a:pt x="2758200" y="468173"/>
                  </a:lnTo>
                  <a:lnTo>
                    <a:pt x="2770038" y="464792"/>
                  </a:lnTo>
                  <a:lnTo>
                    <a:pt x="2781876" y="460948"/>
                  </a:lnTo>
                  <a:lnTo>
                    <a:pt x="2793713" y="456597"/>
                  </a:lnTo>
                  <a:lnTo>
                    <a:pt x="2805551" y="451701"/>
                  </a:lnTo>
                  <a:lnTo>
                    <a:pt x="2817389" y="446229"/>
                  </a:lnTo>
                  <a:lnTo>
                    <a:pt x="2829227" y="440155"/>
                  </a:lnTo>
                  <a:lnTo>
                    <a:pt x="2841065" y="433468"/>
                  </a:lnTo>
                  <a:lnTo>
                    <a:pt x="2852902" y="426171"/>
                  </a:lnTo>
                  <a:lnTo>
                    <a:pt x="2864740" y="418284"/>
                  </a:lnTo>
                  <a:lnTo>
                    <a:pt x="2876578" y="409848"/>
                  </a:lnTo>
                  <a:lnTo>
                    <a:pt x="2888416" y="400924"/>
                  </a:lnTo>
                  <a:lnTo>
                    <a:pt x="2900253" y="391595"/>
                  </a:lnTo>
                  <a:lnTo>
                    <a:pt x="2912091" y="381961"/>
                  </a:lnTo>
                  <a:lnTo>
                    <a:pt x="2923929" y="372137"/>
                  </a:lnTo>
                  <a:lnTo>
                    <a:pt x="2935767" y="362250"/>
                  </a:lnTo>
                  <a:lnTo>
                    <a:pt x="2947604" y="352426"/>
                  </a:lnTo>
                  <a:lnTo>
                    <a:pt x="2959442" y="342792"/>
                  </a:lnTo>
                  <a:lnTo>
                    <a:pt x="2971280" y="333463"/>
                  </a:lnTo>
                  <a:lnTo>
                    <a:pt x="2983118" y="324539"/>
                  </a:lnTo>
                  <a:lnTo>
                    <a:pt x="2994956" y="316103"/>
                  </a:lnTo>
                  <a:lnTo>
                    <a:pt x="3006793" y="308216"/>
                  </a:lnTo>
                  <a:lnTo>
                    <a:pt x="3018631" y="300919"/>
                  </a:lnTo>
                  <a:lnTo>
                    <a:pt x="3030469" y="294232"/>
                  </a:lnTo>
                  <a:lnTo>
                    <a:pt x="3042307" y="288159"/>
                  </a:lnTo>
                  <a:lnTo>
                    <a:pt x="3054144" y="282686"/>
                  </a:lnTo>
                  <a:lnTo>
                    <a:pt x="3065982" y="277791"/>
                  </a:lnTo>
                  <a:lnTo>
                    <a:pt x="3077820" y="273440"/>
                  </a:lnTo>
                  <a:lnTo>
                    <a:pt x="3089658" y="269595"/>
                  </a:lnTo>
                  <a:lnTo>
                    <a:pt x="3101496" y="266215"/>
                  </a:lnTo>
                  <a:lnTo>
                    <a:pt x="3113333" y="263256"/>
                  </a:lnTo>
                  <a:lnTo>
                    <a:pt x="3125171" y="260676"/>
                  </a:lnTo>
                  <a:lnTo>
                    <a:pt x="3137009" y="258435"/>
                  </a:lnTo>
                  <a:lnTo>
                    <a:pt x="3148847" y="256493"/>
                  </a:lnTo>
                  <a:lnTo>
                    <a:pt x="3160684" y="254815"/>
                  </a:lnTo>
                  <a:lnTo>
                    <a:pt x="3172522" y="253368"/>
                  </a:lnTo>
                  <a:lnTo>
                    <a:pt x="3184360" y="252123"/>
                  </a:lnTo>
                  <a:lnTo>
                    <a:pt x="3196198" y="251054"/>
                  </a:lnTo>
                  <a:lnTo>
                    <a:pt x="3208035" y="250136"/>
                  </a:lnTo>
                  <a:lnTo>
                    <a:pt x="3219873" y="249350"/>
                  </a:lnTo>
                  <a:lnTo>
                    <a:pt x="3231711" y="248677"/>
                  </a:lnTo>
                  <a:lnTo>
                    <a:pt x="3243549" y="248102"/>
                  </a:lnTo>
                  <a:lnTo>
                    <a:pt x="3255387" y="247610"/>
                  </a:lnTo>
                  <a:lnTo>
                    <a:pt x="3267224" y="247190"/>
                  </a:lnTo>
                  <a:lnTo>
                    <a:pt x="3279062" y="246832"/>
                  </a:lnTo>
                  <a:lnTo>
                    <a:pt x="3290900" y="246526"/>
                  </a:lnTo>
                  <a:lnTo>
                    <a:pt x="3302738" y="246265"/>
                  </a:lnTo>
                  <a:lnTo>
                    <a:pt x="3314575" y="246043"/>
                  </a:lnTo>
                  <a:lnTo>
                    <a:pt x="3326413" y="245854"/>
                  </a:lnTo>
                  <a:lnTo>
                    <a:pt x="3338251" y="245692"/>
                  </a:lnTo>
                  <a:lnTo>
                    <a:pt x="3350089" y="245555"/>
                  </a:lnTo>
                  <a:lnTo>
                    <a:pt x="3361926" y="245438"/>
                  </a:lnTo>
                  <a:lnTo>
                    <a:pt x="3373764" y="245338"/>
                  </a:lnTo>
                  <a:lnTo>
                    <a:pt x="3385602" y="245253"/>
                  </a:lnTo>
                  <a:lnTo>
                    <a:pt x="3397440" y="245181"/>
                  </a:lnTo>
                  <a:lnTo>
                    <a:pt x="3409278" y="245120"/>
                  </a:lnTo>
                  <a:lnTo>
                    <a:pt x="3421115" y="245067"/>
                  </a:lnTo>
                  <a:lnTo>
                    <a:pt x="3432953" y="245023"/>
                  </a:lnTo>
                  <a:lnTo>
                    <a:pt x="3444791" y="244985"/>
                  </a:lnTo>
                  <a:lnTo>
                    <a:pt x="3456629" y="244952"/>
                  </a:lnTo>
                  <a:lnTo>
                    <a:pt x="3468466" y="244925"/>
                  </a:lnTo>
                  <a:lnTo>
                    <a:pt x="3480304" y="244902"/>
                  </a:lnTo>
                  <a:lnTo>
                    <a:pt x="3492142" y="244882"/>
                  </a:lnTo>
                  <a:lnTo>
                    <a:pt x="3503980" y="244865"/>
                  </a:lnTo>
                  <a:lnTo>
                    <a:pt x="3515818" y="244850"/>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29" name="pl29"/>
            <p:cNvSpPr/>
            <p:nvPr/>
          </p:nvSpPr>
          <p:spPr>
            <a:xfrm>
              <a:off x="2482252" y="5312384"/>
              <a:ext cx="4687757" cy="244768"/>
            </a:xfrm>
            <a:custGeom>
              <a:avLst/>
              <a:pathLst>
                <a:path w="4687757" h="24476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82"/>
                  </a:lnTo>
                  <a:lnTo>
                    <a:pt x="3527655" y="96"/>
                  </a:lnTo>
                  <a:lnTo>
                    <a:pt x="3539493" y="113"/>
                  </a:lnTo>
                  <a:lnTo>
                    <a:pt x="3551331" y="133"/>
                  </a:lnTo>
                  <a:lnTo>
                    <a:pt x="3563169" y="156"/>
                  </a:lnTo>
                  <a:lnTo>
                    <a:pt x="3575006" y="184"/>
                  </a:lnTo>
                  <a:lnTo>
                    <a:pt x="3586844" y="216"/>
                  </a:lnTo>
                  <a:lnTo>
                    <a:pt x="3598682" y="254"/>
                  </a:lnTo>
                  <a:lnTo>
                    <a:pt x="3610520" y="298"/>
                  </a:lnTo>
                  <a:lnTo>
                    <a:pt x="3622357" y="351"/>
                  </a:lnTo>
                  <a:lnTo>
                    <a:pt x="3634195" y="412"/>
                  </a:lnTo>
                  <a:lnTo>
                    <a:pt x="3646033" y="485"/>
                  </a:lnTo>
                  <a:lnTo>
                    <a:pt x="3657871" y="569"/>
                  </a:lnTo>
                  <a:lnTo>
                    <a:pt x="3669709" y="669"/>
                  </a:lnTo>
                  <a:lnTo>
                    <a:pt x="3681546" y="786"/>
                  </a:lnTo>
                  <a:lnTo>
                    <a:pt x="3693384" y="924"/>
                  </a:lnTo>
                  <a:lnTo>
                    <a:pt x="3705222" y="1085"/>
                  </a:lnTo>
                  <a:lnTo>
                    <a:pt x="3717060" y="1274"/>
                  </a:lnTo>
                  <a:lnTo>
                    <a:pt x="3728897" y="1497"/>
                  </a:lnTo>
                  <a:lnTo>
                    <a:pt x="3740735" y="1757"/>
                  </a:lnTo>
                  <a:lnTo>
                    <a:pt x="3752573" y="2063"/>
                  </a:lnTo>
                  <a:lnTo>
                    <a:pt x="3764411" y="2422"/>
                  </a:lnTo>
                  <a:lnTo>
                    <a:pt x="3776248" y="2842"/>
                  </a:lnTo>
                  <a:lnTo>
                    <a:pt x="3788086" y="3333"/>
                  </a:lnTo>
                  <a:lnTo>
                    <a:pt x="3799924" y="3909"/>
                  </a:lnTo>
                  <a:lnTo>
                    <a:pt x="3811762" y="4582"/>
                  </a:lnTo>
                  <a:lnTo>
                    <a:pt x="3823600" y="5368"/>
                  </a:lnTo>
                  <a:lnTo>
                    <a:pt x="3835437" y="6285"/>
                  </a:lnTo>
                  <a:lnTo>
                    <a:pt x="3847275" y="7355"/>
                  </a:lnTo>
                  <a:lnTo>
                    <a:pt x="3859113" y="8600"/>
                  </a:lnTo>
                  <a:lnTo>
                    <a:pt x="3870951" y="10046"/>
                  </a:lnTo>
                  <a:lnTo>
                    <a:pt x="3882788" y="11724"/>
                  </a:lnTo>
                  <a:lnTo>
                    <a:pt x="3894626" y="13666"/>
                  </a:lnTo>
                  <a:lnTo>
                    <a:pt x="3906464" y="15907"/>
                  </a:lnTo>
                  <a:lnTo>
                    <a:pt x="3918302" y="18487"/>
                  </a:lnTo>
                  <a:lnTo>
                    <a:pt x="3930139" y="21446"/>
                  </a:lnTo>
                  <a:lnTo>
                    <a:pt x="3941977" y="24826"/>
                  </a:lnTo>
                  <a:lnTo>
                    <a:pt x="3953815" y="28671"/>
                  </a:lnTo>
                  <a:lnTo>
                    <a:pt x="3965653" y="33022"/>
                  </a:lnTo>
                  <a:lnTo>
                    <a:pt x="3977491" y="37917"/>
                  </a:lnTo>
                  <a:lnTo>
                    <a:pt x="3989328" y="43390"/>
                  </a:lnTo>
                  <a:lnTo>
                    <a:pt x="4001166" y="49463"/>
                  </a:lnTo>
                  <a:lnTo>
                    <a:pt x="4013004" y="56150"/>
                  </a:lnTo>
                  <a:lnTo>
                    <a:pt x="4024842" y="63447"/>
                  </a:lnTo>
                  <a:lnTo>
                    <a:pt x="4036679" y="71334"/>
                  </a:lnTo>
                  <a:lnTo>
                    <a:pt x="4048517" y="79770"/>
                  </a:lnTo>
                  <a:lnTo>
                    <a:pt x="4060355" y="88694"/>
                  </a:lnTo>
                  <a:lnTo>
                    <a:pt x="4072193" y="98024"/>
                  </a:lnTo>
                  <a:lnTo>
                    <a:pt x="4084031" y="107658"/>
                  </a:lnTo>
                  <a:lnTo>
                    <a:pt x="4095868" y="117481"/>
                  </a:lnTo>
                  <a:lnTo>
                    <a:pt x="4107706" y="127369"/>
                  </a:lnTo>
                  <a:lnTo>
                    <a:pt x="4119544" y="137192"/>
                  </a:lnTo>
                  <a:lnTo>
                    <a:pt x="4131382" y="146826"/>
                  </a:lnTo>
                  <a:lnTo>
                    <a:pt x="4143219" y="156156"/>
                  </a:lnTo>
                  <a:lnTo>
                    <a:pt x="4155057" y="165080"/>
                  </a:lnTo>
                  <a:lnTo>
                    <a:pt x="4166895" y="173516"/>
                  </a:lnTo>
                  <a:lnTo>
                    <a:pt x="4178733" y="181403"/>
                  </a:lnTo>
                  <a:lnTo>
                    <a:pt x="4190570" y="188700"/>
                  </a:lnTo>
                  <a:lnTo>
                    <a:pt x="4202408" y="195386"/>
                  </a:lnTo>
                  <a:lnTo>
                    <a:pt x="4214246" y="201460"/>
                  </a:lnTo>
                  <a:lnTo>
                    <a:pt x="4226084" y="206932"/>
                  </a:lnTo>
                  <a:lnTo>
                    <a:pt x="4237922" y="211828"/>
                  </a:lnTo>
                  <a:lnTo>
                    <a:pt x="4249759" y="216179"/>
                  </a:lnTo>
                  <a:lnTo>
                    <a:pt x="4261597" y="220024"/>
                  </a:lnTo>
                  <a:lnTo>
                    <a:pt x="4273435" y="223404"/>
                  </a:lnTo>
                  <a:lnTo>
                    <a:pt x="4285273" y="226363"/>
                  </a:lnTo>
                  <a:lnTo>
                    <a:pt x="4297110" y="228943"/>
                  </a:lnTo>
                  <a:lnTo>
                    <a:pt x="4308948" y="231184"/>
                  </a:lnTo>
                  <a:lnTo>
                    <a:pt x="4320786" y="233126"/>
                  </a:lnTo>
                  <a:lnTo>
                    <a:pt x="4332624" y="234804"/>
                  </a:lnTo>
                  <a:lnTo>
                    <a:pt x="4344461" y="236250"/>
                  </a:lnTo>
                  <a:lnTo>
                    <a:pt x="4356299" y="237495"/>
                  </a:lnTo>
                  <a:lnTo>
                    <a:pt x="4368137" y="238565"/>
                  </a:lnTo>
                  <a:lnTo>
                    <a:pt x="4379975" y="239482"/>
                  </a:lnTo>
                  <a:lnTo>
                    <a:pt x="4391813" y="240268"/>
                  </a:lnTo>
                  <a:lnTo>
                    <a:pt x="4403650" y="240941"/>
                  </a:lnTo>
                  <a:lnTo>
                    <a:pt x="4415488" y="241517"/>
                  </a:lnTo>
                  <a:lnTo>
                    <a:pt x="4427326" y="242008"/>
                  </a:lnTo>
                  <a:lnTo>
                    <a:pt x="4439164" y="242428"/>
                  </a:lnTo>
                  <a:lnTo>
                    <a:pt x="4451001" y="242787"/>
                  </a:lnTo>
                  <a:lnTo>
                    <a:pt x="4462839" y="243092"/>
                  </a:lnTo>
                  <a:lnTo>
                    <a:pt x="4474677" y="243353"/>
                  </a:lnTo>
                  <a:lnTo>
                    <a:pt x="4486515" y="243575"/>
                  </a:lnTo>
                  <a:lnTo>
                    <a:pt x="4498352" y="243765"/>
                  </a:lnTo>
                  <a:lnTo>
                    <a:pt x="4510190" y="243926"/>
                  </a:lnTo>
                  <a:lnTo>
                    <a:pt x="4522028" y="244064"/>
                  </a:lnTo>
                  <a:lnTo>
                    <a:pt x="4533866" y="244181"/>
                  </a:lnTo>
                  <a:lnTo>
                    <a:pt x="4545704" y="244280"/>
                  </a:lnTo>
                  <a:lnTo>
                    <a:pt x="4557541" y="244365"/>
                  </a:lnTo>
                  <a:lnTo>
                    <a:pt x="4569379" y="244438"/>
                  </a:lnTo>
                  <a:lnTo>
                    <a:pt x="4581217" y="244499"/>
                  </a:lnTo>
                  <a:lnTo>
                    <a:pt x="4593055" y="244551"/>
                  </a:lnTo>
                  <a:lnTo>
                    <a:pt x="4604892" y="244596"/>
                  </a:lnTo>
                  <a:lnTo>
                    <a:pt x="4616730" y="244634"/>
                  </a:lnTo>
                  <a:lnTo>
                    <a:pt x="4628568" y="244666"/>
                  </a:lnTo>
                  <a:lnTo>
                    <a:pt x="4640406" y="244694"/>
                  </a:lnTo>
                  <a:lnTo>
                    <a:pt x="4652244" y="244717"/>
                  </a:lnTo>
                  <a:lnTo>
                    <a:pt x="4664081" y="244737"/>
                  </a:lnTo>
                  <a:lnTo>
                    <a:pt x="4675919" y="244754"/>
                  </a:lnTo>
                  <a:lnTo>
                    <a:pt x="4687757" y="244768"/>
                  </a:lnTo>
                </a:path>
              </a:pathLst>
            </a:custGeom>
            <a:ln w="40651" cap="flat">
              <a:solidFill>
                <a:srgbClr val="F26A21">
                  <a:alpha val="100000"/>
                </a:srgbClr>
              </a:solidFill>
              <a:prstDash val="solid"/>
              <a:round/>
            </a:ln>
          </p:spPr>
          <p:txBody>
            <a:bodyPr/>
            <a:lstStyle/>
            <a:p/>
          </p:txBody>
        </p:sp>
        <p:sp>
          <p:nvSpPr>
            <p:cNvPr id="30" name="pl30"/>
            <p:cNvSpPr/>
            <p:nvPr/>
          </p:nvSpPr>
          <p:spPr>
            <a:xfrm>
              <a:off x="2482252" y="5067779"/>
              <a:ext cx="4687757" cy="734142"/>
            </a:xfrm>
            <a:custGeom>
              <a:avLst/>
              <a:pathLst>
                <a:path w="4687757" h="734142">
                  <a:moveTo>
                    <a:pt x="0" y="0"/>
                  </a:moveTo>
                  <a:lnTo>
                    <a:pt x="11837" y="43"/>
                  </a:lnTo>
                  <a:lnTo>
                    <a:pt x="23675" y="93"/>
                  </a:lnTo>
                  <a:lnTo>
                    <a:pt x="35513" y="153"/>
                  </a:lnTo>
                  <a:lnTo>
                    <a:pt x="47351" y="223"/>
                  </a:lnTo>
                  <a:lnTo>
                    <a:pt x="59188" y="306"/>
                  </a:lnTo>
                  <a:lnTo>
                    <a:pt x="71026" y="402"/>
                  </a:lnTo>
                  <a:lnTo>
                    <a:pt x="82864" y="516"/>
                  </a:lnTo>
                  <a:lnTo>
                    <a:pt x="94702" y="650"/>
                  </a:lnTo>
                  <a:lnTo>
                    <a:pt x="106539" y="807"/>
                  </a:lnTo>
                  <a:lnTo>
                    <a:pt x="118377" y="991"/>
                  </a:lnTo>
                  <a:lnTo>
                    <a:pt x="130215" y="1208"/>
                  </a:lnTo>
                  <a:lnTo>
                    <a:pt x="142053" y="1463"/>
                  </a:lnTo>
                  <a:lnTo>
                    <a:pt x="153891" y="1762"/>
                  </a:lnTo>
                  <a:lnTo>
                    <a:pt x="165728" y="2113"/>
                  </a:lnTo>
                  <a:lnTo>
                    <a:pt x="177566" y="2526"/>
                  </a:lnTo>
                  <a:lnTo>
                    <a:pt x="189404" y="3010"/>
                  </a:lnTo>
                  <a:lnTo>
                    <a:pt x="201242" y="3578"/>
                  </a:lnTo>
                  <a:lnTo>
                    <a:pt x="213079" y="4245"/>
                  </a:lnTo>
                  <a:lnTo>
                    <a:pt x="224917" y="5027"/>
                  </a:lnTo>
                  <a:lnTo>
                    <a:pt x="236755" y="5944"/>
                  </a:lnTo>
                  <a:lnTo>
                    <a:pt x="248593" y="7020"/>
                  </a:lnTo>
                  <a:lnTo>
                    <a:pt x="260430" y="8279"/>
                  </a:lnTo>
                  <a:lnTo>
                    <a:pt x="272268" y="9755"/>
                  </a:lnTo>
                  <a:lnTo>
                    <a:pt x="284106" y="11481"/>
                  </a:lnTo>
                  <a:lnTo>
                    <a:pt x="295944" y="13500"/>
                  </a:lnTo>
                  <a:lnTo>
                    <a:pt x="307782" y="15858"/>
                  </a:lnTo>
                  <a:lnTo>
                    <a:pt x="319619" y="18610"/>
                  </a:lnTo>
                  <a:lnTo>
                    <a:pt x="331457" y="21819"/>
                  </a:lnTo>
                  <a:lnTo>
                    <a:pt x="343295" y="25553"/>
                  </a:lnTo>
                  <a:lnTo>
                    <a:pt x="355133" y="29893"/>
                  </a:lnTo>
                  <a:lnTo>
                    <a:pt x="366970" y="34927"/>
                  </a:lnTo>
                  <a:lnTo>
                    <a:pt x="378808" y="40752"/>
                  </a:lnTo>
                  <a:lnTo>
                    <a:pt x="390646" y="47476"/>
                  </a:lnTo>
                  <a:lnTo>
                    <a:pt x="402484" y="55215"/>
                  </a:lnTo>
                  <a:lnTo>
                    <a:pt x="414321" y="64092"/>
                  </a:lnTo>
                  <a:lnTo>
                    <a:pt x="426159" y="74233"/>
                  </a:lnTo>
                  <a:lnTo>
                    <a:pt x="437997" y="85768"/>
                  </a:lnTo>
                  <a:lnTo>
                    <a:pt x="449835" y="98821"/>
                  </a:lnTo>
                  <a:lnTo>
                    <a:pt x="461673" y="113507"/>
                  </a:lnTo>
                  <a:lnTo>
                    <a:pt x="473510" y="129925"/>
                  </a:lnTo>
                  <a:lnTo>
                    <a:pt x="485348" y="148145"/>
                  </a:lnTo>
                  <a:lnTo>
                    <a:pt x="497186" y="168205"/>
                  </a:lnTo>
                  <a:lnTo>
                    <a:pt x="509024" y="190096"/>
                  </a:lnTo>
                  <a:lnTo>
                    <a:pt x="520861" y="213757"/>
                  </a:lnTo>
                  <a:lnTo>
                    <a:pt x="532699" y="239066"/>
                  </a:lnTo>
                  <a:lnTo>
                    <a:pt x="544537" y="265837"/>
                  </a:lnTo>
                  <a:lnTo>
                    <a:pt x="556375" y="293825"/>
                  </a:lnTo>
                  <a:lnTo>
                    <a:pt x="568213" y="322728"/>
                  </a:lnTo>
                  <a:lnTo>
                    <a:pt x="580050" y="352198"/>
                  </a:lnTo>
                  <a:lnTo>
                    <a:pt x="591888" y="381861"/>
                  </a:lnTo>
                  <a:lnTo>
                    <a:pt x="603726" y="411331"/>
                  </a:lnTo>
                  <a:lnTo>
                    <a:pt x="615564" y="440234"/>
                  </a:lnTo>
                  <a:lnTo>
                    <a:pt x="627401" y="468222"/>
                  </a:lnTo>
                  <a:lnTo>
                    <a:pt x="639239" y="494993"/>
                  </a:lnTo>
                  <a:lnTo>
                    <a:pt x="651077" y="520302"/>
                  </a:lnTo>
                  <a:lnTo>
                    <a:pt x="662915" y="543963"/>
                  </a:lnTo>
                  <a:lnTo>
                    <a:pt x="674752" y="565854"/>
                  </a:lnTo>
                  <a:lnTo>
                    <a:pt x="686590" y="585914"/>
                  </a:lnTo>
                  <a:lnTo>
                    <a:pt x="698428" y="604134"/>
                  </a:lnTo>
                  <a:lnTo>
                    <a:pt x="710266" y="620552"/>
                  </a:lnTo>
                  <a:lnTo>
                    <a:pt x="722104" y="635238"/>
                  </a:lnTo>
                  <a:lnTo>
                    <a:pt x="733941" y="648291"/>
                  </a:lnTo>
                  <a:lnTo>
                    <a:pt x="745779" y="659826"/>
                  </a:lnTo>
                  <a:lnTo>
                    <a:pt x="757617" y="669967"/>
                  </a:lnTo>
                  <a:lnTo>
                    <a:pt x="769455" y="678843"/>
                  </a:lnTo>
                  <a:lnTo>
                    <a:pt x="781292" y="686582"/>
                  </a:lnTo>
                  <a:lnTo>
                    <a:pt x="793130" y="693307"/>
                  </a:lnTo>
                  <a:lnTo>
                    <a:pt x="804968" y="699132"/>
                  </a:lnTo>
                  <a:lnTo>
                    <a:pt x="816806" y="704166"/>
                  </a:lnTo>
                  <a:lnTo>
                    <a:pt x="828643" y="708506"/>
                  </a:lnTo>
                  <a:lnTo>
                    <a:pt x="840481" y="712240"/>
                  </a:lnTo>
                  <a:lnTo>
                    <a:pt x="852319" y="715449"/>
                  </a:lnTo>
                  <a:lnTo>
                    <a:pt x="864157" y="718201"/>
                  </a:lnTo>
                  <a:lnTo>
                    <a:pt x="875995" y="720559"/>
                  </a:lnTo>
                  <a:lnTo>
                    <a:pt x="887832" y="722578"/>
                  </a:lnTo>
                  <a:lnTo>
                    <a:pt x="899670" y="724304"/>
                  </a:lnTo>
                  <a:lnTo>
                    <a:pt x="911508" y="725780"/>
                  </a:lnTo>
                  <a:lnTo>
                    <a:pt x="923346" y="727039"/>
                  </a:lnTo>
                  <a:lnTo>
                    <a:pt x="935183" y="728115"/>
                  </a:lnTo>
                  <a:lnTo>
                    <a:pt x="947021" y="729032"/>
                  </a:lnTo>
                  <a:lnTo>
                    <a:pt x="958859" y="729814"/>
                  </a:lnTo>
                  <a:lnTo>
                    <a:pt x="970697" y="730481"/>
                  </a:lnTo>
                  <a:lnTo>
                    <a:pt x="982534" y="731049"/>
                  </a:lnTo>
                  <a:lnTo>
                    <a:pt x="994372" y="731533"/>
                  </a:lnTo>
                  <a:lnTo>
                    <a:pt x="1006210" y="731946"/>
                  </a:lnTo>
                  <a:lnTo>
                    <a:pt x="1018048" y="732297"/>
                  </a:lnTo>
                  <a:lnTo>
                    <a:pt x="1029886" y="732596"/>
                  </a:lnTo>
                  <a:lnTo>
                    <a:pt x="1041723" y="732851"/>
                  </a:lnTo>
                  <a:lnTo>
                    <a:pt x="1053561" y="733067"/>
                  </a:lnTo>
                  <a:lnTo>
                    <a:pt x="1065399" y="733252"/>
                  </a:lnTo>
                  <a:lnTo>
                    <a:pt x="1077237" y="733409"/>
                  </a:lnTo>
                  <a:lnTo>
                    <a:pt x="1089074" y="733543"/>
                  </a:lnTo>
                  <a:lnTo>
                    <a:pt x="1100912" y="733656"/>
                  </a:lnTo>
                  <a:lnTo>
                    <a:pt x="1112750" y="733753"/>
                  </a:lnTo>
                  <a:lnTo>
                    <a:pt x="1124588" y="733836"/>
                  </a:lnTo>
                  <a:lnTo>
                    <a:pt x="1136426" y="733906"/>
                  </a:lnTo>
                  <a:lnTo>
                    <a:pt x="1148263" y="733965"/>
                  </a:lnTo>
                  <a:lnTo>
                    <a:pt x="1160101" y="734016"/>
                  </a:lnTo>
                  <a:lnTo>
                    <a:pt x="1171939" y="734059"/>
                  </a:lnTo>
                  <a:lnTo>
                    <a:pt x="1171939" y="734142"/>
                  </a:lnTo>
                  <a:lnTo>
                    <a:pt x="1183777" y="734113"/>
                  </a:lnTo>
                  <a:lnTo>
                    <a:pt x="1195614" y="734079"/>
                  </a:lnTo>
                  <a:lnTo>
                    <a:pt x="1207452" y="734039"/>
                  </a:lnTo>
                  <a:lnTo>
                    <a:pt x="1219290" y="733992"/>
                  </a:lnTo>
                  <a:lnTo>
                    <a:pt x="1231128" y="733937"/>
                  </a:lnTo>
                  <a:lnTo>
                    <a:pt x="1242965" y="733873"/>
                  </a:lnTo>
                  <a:lnTo>
                    <a:pt x="1254803" y="733797"/>
                  </a:lnTo>
                  <a:lnTo>
                    <a:pt x="1266641" y="733708"/>
                  </a:lnTo>
                  <a:lnTo>
                    <a:pt x="1278479" y="733603"/>
                  </a:lnTo>
                  <a:lnTo>
                    <a:pt x="1290317" y="733480"/>
                  </a:lnTo>
                  <a:lnTo>
                    <a:pt x="1302154" y="733336"/>
                  </a:lnTo>
                  <a:lnTo>
                    <a:pt x="1313992" y="733166"/>
                  </a:lnTo>
                  <a:lnTo>
                    <a:pt x="1325830" y="732967"/>
                  </a:lnTo>
                  <a:lnTo>
                    <a:pt x="1337668" y="732732"/>
                  </a:lnTo>
                  <a:lnTo>
                    <a:pt x="1349505" y="732457"/>
                  </a:lnTo>
                  <a:lnTo>
                    <a:pt x="1361343" y="732135"/>
                  </a:lnTo>
                  <a:lnTo>
                    <a:pt x="1373181" y="731756"/>
                  </a:lnTo>
                  <a:lnTo>
                    <a:pt x="1385019" y="731311"/>
                  </a:lnTo>
                  <a:lnTo>
                    <a:pt x="1396856" y="730790"/>
                  </a:lnTo>
                  <a:lnTo>
                    <a:pt x="1408694" y="730178"/>
                  </a:lnTo>
                  <a:lnTo>
                    <a:pt x="1420532" y="729461"/>
                  </a:lnTo>
                  <a:lnTo>
                    <a:pt x="1432370" y="728622"/>
                  </a:lnTo>
                  <a:lnTo>
                    <a:pt x="1444208" y="727638"/>
                  </a:lnTo>
                  <a:lnTo>
                    <a:pt x="1456045" y="726487"/>
                  </a:lnTo>
                  <a:lnTo>
                    <a:pt x="1467883" y="725142"/>
                  </a:lnTo>
                  <a:lnTo>
                    <a:pt x="1479721" y="723569"/>
                  </a:lnTo>
                  <a:lnTo>
                    <a:pt x="1491559" y="721734"/>
                  </a:lnTo>
                  <a:lnTo>
                    <a:pt x="1503396" y="719595"/>
                  </a:lnTo>
                  <a:lnTo>
                    <a:pt x="1515234" y="717106"/>
                  </a:lnTo>
                  <a:lnTo>
                    <a:pt x="1527072" y="714212"/>
                  </a:lnTo>
                  <a:lnTo>
                    <a:pt x="1538910" y="710857"/>
                  </a:lnTo>
                  <a:lnTo>
                    <a:pt x="1550748" y="706973"/>
                  </a:lnTo>
                  <a:lnTo>
                    <a:pt x="1562585" y="702490"/>
                  </a:lnTo>
                  <a:lnTo>
                    <a:pt x="1574423" y="697331"/>
                  </a:lnTo>
                  <a:lnTo>
                    <a:pt x="1586261" y="691413"/>
                  </a:lnTo>
                  <a:lnTo>
                    <a:pt x="1598099" y="684652"/>
                  </a:lnTo>
                  <a:lnTo>
                    <a:pt x="1609936" y="676963"/>
                  </a:lnTo>
                  <a:lnTo>
                    <a:pt x="1621774" y="668261"/>
                  </a:lnTo>
                  <a:lnTo>
                    <a:pt x="1633612" y="658470"/>
                  </a:lnTo>
                  <a:lnTo>
                    <a:pt x="1645450" y="647525"/>
                  </a:lnTo>
                  <a:lnTo>
                    <a:pt x="1657287" y="635378"/>
                  </a:lnTo>
                  <a:lnTo>
                    <a:pt x="1669125" y="622004"/>
                  </a:lnTo>
                  <a:lnTo>
                    <a:pt x="1680963" y="607410"/>
                  </a:lnTo>
                  <a:lnTo>
                    <a:pt x="1692801" y="591636"/>
                  </a:lnTo>
                  <a:lnTo>
                    <a:pt x="1704639" y="574764"/>
                  </a:lnTo>
                  <a:lnTo>
                    <a:pt x="1716476" y="556916"/>
                  </a:lnTo>
                  <a:lnTo>
                    <a:pt x="1728314" y="538258"/>
                  </a:lnTo>
                  <a:lnTo>
                    <a:pt x="1740152" y="518989"/>
                  </a:lnTo>
                  <a:lnTo>
                    <a:pt x="1751990" y="499342"/>
                  </a:lnTo>
                  <a:lnTo>
                    <a:pt x="1763827" y="479567"/>
                  </a:lnTo>
                  <a:lnTo>
                    <a:pt x="1775665" y="459921"/>
                  </a:lnTo>
                  <a:lnTo>
                    <a:pt x="1787503" y="440652"/>
                  </a:lnTo>
                  <a:lnTo>
                    <a:pt x="1799341" y="421993"/>
                  </a:lnTo>
                  <a:lnTo>
                    <a:pt x="1811178" y="404146"/>
                  </a:lnTo>
                  <a:lnTo>
                    <a:pt x="1823016" y="387273"/>
                  </a:lnTo>
                  <a:lnTo>
                    <a:pt x="1834854" y="371500"/>
                  </a:lnTo>
                  <a:lnTo>
                    <a:pt x="1846692" y="356905"/>
                  </a:lnTo>
                  <a:lnTo>
                    <a:pt x="1858530" y="343532"/>
                  </a:lnTo>
                  <a:lnTo>
                    <a:pt x="1870367" y="331385"/>
                  </a:lnTo>
                  <a:lnTo>
                    <a:pt x="1882205" y="320440"/>
                  </a:lnTo>
                  <a:lnTo>
                    <a:pt x="1894043" y="310649"/>
                  </a:lnTo>
                  <a:lnTo>
                    <a:pt x="1905881" y="301947"/>
                  </a:lnTo>
                  <a:lnTo>
                    <a:pt x="1917718" y="294257"/>
                  </a:lnTo>
                  <a:lnTo>
                    <a:pt x="1929556" y="287497"/>
                  </a:lnTo>
                  <a:lnTo>
                    <a:pt x="1941394" y="281579"/>
                  </a:lnTo>
                  <a:lnTo>
                    <a:pt x="1953232" y="276420"/>
                  </a:lnTo>
                  <a:lnTo>
                    <a:pt x="1965069" y="271937"/>
                  </a:lnTo>
                  <a:lnTo>
                    <a:pt x="1976907" y="268053"/>
                  </a:lnTo>
                  <a:lnTo>
                    <a:pt x="1988745" y="264697"/>
                  </a:lnTo>
                  <a:lnTo>
                    <a:pt x="2000583" y="261804"/>
                  </a:lnTo>
                  <a:lnTo>
                    <a:pt x="2012421" y="259314"/>
                  </a:lnTo>
                  <a:lnTo>
                    <a:pt x="2024258" y="257175"/>
                  </a:lnTo>
                  <a:lnTo>
                    <a:pt x="2036096" y="255341"/>
                  </a:lnTo>
                  <a:lnTo>
                    <a:pt x="2047934" y="253768"/>
                  </a:lnTo>
                  <a:lnTo>
                    <a:pt x="2059772" y="252423"/>
                  </a:lnTo>
                  <a:lnTo>
                    <a:pt x="2071609" y="251272"/>
                  </a:lnTo>
                  <a:lnTo>
                    <a:pt x="2083447" y="250288"/>
                  </a:lnTo>
                  <a:lnTo>
                    <a:pt x="2095285" y="249448"/>
                  </a:lnTo>
                  <a:lnTo>
                    <a:pt x="2107123" y="248731"/>
                  </a:lnTo>
                  <a:lnTo>
                    <a:pt x="2118961" y="248120"/>
                  </a:lnTo>
                  <a:lnTo>
                    <a:pt x="2130798" y="247598"/>
                  </a:lnTo>
                  <a:lnTo>
                    <a:pt x="2142636" y="247154"/>
                  </a:lnTo>
                  <a:lnTo>
                    <a:pt x="2154474" y="246775"/>
                  </a:lnTo>
                  <a:lnTo>
                    <a:pt x="2166312" y="246452"/>
                  </a:lnTo>
                  <a:lnTo>
                    <a:pt x="2178149" y="246177"/>
                  </a:lnTo>
                  <a:lnTo>
                    <a:pt x="2189987" y="245943"/>
                  </a:lnTo>
                  <a:lnTo>
                    <a:pt x="2201825" y="245744"/>
                  </a:lnTo>
                  <a:lnTo>
                    <a:pt x="2213663" y="245574"/>
                  </a:lnTo>
                  <a:lnTo>
                    <a:pt x="2225500" y="245430"/>
                  </a:lnTo>
                  <a:lnTo>
                    <a:pt x="2237338" y="245307"/>
                  </a:lnTo>
                  <a:lnTo>
                    <a:pt x="2249176" y="245202"/>
                  </a:lnTo>
                  <a:lnTo>
                    <a:pt x="2261014" y="245113"/>
                  </a:lnTo>
                  <a:lnTo>
                    <a:pt x="2272852" y="245037"/>
                  </a:lnTo>
                  <a:lnTo>
                    <a:pt x="2284689" y="244972"/>
                  </a:lnTo>
                  <a:lnTo>
                    <a:pt x="2296527" y="244917"/>
                  </a:lnTo>
                  <a:lnTo>
                    <a:pt x="2308365" y="244871"/>
                  </a:lnTo>
                  <a:lnTo>
                    <a:pt x="2320203" y="244831"/>
                  </a:lnTo>
                  <a:lnTo>
                    <a:pt x="2332040" y="244797"/>
                  </a:lnTo>
                  <a:lnTo>
                    <a:pt x="2343878" y="244768"/>
                  </a:lnTo>
                  <a:lnTo>
                    <a:pt x="2343878" y="244686"/>
                  </a:lnTo>
                  <a:lnTo>
                    <a:pt x="2355716" y="244701"/>
                  </a:lnTo>
                  <a:lnTo>
                    <a:pt x="2367554" y="244717"/>
                  </a:lnTo>
                  <a:lnTo>
                    <a:pt x="2379391" y="244737"/>
                  </a:lnTo>
                  <a:lnTo>
                    <a:pt x="2391229" y="244761"/>
                  </a:lnTo>
                  <a:lnTo>
                    <a:pt x="2403067" y="244788"/>
                  </a:lnTo>
                  <a:lnTo>
                    <a:pt x="2414905" y="244820"/>
                  </a:lnTo>
                  <a:lnTo>
                    <a:pt x="2426743" y="244858"/>
                  </a:lnTo>
                  <a:lnTo>
                    <a:pt x="2438580" y="244903"/>
                  </a:lnTo>
                  <a:lnTo>
                    <a:pt x="2450418" y="244955"/>
                  </a:lnTo>
                  <a:lnTo>
                    <a:pt x="2462256" y="245017"/>
                  </a:lnTo>
                  <a:lnTo>
                    <a:pt x="2474094" y="245089"/>
                  </a:lnTo>
                  <a:lnTo>
                    <a:pt x="2485931" y="245174"/>
                  </a:lnTo>
                  <a:lnTo>
                    <a:pt x="2497769" y="245274"/>
                  </a:lnTo>
                  <a:lnTo>
                    <a:pt x="2509607" y="245391"/>
                  </a:lnTo>
                  <a:lnTo>
                    <a:pt x="2521445" y="245528"/>
                  </a:lnTo>
                  <a:lnTo>
                    <a:pt x="2533283" y="245690"/>
                  </a:lnTo>
                  <a:lnTo>
                    <a:pt x="2545120" y="245879"/>
                  </a:lnTo>
                  <a:lnTo>
                    <a:pt x="2556958" y="246101"/>
                  </a:lnTo>
                  <a:lnTo>
                    <a:pt x="2568796" y="246362"/>
                  </a:lnTo>
                  <a:lnTo>
                    <a:pt x="2580634" y="246668"/>
                  </a:lnTo>
                  <a:lnTo>
                    <a:pt x="2592471" y="247026"/>
                  </a:lnTo>
                  <a:lnTo>
                    <a:pt x="2604309" y="247446"/>
                  </a:lnTo>
                  <a:lnTo>
                    <a:pt x="2616147" y="247938"/>
                  </a:lnTo>
                  <a:lnTo>
                    <a:pt x="2627985" y="248513"/>
                  </a:lnTo>
                  <a:lnTo>
                    <a:pt x="2639822" y="249186"/>
                  </a:lnTo>
                  <a:lnTo>
                    <a:pt x="2651660" y="249972"/>
                  </a:lnTo>
                  <a:lnTo>
                    <a:pt x="2663498" y="250890"/>
                  </a:lnTo>
                  <a:lnTo>
                    <a:pt x="2675336" y="251959"/>
                  </a:lnTo>
                  <a:lnTo>
                    <a:pt x="2687174" y="253204"/>
                  </a:lnTo>
                  <a:lnTo>
                    <a:pt x="2699011" y="254651"/>
                  </a:lnTo>
                  <a:lnTo>
                    <a:pt x="2710849" y="256329"/>
                  </a:lnTo>
                  <a:lnTo>
                    <a:pt x="2722687" y="258270"/>
                  </a:lnTo>
                  <a:lnTo>
                    <a:pt x="2734525" y="260512"/>
                  </a:lnTo>
                  <a:lnTo>
                    <a:pt x="2746362" y="263091"/>
                  </a:lnTo>
                  <a:lnTo>
                    <a:pt x="2758200" y="266050"/>
                  </a:lnTo>
                  <a:lnTo>
                    <a:pt x="2770038" y="269431"/>
                  </a:lnTo>
                  <a:lnTo>
                    <a:pt x="2781876" y="273276"/>
                  </a:lnTo>
                  <a:lnTo>
                    <a:pt x="2793713" y="277627"/>
                  </a:lnTo>
                  <a:lnTo>
                    <a:pt x="2805551" y="282522"/>
                  </a:lnTo>
                  <a:lnTo>
                    <a:pt x="2817389" y="287994"/>
                  </a:lnTo>
                  <a:lnTo>
                    <a:pt x="2829227" y="294068"/>
                  </a:lnTo>
                  <a:lnTo>
                    <a:pt x="2841065" y="300755"/>
                  </a:lnTo>
                  <a:lnTo>
                    <a:pt x="2852902" y="308052"/>
                  </a:lnTo>
                  <a:lnTo>
                    <a:pt x="2864740" y="315939"/>
                  </a:lnTo>
                  <a:lnTo>
                    <a:pt x="2876578" y="324375"/>
                  </a:lnTo>
                  <a:lnTo>
                    <a:pt x="2888416" y="333299"/>
                  </a:lnTo>
                  <a:lnTo>
                    <a:pt x="2900253" y="342628"/>
                  </a:lnTo>
                  <a:lnTo>
                    <a:pt x="2912091" y="352262"/>
                  </a:lnTo>
                  <a:lnTo>
                    <a:pt x="2923929" y="362086"/>
                  </a:lnTo>
                  <a:lnTo>
                    <a:pt x="2935767" y="371973"/>
                  </a:lnTo>
                  <a:lnTo>
                    <a:pt x="2947604" y="381797"/>
                  </a:lnTo>
                  <a:lnTo>
                    <a:pt x="2959442" y="391431"/>
                  </a:lnTo>
                  <a:lnTo>
                    <a:pt x="2971280" y="400760"/>
                  </a:lnTo>
                  <a:lnTo>
                    <a:pt x="2983118" y="409684"/>
                  </a:lnTo>
                  <a:lnTo>
                    <a:pt x="2994956" y="418120"/>
                  </a:lnTo>
                  <a:lnTo>
                    <a:pt x="3006793" y="426007"/>
                  </a:lnTo>
                  <a:lnTo>
                    <a:pt x="3018631" y="433304"/>
                  </a:lnTo>
                  <a:lnTo>
                    <a:pt x="3030469" y="439991"/>
                  </a:lnTo>
                  <a:lnTo>
                    <a:pt x="3042307" y="446064"/>
                  </a:lnTo>
                  <a:lnTo>
                    <a:pt x="3054144" y="451537"/>
                  </a:lnTo>
                  <a:lnTo>
                    <a:pt x="3065982" y="456432"/>
                  </a:lnTo>
                  <a:lnTo>
                    <a:pt x="3077820" y="460783"/>
                  </a:lnTo>
                  <a:lnTo>
                    <a:pt x="3089658" y="464628"/>
                  </a:lnTo>
                  <a:lnTo>
                    <a:pt x="3101496" y="468009"/>
                  </a:lnTo>
                  <a:lnTo>
                    <a:pt x="3113333" y="470967"/>
                  </a:lnTo>
                  <a:lnTo>
                    <a:pt x="3125171" y="473547"/>
                  </a:lnTo>
                  <a:lnTo>
                    <a:pt x="3137009" y="475789"/>
                  </a:lnTo>
                  <a:lnTo>
                    <a:pt x="3148847" y="477730"/>
                  </a:lnTo>
                  <a:lnTo>
                    <a:pt x="3160684" y="479408"/>
                  </a:lnTo>
                  <a:lnTo>
                    <a:pt x="3172522" y="480855"/>
                  </a:lnTo>
                  <a:lnTo>
                    <a:pt x="3184360" y="482100"/>
                  </a:lnTo>
                  <a:lnTo>
                    <a:pt x="3196198" y="483169"/>
                  </a:lnTo>
                  <a:lnTo>
                    <a:pt x="3208035" y="484087"/>
                  </a:lnTo>
                  <a:lnTo>
                    <a:pt x="3219873" y="484873"/>
                  </a:lnTo>
                  <a:lnTo>
                    <a:pt x="3231711" y="485546"/>
                  </a:lnTo>
                  <a:lnTo>
                    <a:pt x="3243549" y="486121"/>
                  </a:lnTo>
                  <a:lnTo>
                    <a:pt x="3255387" y="486613"/>
                  </a:lnTo>
                  <a:lnTo>
                    <a:pt x="3267224" y="487033"/>
                  </a:lnTo>
                  <a:lnTo>
                    <a:pt x="3279062" y="487391"/>
                  </a:lnTo>
                  <a:lnTo>
                    <a:pt x="3290900" y="487697"/>
                  </a:lnTo>
                  <a:lnTo>
                    <a:pt x="3302738" y="487958"/>
                  </a:lnTo>
                  <a:lnTo>
                    <a:pt x="3314575" y="488180"/>
                  </a:lnTo>
                  <a:lnTo>
                    <a:pt x="3326413" y="488369"/>
                  </a:lnTo>
                  <a:lnTo>
                    <a:pt x="3338251" y="488531"/>
                  </a:lnTo>
                  <a:lnTo>
                    <a:pt x="3350089" y="488668"/>
                  </a:lnTo>
                  <a:lnTo>
                    <a:pt x="3361926" y="488785"/>
                  </a:lnTo>
                  <a:lnTo>
                    <a:pt x="3373764" y="488885"/>
                  </a:lnTo>
                  <a:lnTo>
                    <a:pt x="3385602" y="488970"/>
                  </a:lnTo>
                  <a:lnTo>
                    <a:pt x="3397440" y="489042"/>
                  </a:lnTo>
                  <a:lnTo>
                    <a:pt x="3409278" y="489104"/>
                  </a:lnTo>
                  <a:lnTo>
                    <a:pt x="3421115" y="489156"/>
                  </a:lnTo>
                  <a:lnTo>
                    <a:pt x="3432953" y="489201"/>
                  </a:lnTo>
                  <a:lnTo>
                    <a:pt x="3444791" y="489238"/>
                  </a:lnTo>
                  <a:lnTo>
                    <a:pt x="3456629" y="489271"/>
                  </a:lnTo>
                  <a:lnTo>
                    <a:pt x="3468466" y="489298"/>
                  </a:lnTo>
                  <a:lnTo>
                    <a:pt x="3480304" y="489322"/>
                  </a:lnTo>
                  <a:lnTo>
                    <a:pt x="3492142" y="489341"/>
                  </a:lnTo>
                  <a:lnTo>
                    <a:pt x="3503980" y="489358"/>
                  </a:lnTo>
                  <a:lnTo>
                    <a:pt x="3515818" y="489373"/>
                  </a:lnTo>
                  <a:lnTo>
                    <a:pt x="3515818" y="489373"/>
                  </a:lnTo>
                  <a:lnTo>
                    <a:pt x="3527655" y="489358"/>
                  </a:lnTo>
                  <a:lnTo>
                    <a:pt x="3539493" y="489341"/>
                  </a:lnTo>
                  <a:lnTo>
                    <a:pt x="3551331" y="489322"/>
                  </a:lnTo>
                  <a:lnTo>
                    <a:pt x="3563169" y="489298"/>
                  </a:lnTo>
                  <a:lnTo>
                    <a:pt x="3575006" y="489271"/>
                  </a:lnTo>
                  <a:lnTo>
                    <a:pt x="3586844" y="489238"/>
                  </a:lnTo>
                  <a:lnTo>
                    <a:pt x="3598682" y="489201"/>
                  </a:lnTo>
                  <a:lnTo>
                    <a:pt x="3610520" y="489156"/>
                  </a:lnTo>
                  <a:lnTo>
                    <a:pt x="3622357" y="489104"/>
                  </a:lnTo>
                  <a:lnTo>
                    <a:pt x="3634195" y="489042"/>
                  </a:lnTo>
                  <a:lnTo>
                    <a:pt x="3646033" y="488970"/>
                  </a:lnTo>
                  <a:lnTo>
                    <a:pt x="3657871" y="488885"/>
                  </a:lnTo>
                  <a:lnTo>
                    <a:pt x="3669709" y="488785"/>
                  </a:lnTo>
                  <a:lnTo>
                    <a:pt x="3681546" y="488668"/>
                  </a:lnTo>
                  <a:lnTo>
                    <a:pt x="3693384" y="488531"/>
                  </a:lnTo>
                  <a:lnTo>
                    <a:pt x="3705222" y="488369"/>
                  </a:lnTo>
                  <a:lnTo>
                    <a:pt x="3717060" y="488180"/>
                  </a:lnTo>
                  <a:lnTo>
                    <a:pt x="3728897" y="487958"/>
                  </a:lnTo>
                  <a:lnTo>
                    <a:pt x="3740735" y="487697"/>
                  </a:lnTo>
                  <a:lnTo>
                    <a:pt x="3752573" y="487391"/>
                  </a:lnTo>
                  <a:lnTo>
                    <a:pt x="3764411" y="487033"/>
                  </a:lnTo>
                  <a:lnTo>
                    <a:pt x="3776248" y="486613"/>
                  </a:lnTo>
                  <a:lnTo>
                    <a:pt x="3788086" y="486121"/>
                  </a:lnTo>
                  <a:lnTo>
                    <a:pt x="3799924" y="485546"/>
                  </a:lnTo>
                  <a:lnTo>
                    <a:pt x="3811762" y="484873"/>
                  </a:lnTo>
                  <a:lnTo>
                    <a:pt x="3823600" y="484087"/>
                  </a:lnTo>
                  <a:lnTo>
                    <a:pt x="3835437" y="483169"/>
                  </a:lnTo>
                  <a:lnTo>
                    <a:pt x="3847275" y="482100"/>
                  </a:lnTo>
                  <a:lnTo>
                    <a:pt x="3859113" y="480855"/>
                  </a:lnTo>
                  <a:lnTo>
                    <a:pt x="3870951" y="479408"/>
                  </a:lnTo>
                  <a:lnTo>
                    <a:pt x="3882788" y="477730"/>
                  </a:lnTo>
                  <a:lnTo>
                    <a:pt x="3894626" y="475789"/>
                  </a:lnTo>
                  <a:lnTo>
                    <a:pt x="3906464" y="473547"/>
                  </a:lnTo>
                  <a:lnTo>
                    <a:pt x="3918302" y="470967"/>
                  </a:lnTo>
                  <a:lnTo>
                    <a:pt x="3930139" y="468009"/>
                  </a:lnTo>
                  <a:lnTo>
                    <a:pt x="3941977" y="464628"/>
                  </a:lnTo>
                  <a:lnTo>
                    <a:pt x="3953815" y="460783"/>
                  </a:lnTo>
                  <a:lnTo>
                    <a:pt x="3965653" y="456432"/>
                  </a:lnTo>
                  <a:lnTo>
                    <a:pt x="3977491" y="451537"/>
                  </a:lnTo>
                  <a:lnTo>
                    <a:pt x="3989328" y="446064"/>
                  </a:lnTo>
                  <a:lnTo>
                    <a:pt x="4001166" y="439991"/>
                  </a:lnTo>
                  <a:lnTo>
                    <a:pt x="4013004" y="433304"/>
                  </a:lnTo>
                  <a:lnTo>
                    <a:pt x="4024842" y="426007"/>
                  </a:lnTo>
                  <a:lnTo>
                    <a:pt x="4036679" y="418120"/>
                  </a:lnTo>
                  <a:lnTo>
                    <a:pt x="4048517" y="409684"/>
                  </a:lnTo>
                  <a:lnTo>
                    <a:pt x="4060355" y="400760"/>
                  </a:lnTo>
                  <a:lnTo>
                    <a:pt x="4072193" y="391431"/>
                  </a:lnTo>
                  <a:lnTo>
                    <a:pt x="4084031" y="381797"/>
                  </a:lnTo>
                  <a:lnTo>
                    <a:pt x="4095868" y="371973"/>
                  </a:lnTo>
                  <a:lnTo>
                    <a:pt x="4107706" y="362086"/>
                  </a:lnTo>
                  <a:lnTo>
                    <a:pt x="4119544" y="352262"/>
                  </a:lnTo>
                  <a:lnTo>
                    <a:pt x="4131382" y="342628"/>
                  </a:lnTo>
                  <a:lnTo>
                    <a:pt x="4143219" y="333299"/>
                  </a:lnTo>
                  <a:lnTo>
                    <a:pt x="4155057" y="324375"/>
                  </a:lnTo>
                  <a:lnTo>
                    <a:pt x="4166895" y="315939"/>
                  </a:lnTo>
                  <a:lnTo>
                    <a:pt x="4178733" y="308052"/>
                  </a:lnTo>
                  <a:lnTo>
                    <a:pt x="4190570" y="300755"/>
                  </a:lnTo>
                  <a:lnTo>
                    <a:pt x="4202408" y="294068"/>
                  </a:lnTo>
                  <a:lnTo>
                    <a:pt x="4214246" y="287994"/>
                  </a:lnTo>
                  <a:lnTo>
                    <a:pt x="4226084" y="282522"/>
                  </a:lnTo>
                  <a:lnTo>
                    <a:pt x="4237922" y="277627"/>
                  </a:lnTo>
                  <a:lnTo>
                    <a:pt x="4249759" y="273276"/>
                  </a:lnTo>
                  <a:lnTo>
                    <a:pt x="4261597" y="269431"/>
                  </a:lnTo>
                  <a:lnTo>
                    <a:pt x="4273435" y="266050"/>
                  </a:lnTo>
                  <a:lnTo>
                    <a:pt x="4285273" y="263091"/>
                  </a:lnTo>
                  <a:lnTo>
                    <a:pt x="4297110" y="260512"/>
                  </a:lnTo>
                  <a:lnTo>
                    <a:pt x="4308948" y="258270"/>
                  </a:lnTo>
                  <a:lnTo>
                    <a:pt x="4320786" y="256329"/>
                  </a:lnTo>
                  <a:lnTo>
                    <a:pt x="4332624" y="254651"/>
                  </a:lnTo>
                  <a:lnTo>
                    <a:pt x="4344461" y="253204"/>
                  </a:lnTo>
                  <a:lnTo>
                    <a:pt x="4356299" y="251959"/>
                  </a:lnTo>
                  <a:lnTo>
                    <a:pt x="4368137" y="250890"/>
                  </a:lnTo>
                  <a:lnTo>
                    <a:pt x="4379975" y="249972"/>
                  </a:lnTo>
                  <a:lnTo>
                    <a:pt x="4391813" y="249186"/>
                  </a:lnTo>
                  <a:lnTo>
                    <a:pt x="4403650" y="248513"/>
                  </a:lnTo>
                  <a:lnTo>
                    <a:pt x="4415488" y="247938"/>
                  </a:lnTo>
                  <a:lnTo>
                    <a:pt x="4427326" y="247446"/>
                  </a:lnTo>
                  <a:lnTo>
                    <a:pt x="4439164" y="247026"/>
                  </a:lnTo>
                  <a:lnTo>
                    <a:pt x="4451001" y="246668"/>
                  </a:lnTo>
                  <a:lnTo>
                    <a:pt x="4462839" y="246362"/>
                  </a:lnTo>
                  <a:lnTo>
                    <a:pt x="4474677" y="246101"/>
                  </a:lnTo>
                  <a:lnTo>
                    <a:pt x="4486515" y="245879"/>
                  </a:lnTo>
                  <a:lnTo>
                    <a:pt x="4498352" y="245690"/>
                  </a:lnTo>
                  <a:lnTo>
                    <a:pt x="4510190" y="245528"/>
                  </a:lnTo>
                  <a:lnTo>
                    <a:pt x="4522028" y="245391"/>
                  </a:lnTo>
                  <a:lnTo>
                    <a:pt x="4533866" y="245274"/>
                  </a:lnTo>
                  <a:lnTo>
                    <a:pt x="4545704" y="245174"/>
                  </a:lnTo>
                  <a:lnTo>
                    <a:pt x="4557541" y="245089"/>
                  </a:lnTo>
                  <a:lnTo>
                    <a:pt x="4569379" y="245017"/>
                  </a:lnTo>
                  <a:lnTo>
                    <a:pt x="4581217" y="244955"/>
                  </a:lnTo>
                  <a:lnTo>
                    <a:pt x="4593055" y="244903"/>
                  </a:lnTo>
                  <a:lnTo>
                    <a:pt x="4604892" y="244858"/>
                  </a:lnTo>
                  <a:lnTo>
                    <a:pt x="4616730" y="244820"/>
                  </a:lnTo>
                  <a:lnTo>
                    <a:pt x="4628568" y="244788"/>
                  </a:lnTo>
                  <a:lnTo>
                    <a:pt x="4640406" y="244761"/>
                  </a:lnTo>
                  <a:lnTo>
                    <a:pt x="4652244" y="244737"/>
                  </a:lnTo>
                  <a:lnTo>
                    <a:pt x="4664081" y="244717"/>
                  </a:lnTo>
                  <a:lnTo>
                    <a:pt x="4675919" y="244701"/>
                  </a:lnTo>
                  <a:lnTo>
                    <a:pt x="4687757" y="244686"/>
                  </a:lnTo>
                </a:path>
              </a:pathLst>
            </a:custGeom>
            <a:ln w="40651" cap="flat">
              <a:solidFill>
                <a:srgbClr val="E8E8E8">
                  <a:alpha val="100000"/>
                </a:srgbClr>
              </a:solidFill>
              <a:prstDash val="solid"/>
              <a:round/>
            </a:ln>
          </p:spPr>
          <p:txBody>
            <a:bodyPr/>
            <a:lstStyle/>
            <a:p/>
          </p:txBody>
        </p:sp>
        <p:sp>
          <p:nvSpPr>
            <p:cNvPr id="31" name="pl31"/>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374256"/>
              <a:ext cx="4687757" cy="1958560"/>
            </a:xfrm>
            <a:custGeom>
              <a:avLst/>
              <a:pathLst>
                <a:path w="4687757" h="1958560">
                  <a:moveTo>
                    <a:pt x="0" y="1958560"/>
                  </a:moveTo>
                  <a:lnTo>
                    <a:pt x="11837" y="1958531"/>
                  </a:lnTo>
                  <a:lnTo>
                    <a:pt x="23675" y="1958497"/>
                  </a:lnTo>
                  <a:lnTo>
                    <a:pt x="35513" y="1958458"/>
                  </a:lnTo>
                  <a:lnTo>
                    <a:pt x="47351" y="1958411"/>
                  </a:lnTo>
                  <a:lnTo>
                    <a:pt x="59188" y="1958356"/>
                  </a:lnTo>
                  <a:lnTo>
                    <a:pt x="71026" y="1958291"/>
                  </a:lnTo>
                  <a:lnTo>
                    <a:pt x="82864" y="1958216"/>
                  </a:lnTo>
                  <a:lnTo>
                    <a:pt x="94702" y="1958126"/>
                  </a:lnTo>
                  <a:lnTo>
                    <a:pt x="106539" y="1958022"/>
                  </a:lnTo>
                  <a:lnTo>
                    <a:pt x="118377" y="1957899"/>
                  </a:lnTo>
                  <a:lnTo>
                    <a:pt x="130215" y="1957754"/>
                  </a:lnTo>
                  <a:lnTo>
                    <a:pt x="142053" y="1957584"/>
                  </a:lnTo>
                  <a:lnTo>
                    <a:pt x="153891" y="1957385"/>
                  </a:lnTo>
                  <a:lnTo>
                    <a:pt x="165728" y="1957151"/>
                  </a:lnTo>
                  <a:lnTo>
                    <a:pt x="177566" y="1956876"/>
                  </a:lnTo>
                  <a:lnTo>
                    <a:pt x="189404" y="1956553"/>
                  </a:lnTo>
                  <a:lnTo>
                    <a:pt x="201242" y="1956174"/>
                  </a:lnTo>
                  <a:lnTo>
                    <a:pt x="213079" y="1955730"/>
                  </a:lnTo>
                  <a:lnTo>
                    <a:pt x="224917" y="1955208"/>
                  </a:lnTo>
                  <a:lnTo>
                    <a:pt x="236755" y="1954597"/>
                  </a:lnTo>
                  <a:lnTo>
                    <a:pt x="248593" y="1953880"/>
                  </a:lnTo>
                  <a:lnTo>
                    <a:pt x="260430" y="1953040"/>
                  </a:lnTo>
                  <a:lnTo>
                    <a:pt x="272268" y="1952057"/>
                  </a:lnTo>
                  <a:lnTo>
                    <a:pt x="284106" y="1950906"/>
                  </a:lnTo>
                  <a:lnTo>
                    <a:pt x="295944" y="1949560"/>
                  </a:lnTo>
                  <a:lnTo>
                    <a:pt x="307782" y="1947988"/>
                  </a:lnTo>
                  <a:lnTo>
                    <a:pt x="319619" y="1946153"/>
                  </a:lnTo>
                  <a:lnTo>
                    <a:pt x="331457" y="1944014"/>
                  </a:lnTo>
                  <a:lnTo>
                    <a:pt x="343295" y="1941524"/>
                  </a:lnTo>
                  <a:lnTo>
                    <a:pt x="355133" y="1938631"/>
                  </a:lnTo>
                  <a:lnTo>
                    <a:pt x="366970" y="1935275"/>
                  </a:lnTo>
                  <a:lnTo>
                    <a:pt x="378808" y="1931392"/>
                  </a:lnTo>
                  <a:lnTo>
                    <a:pt x="390646" y="1926909"/>
                  </a:lnTo>
                  <a:lnTo>
                    <a:pt x="402484" y="1921749"/>
                  </a:lnTo>
                  <a:lnTo>
                    <a:pt x="414321" y="1915832"/>
                  </a:lnTo>
                  <a:lnTo>
                    <a:pt x="426159" y="1909071"/>
                  </a:lnTo>
                  <a:lnTo>
                    <a:pt x="437997" y="1901381"/>
                  </a:lnTo>
                  <a:lnTo>
                    <a:pt x="449835" y="1892679"/>
                  </a:lnTo>
                  <a:lnTo>
                    <a:pt x="461673" y="1882888"/>
                  </a:lnTo>
                  <a:lnTo>
                    <a:pt x="473510" y="1871943"/>
                  </a:lnTo>
                  <a:lnTo>
                    <a:pt x="485348" y="1859796"/>
                  </a:lnTo>
                  <a:lnTo>
                    <a:pt x="497186" y="1846423"/>
                  </a:lnTo>
                  <a:lnTo>
                    <a:pt x="509024" y="1831829"/>
                  </a:lnTo>
                  <a:lnTo>
                    <a:pt x="520861" y="1816055"/>
                  </a:lnTo>
                  <a:lnTo>
                    <a:pt x="532699" y="1799183"/>
                  </a:lnTo>
                  <a:lnTo>
                    <a:pt x="544537" y="1781335"/>
                  </a:lnTo>
                  <a:lnTo>
                    <a:pt x="556375" y="1762676"/>
                  </a:lnTo>
                  <a:lnTo>
                    <a:pt x="568213" y="1743408"/>
                  </a:lnTo>
                  <a:lnTo>
                    <a:pt x="580050" y="1723761"/>
                  </a:lnTo>
                  <a:lnTo>
                    <a:pt x="591888" y="1703986"/>
                  </a:lnTo>
                  <a:lnTo>
                    <a:pt x="603726" y="1684339"/>
                  </a:lnTo>
                  <a:lnTo>
                    <a:pt x="615564" y="1665071"/>
                  </a:lnTo>
                  <a:lnTo>
                    <a:pt x="627401" y="1646412"/>
                  </a:lnTo>
                  <a:lnTo>
                    <a:pt x="639239" y="1628564"/>
                  </a:lnTo>
                  <a:lnTo>
                    <a:pt x="651077" y="1611692"/>
                  </a:lnTo>
                  <a:lnTo>
                    <a:pt x="662915" y="1595918"/>
                  </a:lnTo>
                  <a:lnTo>
                    <a:pt x="674752" y="1581324"/>
                  </a:lnTo>
                  <a:lnTo>
                    <a:pt x="686590" y="1567950"/>
                  </a:lnTo>
                  <a:lnTo>
                    <a:pt x="698428" y="1555803"/>
                  </a:lnTo>
                  <a:lnTo>
                    <a:pt x="710266" y="1544858"/>
                  </a:lnTo>
                  <a:lnTo>
                    <a:pt x="722104" y="1535068"/>
                  </a:lnTo>
                  <a:lnTo>
                    <a:pt x="733941" y="1526366"/>
                  </a:lnTo>
                  <a:lnTo>
                    <a:pt x="745779" y="1518676"/>
                  </a:lnTo>
                  <a:lnTo>
                    <a:pt x="757617" y="1511915"/>
                  </a:lnTo>
                  <a:lnTo>
                    <a:pt x="769455" y="1505997"/>
                  </a:lnTo>
                  <a:lnTo>
                    <a:pt x="781292" y="1500838"/>
                  </a:lnTo>
                  <a:lnTo>
                    <a:pt x="793130" y="1496355"/>
                  </a:lnTo>
                  <a:lnTo>
                    <a:pt x="804968" y="1492472"/>
                  </a:lnTo>
                  <a:lnTo>
                    <a:pt x="816806" y="1489116"/>
                  </a:lnTo>
                  <a:lnTo>
                    <a:pt x="828643" y="1486223"/>
                  </a:lnTo>
                  <a:lnTo>
                    <a:pt x="840481" y="1483733"/>
                  </a:lnTo>
                  <a:lnTo>
                    <a:pt x="852319" y="1481594"/>
                  </a:lnTo>
                  <a:lnTo>
                    <a:pt x="864157" y="1479759"/>
                  </a:lnTo>
                  <a:lnTo>
                    <a:pt x="875995" y="1478187"/>
                  </a:lnTo>
                  <a:lnTo>
                    <a:pt x="887832" y="1476841"/>
                  </a:lnTo>
                  <a:lnTo>
                    <a:pt x="899670" y="1475690"/>
                  </a:lnTo>
                  <a:lnTo>
                    <a:pt x="911508" y="1474707"/>
                  </a:lnTo>
                  <a:lnTo>
                    <a:pt x="923346" y="1473867"/>
                  </a:lnTo>
                  <a:lnTo>
                    <a:pt x="935183" y="1473150"/>
                  </a:lnTo>
                  <a:lnTo>
                    <a:pt x="947021" y="1472538"/>
                  </a:lnTo>
                  <a:lnTo>
                    <a:pt x="958859" y="1472017"/>
                  </a:lnTo>
                  <a:lnTo>
                    <a:pt x="970697" y="1471572"/>
                  </a:lnTo>
                  <a:lnTo>
                    <a:pt x="982534" y="1471194"/>
                  </a:lnTo>
                  <a:lnTo>
                    <a:pt x="994372" y="1470871"/>
                  </a:lnTo>
                  <a:lnTo>
                    <a:pt x="1006210" y="1470596"/>
                  </a:lnTo>
                  <a:lnTo>
                    <a:pt x="1018048" y="1470362"/>
                  </a:lnTo>
                  <a:lnTo>
                    <a:pt x="1029886" y="1470162"/>
                  </a:lnTo>
                  <a:lnTo>
                    <a:pt x="1041723" y="1469993"/>
                  </a:lnTo>
                  <a:lnTo>
                    <a:pt x="1053561" y="1469848"/>
                  </a:lnTo>
                  <a:lnTo>
                    <a:pt x="1065399" y="1469725"/>
                  </a:lnTo>
                  <a:lnTo>
                    <a:pt x="1077237" y="1469620"/>
                  </a:lnTo>
                  <a:lnTo>
                    <a:pt x="1089074" y="1469531"/>
                  </a:lnTo>
                  <a:lnTo>
                    <a:pt x="1100912" y="1469455"/>
                  </a:lnTo>
                  <a:lnTo>
                    <a:pt x="1112750" y="1469391"/>
                  </a:lnTo>
                  <a:lnTo>
                    <a:pt x="1124588" y="1469336"/>
                  </a:lnTo>
                  <a:lnTo>
                    <a:pt x="1136426" y="1469289"/>
                  </a:lnTo>
                  <a:lnTo>
                    <a:pt x="1148263" y="1469249"/>
                  </a:lnTo>
                  <a:lnTo>
                    <a:pt x="1160101" y="1469216"/>
                  </a:lnTo>
                  <a:lnTo>
                    <a:pt x="1171939" y="1469187"/>
                  </a:lnTo>
                  <a:lnTo>
                    <a:pt x="1171939" y="1468858"/>
                  </a:lnTo>
                  <a:lnTo>
                    <a:pt x="1183777" y="1468830"/>
                  </a:lnTo>
                  <a:lnTo>
                    <a:pt x="1195614" y="1468796"/>
                  </a:lnTo>
                  <a:lnTo>
                    <a:pt x="1207452" y="1468756"/>
                  </a:lnTo>
                  <a:lnTo>
                    <a:pt x="1219290" y="1468709"/>
                  </a:lnTo>
                  <a:lnTo>
                    <a:pt x="1231128" y="1468654"/>
                  </a:lnTo>
                  <a:lnTo>
                    <a:pt x="1242965" y="1468590"/>
                  </a:lnTo>
                  <a:lnTo>
                    <a:pt x="1254803" y="1468514"/>
                  </a:lnTo>
                  <a:lnTo>
                    <a:pt x="1266641" y="1468425"/>
                  </a:lnTo>
                  <a:lnTo>
                    <a:pt x="1278479" y="1468320"/>
                  </a:lnTo>
                  <a:lnTo>
                    <a:pt x="1290317" y="1468197"/>
                  </a:lnTo>
                  <a:lnTo>
                    <a:pt x="1302154" y="1468053"/>
                  </a:lnTo>
                  <a:lnTo>
                    <a:pt x="1313992" y="1467883"/>
                  </a:lnTo>
                  <a:lnTo>
                    <a:pt x="1325830" y="1467683"/>
                  </a:lnTo>
                  <a:lnTo>
                    <a:pt x="1337668" y="1467449"/>
                  </a:lnTo>
                  <a:lnTo>
                    <a:pt x="1349505" y="1467174"/>
                  </a:lnTo>
                  <a:lnTo>
                    <a:pt x="1361343" y="1466852"/>
                  </a:lnTo>
                  <a:lnTo>
                    <a:pt x="1373181" y="1466473"/>
                  </a:lnTo>
                  <a:lnTo>
                    <a:pt x="1385019" y="1466028"/>
                  </a:lnTo>
                  <a:lnTo>
                    <a:pt x="1396856" y="1465507"/>
                  </a:lnTo>
                  <a:lnTo>
                    <a:pt x="1408694" y="1464895"/>
                  </a:lnTo>
                  <a:lnTo>
                    <a:pt x="1420532" y="1464178"/>
                  </a:lnTo>
                  <a:lnTo>
                    <a:pt x="1432370" y="1463338"/>
                  </a:lnTo>
                  <a:lnTo>
                    <a:pt x="1444208" y="1462355"/>
                  </a:lnTo>
                  <a:lnTo>
                    <a:pt x="1456045" y="1461204"/>
                  </a:lnTo>
                  <a:lnTo>
                    <a:pt x="1467883" y="1459858"/>
                  </a:lnTo>
                  <a:lnTo>
                    <a:pt x="1479721" y="1458286"/>
                  </a:lnTo>
                  <a:lnTo>
                    <a:pt x="1491559" y="1456451"/>
                  </a:lnTo>
                  <a:lnTo>
                    <a:pt x="1503396" y="1454312"/>
                  </a:lnTo>
                  <a:lnTo>
                    <a:pt x="1515234" y="1451823"/>
                  </a:lnTo>
                  <a:lnTo>
                    <a:pt x="1527072" y="1448929"/>
                  </a:lnTo>
                  <a:lnTo>
                    <a:pt x="1538910" y="1445574"/>
                  </a:lnTo>
                  <a:lnTo>
                    <a:pt x="1550748" y="1441690"/>
                  </a:lnTo>
                  <a:lnTo>
                    <a:pt x="1562585" y="1437207"/>
                  </a:lnTo>
                  <a:lnTo>
                    <a:pt x="1574423" y="1432048"/>
                  </a:lnTo>
                  <a:lnTo>
                    <a:pt x="1586261" y="1426130"/>
                  </a:lnTo>
                  <a:lnTo>
                    <a:pt x="1598099" y="1419369"/>
                  </a:lnTo>
                  <a:lnTo>
                    <a:pt x="1609936" y="1411679"/>
                  </a:lnTo>
                  <a:lnTo>
                    <a:pt x="1621774" y="1402977"/>
                  </a:lnTo>
                  <a:lnTo>
                    <a:pt x="1633612" y="1393187"/>
                  </a:lnTo>
                  <a:lnTo>
                    <a:pt x="1645450" y="1382242"/>
                  </a:lnTo>
                  <a:lnTo>
                    <a:pt x="1657287" y="1370095"/>
                  </a:lnTo>
                  <a:lnTo>
                    <a:pt x="1669125" y="1356721"/>
                  </a:lnTo>
                  <a:lnTo>
                    <a:pt x="1680963" y="1342127"/>
                  </a:lnTo>
                  <a:lnTo>
                    <a:pt x="1692801" y="1326353"/>
                  </a:lnTo>
                  <a:lnTo>
                    <a:pt x="1704639" y="1309481"/>
                  </a:lnTo>
                  <a:lnTo>
                    <a:pt x="1716476" y="1291633"/>
                  </a:lnTo>
                  <a:lnTo>
                    <a:pt x="1728314" y="1272974"/>
                  </a:lnTo>
                  <a:lnTo>
                    <a:pt x="1740152" y="1253706"/>
                  </a:lnTo>
                  <a:lnTo>
                    <a:pt x="1751990" y="1234059"/>
                  </a:lnTo>
                  <a:lnTo>
                    <a:pt x="1763827" y="1214284"/>
                  </a:lnTo>
                  <a:lnTo>
                    <a:pt x="1775665" y="1194637"/>
                  </a:lnTo>
                  <a:lnTo>
                    <a:pt x="1787503" y="1175369"/>
                  </a:lnTo>
                  <a:lnTo>
                    <a:pt x="1799341" y="1156710"/>
                  </a:lnTo>
                  <a:lnTo>
                    <a:pt x="1811178" y="1138862"/>
                  </a:lnTo>
                  <a:lnTo>
                    <a:pt x="1823016" y="1121990"/>
                  </a:lnTo>
                  <a:lnTo>
                    <a:pt x="1834854" y="1106216"/>
                  </a:lnTo>
                  <a:lnTo>
                    <a:pt x="1846692" y="1091622"/>
                  </a:lnTo>
                  <a:lnTo>
                    <a:pt x="1858530" y="1078249"/>
                  </a:lnTo>
                  <a:lnTo>
                    <a:pt x="1870367" y="1066102"/>
                  </a:lnTo>
                  <a:lnTo>
                    <a:pt x="1882205" y="1055157"/>
                  </a:lnTo>
                  <a:lnTo>
                    <a:pt x="1894043" y="1045366"/>
                  </a:lnTo>
                  <a:lnTo>
                    <a:pt x="1905881" y="1036664"/>
                  </a:lnTo>
                  <a:lnTo>
                    <a:pt x="1917718" y="1028974"/>
                  </a:lnTo>
                  <a:lnTo>
                    <a:pt x="1929556" y="1022213"/>
                  </a:lnTo>
                  <a:lnTo>
                    <a:pt x="1941394" y="1016296"/>
                  </a:lnTo>
                  <a:lnTo>
                    <a:pt x="1953232" y="1011136"/>
                  </a:lnTo>
                  <a:lnTo>
                    <a:pt x="1965069" y="1006653"/>
                  </a:lnTo>
                  <a:lnTo>
                    <a:pt x="1976907" y="1002770"/>
                  </a:lnTo>
                  <a:lnTo>
                    <a:pt x="1988745" y="999414"/>
                  </a:lnTo>
                  <a:lnTo>
                    <a:pt x="2000583" y="996521"/>
                  </a:lnTo>
                  <a:lnTo>
                    <a:pt x="2012421" y="994031"/>
                  </a:lnTo>
                  <a:lnTo>
                    <a:pt x="2024258" y="991892"/>
                  </a:lnTo>
                  <a:lnTo>
                    <a:pt x="2036096" y="990057"/>
                  </a:lnTo>
                  <a:lnTo>
                    <a:pt x="2047934" y="988485"/>
                  </a:lnTo>
                  <a:lnTo>
                    <a:pt x="2059772" y="987139"/>
                  </a:lnTo>
                  <a:lnTo>
                    <a:pt x="2071609" y="985988"/>
                  </a:lnTo>
                  <a:lnTo>
                    <a:pt x="2083447" y="985005"/>
                  </a:lnTo>
                  <a:lnTo>
                    <a:pt x="2095285" y="984165"/>
                  </a:lnTo>
                  <a:lnTo>
                    <a:pt x="2107123" y="983448"/>
                  </a:lnTo>
                  <a:lnTo>
                    <a:pt x="2118961" y="982837"/>
                  </a:lnTo>
                  <a:lnTo>
                    <a:pt x="2130798" y="982315"/>
                  </a:lnTo>
                  <a:lnTo>
                    <a:pt x="2142636" y="981871"/>
                  </a:lnTo>
                  <a:lnTo>
                    <a:pt x="2154474" y="981492"/>
                  </a:lnTo>
                  <a:lnTo>
                    <a:pt x="2166312" y="981169"/>
                  </a:lnTo>
                  <a:lnTo>
                    <a:pt x="2178149" y="980894"/>
                  </a:lnTo>
                  <a:lnTo>
                    <a:pt x="2189987" y="980660"/>
                  </a:lnTo>
                  <a:lnTo>
                    <a:pt x="2201825" y="980461"/>
                  </a:lnTo>
                  <a:lnTo>
                    <a:pt x="2213663" y="980291"/>
                  </a:lnTo>
                  <a:lnTo>
                    <a:pt x="2225500" y="980146"/>
                  </a:lnTo>
                  <a:lnTo>
                    <a:pt x="2237338" y="980023"/>
                  </a:lnTo>
                  <a:lnTo>
                    <a:pt x="2249176" y="979919"/>
                  </a:lnTo>
                  <a:lnTo>
                    <a:pt x="2261014" y="979830"/>
                  </a:lnTo>
                  <a:lnTo>
                    <a:pt x="2272852" y="979754"/>
                  </a:lnTo>
                  <a:lnTo>
                    <a:pt x="2284689" y="979689"/>
                  </a:lnTo>
                  <a:lnTo>
                    <a:pt x="2296527" y="979634"/>
                  </a:lnTo>
                  <a:lnTo>
                    <a:pt x="2308365" y="979587"/>
                  </a:lnTo>
                  <a:lnTo>
                    <a:pt x="2320203" y="979548"/>
                  </a:lnTo>
                  <a:lnTo>
                    <a:pt x="2332040" y="979514"/>
                  </a:lnTo>
                  <a:lnTo>
                    <a:pt x="2343878" y="979485"/>
                  </a:lnTo>
                  <a:lnTo>
                    <a:pt x="2343878" y="979075"/>
                  </a:lnTo>
                  <a:lnTo>
                    <a:pt x="2355716" y="979031"/>
                  </a:lnTo>
                  <a:lnTo>
                    <a:pt x="2367554" y="978981"/>
                  </a:lnTo>
                  <a:lnTo>
                    <a:pt x="2379391" y="978921"/>
                  </a:lnTo>
                  <a:lnTo>
                    <a:pt x="2391229" y="978851"/>
                  </a:lnTo>
                  <a:lnTo>
                    <a:pt x="2403067" y="978768"/>
                  </a:lnTo>
                  <a:lnTo>
                    <a:pt x="2414905" y="978672"/>
                  </a:lnTo>
                  <a:lnTo>
                    <a:pt x="2426743" y="978558"/>
                  </a:lnTo>
                  <a:lnTo>
                    <a:pt x="2438580" y="978424"/>
                  </a:lnTo>
                  <a:lnTo>
                    <a:pt x="2450418" y="978267"/>
                  </a:lnTo>
                  <a:lnTo>
                    <a:pt x="2462256" y="978083"/>
                  </a:lnTo>
                  <a:lnTo>
                    <a:pt x="2474094" y="977866"/>
                  </a:lnTo>
                  <a:lnTo>
                    <a:pt x="2485931" y="977611"/>
                  </a:lnTo>
                  <a:lnTo>
                    <a:pt x="2497769" y="977312"/>
                  </a:lnTo>
                  <a:lnTo>
                    <a:pt x="2509607" y="976961"/>
                  </a:lnTo>
                  <a:lnTo>
                    <a:pt x="2521445" y="976548"/>
                  </a:lnTo>
                  <a:lnTo>
                    <a:pt x="2533283" y="976064"/>
                  </a:lnTo>
                  <a:lnTo>
                    <a:pt x="2545120" y="975496"/>
                  </a:lnTo>
                  <a:lnTo>
                    <a:pt x="2556958" y="974829"/>
                  </a:lnTo>
                  <a:lnTo>
                    <a:pt x="2568796" y="974047"/>
                  </a:lnTo>
                  <a:lnTo>
                    <a:pt x="2580634" y="973130"/>
                  </a:lnTo>
                  <a:lnTo>
                    <a:pt x="2592471" y="972054"/>
                  </a:lnTo>
                  <a:lnTo>
                    <a:pt x="2604309" y="970795"/>
                  </a:lnTo>
                  <a:lnTo>
                    <a:pt x="2616147" y="969319"/>
                  </a:lnTo>
                  <a:lnTo>
                    <a:pt x="2627985" y="967593"/>
                  </a:lnTo>
                  <a:lnTo>
                    <a:pt x="2639822" y="965574"/>
                  </a:lnTo>
                  <a:lnTo>
                    <a:pt x="2651660" y="963216"/>
                  </a:lnTo>
                  <a:lnTo>
                    <a:pt x="2663498" y="960464"/>
                  </a:lnTo>
                  <a:lnTo>
                    <a:pt x="2675336" y="957255"/>
                  </a:lnTo>
                  <a:lnTo>
                    <a:pt x="2687174" y="953521"/>
                  </a:lnTo>
                  <a:lnTo>
                    <a:pt x="2699011" y="949181"/>
                  </a:lnTo>
                  <a:lnTo>
                    <a:pt x="2710849" y="944147"/>
                  </a:lnTo>
                  <a:lnTo>
                    <a:pt x="2722687" y="938322"/>
                  </a:lnTo>
                  <a:lnTo>
                    <a:pt x="2734525" y="931598"/>
                  </a:lnTo>
                  <a:lnTo>
                    <a:pt x="2746362" y="923859"/>
                  </a:lnTo>
                  <a:lnTo>
                    <a:pt x="2758200" y="914982"/>
                  </a:lnTo>
                  <a:lnTo>
                    <a:pt x="2770038" y="904841"/>
                  </a:lnTo>
                  <a:lnTo>
                    <a:pt x="2781876" y="893306"/>
                  </a:lnTo>
                  <a:lnTo>
                    <a:pt x="2793713" y="880253"/>
                  </a:lnTo>
                  <a:lnTo>
                    <a:pt x="2805551" y="865567"/>
                  </a:lnTo>
                  <a:lnTo>
                    <a:pt x="2817389" y="849149"/>
                  </a:lnTo>
                  <a:lnTo>
                    <a:pt x="2829227" y="830929"/>
                  </a:lnTo>
                  <a:lnTo>
                    <a:pt x="2841065" y="810869"/>
                  </a:lnTo>
                  <a:lnTo>
                    <a:pt x="2852902" y="788978"/>
                  </a:lnTo>
                  <a:lnTo>
                    <a:pt x="2864740" y="765317"/>
                  </a:lnTo>
                  <a:lnTo>
                    <a:pt x="2876578" y="740008"/>
                  </a:lnTo>
                  <a:lnTo>
                    <a:pt x="2888416" y="713237"/>
                  </a:lnTo>
                  <a:lnTo>
                    <a:pt x="2900253" y="685249"/>
                  </a:lnTo>
                  <a:lnTo>
                    <a:pt x="2912091" y="656346"/>
                  </a:lnTo>
                  <a:lnTo>
                    <a:pt x="2923929" y="626876"/>
                  </a:lnTo>
                  <a:lnTo>
                    <a:pt x="2935767" y="597213"/>
                  </a:lnTo>
                  <a:lnTo>
                    <a:pt x="2947604" y="567743"/>
                  </a:lnTo>
                  <a:lnTo>
                    <a:pt x="2959442" y="538840"/>
                  </a:lnTo>
                  <a:lnTo>
                    <a:pt x="2971280" y="510852"/>
                  </a:lnTo>
                  <a:lnTo>
                    <a:pt x="2983118" y="484081"/>
                  </a:lnTo>
                  <a:lnTo>
                    <a:pt x="2994956" y="458772"/>
                  </a:lnTo>
                  <a:lnTo>
                    <a:pt x="3006793" y="435111"/>
                  </a:lnTo>
                  <a:lnTo>
                    <a:pt x="3018631" y="413220"/>
                  </a:lnTo>
                  <a:lnTo>
                    <a:pt x="3030469" y="393160"/>
                  </a:lnTo>
                  <a:lnTo>
                    <a:pt x="3042307" y="374940"/>
                  </a:lnTo>
                  <a:lnTo>
                    <a:pt x="3054144" y="358522"/>
                  </a:lnTo>
                  <a:lnTo>
                    <a:pt x="3065982" y="343836"/>
                  </a:lnTo>
                  <a:lnTo>
                    <a:pt x="3077820" y="330783"/>
                  </a:lnTo>
                  <a:lnTo>
                    <a:pt x="3089658" y="319248"/>
                  </a:lnTo>
                  <a:lnTo>
                    <a:pt x="3101496" y="309107"/>
                  </a:lnTo>
                  <a:lnTo>
                    <a:pt x="3113333" y="300231"/>
                  </a:lnTo>
                  <a:lnTo>
                    <a:pt x="3125171" y="292492"/>
                  </a:lnTo>
                  <a:lnTo>
                    <a:pt x="3137009" y="285767"/>
                  </a:lnTo>
                  <a:lnTo>
                    <a:pt x="3148847" y="279942"/>
                  </a:lnTo>
                  <a:lnTo>
                    <a:pt x="3160684" y="274908"/>
                  </a:lnTo>
                  <a:lnTo>
                    <a:pt x="3172522" y="270568"/>
                  </a:lnTo>
                  <a:lnTo>
                    <a:pt x="3184360" y="266834"/>
                  </a:lnTo>
                  <a:lnTo>
                    <a:pt x="3196198" y="263625"/>
                  </a:lnTo>
                  <a:lnTo>
                    <a:pt x="3208035" y="260873"/>
                  </a:lnTo>
                  <a:lnTo>
                    <a:pt x="3219873" y="258515"/>
                  </a:lnTo>
                  <a:lnTo>
                    <a:pt x="3231711" y="256496"/>
                  </a:lnTo>
                  <a:lnTo>
                    <a:pt x="3243549" y="254770"/>
                  </a:lnTo>
                  <a:lnTo>
                    <a:pt x="3255387" y="253294"/>
                  </a:lnTo>
                  <a:lnTo>
                    <a:pt x="3267224" y="252035"/>
                  </a:lnTo>
                  <a:lnTo>
                    <a:pt x="3279062" y="250959"/>
                  </a:lnTo>
                  <a:lnTo>
                    <a:pt x="3290900" y="250042"/>
                  </a:lnTo>
                  <a:lnTo>
                    <a:pt x="3302738" y="249260"/>
                  </a:lnTo>
                  <a:lnTo>
                    <a:pt x="3314575" y="248593"/>
                  </a:lnTo>
                  <a:lnTo>
                    <a:pt x="3326413" y="248025"/>
                  </a:lnTo>
                  <a:lnTo>
                    <a:pt x="3338251" y="247541"/>
                  </a:lnTo>
                  <a:lnTo>
                    <a:pt x="3350089" y="247128"/>
                  </a:lnTo>
                  <a:lnTo>
                    <a:pt x="3361926" y="246777"/>
                  </a:lnTo>
                  <a:lnTo>
                    <a:pt x="3373764" y="246478"/>
                  </a:lnTo>
                  <a:lnTo>
                    <a:pt x="3385602" y="246223"/>
                  </a:lnTo>
                  <a:lnTo>
                    <a:pt x="3397440" y="246007"/>
                  </a:lnTo>
                  <a:lnTo>
                    <a:pt x="3409278" y="245822"/>
                  </a:lnTo>
                  <a:lnTo>
                    <a:pt x="3421115" y="245665"/>
                  </a:lnTo>
                  <a:lnTo>
                    <a:pt x="3432953" y="245531"/>
                  </a:lnTo>
                  <a:lnTo>
                    <a:pt x="3444791" y="245418"/>
                  </a:lnTo>
                  <a:lnTo>
                    <a:pt x="3456629" y="245321"/>
                  </a:lnTo>
                  <a:lnTo>
                    <a:pt x="3468466" y="245238"/>
                  </a:lnTo>
                  <a:lnTo>
                    <a:pt x="3480304" y="245168"/>
                  </a:lnTo>
                  <a:lnTo>
                    <a:pt x="3492142" y="245109"/>
                  </a:lnTo>
                  <a:lnTo>
                    <a:pt x="3503980" y="245058"/>
                  </a:lnTo>
                  <a:lnTo>
                    <a:pt x="3515818" y="245015"/>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4577913"/>
              <a:ext cx="4687757" cy="979157"/>
            </a:xfrm>
            <a:custGeom>
              <a:avLst/>
              <a:pathLst>
                <a:path w="4687757" h="979157">
                  <a:moveTo>
                    <a:pt x="0" y="979157"/>
                  </a:moveTo>
                  <a:lnTo>
                    <a:pt x="11837" y="979128"/>
                  </a:lnTo>
                  <a:lnTo>
                    <a:pt x="23675" y="979094"/>
                  </a:lnTo>
                  <a:lnTo>
                    <a:pt x="35513" y="979054"/>
                  </a:lnTo>
                  <a:lnTo>
                    <a:pt x="47351" y="979007"/>
                  </a:lnTo>
                  <a:lnTo>
                    <a:pt x="59188" y="978953"/>
                  </a:lnTo>
                  <a:lnTo>
                    <a:pt x="71026" y="978888"/>
                  </a:lnTo>
                  <a:lnTo>
                    <a:pt x="82864" y="978812"/>
                  </a:lnTo>
                  <a:lnTo>
                    <a:pt x="94702" y="978723"/>
                  </a:lnTo>
                  <a:lnTo>
                    <a:pt x="106539" y="978618"/>
                  </a:lnTo>
                  <a:lnTo>
                    <a:pt x="118377" y="978495"/>
                  </a:lnTo>
                  <a:lnTo>
                    <a:pt x="130215" y="978351"/>
                  </a:lnTo>
                  <a:lnTo>
                    <a:pt x="142053" y="978181"/>
                  </a:lnTo>
                  <a:lnTo>
                    <a:pt x="153891" y="977982"/>
                  </a:lnTo>
                  <a:lnTo>
                    <a:pt x="165728" y="977747"/>
                  </a:lnTo>
                  <a:lnTo>
                    <a:pt x="177566" y="977473"/>
                  </a:lnTo>
                  <a:lnTo>
                    <a:pt x="189404" y="977150"/>
                  </a:lnTo>
                  <a:lnTo>
                    <a:pt x="201242" y="976771"/>
                  </a:lnTo>
                  <a:lnTo>
                    <a:pt x="213079" y="976326"/>
                  </a:lnTo>
                  <a:lnTo>
                    <a:pt x="224917" y="975805"/>
                  </a:lnTo>
                  <a:lnTo>
                    <a:pt x="236755" y="975193"/>
                  </a:lnTo>
                  <a:lnTo>
                    <a:pt x="248593" y="974477"/>
                  </a:lnTo>
                  <a:lnTo>
                    <a:pt x="260430" y="973637"/>
                  </a:lnTo>
                  <a:lnTo>
                    <a:pt x="272268" y="972653"/>
                  </a:lnTo>
                  <a:lnTo>
                    <a:pt x="284106" y="971502"/>
                  </a:lnTo>
                  <a:lnTo>
                    <a:pt x="295944" y="970157"/>
                  </a:lnTo>
                  <a:lnTo>
                    <a:pt x="307782" y="968584"/>
                  </a:lnTo>
                  <a:lnTo>
                    <a:pt x="319619" y="966749"/>
                  </a:lnTo>
                  <a:lnTo>
                    <a:pt x="331457" y="964611"/>
                  </a:lnTo>
                  <a:lnTo>
                    <a:pt x="343295" y="962121"/>
                  </a:lnTo>
                  <a:lnTo>
                    <a:pt x="355133" y="959228"/>
                  </a:lnTo>
                  <a:lnTo>
                    <a:pt x="366970" y="955872"/>
                  </a:lnTo>
                  <a:lnTo>
                    <a:pt x="378808" y="951988"/>
                  </a:lnTo>
                  <a:lnTo>
                    <a:pt x="390646" y="947505"/>
                  </a:lnTo>
                  <a:lnTo>
                    <a:pt x="402484" y="942346"/>
                  </a:lnTo>
                  <a:lnTo>
                    <a:pt x="414321" y="936428"/>
                  </a:lnTo>
                  <a:lnTo>
                    <a:pt x="426159" y="929667"/>
                  </a:lnTo>
                  <a:lnTo>
                    <a:pt x="437997" y="921978"/>
                  </a:lnTo>
                  <a:lnTo>
                    <a:pt x="449835" y="913276"/>
                  </a:lnTo>
                  <a:lnTo>
                    <a:pt x="461673" y="903485"/>
                  </a:lnTo>
                  <a:lnTo>
                    <a:pt x="473510" y="892540"/>
                  </a:lnTo>
                  <a:lnTo>
                    <a:pt x="485348" y="880393"/>
                  </a:lnTo>
                  <a:lnTo>
                    <a:pt x="497186" y="867020"/>
                  </a:lnTo>
                  <a:lnTo>
                    <a:pt x="509024" y="852425"/>
                  </a:lnTo>
                  <a:lnTo>
                    <a:pt x="520861" y="836652"/>
                  </a:lnTo>
                  <a:lnTo>
                    <a:pt x="532699" y="819779"/>
                  </a:lnTo>
                  <a:lnTo>
                    <a:pt x="544537" y="801931"/>
                  </a:lnTo>
                  <a:lnTo>
                    <a:pt x="556375" y="783273"/>
                  </a:lnTo>
                  <a:lnTo>
                    <a:pt x="568213" y="764004"/>
                  </a:lnTo>
                  <a:lnTo>
                    <a:pt x="580050" y="744358"/>
                  </a:lnTo>
                  <a:lnTo>
                    <a:pt x="591888" y="724582"/>
                  </a:lnTo>
                  <a:lnTo>
                    <a:pt x="603726" y="704936"/>
                  </a:lnTo>
                  <a:lnTo>
                    <a:pt x="615564" y="685667"/>
                  </a:lnTo>
                  <a:lnTo>
                    <a:pt x="627401" y="667008"/>
                  </a:lnTo>
                  <a:lnTo>
                    <a:pt x="639239" y="649161"/>
                  </a:lnTo>
                  <a:lnTo>
                    <a:pt x="651077" y="632288"/>
                  </a:lnTo>
                  <a:lnTo>
                    <a:pt x="662915" y="616515"/>
                  </a:lnTo>
                  <a:lnTo>
                    <a:pt x="674752" y="601920"/>
                  </a:lnTo>
                  <a:lnTo>
                    <a:pt x="686590" y="588547"/>
                  </a:lnTo>
                  <a:lnTo>
                    <a:pt x="698428" y="576400"/>
                  </a:lnTo>
                  <a:lnTo>
                    <a:pt x="710266" y="565455"/>
                  </a:lnTo>
                  <a:lnTo>
                    <a:pt x="722104" y="555664"/>
                  </a:lnTo>
                  <a:lnTo>
                    <a:pt x="733941" y="546962"/>
                  </a:lnTo>
                  <a:lnTo>
                    <a:pt x="745779" y="539272"/>
                  </a:lnTo>
                  <a:lnTo>
                    <a:pt x="757617" y="532512"/>
                  </a:lnTo>
                  <a:lnTo>
                    <a:pt x="769455" y="526594"/>
                  </a:lnTo>
                  <a:lnTo>
                    <a:pt x="781292" y="521435"/>
                  </a:lnTo>
                  <a:lnTo>
                    <a:pt x="793130" y="516952"/>
                  </a:lnTo>
                  <a:lnTo>
                    <a:pt x="804968" y="513068"/>
                  </a:lnTo>
                  <a:lnTo>
                    <a:pt x="816806" y="509712"/>
                  </a:lnTo>
                  <a:lnTo>
                    <a:pt x="828643" y="506819"/>
                  </a:lnTo>
                  <a:lnTo>
                    <a:pt x="840481" y="504329"/>
                  </a:lnTo>
                  <a:lnTo>
                    <a:pt x="852319" y="502191"/>
                  </a:lnTo>
                  <a:lnTo>
                    <a:pt x="864157" y="500356"/>
                  </a:lnTo>
                  <a:lnTo>
                    <a:pt x="875995" y="498783"/>
                  </a:lnTo>
                  <a:lnTo>
                    <a:pt x="887832" y="497438"/>
                  </a:lnTo>
                  <a:lnTo>
                    <a:pt x="899670" y="496287"/>
                  </a:lnTo>
                  <a:lnTo>
                    <a:pt x="911508" y="495303"/>
                  </a:lnTo>
                  <a:lnTo>
                    <a:pt x="923346" y="494463"/>
                  </a:lnTo>
                  <a:lnTo>
                    <a:pt x="935183" y="493747"/>
                  </a:lnTo>
                  <a:lnTo>
                    <a:pt x="947021" y="493135"/>
                  </a:lnTo>
                  <a:lnTo>
                    <a:pt x="958859" y="492614"/>
                  </a:lnTo>
                  <a:lnTo>
                    <a:pt x="970697" y="492169"/>
                  </a:lnTo>
                  <a:lnTo>
                    <a:pt x="982534" y="491790"/>
                  </a:lnTo>
                  <a:lnTo>
                    <a:pt x="994372" y="491467"/>
                  </a:lnTo>
                  <a:lnTo>
                    <a:pt x="1006210" y="491192"/>
                  </a:lnTo>
                  <a:lnTo>
                    <a:pt x="1018048" y="490958"/>
                  </a:lnTo>
                  <a:lnTo>
                    <a:pt x="1029886" y="490759"/>
                  </a:lnTo>
                  <a:lnTo>
                    <a:pt x="1041723" y="490589"/>
                  </a:lnTo>
                  <a:lnTo>
                    <a:pt x="1053561" y="490445"/>
                  </a:lnTo>
                  <a:lnTo>
                    <a:pt x="1065399" y="490322"/>
                  </a:lnTo>
                  <a:lnTo>
                    <a:pt x="1077237" y="490217"/>
                  </a:lnTo>
                  <a:lnTo>
                    <a:pt x="1089074" y="490128"/>
                  </a:lnTo>
                  <a:lnTo>
                    <a:pt x="1100912" y="490052"/>
                  </a:lnTo>
                  <a:lnTo>
                    <a:pt x="1112750" y="489987"/>
                  </a:lnTo>
                  <a:lnTo>
                    <a:pt x="1124588" y="489932"/>
                  </a:lnTo>
                  <a:lnTo>
                    <a:pt x="1136426" y="489886"/>
                  </a:lnTo>
                  <a:lnTo>
                    <a:pt x="1148263" y="489846"/>
                  </a:lnTo>
                  <a:lnTo>
                    <a:pt x="1160101" y="489812"/>
                  </a:lnTo>
                  <a:lnTo>
                    <a:pt x="1171939" y="489783"/>
                  </a:lnTo>
                  <a:lnTo>
                    <a:pt x="1171939" y="489537"/>
                  </a:lnTo>
                  <a:lnTo>
                    <a:pt x="1183777" y="489523"/>
                  </a:lnTo>
                  <a:lnTo>
                    <a:pt x="1195614" y="489506"/>
                  </a:lnTo>
                  <a:lnTo>
                    <a:pt x="1207452" y="489486"/>
                  </a:lnTo>
                  <a:lnTo>
                    <a:pt x="1219290" y="489462"/>
                  </a:lnTo>
                  <a:lnTo>
                    <a:pt x="1231128" y="489435"/>
                  </a:lnTo>
                  <a:lnTo>
                    <a:pt x="1242965" y="489403"/>
                  </a:lnTo>
                  <a:lnTo>
                    <a:pt x="1254803" y="489365"/>
                  </a:lnTo>
                  <a:lnTo>
                    <a:pt x="1266641" y="489320"/>
                  </a:lnTo>
                  <a:lnTo>
                    <a:pt x="1278479" y="489268"/>
                  </a:lnTo>
                  <a:lnTo>
                    <a:pt x="1290317" y="489206"/>
                  </a:lnTo>
                  <a:lnTo>
                    <a:pt x="1302154" y="489134"/>
                  </a:lnTo>
                  <a:lnTo>
                    <a:pt x="1313992" y="489049"/>
                  </a:lnTo>
                  <a:lnTo>
                    <a:pt x="1325830" y="488950"/>
                  </a:lnTo>
                  <a:lnTo>
                    <a:pt x="1337668" y="488832"/>
                  </a:lnTo>
                  <a:lnTo>
                    <a:pt x="1349505" y="488695"/>
                  </a:lnTo>
                  <a:lnTo>
                    <a:pt x="1361343" y="488534"/>
                  </a:lnTo>
                  <a:lnTo>
                    <a:pt x="1373181" y="488344"/>
                  </a:lnTo>
                  <a:lnTo>
                    <a:pt x="1385019" y="488122"/>
                  </a:lnTo>
                  <a:lnTo>
                    <a:pt x="1396856" y="487861"/>
                  </a:lnTo>
                  <a:lnTo>
                    <a:pt x="1408694" y="487555"/>
                  </a:lnTo>
                  <a:lnTo>
                    <a:pt x="1420532" y="487197"/>
                  </a:lnTo>
                  <a:lnTo>
                    <a:pt x="1432370" y="486777"/>
                  </a:lnTo>
                  <a:lnTo>
                    <a:pt x="1444208" y="486285"/>
                  </a:lnTo>
                  <a:lnTo>
                    <a:pt x="1456045" y="485710"/>
                  </a:lnTo>
                  <a:lnTo>
                    <a:pt x="1467883" y="485037"/>
                  </a:lnTo>
                  <a:lnTo>
                    <a:pt x="1479721" y="484251"/>
                  </a:lnTo>
                  <a:lnTo>
                    <a:pt x="1491559" y="483333"/>
                  </a:lnTo>
                  <a:lnTo>
                    <a:pt x="1503396" y="482264"/>
                  </a:lnTo>
                  <a:lnTo>
                    <a:pt x="1515234" y="481019"/>
                  </a:lnTo>
                  <a:lnTo>
                    <a:pt x="1527072" y="479572"/>
                  </a:lnTo>
                  <a:lnTo>
                    <a:pt x="1538910" y="477895"/>
                  </a:lnTo>
                  <a:lnTo>
                    <a:pt x="1550748" y="475953"/>
                  </a:lnTo>
                  <a:lnTo>
                    <a:pt x="1562585" y="473711"/>
                  </a:lnTo>
                  <a:lnTo>
                    <a:pt x="1574423" y="471132"/>
                  </a:lnTo>
                  <a:lnTo>
                    <a:pt x="1586261" y="468173"/>
                  </a:lnTo>
                  <a:lnTo>
                    <a:pt x="1598099" y="464792"/>
                  </a:lnTo>
                  <a:lnTo>
                    <a:pt x="1609936" y="460948"/>
                  </a:lnTo>
                  <a:lnTo>
                    <a:pt x="1621774" y="456597"/>
                  </a:lnTo>
                  <a:lnTo>
                    <a:pt x="1633612" y="451701"/>
                  </a:lnTo>
                  <a:lnTo>
                    <a:pt x="1645450" y="446229"/>
                  </a:lnTo>
                  <a:lnTo>
                    <a:pt x="1657287" y="440155"/>
                  </a:lnTo>
                  <a:lnTo>
                    <a:pt x="1669125" y="433468"/>
                  </a:lnTo>
                  <a:lnTo>
                    <a:pt x="1680963" y="426171"/>
                  </a:lnTo>
                  <a:lnTo>
                    <a:pt x="1692801" y="418284"/>
                  </a:lnTo>
                  <a:lnTo>
                    <a:pt x="1704639" y="409848"/>
                  </a:lnTo>
                  <a:lnTo>
                    <a:pt x="1716476" y="400924"/>
                  </a:lnTo>
                  <a:lnTo>
                    <a:pt x="1728314" y="391595"/>
                  </a:lnTo>
                  <a:lnTo>
                    <a:pt x="1740152" y="381961"/>
                  </a:lnTo>
                  <a:lnTo>
                    <a:pt x="1751990" y="372137"/>
                  </a:lnTo>
                  <a:lnTo>
                    <a:pt x="1763827" y="362250"/>
                  </a:lnTo>
                  <a:lnTo>
                    <a:pt x="1775665" y="352426"/>
                  </a:lnTo>
                  <a:lnTo>
                    <a:pt x="1787503" y="342792"/>
                  </a:lnTo>
                  <a:lnTo>
                    <a:pt x="1799341" y="333463"/>
                  </a:lnTo>
                  <a:lnTo>
                    <a:pt x="1811178" y="324539"/>
                  </a:lnTo>
                  <a:lnTo>
                    <a:pt x="1823016" y="316103"/>
                  </a:lnTo>
                  <a:lnTo>
                    <a:pt x="1834854" y="308216"/>
                  </a:lnTo>
                  <a:lnTo>
                    <a:pt x="1846692" y="300919"/>
                  </a:lnTo>
                  <a:lnTo>
                    <a:pt x="1858530" y="294232"/>
                  </a:lnTo>
                  <a:lnTo>
                    <a:pt x="1870367" y="288159"/>
                  </a:lnTo>
                  <a:lnTo>
                    <a:pt x="1882205" y="282686"/>
                  </a:lnTo>
                  <a:lnTo>
                    <a:pt x="1894043" y="277791"/>
                  </a:lnTo>
                  <a:lnTo>
                    <a:pt x="1905881" y="273440"/>
                  </a:lnTo>
                  <a:lnTo>
                    <a:pt x="1917718" y="269595"/>
                  </a:lnTo>
                  <a:lnTo>
                    <a:pt x="1929556" y="266215"/>
                  </a:lnTo>
                  <a:lnTo>
                    <a:pt x="1941394" y="263256"/>
                  </a:lnTo>
                  <a:lnTo>
                    <a:pt x="1953232" y="260676"/>
                  </a:lnTo>
                  <a:lnTo>
                    <a:pt x="1965069" y="258435"/>
                  </a:lnTo>
                  <a:lnTo>
                    <a:pt x="1976907" y="256493"/>
                  </a:lnTo>
                  <a:lnTo>
                    <a:pt x="1988745" y="254815"/>
                  </a:lnTo>
                  <a:lnTo>
                    <a:pt x="2000583" y="253368"/>
                  </a:lnTo>
                  <a:lnTo>
                    <a:pt x="2012421" y="252123"/>
                  </a:lnTo>
                  <a:lnTo>
                    <a:pt x="2024258" y="251054"/>
                  </a:lnTo>
                  <a:lnTo>
                    <a:pt x="2036096" y="250136"/>
                  </a:lnTo>
                  <a:lnTo>
                    <a:pt x="2047934" y="249350"/>
                  </a:lnTo>
                  <a:lnTo>
                    <a:pt x="2059772" y="248677"/>
                  </a:lnTo>
                  <a:lnTo>
                    <a:pt x="2071609" y="248102"/>
                  </a:lnTo>
                  <a:lnTo>
                    <a:pt x="2083447" y="247610"/>
                  </a:lnTo>
                  <a:lnTo>
                    <a:pt x="2095285" y="247190"/>
                  </a:lnTo>
                  <a:lnTo>
                    <a:pt x="2107123" y="246832"/>
                  </a:lnTo>
                  <a:lnTo>
                    <a:pt x="2118961" y="246526"/>
                  </a:lnTo>
                  <a:lnTo>
                    <a:pt x="2130798" y="246265"/>
                  </a:lnTo>
                  <a:lnTo>
                    <a:pt x="2142636" y="246043"/>
                  </a:lnTo>
                  <a:lnTo>
                    <a:pt x="2154474" y="245854"/>
                  </a:lnTo>
                  <a:lnTo>
                    <a:pt x="2166312" y="245692"/>
                  </a:lnTo>
                  <a:lnTo>
                    <a:pt x="2178149" y="245555"/>
                  </a:lnTo>
                  <a:lnTo>
                    <a:pt x="2189987" y="245438"/>
                  </a:lnTo>
                  <a:lnTo>
                    <a:pt x="2201825" y="245338"/>
                  </a:lnTo>
                  <a:lnTo>
                    <a:pt x="2213663" y="245253"/>
                  </a:lnTo>
                  <a:lnTo>
                    <a:pt x="2225500" y="245181"/>
                  </a:lnTo>
                  <a:lnTo>
                    <a:pt x="2237338" y="245120"/>
                  </a:lnTo>
                  <a:lnTo>
                    <a:pt x="2249176" y="245067"/>
                  </a:lnTo>
                  <a:lnTo>
                    <a:pt x="2261014" y="245023"/>
                  </a:lnTo>
                  <a:lnTo>
                    <a:pt x="2272852" y="244985"/>
                  </a:lnTo>
                  <a:lnTo>
                    <a:pt x="2284689" y="244952"/>
                  </a:lnTo>
                  <a:lnTo>
                    <a:pt x="2296527" y="244925"/>
                  </a:lnTo>
                  <a:lnTo>
                    <a:pt x="2308365" y="244902"/>
                  </a:lnTo>
                  <a:lnTo>
                    <a:pt x="2320203" y="244882"/>
                  </a:lnTo>
                  <a:lnTo>
                    <a:pt x="2332040" y="244865"/>
                  </a:lnTo>
                  <a:lnTo>
                    <a:pt x="2343878" y="244850"/>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0"/>
                  </a:lnTo>
                  <a:lnTo>
                    <a:pt x="3527655" y="14"/>
                  </a:lnTo>
                  <a:lnTo>
                    <a:pt x="3539493" y="31"/>
                  </a:lnTo>
                  <a:lnTo>
                    <a:pt x="3551331" y="51"/>
                  </a:lnTo>
                  <a:lnTo>
                    <a:pt x="3563169" y="74"/>
                  </a:lnTo>
                  <a:lnTo>
                    <a:pt x="3575006" y="102"/>
                  </a:lnTo>
                  <a:lnTo>
                    <a:pt x="3586844" y="134"/>
                  </a:lnTo>
                  <a:lnTo>
                    <a:pt x="3598682" y="172"/>
                  </a:lnTo>
                  <a:lnTo>
                    <a:pt x="3610520" y="216"/>
                  </a:lnTo>
                  <a:lnTo>
                    <a:pt x="3622357" y="269"/>
                  </a:lnTo>
                  <a:lnTo>
                    <a:pt x="3634195" y="330"/>
                  </a:lnTo>
                  <a:lnTo>
                    <a:pt x="3646033" y="402"/>
                  </a:lnTo>
                  <a:lnTo>
                    <a:pt x="3657871" y="487"/>
                  </a:lnTo>
                  <a:lnTo>
                    <a:pt x="3669709" y="587"/>
                  </a:lnTo>
                  <a:lnTo>
                    <a:pt x="3681546" y="704"/>
                  </a:lnTo>
                  <a:lnTo>
                    <a:pt x="3693384" y="842"/>
                  </a:lnTo>
                  <a:lnTo>
                    <a:pt x="3705222" y="1003"/>
                  </a:lnTo>
                  <a:lnTo>
                    <a:pt x="3717060" y="1192"/>
                  </a:lnTo>
                  <a:lnTo>
                    <a:pt x="3728897" y="1415"/>
                  </a:lnTo>
                  <a:lnTo>
                    <a:pt x="3740735" y="1675"/>
                  </a:lnTo>
                  <a:lnTo>
                    <a:pt x="3752573" y="1981"/>
                  </a:lnTo>
                  <a:lnTo>
                    <a:pt x="3764411" y="2340"/>
                  </a:lnTo>
                  <a:lnTo>
                    <a:pt x="3776248" y="2759"/>
                  </a:lnTo>
                  <a:lnTo>
                    <a:pt x="3788086" y="3251"/>
                  </a:lnTo>
                  <a:lnTo>
                    <a:pt x="3799924" y="3827"/>
                  </a:lnTo>
                  <a:lnTo>
                    <a:pt x="3811762" y="4500"/>
                  </a:lnTo>
                  <a:lnTo>
                    <a:pt x="3823600" y="5286"/>
                  </a:lnTo>
                  <a:lnTo>
                    <a:pt x="3835437" y="6203"/>
                  </a:lnTo>
                  <a:lnTo>
                    <a:pt x="3847275" y="7273"/>
                  </a:lnTo>
                  <a:lnTo>
                    <a:pt x="3859113" y="8517"/>
                  </a:lnTo>
                  <a:lnTo>
                    <a:pt x="3870951" y="9964"/>
                  </a:lnTo>
                  <a:lnTo>
                    <a:pt x="3882788" y="11642"/>
                  </a:lnTo>
                  <a:lnTo>
                    <a:pt x="3894626" y="13584"/>
                  </a:lnTo>
                  <a:lnTo>
                    <a:pt x="3906464" y="15825"/>
                  </a:lnTo>
                  <a:lnTo>
                    <a:pt x="3918302" y="18405"/>
                  </a:lnTo>
                  <a:lnTo>
                    <a:pt x="3930139" y="21364"/>
                  </a:lnTo>
                  <a:lnTo>
                    <a:pt x="3941977" y="24744"/>
                  </a:lnTo>
                  <a:lnTo>
                    <a:pt x="3953815" y="28589"/>
                  </a:lnTo>
                  <a:lnTo>
                    <a:pt x="3965653" y="32940"/>
                  </a:lnTo>
                  <a:lnTo>
                    <a:pt x="3977491" y="37835"/>
                  </a:lnTo>
                  <a:lnTo>
                    <a:pt x="3989328" y="43308"/>
                  </a:lnTo>
                  <a:lnTo>
                    <a:pt x="4001166" y="49381"/>
                  </a:lnTo>
                  <a:lnTo>
                    <a:pt x="4013004" y="56068"/>
                  </a:lnTo>
                  <a:lnTo>
                    <a:pt x="4024842" y="63365"/>
                  </a:lnTo>
                  <a:lnTo>
                    <a:pt x="4036679" y="71252"/>
                  </a:lnTo>
                  <a:lnTo>
                    <a:pt x="4048517" y="79688"/>
                  </a:lnTo>
                  <a:lnTo>
                    <a:pt x="4060355" y="88612"/>
                  </a:lnTo>
                  <a:lnTo>
                    <a:pt x="4072193" y="97941"/>
                  </a:lnTo>
                  <a:lnTo>
                    <a:pt x="4084031" y="107576"/>
                  </a:lnTo>
                  <a:lnTo>
                    <a:pt x="4095868" y="117399"/>
                  </a:lnTo>
                  <a:lnTo>
                    <a:pt x="4107706" y="127287"/>
                  </a:lnTo>
                  <a:lnTo>
                    <a:pt x="4119544" y="137110"/>
                  </a:lnTo>
                  <a:lnTo>
                    <a:pt x="4131382" y="146744"/>
                  </a:lnTo>
                  <a:lnTo>
                    <a:pt x="4143219" y="156074"/>
                  </a:lnTo>
                  <a:lnTo>
                    <a:pt x="4155057" y="164997"/>
                  </a:lnTo>
                  <a:lnTo>
                    <a:pt x="4166895" y="173434"/>
                  </a:lnTo>
                  <a:lnTo>
                    <a:pt x="4178733" y="181321"/>
                  </a:lnTo>
                  <a:lnTo>
                    <a:pt x="4190570" y="188618"/>
                  </a:lnTo>
                  <a:lnTo>
                    <a:pt x="4202408" y="195304"/>
                  </a:lnTo>
                  <a:lnTo>
                    <a:pt x="4214246" y="201378"/>
                  </a:lnTo>
                  <a:lnTo>
                    <a:pt x="4226084" y="206850"/>
                  </a:lnTo>
                  <a:lnTo>
                    <a:pt x="4237922" y="211746"/>
                  </a:lnTo>
                  <a:lnTo>
                    <a:pt x="4249759" y="216097"/>
                  </a:lnTo>
                  <a:lnTo>
                    <a:pt x="4261597" y="219942"/>
                  </a:lnTo>
                  <a:lnTo>
                    <a:pt x="4273435" y="223322"/>
                  </a:lnTo>
                  <a:lnTo>
                    <a:pt x="4285273" y="226281"/>
                  </a:lnTo>
                  <a:lnTo>
                    <a:pt x="4297110" y="228860"/>
                  </a:lnTo>
                  <a:lnTo>
                    <a:pt x="4308948" y="231102"/>
                  </a:lnTo>
                  <a:lnTo>
                    <a:pt x="4320786" y="233044"/>
                  </a:lnTo>
                  <a:lnTo>
                    <a:pt x="4332624" y="234722"/>
                  </a:lnTo>
                  <a:lnTo>
                    <a:pt x="4344461" y="236168"/>
                  </a:lnTo>
                  <a:lnTo>
                    <a:pt x="4356299" y="237413"/>
                  </a:lnTo>
                  <a:lnTo>
                    <a:pt x="4368137" y="238483"/>
                  </a:lnTo>
                  <a:lnTo>
                    <a:pt x="4379975" y="239400"/>
                  </a:lnTo>
                  <a:lnTo>
                    <a:pt x="4391813" y="240186"/>
                  </a:lnTo>
                  <a:lnTo>
                    <a:pt x="4403650" y="240859"/>
                  </a:lnTo>
                  <a:lnTo>
                    <a:pt x="4415488" y="241434"/>
                  </a:lnTo>
                  <a:lnTo>
                    <a:pt x="4427326" y="241926"/>
                  </a:lnTo>
                  <a:lnTo>
                    <a:pt x="4439164" y="242346"/>
                  </a:lnTo>
                  <a:lnTo>
                    <a:pt x="4451001" y="242705"/>
                  </a:lnTo>
                  <a:lnTo>
                    <a:pt x="4462839" y="243010"/>
                  </a:lnTo>
                  <a:lnTo>
                    <a:pt x="4474677" y="243271"/>
                  </a:lnTo>
                  <a:lnTo>
                    <a:pt x="4486515" y="243493"/>
                  </a:lnTo>
                  <a:lnTo>
                    <a:pt x="4498352" y="243683"/>
                  </a:lnTo>
                  <a:lnTo>
                    <a:pt x="4510190" y="243844"/>
                  </a:lnTo>
                  <a:lnTo>
                    <a:pt x="4522028" y="243982"/>
                  </a:lnTo>
                  <a:lnTo>
                    <a:pt x="4533866" y="244099"/>
                  </a:lnTo>
                  <a:lnTo>
                    <a:pt x="4545704" y="244198"/>
                  </a:lnTo>
                  <a:lnTo>
                    <a:pt x="4557541" y="244283"/>
                  </a:lnTo>
                  <a:lnTo>
                    <a:pt x="4569379" y="244355"/>
                  </a:lnTo>
                  <a:lnTo>
                    <a:pt x="4581217" y="244417"/>
                  </a:lnTo>
                  <a:lnTo>
                    <a:pt x="4593055" y="244469"/>
                  </a:lnTo>
                  <a:lnTo>
                    <a:pt x="4604892" y="244514"/>
                  </a:lnTo>
                  <a:lnTo>
                    <a:pt x="4616730" y="244552"/>
                  </a:lnTo>
                  <a:lnTo>
                    <a:pt x="4628568" y="244584"/>
                  </a:lnTo>
                  <a:lnTo>
                    <a:pt x="4640406" y="244612"/>
                  </a:lnTo>
                  <a:lnTo>
                    <a:pt x="4652244" y="244635"/>
                  </a:lnTo>
                  <a:lnTo>
                    <a:pt x="4664081" y="244655"/>
                  </a:lnTo>
                  <a:lnTo>
                    <a:pt x="4675919" y="244672"/>
                  </a:lnTo>
                  <a:lnTo>
                    <a:pt x="4687757" y="244686"/>
                  </a:lnTo>
                </a:path>
              </a:pathLst>
            </a:custGeom>
            <a:ln w="40651" cap="flat">
              <a:solidFill>
                <a:srgbClr val="E8E8E8">
                  <a:alpha val="100000"/>
                </a:srgbClr>
              </a:solidFill>
              <a:prstDash val="solid"/>
              <a:round/>
            </a:ln>
          </p:spPr>
          <p:txBody>
            <a:bodyPr/>
            <a:lstStyle/>
            <a:p/>
          </p:txBody>
        </p:sp>
        <p:sp>
          <p:nvSpPr>
            <p:cNvPr id="34" name="pl34"/>
            <p:cNvSpPr/>
            <p:nvPr/>
          </p:nvSpPr>
          <p:spPr>
            <a:xfrm>
              <a:off x="2482252" y="1394770"/>
              <a:ext cx="4687757" cy="489619"/>
            </a:xfrm>
            <a:custGeom>
              <a:avLst/>
              <a:pathLst>
                <a:path w="4687757" h="48961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50"/>
                  </a:lnTo>
                  <a:lnTo>
                    <a:pt x="2355716" y="244850"/>
                  </a:lnTo>
                  <a:lnTo>
                    <a:pt x="2367554" y="244850"/>
                  </a:lnTo>
                  <a:lnTo>
                    <a:pt x="2379391" y="244850"/>
                  </a:lnTo>
                  <a:lnTo>
                    <a:pt x="2391229" y="244850"/>
                  </a:lnTo>
                  <a:lnTo>
                    <a:pt x="2403067" y="244850"/>
                  </a:lnTo>
                  <a:lnTo>
                    <a:pt x="2414905" y="244850"/>
                  </a:lnTo>
                  <a:lnTo>
                    <a:pt x="2426743" y="244850"/>
                  </a:lnTo>
                  <a:lnTo>
                    <a:pt x="2438580" y="244850"/>
                  </a:lnTo>
                  <a:lnTo>
                    <a:pt x="2450418" y="244850"/>
                  </a:lnTo>
                  <a:lnTo>
                    <a:pt x="2462256" y="244850"/>
                  </a:lnTo>
                  <a:lnTo>
                    <a:pt x="2474094" y="244850"/>
                  </a:lnTo>
                  <a:lnTo>
                    <a:pt x="2485931" y="244850"/>
                  </a:lnTo>
                  <a:lnTo>
                    <a:pt x="2497769" y="244850"/>
                  </a:lnTo>
                  <a:lnTo>
                    <a:pt x="2509607" y="244850"/>
                  </a:lnTo>
                  <a:lnTo>
                    <a:pt x="2521445" y="244850"/>
                  </a:lnTo>
                  <a:lnTo>
                    <a:pt x="2533283" y="244850"/>
                  </a:lnTo>
                  <a:lnTo>
                    <a:pt x="2545120" y="244850"/>
                  </a:lnTo>
                  <a:lnTo>
                    <a:pt x="2556958" y="244850"/>
                  </a:lnTo>
                  <a:lnTo>
                    <a:pt x="2568796" y="244850"/>
                  </a:lnTo>
                  <a:lnTo>
                    <a:pt x="2580634" y="244850"/>
                  </a:lnTo>
                  <a:lnTo>
                    <a:pt x="2592471" y="244850"/>
                  </a:lnTo>
                  <a:lnTo>
                    <a:pt x="2604309" y="244850"/>
                  </a:lnTo>
                  <a:lnTo>
                    <a:pt x="2616147" y="244850"/>
                  </a:lnTo>
                  <a:lnTo>
                    <a:pt x="2627985" y="244850"/>
                  </a:lnTo>
                  <a:lnTo>
                    <a:pt x="2639822" y="244850"/>
                  </a:lnTo>
                  <a:lnTo>
                    <a:pt x="2651660" y="244850"/>
                  </a:lnTo>
                  <a:lnTo>
                    <a:pt x="2663498" y="244850"/>
                  </a:lnTo>
                  <a:lnTo>
                    <a:pt x="2675336" y="244850"/>
                  </a:lnTo>
                  <a:lnTo>
                    <a:pt x="2687174" y="244850"/>
                  </a:lnTo>
                  <a:lnTo>
                    <a:pt x="2699011" y="244850"/>
                  </a:lnTo>
                  <a:lnTo>
                    <a:pt x="2710849" y="244850"/>
                  </a:lnTo>
                  <a:lnTo>
                    <a:pt x="2722687" y="244850"/>
                  </a:lnTo>
                  <a:lnTo>
                    <a:pt x="2734525" y="244850"/>
                  </a:lnTo>
                  <a:lnTo>
                    <a:pt x="2746362" y="244850"/>
                  </a:lnTo>
                  <a:lnTo>
                    <a:pt x="2758200" y="244850"/>
                  </a:lnTo>
                  <a:lnTo>
                    <a:pt x="2770038" y="244850"/>
                  </a:lnTo>
                  <a:lnTo>
                    <a:pt x="2781876" y="244850"/>
                  </a:lnTo>
                  <a:lnTo>
                    <a:pt x="2793713" y="244850"/>
                  </a:lnTo>
                  <a:lnTo>
                    <a:pt x="2805551" y="244850"/>
                  </a:lnTo>
                  <a:lnTo>
                    <a:pt x="2817389" y="244850"/>
                  </a:lnTo>
                  <a:lnTo>
                    <a:pt x="2829227" y="244850"/>
                  </a:lnTo>
                  <a:lnTo>
                    <a:pt x="2841065" y="244850"/>
                  </a:lnTo>
                  <a:lnTo>
                    <a:pt x="2852902" y="244850"/>
                  </a:lnTo>
                  <a:lnTo>
                    <a:pt x="2864740" y="244850"/>
                  </a:lnTo>
                  <a:lnTo>
                    <a:pt x="2876578" y="244850"/>
                  </a:lnTo>
                  <a:lnTo>
                    <a:pt x="2888416" y="244850"/>
                  </a:lnTo>
                  <a:lnTo>
                    <a:pt x="2900253" y="244850"/>
                  </a:lnTo>
                  <a:lnTo>
                    <a:pt x="2912091" y="244850"/>
                  </a:lnTo>
                  <a:lnTo>
                    <a:pt x="2923929" y="244850"/>
                  </a:lnTo>
                  <a:lnTo>
                    <a:pt x="2935767" y="244850"/>
                  </a:lnTo>
                  <a:lnTo>
                    <a:pt x="2947604" y="244850"/>
                  </a:lnTo>
                  <a:lnTo>
                    <a:pt x="2959442" y="244850"/>
                  </a:lnTo>
                  <a:lnTo>
                    <a:pt x="2971280" y="244850"/>
                  </a:lnTo>
                  <a:lnTo>
                    <a:pt x="2983118" y="244850"/>
                  </a:lnTo>
                  <a:lnTo>
                    <a:pt x="2994956" y="244850"/>
                  </a:lnTo>
                  <a:lnTo>
                    <a:pt x="3006793" y="244850"/>
                  </a:lnTo>
                  <a:lnTo>
                    <a:pt x="3018631" y="244850"/>
                  </a:lnTo>
                  <a:lnTo>
                    <a:pt x="3030469" y="244850"/>
                  </a:lnTo>
                  <a:lnTo>
                    <a:pt x="3042307" y="244850"/>
                  </a:lnTo>
                  <a:lnTo>
                    <a:pt x="3054144" y="244850"/>
                  </a:lnTo>
                  <a:lnTo>
                    <a:pt x="3065982" y="244850"/>
                  </a:lnTo>
                  <a:lnTo>
                    <a:pt x="3077820" y="244850"/>
                  </a:lnTo>
                  <a:lnTo>
                    <a:pt x="3089658" y="244850"/>
                  </a:lnTo>
                  <a:lnTo>
                    <a:pt x="3101496" y="244850"/>
                  </a:lnTo>
                  <a:lnTo>
                    <a:pt x="3113333" y="244850"/>
                  </a:lnTo>
                  <a:lnTo>
                    <a:pt x="3125171" y="244850"/>
                  </a:lnTo>
                  <a:lnTo>
                    <a:pt x="3137009" y="244850"/>
                  </a:lnTo>
                  <a:lnTo>
                    <a:pt x="3148847" y="244850"/>
                  </a:lnTo>
                  <a:lnTo>
                    <a:pt x="3160684" y="244850"/>
                  </a:lnTo>
                  <a:lnTo>
                    <a:pt x="3172522" y="244850"/>
                  </a:lnTo>
                  <a:lnTo>
                    <a:pt x="3184360" y="244850"/>
                  </a:lnTo>
                  <a:lnTo>
                    <a:pt x="3196198" y="244850"/>
                  </a:lnTo>
                  <a:lnTo>
                    <a:pt x="3208035" y="244850"/>
                  </a:lnTo>
                  <a:lnTo>
                    <a:pt x="3219873" y="244850"/>
                  </a:lnTo>
                  <a:lnTo>
                    <a:pt x="3231711" y="244850"/>
                  </a:lnTo>
                  <a:lnTo>
                    <a:pt x="3243549" y="244850"/>
                  </a:lnTo>
                  <a:lnTo>
                    <a:pt x="3255387" y="244850"/>
                  </a:lnTo>
                  <a:lnTo>
                    <a:pt x="3267224" y="244850"/>
                  </a:lnTo>
                  <a:lnTo>
                    <a:pt x="3279062" y="244850"/>
                  </a:lnTo>
                  <a:lnTo>
                    <a:pt x="3290900" y="244850"/>
                  </a:lnTo>
                  <a:lnTo>
                    <a:pt x="3302738" y="244850"/>
                  </a:lnTo>
                  <a:lnTo>
                    <a:pt x="3314575" y="244850"/>
                  </a:lnTo>
                  <a:lnTo>
                    <a:pt x="3326413" y="244850"/>
                  </a:lnTo>
                  <a:lnTo>
                    <a:pt x="3338251" y="244850"/>
                  </a:lnTo>
                  <a:lnTo>
                    <a:pt x="3350089" y="244850"/>
                  </a:lnTo>
                  <a:lnTo>
                    <a:pt x="3361926" y="244850"/>
                  </a:lnTo>
                  <a:lnTo>
                    <a:pt x="3373764" y="244850"/>
                  </a:lnTo>
                  <a:lnTo>
                    <a:pt x="3385602" y="244850"/>
                  </a:lnTo>
                  <a:lnTo>
                    <a:pt x="3397440" y="244850"/>
                  </a:lnTo>
                  <a:lnTo>
                    <a:pt x="3409278" y="244850"/>
                  </a:lnTo>
                  <a:lnTo>
                    <a:pt x="3421115" y="244850"/>
                  </a:lnTo>
                  <a:lnTo>
                    <a:pt x="3432953" y="244850"/>
                  </a:lnTo>
                  <a:lnTo>
                    <a:pt x="3444791" y="244850"/>
                  </a:lnTo>
                  <a:lnTo>
                    <a:pt x="3456629" y="244850"/>
                  </a:lnTo>
                  <a:lnTo>
                    <a:pt x="3468466" y="244850"/>
                  </a:lnTo>
                  <a:lnTo>
                    <a:pt x="3480304" y="244850"/>
                  </a:lnTo>
                  <a:lnTo>
                    <a:pt x="3492142" y="244850"/>
                  </a:lnTo>
                  <a:lnTo>
                    <a:pt x="3503980" y="244850"/>
                  </a:lnTo>
                  <a:lnTo>
                    <a:pt x="3515818" y="244850"/>
                  </a:lnTo>
                  <a:lnTo>
                    <a:pt x="3515818" y="244932"/>
                  </a:lnTo>
                  <a:lnTo>
                    <a:pt x="3527655" y="244947"/>
                  </a:lnTo>
                  <a:lnTo>
                    <a:pt x="3539493" y="244964"/>
                  </a:lnTo>
                  <a:lnTo>
                    <a:pt x="3551331" y="244984"/>
                  </a:lnTo>
                  <a:lnTo>
                    <a:pt x="3563169" y="245007"/>
                  </a:lnTo>
                  <a:lnTo>
                    <a:pt x="3575006" y="245035"/>
                  </a:lnTo>
                  <a:lnTo>
                    <a:pt x="3586844" y="245067"/>
                  </a:lnTo>
                  <a:lnTo>
                    <a:pt x="3598682" y="245105"/>
                  </a:lnTo>
                  <a:lnTo>
                    <a:pt x="3610520" y="245149"/>
                  </a:lnTo>
                  <a:lnTo>
                    <a:pt x="3622357" y="245202"/>
                  </a:lnTo>
                  <a:lnTo>
                    <a:pt x="3634195" y="245263"/>
                  </a:lnTo>
                  <a:lnTo>
                    <a:pt x="3646033" y="245335"/>
                  </a:lnTo>
                  <a:lnTo>
                    <a:pt x="3657871" y="245420"/>
                  </a:lnTo>
                  <a:lnTo>
                    <a:pt x="3669709" y="245520"/>
                  </a:lnTo>
                  <a:lnTo>
                    <a:pt x="3681546" y="245637"/>
                  </a:lnTo>
                  <a:lnTo>
                    <a:pt x="3693384" y="245775"/>
                  </a:lnTo>
                  <a:lnTo>
                    <a:pt x="3705222" y="245936"/>
                  </a:lnTo>
                  <a:lnTo>
                    <a:pt x="3717060" y="246125"/>
                  </a:lnTo>
                  <a:lnTo>
                    <a:pt x="3728897" y="246348"/>
                  </a:lnTo>
                  <a:lnTo>
                    <a:pt x="3740735" y="246608"/>
                  </a:lnTo>
                  <a:lnTo>
                    <a:pt x="3752573" y="246914"/>
                  </a:lnTo>
                  <a:lnTo>
                    <a:pt x="3764411" y="247272"/>
                  </a:lnTo>
                  <a:lnTo>
                    <a:pt x="3776248" y="247692"/>
                  </a:lnTo>
                  <a:lnTo>
                    <a:pt x="3788086" y="248184"/>
                  </a:lnTo>
                  <a:lnTo>
                    <a:pt x="3799924" y="248760"/>
                  </a:lnTo>
                  <a:lnTo>
                    <a:pt x="3811762" y="249432"/>
                  </a:lnTo>
                  <a:lnTo>
                    <a:pt x="3823600" y="250219"/>
                  </a:lnTo>
                  <a:lnTo>
                    <a:pt x="3835437" y="251136"/>
                  </a:lnTo>
                  <a:lnTo>
                    <a:pt x="3847275" y="252206"/>
                  </a:lnTo>
                  <a:lnTo>
                    <a:pt x="3859113" y="253450"/>
                  </a:lnTo>
                  <a:lnTo>
                    <a:pt x="3870951" y="254897"/>
                  </a:lnTo>
                  <a:lnTo>
                    <a:pt x="3882788" y="256575"/>
                  </a:lnTo>
                  <a:lnTo>
                    <a:pt x="3894626" y="258517"/>
                  </a:lnTo>
                  <a:lnTo>
                    <a:pt x="3906464" y="260758"/>
                  </a:lnTo>
                  <a:lnTo>
                    <a:pt x="3918302" y="263338"/>
                  </a:lnTo>
                  <a:lnTo>
                    <a:pt x="3930139" y="266297"/>
                  </a:lnTo>
                  <a:lnTo>
                    <a:pt x="3941977" y="269677"/>
                  </a:lnTo>
                  <a:lnTo>
                    <a:pt x="3953815" y="273522"/>
                  </a:lnTo>
                  <a:lnTo>
                    <a:pt x="3965653" y="277873"/>
                  </a:lnTo>
                  <a:lnTo>
                    <a:pt x="3977491" y="282768"/>
                  </a:lnTo>
                  <a:lnTo>
                    <a:pt x="3989328" y="288241"/>
                  </a:lnTo>
                  <a:lnTo>
                    <a:pt x="4001166" y="294314"/>
                  </a:lnTo>
                  <a:lnTo>
                    <a:pt x="4013004" y="301001"/>
                  </a:lnTo>
                  <a:lnTo>
                    <a:pt x="4024842" y="308298"/>
                  </a:lnTo>
                  <a:lnTo>
                    <a:pt x="4036679" y="316185"/>
                  </a:lnTo>
                  <a:lnTo>
                    <a:pt x="4048517" y="324621"/>
                  </a:lnTo>
                  <a:lnTo>
                    <a:pt x="4060355" y="333545"/>
                  </a:lnTo>
                  <a:lnTo>
                    <a:pt x="4072193" y="342874"/>
                  </a:lnTo>
                  <a:lnTo>
                    <a:pt x="4084031" y="352509"/>
                  </a:lnTo>
                  <a:lnTo>
                    <a:pt x="4095868" y="362332"/>
                  </a:lnTo>
                  <a:lnTo>
                    <a:pt x="4107706" y="372220"/>
                  </a:lnTo>
                  <a:lnTo>
                    <a:pt x="4119544" y="382043"/>
                  </a:lnTo>
                  <a:lnTo>
                    <a:pt x="4131382" y="391677"/>
                  </a:lnTo>
                  <a:lnTo>
                    <a:pt x="4143219" y="401007"/>
                  </a:lnTo>
                  <a:lnTo>
                    <a:pt x="4155057" y="409930"/>
                  </a:lnTo>
                  <a:lnTo>
                    <a:pt x="4166895" y="418367"/>
                  </a:lnTo>
                  <a:lnTo>
                    <a:pt x="4178733" y="426253"/>
                  </a:lnTo>
                  <a:lnTo>
                    <a:pt x="4190570" y="433551"/>
                  </a:lnTo>
                  <a:lnTo>
                    <a:pt x="4202408" y="440237"/>
                  </a:lnTo>
                  <a:lnTo>
                    <a:pt x="4214246" y="446311"/>
                  </a:lnTo>
                  <a:lnTo>
                    <a:pt x="4226084" y="451783"/>
                  </a:lnTo>
                  <a:lnTo>
                    <a:pt x="4237922" y="456679"/>
                  </a:lnTo>
                  <a:lnTo>
                    <a:pt x="4249759" y="461030"/>
                  </a:lnTo>
                  <a:lnTo>
                    <a:pt x="4261597" y="464875"/>
                  </a:lnTo>
                  <a:lnTo>
                    <a:pt x="4273435" y="468255"/>
                  </a:lnTo>
                  <a:lnTo>
                    <a:pt x="4285273" y="471214"/>
                  </a:lnTo>
                  <a:lnTo>
                    <a:pt x="4297110" y="473793"/>
                  </a:lnTo>
                  <a:lnTo>
                    <a:pt x="4308948" y="476035"/>
                  </a:lnTo>
                  <a:lnTo>
                    <a:pt x="4320786" y="477977"/>
                  </a:lnTo>
                  <a:lnTo>
                    <a:pt x="4332624" y="479655"/>
                  </a:lnTo>
                  <a:lnTo>
                    <a:pt x="4344461" y="481101"/>
                  </a:lnTo>
                  <a:lnTo>
                    <a:pt x="4356299" y="482346"/>
                  </a:lnTo>
                  <a:lnTo>
                    <a:pt x="4368137" y="483416"/>
                  </a:lnTo>
                  <a:lnTo>
                    <a:pt x="4379975" y="484333"/>
                  </a:lnTo>
                  <a:lnTo>
                    <a:pt x="4391813" y="485119"/>
                  </a:lnTo>
                  <a:lnTo>
                    <a:pt x="4403650" y="485792"/>
                  </a:lnTo>
                  <a:lnTo>
                    <a:pt x="4415488" y="486367"/>
                  </a:lnTo>
                  <a:lnTo>
                    <a:pt x="4427326" y="486859"/>
                  </a:lnTo>
                  <a:lnTo>
                    <a:pt x="4439164" y="487279"/>
                  </a:lnTo>
                  <a:lnTo>
                    <a:pt x="4451001" y="487638"/>
                  </a:lnTo>
                  <a:lnTo>
                    <a:pt x="4462839" y="487943"/>
                  </a:lnTo>
                  <a:lnTo>
                    <a:pt x="4474677" y="488204"/>
                  </a:lnTo>
                  <a:lnTo>
                    <a:pt x="4486515" y="488426"/>
                  </a:lnTo>
                  <a:lnTo>
                    <a:pt x="4498352" y="488616"/>
                  </a:lnTo>
                  <a:lnTo>
                    <a:pt x="4510190" y="488777"/>
                  </a:lnTo>
                  <a:lnTo>
                    <a:pt x="4522028" y="488915"/>
                  </a:lnTo>
                  <a:lnTo>
                    <a:pt x="4533866" y="489032"/>
                  </a:lnTo>
                  <a:lnTo>
                    <a:pt x="4545704" y="489131"/>
                  </a:lnTo>
                  <a:lnTo>
                    <a:pt x="4557541" y="489216"/>
                  </a:lnTo>
                  <a:lnTo>
                    <a:pt x="4569379" y="489288"/>
                  </a:lnTo>
                  <a:lnTo>
                    <a:pt x="4581217" y="489350"/>
                  </a:lnTo>
                  <a:lnTo>
                    <a:pt x="4593055" y="489402"/>
                  </a:lnTo>
                  <a:lnTo>
                    <a:pt x="4604892" y="489447"/>
                  </a:lnTo>
                  <a:lnTo>
                    <a:pt x="4616730" y="489485"/>
                  </a:lnTo>
                  <a:lnTo>
                    <a:pt x="4628568" y="489517"/>
                  </a:lnTo>
                  <a:lnTo>
                    <a:pt x="4640406" y="489545"/>
                  </a:lnTo>
                  <a:lnTo>
                    <a:pt x="4652244" y="489568"/>
                  </a:lnTo>
                  <a:lnTo>
                    <a:pt x="4664081" y="489588"/>
                  </a:lnTo>
                  <a:lnTo>
                    <a:pt x="4675919" y="489605"/>
                  </a:lnTo>
                  <a:lnTo>
                    <a:pt x="4687757" y="489619"/>
                  </a:lnTo>
                </a:path>
              </a:pathLst>
            </a:custGeom>
            <a:ln w="40651" cap="flat">
              <a:solidFill>
                <a:srgbClr val="E8E8E8">
                  <a:alpha val="100000"/>
                </a:srgbClr>
              </a:solidFill>
              <a:prstDash val="solid"/>
              <a:round/>
            </a:ln>
          </p:spPr>
          <p:txBody>
            <a:bodyPr/>
            <a:lstStyle/>
            <a:p/>
          </p:txBody>
        </p:sp>
        <p:sp>
          <p:nvSpPr>
            <p:cNvPr id="35" name="pl35"/>
            <p:cNvSpPr/>
            <p:nvPr/>
          </p:nvSpPr>
          <p:spPr>
            <a:xfrm>
              <a:off x="2482252" y="3108890"/>
              <a:ext cx="4687757" cy="979157"/>
            </a:xfrm>
            <a:custGeom>
              <a:avLst/>
              <a:pathLst>
                <a:path w="4687757" h="979157">
                  <a:moveTo>
                    <a:pt x="0" y="489373"/>
                  </a:moveTo>
                  <a:lnTo>
                    <a:pt x="11837" y="489344"/>
                  </a:lnTo>
                  <a:lnTo>
                    <a:pt x="23675" y="489310"/>
                  </a:lnTo>
                  <a:lnTo>
                    <a:pt x="35513" y="489270"/>
                  </a:lnTo>
                  <a:lnTo>
                    <a:pt x="47351" y="489224"/>
                  </a:lnTo>
                  <a:lnTo>
                    <a:pt x="59188" y="489169"/>
                  </a:lnTo>
                  <a:lnTo>
                    <a:pt x="71026" y="489104"/>
                  </a:lnTo>
                  <a:lnTo>
                    <a:pt x="82864" y="489028"/>
                  </a:lnTo>
                  <a:lnTo>
                    <a:pt x="94702" y="488939"/>
                  </a:lnTo>
                  <a:lnTo>
                    <a:pt x="106539" y="488834"/>
                  </a:lnTo>
                  <a:lnTo>
                    <a:pt x="118377" y="488711"/>
                  </a:lnTo>
                  <a:lnTo>
                    <a:pt x="130215" y="488567"/>
                  </a:lnTo>
                  <a:lnTo>
                    <a:pt x="142053" y="488397"/>
                  </a:lnTo>
                  <a:lnTo>
                    <a:pt x="153891" y="488198"/>
                  </a:lnTo>
                  <a:lnTo>
                    <a:pt x="165728" y="487964"/>
                  </a:lnTo>
                  <a:lnTo>
                    <a:pt x="177566" y="487689"/>
                  </a:lnTo>
                  <a:lnTo>
                    <a:pt x="189404" y="487366"/>
                  </a:lnTo>
                  <a:lnTo>
                    <a:pt x="201242" y="486987"/>
                  </a:lnTo>
                  <a:lnTo>
                    <a:pt x="213079" y="486543"/>
                  </a:lnTo>
                  <a:lnTo>
                    <a:pt x="224917" y="486021"/>
                  </a:lnTo>
                  <a:lnTo>
                    <a:pt x="236755" y="485410"/>
                  </a:lnTo>
                  <a:lnTo>
                    <a:pt x="248593" y="484693"/>
                  </a:lnTo>
                  <a:lnTo>
                    <a:pt x="260430" y="483853"/>
                  </a:lnTo>
                  <a:lnTo>
                    <a:pt x="272268" y="482869"/>
                  </a:lnTo>
                  <a:lnTo>
                    <a:pt x="284106" y="481719"/>
                  </a:lnTo>
                  <a:lnTo>
                    <a:pt x="295944" y="480373"/>
                  </a:lnTo>
                  <a:lnTo>
                    <a:pt x="307782" y="478801"/>
                  </a:lnTo>
                  <a:lnTo>
                    <a:pt x="319619" y="476966"/>
                  </a:lnTo>
                  <a:lnTo>
                    <a:pt x="331457" y="474827"/>
                  </a:lnTo>
                  <a:lnTo>
                    <a:pt x="343295" y="472337"/>
                  </a:lnTo>
                  <a:lnTo>
                    <a:pt x="355133" y="469444"/>
                  </a:lnTo>
                  <a:lnTo>
                    <a:pt x="366970" y="466088"/>
                  </a:lnTo>
                  <a:lnTo>
                    <a:pt x="378808" y="462204"/>
                  </a:lnTo>
                  <a:lnTo>
                    <a:pt x="390646" y="457721"/>
                  </a:lnTo>
                  <a:lnTo>
                    <a:pt x="402484" y="452562"/>
                  </a:lnTo>
                  <a:lnTo>
                    <a:pt x="414321" y="446644"/>
                  </a:lnTo>
                  <a:lnTo>
                    <a:pt x="426159" y="439884"/>
                  </a:lnTo>
                  <a:lnTo>
                    <a:pt x="437997" y="432194"/>
                  </a:lnTo>
                  <a:lnTo>
                    <a:pt x="449835" y="423492"/>
                  </a:lnTo>
                  <a:lnTo>
                    <a:pt x="461673" y="413701"/>
                  </a:lnTo>
                  <a:lnTo>
                    <a:pt x="473510" y="402756"/>
                  </a:lnTo>
                  <a:lnTo>
                    <a:pt x="485348" y="390609"/>
                  </a:lnTo>
                  <a:lnTo>
                    <a:pt x="497186" y="377236"/>
                  </a:lnTo>
                  <a:lnTo>
                    <a:pt x="509024" y="362642"/>
                  </a:lnTo>
                  <a:lnTo>
                    <a:pt x="520861" y="346868"/>
                  </a:lnTo>
                  <a:lnTo>
                    <a:pt x="532699" y="329995"/>
                  </a:lnTo>
                  <a:lnTo>
                    <a:pt x="544537" y="312148"/>
                  </a:lnTo>
                  <a:lnTo>
                    <a:pt x="556375" y="293489"/>
                  </a:lnTo>
                  <a:lnTo>
                    <a:pt x="568213" y="274221"/>
                  </a:lnTo>
                  <a:lnTo>
                    <a:pt x="580050" y="254574"/>
                  </a:lnTo>
                  <a:lnTo>
                    <a:pt x="591888" y="234799"/>
                  </a:lnTo>
                  <a:lnTo>
                    <a:pt x="603726" y="215152"/>
                  </a:lnTo>
                  <a:lnTo>
                    <a:pt x="615564" y="195883"/>
                  </a:lnTo>
                  <a:lnTo>
                    <a:pt x="627401" y="177225"/>
                  </a:lnTo>
                  <a:lnTo>
                    <a:pt x="639239" y="159377"/>
                  </a:lnTo>
                  <a:lnTo>
                    <a:pt x="651077" y="142505"/>
                  </a:lnTo>
                  <a:lnTo>
                    <a:pt x="662915" y="126731"/>
                  </a:lnTo>
                  <a:lnTo>
                    <a:pt x="674752" y="112137"/>
                  </a:lnTo>
                  <a:lnTo>
                    <a:pt x="686590" y="98763"/>
                  </a:lnTo>
                  <a:lnTo>
                    <a:pt x="698428" y="86616"/>
                  </a:lnTo>
                  <a:lnTo>
                    <a:pt x="710266" y="75671"/>
                  </a:lnTo>
                  <a:lnTo>
                    <a:pt x="722104" y="65880"/>
                  </a:lnTo>
                  <a:lnTo>
                    <a:pt x="733941" y="57178"/>
                  </a:lnTo>
                  <a:lnTo>
                    <a:pt x="745779" y="49489"/>
                  </a:lnTo>
                  <a:lnTo>
                    <a:pt x="757617" y="42728"/>
                  </a:lnTo>
                  <a:lnTo>
                    <a:pt x="769455" y="36810"/>
                  </a:lnTo>
                  <a:lnTo>
                    <a:pt x="781292" y="31651"/>
                  </a:lnTo>
                  <a:lnTo>
                    <a:pt x="793130" y="27168"/>
                  </a:lnTo>
                  <a:lnTo>
                    <a:pt x="804968" y="23284"/>
                  </a:lnTo>
                  <a:lnTo>
                    <a:pt x="816806" y="19929"/>
                  </a:lnTo>
                  <a:lnTo>
                    <a:pt x="828643" y="17035"/>
                  </a:lnTo>
                  <a:lnTo>
                    <a:pt x="840481" y="14546"/>
                  </a:lnTo>
                  <a:lnTo>
                    <a:pt x="852319" y="12407"/>
                  </a:lnTo>
                  <a:lnTo>
                    <a:pt x="864157" y="10572"/>
                  </a:lnTo>
                  <a:lnTo>
                    <a:pt x="875995" y="9000"/>
                  </a:lnTo>
                  <a:lnTo>
                    <a:pt x="887832" y="7654"/>
                  </a:lnTo>
                  <a:lnTo>
                    <a:pt x="899670" y="6503"/>
                  </a:lnTo>
                  <a:lnTo>
                    <a:pt x="911508" y="5519"/>
                  </a:lnTo>
                  <a:lnTo>
                    <a:pt x="923346" y="4680"/>
                  </a:lnTo>
                  <a:lnTo>
                    <a:pt x="935183" y="3963"/>
                  </a:lnTo>
                  <a:lnTo>
                    <a:pt x="947021" y="3351"/>
                  </a:lnTo>
                  <a:lnTo>
                    <a:pt x="958859" y="2830"/>
                  </a:lnTo>
                  <a:lnTo>
                    <a:pt x="970697" y="2385"/>
                  </a:lnTo>
                  <a:lnTo>
                    <a:pt x="982534" y="2006"/>
                  </a:lnTo>
                  <a:lnTo>
                    <a:pt x="994372" y="1684"/>
                  </a:lnTo>
                  <a:lnTo>
                    <a:pt x="1006210" y="1409"/>
                  </a:lnTo>
                  <a:lnTo>
                    <a:pt x="1018048" y="1174"/>
                  </a:lnTo>
                  <a:lnTo>
                    <a:pt x="1029886" y="975"/>
                  </a:lnTo>
                  <a:lnTo>
                    <a:pt x="1041723" y="805"/>
                  </a:lnTo>
                  <a:lnTo>
                    <a:pt x="1053561" y="661"/>
                  </a:lnTo>
                  <a:lnTo>
                    <a:pt x="1065399" y="538"/>
                  </a:lnTo>
                  <a:lnTo>
                    <a:pt x="1077237" y="433"/>
                  </a:lnTo>
                  <a:lnTo>
                    <a:pt x="1089074" y="344"/>
                  </a:lnTo>
                  <a:lnTo>
                    <a:pt x="1100912" y="268"/>
                  </a:lnTo>
                  <a:lnTo>
                    <a:pt x="1112750" y="204"/>
                  </a:lnTo>
                  <a:lnTo>
                    <a:pt x="1124588" y="149"/>
                  </a:lnTo>
                  <a:lnTo>
                    <a:pt x="1136426" y="102"/>
                  </a:lnTo>
                  <a:lnTo>
                    <a:pt x="1148263" y="62"/>
                  </a:lnTo>
                  <a:lnTo>
                    <a:pt x="1160101" y="28"/>
                  </a:lnTo>
                  <a:lnTo>
                    <a:pt x="1171939" y="0"/>
                  </a:lnTo>
                  <a:lnTo>
                    <a:pt x="1171939" y="164"/>
                  </a:lnTo>
                  <a:lnTo>
                    <a:pt x="1183777" y="221"/>
                  </a:lnTo>
                  <a:lnTo>
                    <a:pt x="1195614" y="289"/>
                  </a:lnTo>
                  <a:lnTo>
                    <a:pt x="1207452" y="369"/>
                  </a:lnTo>
                  <a:lnTo>
                    <a:pt x="1219290" y="462"/>
                  </a:lnTo>
                  <a:lnTo>
                    <a:pt x="1231128" y="572"/>
                  </a:lnTo>
                  <a:lnTo>
                    <a:pt x="1242965" y="701"/>
                  </a:lnTo>
                  <a:lnTo>
                    <a:pt x="1254803" y="853"/>
                  </a:lnTo>
                  <a:lnTo>
                    <a:pt x="1266641" y="1031"/>
                  </a:lnTo>
                  <a:lnTo>
                    <a:pt x="1278479" y="1240"/>
                  </a:lnTo>
                  <a:lnTo>
                    <a:pt x="1290317" y="1486"/>
                  </a:lnTo>
                  <a:lnTo>
                    <a:pt x="1302154" y="1775"/>
                  </a:lnTo>
                  <a:lnTo>
                    <a:pt x="1313992" y="2115"/>
                  </a:lnTo>
                  <a:lnTo>
                    <a:pt x="1325830" y="2514"/>
                  </a:lnTo>
                  <a:lnTo>
                    <a:pt x="1337668" y="2982"/>
                  </a:lnTo>
                  <a:lnTo>
                    <a:pt x="1349505" y="3532"/>
                  </a:lnTo>
                  <a:lnTo>
                    <a:pt x="1361343" y="4177"/>
                  </a:lnTo>
                  <a:lnTo>
                    <a:pt x="1373181" y="4935"/>
                  </a:lnTo>
                  <a:lnTo>
                    <a:pt x="1385019" y="5824"/>
                  </a:lnTo>
                  <a:lnTo>
                    <a:pt x="1396856" y="6867"/>
                  </a:lnTo>
                  <a:lnTo>
                    <a:pt x="1408694" y="8090"/>
                  </a:lnTo>
                  <a:lnTo>
                    <a:pt x="1420532" y="9524"/>
                  </a:lnTo>
                  <a:lnTo>
                    <a:pt x="1432370" y="11204"/>
                  </a:lnTo>
                  <a:lnTo>
                    <a:pt x="1444208" y="13170"/>
                  </a:lnTo>
                  <a:lnTo>
                    <a:pt x="1456045" y="15472"/>
                  </a:lnTo>
                  <a:lnTo>
                    <a:pt x="1467883" y="18164"/>
                  </a:lnTo>
                  <a:lnTo>
                    <a:pt x="1479721" y="21308"/>
                  </a:lnTo>
                  <a:lnTo>
                    <a:pt x="1491559" y="24978"/>
                  </a:lnTo>
                  <a:lnTo>
                    <a:pt x="1503396" y="29256"/>
                  </a:lnTo>
                  <a:lnTo>
                    <a:pt x="1515234" y="34235"/>
                  </a:lnTo>
                  <a:lnTo>
                    <a:pt x="1527072" y="40022"/>
                  </a:lnTo>
                  <a:lnTo>
                    <a:pt x="1538910" y="46733"/>
                  </a:lnTo>
                  <a:lnTo>
                    <a:pt x="1550748" y="54501"/>
                  </a:lnTo>
                  <a:lnTo>
                    <a:pt x="1562585" y="63466"/>
                  </a:lnTo>
                  <a:lnTo>
                    <a:pt x="1574423" y="73785"/>
                  </a:lnTo>
                  <a:lnTo>
                    <a:pt x="1586261" y="85620"/>
                  </a:lnTo>
                  <a:lnTo>
                    <a:pt x="1598099" y="99142"/>
                  </a:lnTo>
                  <a:lnTo>
                    <a:pt x="1609936" y="114522"/>
                  </a:lnTo>
                  <a:lnTo>
                    <a:pt x="1621774" y="131925"/>
                  </a:lnTo>
                  <a:lnTo>
                    <a:pt x="1633612" y="151507"/>
                  </a:lnTo>
                  <a:lnTo>
                    <a:pt x="1645450" y="173397"/>
                  </a:lnTo>
                  <a:lnTo>
                    <a:pt x="1657287" y="197691"/>
                  </a:lnTo>
                  <a:lnTo>
                    <a:pt x="1669125" y="224438"/>
                  </a:lnTo>
                  <a:lnTo>
                    <a:pt x="1680963" y="253626"/>
                  </a:lnTo>
                  <a:lnTo>
                    <a:pt x="1692801" y="285174"/>
                  </a:lnTo>
                  <a:lnTo>
                    <a:pt x="1704639" y="318919"/>
                  </a:lnTo>
                  <a:lnTo>
                    <a:pt x="1716476" y="354614"/>
                  </a:lnTo>
                  <a:lnTo>
                    <a:pt x="1728314" y="391932"/>
                  </a:lnTo>
                  <a:lnTo>
                    <a:pt x="1740152" y="430468"/>
                  </a:lnTo>
                  <a:lnTo>
                    <a:pt x="1751990" y="469762"/>
                  </a:lnTo>
                  <a:lnTo>
                    <a:pt x="1763827" y="509312"/>
                  </a:lnTo>
                  <a:lnTo>
                    <a:pt x="1775665" y="548606"/>
                  </a:lnTo>
                  <a:lnTo>
                    <a:pt x="1787503" y="587142"/>
                  </a:lnTo>
                  <a:lnTo>
                    <a:pt x="1799341" y="624460"/>
                  </a:lnTo>
                  <a:lnTo>
                    <a:pt x="1811178" y="660155"/>
                  </a:lnTo>
                  <a:lnTo>
                    <a:pt x="1823016" y="693900"/>
                  </a:lnTo>
                  <a:lnTo>
                    <a:pt x="1834854" y="725448"/>
                  </a:lnTo>
                  <a:lnTo>
                    <a:pt x="1846692" y="754636"/>
                  </a:lnTo>
                  <a:lnTo>
                    <a:pt x="1858530" y="781383"/>
                  </a:lnTo>
                  <a:lnTo>
                    <a:pt x="1870367" y="805677"/>
                  </a:lnTo>
                  <a:lnTo>
                    <a:pt x="1882205" y="827567"/>
                  </a:lnTo>
                  <a:lnTo>
                    <a:pt x="1894043" y="847149"/>
                  </a:lnTo>
                  <a:lnTo>
                    <a:pt x="1905881" y="864552"/>
                  </a:lnTo>
                  <a:lnTo>
                    <a:pt x="1917718" y="879932"/>
                  </a:lnTo>
                  <a:lnTo>
                    <a:pt x="1929556" y="893454"/>
                  </a:lnTo>
                  <a:lnTo>
                    <a:pt x="1941394" y="905289"/>
                  </a:lnTo>
                  <a:lnTo>
                    <a:pt x="1953232" y="915608"/>
                  </a:lnTo>
                  <a:lnTo>
                    <a:pt x="1965069" y="924573"/>
                  </a:lnTo>
                  <a:lnTo>
                    <a:pt x="1976907" y="932341"/>
                  </a:lnTo>
                  <a:lnTo>
                    <a:pt x="1988745" y="939052"/>
                  </a:lnTo>
                  <a:lnTo>
                    <a:pt x="2000583" y="944839"/>
                  </a:lnTo>
                  <a:lnTo>
                    <a:pt x="2012421" y="949818"/>
                  </a:lnTo>
                  <a:lnTo>
                    <a:pt x="2024258" y="954096"/>
                  </a:lnTo>
                  <a:lnTo>
                    <a:pt x="2036096" y="957766"/>
                  </a:lnTo>
                  <a:lnTo>
                    <a:pt x="2047934" y="960910"/>
                  </a:lnTo>
                  <a:lnTo>
                    <a:pt x="2059772" y="963602"/>
                  </a:lnTo>
                  <a:lnTo>
                    <a:pt x="2071609" y="965904"/>
                  </a:lnTo>
                  <a:lnTo>
                    <a:pt x="2083447" y="967870"/>
                  </a:lnTo>
                  <a:lnTo>
                    <a:pt x="2095285" y="969550"/>
                  </a:lnTo>
                  <a:lnTo>
                    <a:pt x="2107123" y="970984"/>
                  </a:lnTo>
                  <a:lnTo>
                    <a:pt x="2118961" y="972207"/>
                  </a:lnTo>
                  <a:lnTo>
                    <a:pt x="2130798" y="973250"/>
                  </a:lnTo>
                  <a:lnTo>
                    <a:pt x="2142636" y="974139"/>
                  </a:lnTo>
                  <a:lnTo>
                    <a:pt x="2154474" y="974897"/>
                  </a:lnTo>
                  <a:lnTo>
                    <a:pt x="2166312" y="975542"/>
                  </a:lnTo>
                  <a:lnTo>
                    <a:pt x="2178149" y="976092"/>
                  </a:lnTo>
                  <a:lnTo>
                    <a:pt x="2189987" y="976560"/>
                  </a:lnTo>
                  <a:lnTo>
                    <a:pt x="2201825" y="976959"/>
                  </a:lnTo>
                  <a:lnTo>
                    <a:pt x="2213663" y="977299"/>
                  </a:lnTo>
                  <a:lnTo>
                    <a:pt x="2225500" y="977588"/>
                  </a:lnTo>
                  <a:lnTo>
                    <a:pt x="2237338" y="977834"/>
                  </a:lnTo>
                  <a:lnTo>
                    <a:pt x="2249176" y="978043"/>
                  </a:lnTo>
                  <a:lnTo>
                    <a:pt x="2261014" y="978221"/>
                  </a:lnTo>
                  <a:lnTo>
                    <a:pt x="2272852" y="978373"/>
                  </a:lnTo>
                  <a:lnTo>
                    <a:pt x="2284689" y="978502"/>
                  </a:lnTo>
                  <a:lnTo>
                    <a:pt x="2296527" y="978612"/>
                  </a:lnTo>
                  <a:lnTo>
                    <a:pt x="2308365" y="978705"/>
                  </a:lnTo>
                  <a:lnTo>
                    <a:pt x="2320203" y="978785"/>
                  </a:lnTo>
                  <a:lnTo>
                    <a:pt x="2332040" y="978853"/>
                  </a:lnTo>
                  <a:lnTo>
                    <a:pt x="2343878" y="978910"/>
                  </a:lnTo>
                  <a:lnTo>
                    <a:pt x="2343878" y="979157"/>
                  </a:lnTo>
                  <a:lnTo>
                    <a:pt x="2355716" y="979142"/>
                  </a:lnTo>
                  <a:lnTo>
                    <a:pt x="2367554" y="979125"/>
                  </a:lnTo>
                  <a:lnTo>
                    <a:pt x="2379391" y="979105"/>
                  </a:lnTo>
                  <a:lnTo>
                    <a:pt x="2391229" y="979082"/>
                  </a:lnTo>
                  <a:lnTo>
                    <a:pt x="2403067" y="979055"/>
                  </a:lnTo>
                  <a:lnTo>
                    <a:pt x="2414905" y="979022"/>
                  </a:lnTo>
                  <a:lnTo>
                    <a:pt x="2426743" y="978984"/>
                  </a:lnTo>
                  <a:lnTo>
                    <a:pt x="2438580" y="978940"/>
                  </a:lnTo>
                  <a:lnTo>
                    <a:pt x="2450418" y="978887"/>
                  </a:lnTo>
                  <a:lnTo>
                    <a:pt x="2462256" y="978826"/>
                  </a:lnTo>
                  <a:lnTo>
                    <a:pt x="2474094" y="978754"/>
                  </a:lnTo>
                  <a:lnTo>
                    <a:pt x="2485931" y="978669"/>
                  </a:lnTo>
                  <a:lnTo>
                    <a:pt x="2497769" y="978569"/>
                  </a:lnTo>
                  <a:lnTo>
                    <a:pt x="2509607" y="978452"/>
                  </a:lnTo>
                  <a:lnTo>
                    <a:pt x="2521445" y="978315"/>
                  </a:lnTo>
                  <a:lnTo>
                    <a:pt x="2533283" y="978153"/>
                  </a:lnTo>
                  <a:lnTo>
                    <a:pt x="2545120" y="977964"/>
                  </a:lnTo>
                  <a:lnTo>
                    <a:pt x="2556958" y="977742"/>
                  </a:lnTo>
                  <a:lnTo>
                    <a:pt x="2568796" y="977481"/>
                  </a:lnTo>
                  <a:lnTo>
                    <a:pt x="2580634" y="977175"/>
                  </a:lnTo>
                  <a:lnTo>
                    <a:pt x="2592471" y="976817"/>
                  </a:lnTo>
                  <a:lnTo>
                    <a:pt x="2604309" y="976397"/>
                  </a:lnTo>
                  <a:lnTo>
                    <a:pt x="2616147" y="975905"/>
                  </a:lnTo>
                  <a:lnTo>
                    <a:pt x="2627985" y="975329"/>
                  </a:lnTo>
                  <a:lnTo>
                    <a:pt x="2639822" y="974657"/>
                  </a:lnTo>
                  <a:lnTo>
                    <a:pt x="2651660" y="973870"/>
                  </a:lnTo>
                  <a:lnTo>
                    <a:pt x="2663498" y="972953"/>
                  </a:lnTo>
                  <a:lnTo>
                    <a:pt x="2675336" y="971884"/>
                  </a:lnTo>
                  <a:lnTo>
                    <a:pt x="2687174" y="970639"/>
                  </a:lnTo>
                  <a:lnTo>
                    <a:pt x="2699011" y="969192"/>
                  </a:lnTo>
                  <a:lnTo>
                    <a:pt x="2710849" y="967514"/>
                  </a:lnTo>
                  <a:lnTo>
                    <a:pt x="2722687" y="965572"/>
                  </a:lnTo>
                  <a:lnTo>
                    <a:pt x="2734525" y="963331"/>
                  </a:lnTo>
                  <a:lnTo>
                    <a:pt x="2746362" y="960751"/>
                  </a:lnTo>
                  <a:lnTo>
                    <a:pt x="2758200" y="957792"/>
                  </a:lnTo>
                  <a:lnTo>
                    <a:pt x="2770038" y="954412"/>
                  </a:lnTo>
                  <a:lnTo>
                    <a:pt x="2781876" y="950567"/>
                  </a:lnTo>
                  <a:lnTo>
                    <a:pt x="2793713" y="946216"/>
                  </a:lnTo>
                  <a:lnTo>
                    <a:pt x="2805551" y="941321"/>
                  </a:lnTo>
                  <a:lnTo>
                    <a:pt x="2817389" y="935848"/>
                  </a:lnTo>
                  <a:lnTo>
                    <a:pt x="2829227" y="929775"/>
                  </a:lnTo>
                  <a:lnTo>
                    <a:pt x="2841065" y="923088"/>
                  </a:lnTo>
                  <a:lnTo>
                    <a:pt x="2852902" y="915791"/>
                  </a:lnTo>
                  <a:lnTo>
                    <a:pt x="2864740" y="907904"/>
                  </a:lnTo>
                  <a:lnTo>
                    <a:pt x="2876578" y="899468"/>
                  </a:lnTo>
                  <a:lnTo>
                    <a:pt x="2888416" y="890544"/>
                  </a:lnTo>
                  <a:lnTo>
                    <a:pt x="2900253" y="881215"/>
                  </a:lnTo>
                  <a:lnTo>
                    <a:pt x="2912091" y="871580"/>
                  </a:lnTo>
                  <a:lnTo>
                    <a:pt x="2923929" y="861757"/>
                  </a:lnTo>
                  <a:lnTo>
                    <a:pt x="2935767" y="851870"/>
                  </a:lnTo>
                  <a:lnTo>
                    <a:pt x="2947604" y="842046"/>
                  </a:lnTo>
                  <a:lnTo>
                    <a:pt x="2959442" y="832412"/>
                  </a:lnTo>
                  <a:lnTo>
                    <a:pt x="2971280" y="823083"/>
                  </a:lnTo>
                  <a:lnTo>
                    <a:pt x="2983118" y="814159"/>
                  </a:lnTo>
                  <a:lnTo>
                    <a:pt x="2994956" y="805723"/>
                  </a:lnTo>
                  <a:lnTo>
                    <a:pt x="3006793" y="797836"/>
                  </a:lnTo>
                  <a:lnTo>
                    <a:pt x="3018631" y="790539"/>
                  </a:lnTo>
                  <a:lnTo>
                    <a:pt x="3030469" y="783852"/>
                  </a:lnTo>
                  <a:lnTo>
                    <a:pt x="3042307" y="777778"/>
                  </a:lnTo>
                  <a:lnTo>
                    <a:pt x="3054144" y="772306"/>
                  </a:lnTo>
                  <a:lnTo>
                    <a:pt x="3065982" y="767410"/>
                  </a:lnTo>
                  <a:lnTo>
                    <a:pt x="3077820" y="763059"/>
                  </a:lnTo>
                  <a:lnTo>
                    <a:pt x="3089658" y="759215"/>
                  </a:lnTo>
                  <a:lnTo>
                    <a:pt x="3101496" y="755834"/>
                  </a:lnTo>
                  <a:lnTo>
                    <a:pt x="3113333" y="752875"/>
                  </a:lnTo>
                  <a:lnTo>
                    <a:pt x="3125171" y="750296"/>
                  </a:lnTo>
                  <a:lnTo>
                    <a:pt x="3137009" y="748054"/>
                  </a:lnTo>
                  <a:lnTo>
                    <a:pt x="3148847" y="746112"/>
                  </a:lnTo>
                  <a:lnTo>
                    <a:pt x="3160684" y="744434"/>
                  </a:lnTo>
                  <a:lnTo>
                    <a:pt x="3172522" y="742988"/>
                  </a:lnTo>
                  <a:lnTo>
                    <a:pt x="3184360" y="741743"/>
                  </a:lnTo>
                  <a:lnTo>
                    <a:pt x="3196198" y="740674"/>
                  </a:lnTo>
                  <a:lnTo>
                    <a:pt x="3208035" y="739756"/>
                  </a:lnTo>
                  <a:lnTo>
                    <a:pt x="3219873" y="738970"/>
                  </a:lnTo>
                  <a:lnTo>
                    <a:pt x="3231711" y="738297"/>
                  </a:lnTo>
                  <a:lnTo>
                    <a:pt x="3243549" y="737722"/>
                  </a:lnTo>
                  <a:lnTo>
                    <a:pt x="3255387" y="737230"/>
                  </a:lnTo>
                  <a:lnTo>
                    <a:pt x="3267224" y="736810"/>
                  </a:lnTo>
                  <a:lnTo>
                    <a:pt x="3279062" y="736452"/>
                  </a:lnTo>
                  <a:lnTo>
                    <a:pt x="3290900" y="736146"/>
                  </a:lnTo>
                  <a:lnTo>
                    <a:pt x="3302738" y="735885"/>
                  </a:lnTo>
                  <a:lnTo>
                    <a:pt x="3314575" y="735663"/>
                  </a:lnTo>
                  <a:lnTo>
                    <a:pt x="3326413" y="735473"/>
                  </a:lnTo>
                  <a:lnTo>
                    <a:pt x="3338251" y="735312"/>
                  </a:lnTo>
                  <a:lnTo>
                    <a:pt x="3350089" y="735175"/>
                  </a:lnTo>
                  <a:lnTo>
                    <a:pt x="3361926" y="735057"/>
                  </a:lnTo>
                  <a:lnTo>
                    <a:pt x="3373764" y="734958"/>
                  </a:lnTo>
                  <a:lnTo>
                    <a:pt x="3385602" y="734873"/>
                  </a:lnTo>
                  <a:lnTo>
                    <a:pt x="3397440" y="734801"/>
                  </a:lnTo>
                  <a:lnTo>
                    <a:pt x="3409278" y="734739"/>
                  </a:lnTo>
                  <a:lnTo>
                    <a:pt x="3421115" y="734687"/>
                  </a:lnTo>
                  <a:lnTo>
                    <a:pt x="3432953" y="734642"/>
                  </a:lnTo>
                  <a:lnTo>
                    <a:pt x="3444791" y="734604"/>
                  </a:lnTo>
                  <a:lnTo>
                    <a:pt x="3456629" y="734572"/>
                  </a:lnTo>
                  <a:lnTo>
                    <a:pt x="3468466" y="734545"/>
                  </a:lnTo>
                  <a:lnTo>
                    <a:pt x="3480304" y="734521"/>
                  </a:lnTo>
                  <a:lnTo>
                    <a:pt x="3492142" y="734501"/>
                  </a:lnTo>
                  <a:lnTo>
                    <a:pt x="3503980" y="734484"/>
                  </a:lnTo>
                  <a:lnTo>
                    <a:pt x="3515818" y="734470"/>
                  </a:lnTo>
                  <a:lnTo>
                    <a:pt x="3515818" y="734224"/>
                  </a:lnTo>
                  <a:lnTo>
                    <a:pt x="3527655" y="734195"/>
                  </a:lnTo>
                  <a:lnTo>
                    <a:pt x="3539493" y="734161"/>
                  </a:lnTo>
                  <a:lnTo>
                    <a:pt x="3551331" y="734121"/>
                  </a:lnTo>
                  <a:lnTo>
                    <a:pt x="3563169" y="734074"/>
                  </a:lnTo>
                  <a:lnTo>
                    <a:pt x="3575006" y="734020"/>
                  </a:lnTo>
                  <a:lnTo>
                    <a:pt x="3586844" y="733955"/>
                  </a:lnTo>
                  <a:lnTo>
                    <a:pt x="3598682" y="733879"/>
                  </a:lnTo>
                  <a:lnTo>
                    <a:pt x="3610520" y="733790"/>
                  </a:lnTo>
                  <a:lnTo>
                    <a:pt x="3622357" y="733685"/>
                  </a:lnTo>
                  <a:lnTo>
                    <a:pt x="3634195" y="733562"/>
                  </a:lnTo>
                  <a:lnTo>
                    <a:pt x="3646033" y="733418"/>
                  </a:lnTo>
                  <a:lnTo>
                    <a:pt x="3657871" y="733248"/>
                  </a:lnTo>
                  <a:lnTo>
                    <a:pt x="3669709" y="733049"/>
                  </a:lnTo>
                  <a:lnTo>
                    <a:pt x="3681546" y="732815"/>
                  </a:lnTo>
                  <a:lnTo>
                    <a:pt x="3693384" y="732540"/>
                  </a:lnTo>
                  <a:lnTo>
                    <a:pt x="3705222" y="732217"/>
                  </a:lnTo>
                  <a:lnTo>
                    <a:pt x="3717060" y="731838"/>
                  </a:lnTo>
                  <a:lnTo>
                    <a:pt x="3728897" y="731393"/>
                  </a:lnTo>
                  <a:lnTo>
                    <a:pt x="3740735" y="730872"/>
                  </a:lnTo>
                  <a:lnTo>
                    <a:pt x="3752573" y="730260"/>
                  </a:lnTo>
                  <a:lnTo>
                    <a:pt x="3764411" y="729544"/>
                  </a:lnTo>
                  <a:lnTo>
                    <a:pt x="3776248" y="728704"/>
                  </a:lnTo>
                  <a:lnTo>
                    <a:pt x="3788086" y="727720"/>
                  </a:lnTo>
                  <a:lnTo>
                    <a:pt x="3799924" y="726569"/>
                  </a:lnTo>
                  <a:lnTo>
                    <a:pt x="3811762" y="725224"/>
                  </a:lnTo>
                  <a:lnTo>
                    <a:pt x="3823600" y="723651"/>
                  </a:lnTo>
                  <a:lnTo>
                    <a:pt x="3835437" y="721816"/>
                  </a:lnTo>
                  <a:lnTo>
                    <a:pt x="3847275" y="719678"/>
                  </a:lnTo>
                  <a:lnTo>
                    <a:pt x="3859113" y="717188"/>
                  </a:lnTo>
                  <a:lnTo>
                    <a:pt x="3870951" y="714295"/>
                  </a:lnTo>
                  <a:lnTo>
                    <a:pt x="3882788" y="710939"/>
                  </a:lnTo>
                  <a:lnTo>
                    <a:pt x="3894626" y="707055"/>
                  </a:lnTo>
                  <a:lnTo>
                    <a:pt x="3906464" y="702572"/>
                  </a:lnTo>
                  <a:lnTo>
                    <a:pt x="3918302" y="697413"/>
                  </a:lnTo>
                  <a:lnTo>
                    <a:pt x="3930139" y="691495"/>
                  </a:lnTo>
                  <a:lnTo>
                    <a:pt x="3941977" y="684734"/>
                  </a:lnTo>
                  <a:lnTo>
                    <a:pt x="3953815" y="677045"/>
                  </a:lnTo>
                  <a:lnTo>
                    <a:pt x="3965653" y="668343"/>
                  </a:lnTo>
                  <a:lnTo>
                    <a:pt x="3977491" y="658552"/>
                  </a:lnTo>
                  <a:lnTo>
                    <a:pt x="3989328" y="647607"/>
                  </a:lnTo>
                  <a:lnTo>
                    <a:pt x="4001166" y="635460"/>
                  </a:lnTo>
                  <a:lnTo>
                    <a:pt x="4013004" y="622087"/>
                  </a:lnTo>
                  <a:lnTo>
                    <a:pt x="4024842" y="607492"/>
                  </a:lnTo>
                  <a:lnTo>
                    <a:pt x="4036679" y="591719"/>
                  </a:lnTo>
                  <a:lnTo>
                    <a:pt x="4048517" y="574846"/>
                  </a:lnTo>
                  <a:lnTo>
                    <a:pt x="4060355" y="556998"/>
                  </a:lnTo>
                  <a:lnTo>
                    <a:pt x="4072193" y="538340"/>
                  </a:lnTo>
                  <a:lnTo>
                    <a:pt x="4084031" y="519071"/>
                  </a:lnTo>
                  <a:lnTo>
                    <a:pt x="4095868" y="499425"/>
                  </a:lnTo>
                  <a:lnTo>
                    <a:pt x="4107706" y="479649"/>
                  </a:lnTo>
                  <a:lnTo>
                    <a:pt x="4119544" y="460003"/>
                  </a:lnTo>
                  <a:lnTo>
                    <a:pt x="4131382" y="440734"/>
                  </a:lnTo>
                  <a:lnTo>
                    <a:pt x="4143219" y="422076"/>
                  </a:lnTo>
                  <a:lnTo>
                    <a:pt x="4155057" y="404228"/>
                  </a:lnTo>
                  <a:lnTo>
                    <a:pt x="4166895" y="387355"/>
                  </a:lnTo>
                  <a:lnTo>
                    <a:pt x="4178733" y="371582"/>
                  </a:lnTo>
                  <a:lnTo>
                    <a:pt x="4190570" y="356987"/>
                  </a:lnTo>
                  <a:lnTo>
                    <a:pt x="4202408" y="343614"/>
                  </a:lnTo>
                  <a:lnTo>
                    <a:pt x="4214246" y="331467"/>
                  </a:lnTo>
                  <a:lnTo>
                    <a:pt x="4226084" y="320522"/>
                  </a:lnTo>
                  <a:lnTo>
                    <a:pt x="4237922" y="310731"/>
                  </a:lnTo>
                  <a:lnTo>
                    <a:pt x="4249759" y="302029"/>
                  </a:lnTo>
                  <a:lnTo>
                    <a:pt x="4261597" y="294340"/>
                  </a:lnTo>
                  <a:lnTo>
                    <a:pt x="4273435" y="287579"/>
                  </a:lnTo>
                  <a:lnTo>
                    <a:pt x="4285273" y="281661"/>
                  </a:lnTo>
                  <a:lnTo>
                    <a:pt x="4297110" y="276502"/>
                  </a:lnTo>
                  <a:lnTo>
                    <a:pt x="4308948" y="272019"/>
                  </a:lnTo>
                  <a:lnTo>
                    <a:pt x="4320786" y="268135"/>
                  </a:lnTo>
                  <a:lnTo>
                    <a:pt x="4332624" y="264779"/>
                  </a:lnTo>
                  <a:lnTo>
                    <a:pt x="4344461" y="261886"/>
                  </a:lnTo>
                  <a:lnTo>
                    <a:pt x="4356299" y="259396"/>
                  </a:lnTo>
                  <a:lnTo>
                    <a:pt x="4368137" y="257258"/>
                  </a:lnTo>
                  <a:lnTo>
                    <a:pt x="4379975" y="255423"/>
                  </a:lnTo>
                  <a:lnTo>
                    <a:pt x="4391813" y="253850"/>
                  </a:lnTo>
                  <a:lnTo>
                    <a:pt x="4403650" y="252505"/>
                  </a:lnTo>
                  <a:lnTo>
                    <a:pt x="4415488" y="251354"/>
                  </a:lnTo>
                  <a:lnTo>
                    <a:pt x="4427326" y="250370"/>
                  </a:lnTo>
                  <a:lnTo>
                    <a:pt x="4439164" y="249530"/>
                  </a:lnTo>
                  <a:lnTo>
                    <a:pt x="4451001" y="248814"/>
                  </a:lnTo>
                  <a:lnTo>
                    <a:pt x="4462839" y="248202"/>
                  </a:lnTo>
                  <a:lnTo>
                    <a:pt x="4474677" y="247681"/>
                  </a:lnTo>
                  <a:lnTo>
                    <a:pt x="4486515" y="247236"/>
                  </a:lnTo>
                  <a:lnTo>
                    <a:pt x="4498352" y="246857"/>
                  </a:lnTo>
                  <a:lnTo>
                    <a:pt x="4510190" y="246534"/>
                  </a:lnTo>
                  <a:lnTo>
                    <a:pt x="4522028" y="246259"/>
                  </a:lnTo>
                  <a:lnTo>
                    <a:pt x="4533866" y="246025"/>
                  </a:lnTo>
                  <a:lnTo>
                    <a:pt x="4545704" y="245826"/>
                  </a:lnTo>
                  <a:lnTo>
                    <a:pt x="4557541" y="245656"/>
                  </a:lnTo>
                  <a:lnTo>
                    <a:pt x="4569379" y="245512"/>
                  </a:lnTo>
                  <a:lnTo>
                    <a:pt x="4581217" y="245389"/>
                  </a:lnTo>
                  <a:lnTo>
                    <a:pt x="4593055" y="245284"/>
                  </a:lnTo>
                  <a:lnTo>
                    <a:pt x="4604892" y="245195"/>
                  </a:lnTo>
                  <a:lnTo>
                    <a:pt x="4616730" y="245119"/>
                  </a:lnTo>
                  <a:lnTo>
                    <a:pt x="4628568" y="245054"/>
                  </a:lnTo>
                  <a:lnTo>
                    <a:pt x="4640406" y="245000"/>
                  </a:lnTo>
                  <a:lnTo>
                    <a:pt x="4652244" y="244953"/>
                  </a:lnTo>
                  <a:lnTo>
                    <a:pt x="4664081" y="244913"/>
                  </a:lnTo>
                  <a:lnTo>
                    <a:pt x="4675919" y="244879"/>
                  </a:lnTo>
                  <a:lnTo>
                    <a:pt x="4687757" y="24485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639621"/>
              <a:ext cx="4687757" cy="979321"/>
            </a:xfrm>
            <a:custGeom>
              <a:avLst/>
              <a:pathLst>
                <a:path w="4687757" h="97932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246"/>
                  </a:lnTo>
                  <a:lnTo>
                    <a:pt x="1183777" y="289"/>
                  </a:lnTo>
                  <a:lnTo>
                    <a:pt x="1195614" y="340"/>
                  </a:lnTo>
                  <a:lnTo>
                    <a:pt x="1207452" y="399"/>
                  </a:lnTo>
                  <a:lnTo>
                    <a:pt x="1219290" y="470"/>
                  </a:lnTo>
                  <a:lnTo>
                    <a:pt x="1231128" y="552"/>
                  </a:lnTo>
                  <a:lnTo>
                    <a:pt x="1242965" y="649"/>
                  </a:lnTo>
                  <a:lnTo>
                    <a:pt x="1254803" y="763"/>
                  </a:lnTo>
                  <a:lnTo>
                    <a:pt x="1266641" y="896"/>
                  </a:lnTo>
                  <a:lnTo>
                    <a:pt x="1278479" y="1053"/>
                  </a:lnTo>
                  <a:lnTo>
                    <a:pt x="1290317" y="1238"/>
                  </a:lnTo>
                  <a:lnTo>
                    <a:pt x="1302154" y="1455"/>
                  </a:lnTo>
                  <a:lnTo>
                    <a:pt x="1313992" y="1709"/>
                  </a:lnTo>
                  <a:lnTo>
                    <a:pt x="1325830" y="2008"/>
                  </a:lnTo>
                  <a:lnTo>
                    <a:pt x="1337668" y="2360"/>
                  </a:lnTo>
                  <a:lnTo>
                    <a:pt x="1349505" y="2772"/>
                  </a:lnTo>
                  <a:lnTo>
                    <a:pt x="1361343" y="3256"/>
                  </a:lnTo>
                  <a:lnTo>
                    <a:pt x="1373181" y="3824"/>
                  </a:lnTo>
                  <a:lnTo>
                    <a:pt x="1385019" y="4491"/>
                  </a:lnTo>
                  <a:lnTo>
                    <a:pt x="1396856" y="5273"/>
                  </a:lnTo>
                  <a:lnTo>
                    <a:pt x="1408694" y="6191"/>
                  </a:lnTo>
                  <a:lnTo>
                    <a:pt x="1420532" y="7266"/>
                  </a:lnTo>
                  <a:lnTo>
                    <a:pt x="1432370" y="8526"/>
                  </a:lnTo>
                  <a:lnTo>
                    <a:pt x="1444208" y="10001"/>
                  </a:lnTo>
                  <a:lnTo>
                    <a:pt x="1456045" y="11727"/>
                  </a:lnTo>
                  <a:lnTo>
                    <a:pt x="1467883" y="13746"/>
                  </a:lnTo>
                  <a:lnTo>
                    <a:pt x="1479721" y="16104"/>
                  </a:lnTo>
                  <a:lnTo>
                    <a:pt x="1491559" y="18857"/>
                  </a:lnTo>
                  <a:lnTo>
                    <a:pt x="1503396" y="22065"/>
                  </a:lnTo>
                  <a:lnTo>
                    <a:pt x="1515234" y="25800"/>
                  </a:lnTo>
                  <a:lnTo>
                    <a:pt x="1527072" y="30139"/>
                  </a:lnTo>
                  <a:lnTo>
                    <a:pt x="1538910" y="35173"/>
                  </a:lnTo>
                  <a:lnTo>
                    <a:pt x="1550748" y="40998"/>
                  </a:lnTo>
                  <a:lnTo>
                    <a:pt x="1562585" y="47723"/>
                  </a:lnTo>
                  <a:lnTo>
                    <a:pt x="1574423" y="55462"/>
                  </a:lnTo>
                  <a:lnTo>
                    <a:pt x="1586261" y="64338"/>
                  </a:lnTo>
                  <a:lnTo>
                    <a:pt x="1598099" y="74480"/>
                  </a:lnTo>
                  <a:lnTo>
                    <a:pt x="1609936" y="86014"/>
                  </a:lnTo>
                  <a:lnTo>
                    <a:pt x="1621774" y="99067"/>
                  </a:lnTo>
                  <a:lnTo>
                    <a:pt x="1633612" y="113753"/>
                  </a:lnTo>
                  <a:lnTo>
                    <a:pt x="1645450" y="130171"/>
                  </a:lnTo>
                  <a:lnTo>
                    <a:pt x="1657287" y="148391"/>
                  </a:lnTo>
                  <a:lnTo>
                    <a:pt x="1669125" y="168451"/>
                  </a:lnTo>
                  <a:lnTo>
                    <a:pt x="1680963" y="190343"/>
                  </a:lnTo>
                  <a:lnTo>
                    <a:pt x="1692801" y="214003"/>
                  </a:lnTo>
                  <a:lnTo>
                    <a:pt x="1704639" y="239312"/>
                  </a:lnTo>
                  <a:lnTo>
                    <a:pt x="1716476" y="266084"/>
                  </a:lnTo>
                  <a:lnTo>
                    <a:pt x="1728314" y="294072"/>
                  </a:lnTo>
                  <a:lnTo>
                    <a:pt x="1740152" y="322974"/>
                  </a:lnTo>
                  <a:lnTo>
                    <a:pt x="1751990" y="352444"/>
                  </a:lnTo>
                  <a:lnTo>
                    <a:pt x="1763827" y="382107"/>
                  </a:lnTo>
                  <a:lnTo>
                    <a:pt x="1775665" y="411577"/>
                  </a:lnTo>
                  <a:lnTo>
                    <a:pt x="1787503" y="440480"/>
                  </a:lnTo>
                  <a:lnTo>
                    <a:pt x="1799341" y="468468"/>
                  </a:lnTo>
                  <a:lnTo>
                    <a:pt x="1811178" y="495240"/>
                  </a:lnTo>
                  <a:lnTo>
                    <a:pt x="1823016" y="520548"/>
                  </a:lnTo>
                  <a:lnTo>
                    <a:pt x="1834854" y="544209"/>
                  </a:lnTo>
                  <a:lnTo>
                    <a:pt x="1846692" y="566100"/>
                  </a:lnTo>
                  <a:lnTo>
                    <a:pt x="1858530" y="586160"/>
                  </a:lnTo>
                  <a:lnTo>
                    <a:pt x="1870367" y="604381"/>
                  </a:lnTo>
                  <a:lnTo>
                    <a:pt x="1882205" y="620798"/>
                  </a:lnTo>
                  <a:lnTo>
                    <a:pt x="1894043" y="635484"/>
                  </a:lnTo>
                  <a:lnTo>
                    <a:pt x="1905881" y="648537"/>
                  </a:lnTo>
                  <a:lnTo>
                    <a:pt x="1917718" y="660072"/>
                  </a:lnTo>
                  <a:lnTo>
                    <a:pt x="1929556" y="670213"/>
                  </a:lnTo>
                  <a:lnTo>
                    <a:pt x="1941394" y="679090"/>
                  </a:lnTo>
                  <a:lnTo>
                    <a:pt x="1953232" y="686829"/>
                  </a:lnTo>
                  <a:lnTo>
                    <a:pt x="1965069" y="693553"/>
                  </a:lnTo>
                  <a:lnTo>
                    <a:pt x="1976907" y="699379"/>
                  </a:lnTo>
                  <a:lnTo>
                    <a:pt x="1988745" y="704412"/>
                  </a:lnTo>
                  <a:lnTo>
                    <a:pt x="2000583" y="708752"/>
                  </a:lnTo>
                  <a:lnTo>
                    <a:pt x="2012421" y="712487"/>
                  </a:lnTo>
                  <a:lnTo>
                    <a:pt x="2024258" y="715695"/>
                  </a:lnTo>
                  <a:lnTo>
                    <a:pt x="2036096" y="718447"/>
                  </a:lnTo>
                  <a:lnTo>
                    <a:pt x="2047934" y="720806"/>
                  </a:lnTo>
                  <a:lnTo>
                    <a:pt x="2059772" y="722824"/>
                  </a:lnTo>
                  <a:lnTo>
                    <a:pt x="2071609" y="724551"/>
                  </a:lnTo>
                  <a:lnTo>
                    <a:pt x="2083447" y="726026"/>
                  </a:lnTo>
                  <a:lnTo>
                    <a:pt x="2095285" y="727286"/>
                  </a:lnTo>
                  <a:lnTo>
                    <a:pt x="2107123" y="728361"/>
                  </a:lnTo>
                  <a:lnTo>
                    <a:pt x="2118961" y="729278"/>
                  </a:lnTo>
                  <a:lnTo>
                    <a:pt x="2130798" y="730060"/>
                  </a:lnTo>
                  <a:lnTo>
                    <a:pt x="2142636" y="730727"/>
                  </a:lnTo>
                  <a:lnTo>
                    <a:pt x="2154474" y="731296"/>
                  </a:lnTo>
                  <a:lnTo>
                    <a:pt x="2166312" y="731780"/>
                  </a:lnTo>
                  <a:lnTo>
                    <a:pt x="2178149" y="732192"/>
                  </a:lnTo>
                  <a:lnTo>
                    <a:pt x="2189987" y="732543"/>
                  </a:lnTo>
                  <a:lnTo>
                    <a:pt x="2201825" y="732842"/>
                  </a:lnTo>
                  <a:lnTo>
                    <a:pt x="2213663" y="733097"/>
                  </a:lnTo>
                  <a:lnTo>
                    <a:pt x="2225500" y="733314"/>
                  </a:lnTo>
                  <a:lnTo>
                    <a:pt x="2237338" y="733498"/>
                  </a:lnTo>
                  <a:lnTo>
                    <a:pt x="2249176" y="733655"/>
                  </a:lnTo>
                  <a:lnTo>
                    <a:pt x="2261014" y="733789"/>
                  </a:lnTo>
                  <a:lnTo>
                    <a:pt x="2272852" y="733903"/>
                  </a:lnTo>
                  <a:lnTo>
                    <a:pt x="2284689" y="734000"/>
                  </a:lnTo>
                  <a:lnTo>
                    <a:pt x="2296527" y="734082"/>
                  </a:lnTo>
                  <a:lnTo>
                    <a:pt x="2308365" y="734152"/>
                  </a:lnTo>
                  <a:lnTo>
                    <a:pt x="2320203" y="734212"/>
                  </a:lnTo>
                  <a:lnTo>
                    <a:pt x="2332040" y="734263"/>
                  </a:lnTo>
                  <a:lnTo>
                    <a:pt x="2343878" y="734306"/>
                  </a:lnTo>
                  <a:lnTo>
                    <a:pt x="2343878" y="734552"/>
                  </a:lnTo>
                  <a:lnTo>
                    <a:pt x="2355716" y="734552"/>
                  </a:lnTo>
                  <a:lnTo>
                    <a:pt x="2367554" y="734552"/>
                  </a:lnTo>
                  <a:lnTo>
                    <a:pt x="2379391" y="734552"/>
                  </a:lnTo>
                  <a:lnTo>
                    <a:pt x="2391229" y="734552"/>
                  </a:lnTo>
                  <a:lnTo>
                    <a:pt x="2403067" y="734552"/>
                  </a:lnTo>
                  <a:lnTo>
                    <a:pt x="2414905" y="734552"/>
                  </a:lnTo>
                  <a:lnTo>
                    <a:pt x="2426743" y="734552"/>
                  </a:lnTo>
                  <a:lnTo>
                    <a:pt x="2438580" y="734552"/>
                  </a:lnTo>
                  <a:lnTo>
                    <a:pt x="2450418" y="734552"/>
                  </a:lnTo>
                  <a:lnTo>
                    <a:pt x="2462256" y="734552"/>
                  </a:lnTo>
                  <a:lnTo>
                    <a:pt x="2474094" y="734552"/>
                  </a:lnTo>
                  <a:lnTo>
                    <a:pt x="2485931" y="734552"/>
                  </a:lnTo>
                  <a:lnTo>
                    <a:pt x="2497769" y="734552"/>
                  </a:lnTo>
                  <a:lnTo>
                    <a:pt x="2509607" y="734552"/>
                  </a:lnTo>
                  <a:lnTo>
                    <a:pt x="2521445" y="734552"/>
                  </a:lnTo>
                  <a:lnTo>
                    <a:pt x="2533283" y="734552"/>
                  </a:lnTo>
                  <a:lnTo>
                    <a:pt x="2545120" y="734552"/>
                  </a:lnTo>
                  <a:lnTo>
                    <a:pt x="2556958" y="734552"/>
                  </a:lnTo>
                  <a:lnTo>
                    <a:pt x="2568796" y="734552"/>
                  </a:lnTo>
                  <a:lnTo>
                    <a:pt x="2580634" y="734552"/>
                  </a:lnTo>
                  <a:lnTo>
                    <a:pt x="2592471" y="734552"/>
                  </a:lnTo>
                  <a:lnTo>
                    <a:pt x="2604309" y="734552"/>
                  </a:lnTo>
                  <a:lnTo>
                    <a:pt x="2616147" y="734552"/>
                  </a:lnTo>
                  <a:lnTo>
                    <a:pt x="2627985" y="734552"/>
                  </a:lnTo>
                  <a:lnTo>
                    <a:pt x="2639822" y="734552"/>
                  </a:lnTo>
                  <a:lnTo>
                    <a:pt x="2651660" y="734552"/>
                  </a:lnTo>
                  <a:lnTo>
                    <a:pt x="2663498" y="734552"/>
                  </a:lnTo>
                  <a:lnTo>
                    <a:pt x="2675336" y="734552"/>
                  </a:lnTo>
                  <a:lnTo>
                    <a:pt x="2687174" y="734552"/>
                  </a:lnTo>
                  <a:lnTo>
                    <a:pt x="2699011" y="734552"/>
                  </a:lnTo>
                  <a:lnTo>
                    <a:pt x="2710849" y="734552"/>
                  </a:lnTo>
                  <a:lnTo>
                    <a:pt x="2722687" y="734552"/>
                  </a:lnTo>
                  <a:lnTo>
                    <a:pt x="2734525" y="734552"/>
                  </a:lnTo>
                  <a:lnTo>
                    <a:pt x="2746362" y="734552"/>
                  </a:lnTo>
                  <a:lnTo>
                    <a:pt x="2758200" y="734552"/>
                  </a:lnTo>
                  <a:lnTo>
                    <a:pt x="2770038" y="734552"/>
                  </a:lnTo>
                  <a:lnTo>
                    <a:pt x="2781876" y="734552"/>
                  </a:lnTo>
                  <a:lnTo>
                    <a:pt x="2793713" y="734552"/>
                  </a:lnTo>
                  <a:lnTo>
                    <a:pt x="2805551" y="734552"/>
                  </a:lnTo>
                  <a:lnTo>
                    <a:pt x="2817389" y="734552"/>
                  </a:lnTo>
                  <a:lnTo>
                    <a:pt x="2829227" y="734552"/>
                  </a:lnTo>
                  <a:lnTo>
                    <a:pt x="2841065" y="734552"/>
                  </a:lnTo>
                  <a:lnTo>
                    <a:pt x="2852902" y="734552"/>
                  </a:lnTo>
                  <a:lnTo>
                    <a:pt x="2864740" y="734552"/>
                  </a:lnTo>
                  <a:lnTo>
                    <a:pt x="2876578" y="734552"/>
                  </a:lnTo>
                  <a:lnTo>
                    <a:pt x="2888416" y="734552"/>
                  </a:lnTo>
                  <a:lnTo>
                    <a:pt x="2900253" y="734552"/>
                  </a:lnTo>
                  <a:lnTo>
                    <a:pt x="2912091" y="734552"/>
                  </a:lnTo>
                  <a:lnTo>
                    <a:pt x="2923929" y="734552"/>
                  </a:lnTo>
                  <a:lnTo>
                    <a:pt x="2935767" y="734552"/>
                  </a:lnTo>
                  <a:lnTo>
                    <a:pt x="2947604" y="734552"/>
                  </a:lnTo>
                  <a:lnTo>
                    <a:pt x="2959442" y="734552"/>
                  </a:lnTo>
                  <a:lnTo>
                    <a:pt x="2971280" y="734552"/>
                  </a:lnTo>
                  <a:lnTo>
                    <a:pt x="2983118" y="734552"/>
                  </a:lnTo>
                  <a:lnTo>
                    <a:pt x="2994956" y="734552"/>
                  </a:lnTo>
                  <a:lnTo>
                    <a:pt x="3006793" y="734552"/>
                  </a:lnTo>
                  <a:lnTo>
                    <a:pt x="3018631" y="734552"/>
                  </a:lnTo>
                  <a:lnTo>
                    <a:pt x="3030469" y="734552"/>
                  </a:lnTo>
                  <a:lnTo>
                    <a:pt x="3042307" y="734552"/>
                  </a:lnTo>
                  <a:lnTo>
                    <a:pt x="3054144" y="734552"/>
                  </a:lnTo>
                  <a:lnTo>
                    <a:pt x="3065982" y="734552"/>
                  </a:lnTo>
                  <a:lnTo>
                    <a:pt x="3077820" y="734552"/>
                  </a:lnTo>
                  <a:lnTo>
                    <a:pt x="3089658" y="734552"/>
                  </a:lnTo>
                  <a:lnTo>
                    <a:pt x="3101496" y="734552"/>
                  </a:lnTo>
                  <a:lnTo>
                    <a:pt x="3113333" y="734552"/>
                  </a:lnTo>
                  <a:lnTo>
                    <a:pt x="3125171" y="734552"/>
                  </a:lnTo>
                  <a:lnTo>
                    <a:pt x="3137009" y="734552"/>
                  </a:lnTo>
                  <a:lnTo>
                    <a:pt x="3148847" y="734552"/>
                  </a:lnTo>
                  <a:lnTo>
                    <a:pt x="3160684" y="734552"/>
                  </a:lnTo>
                  <a:lnTo>
                    <a:pt x="3172522" y="734552"/>
                  </a:lnTo>
                  <a:lnTo>
                    <a:pt x="3184360" y="734552"/>
                  </a:lnTo>
                  <a:lnTo>
                    <a:pt x="3196198" y="734552"/>
                  </a:lnTo>
                  <a:lnTo>
                    <a:pt x="3208035" y="734552"/>
                  </a:lnTo>
                  <a:lnTo>
                    <a:pt x="3219873" y="734552"/>
                  </a:lnTo>
                  <a:lnTo>
                    <a:pt x="3231711" y="734552"/>
                  </a:lnTo>
                  <a:lnTo>
                    <a:pt x="3243549" y="734552"/>
                  </a:lnTo>
                  <a:lnTo>
                    <a:pt x="3255387" y="734552"/>
                  </a:lnTo>
                  <a:lnTo>
                    <a:pt x="3267224" y="734552"/>
                  </a:lnTo>
                  <a:lnTo>
                    <a:pt x="3279062" y="734552"/>
                  </a:lnTo>
                  <a:lnTo>
                    <a:pt x="3290900" y="734552"/>
                  </a:lnTo>
                  <a:lnTo>
                    <a:pt x="3302738" y="734552"/>
                  </a:lnTo>
                  <a:lnTo>
                    <a:pt x="3314575" y="734552"/>
                  </a:lnTo>
                  <a:lnTo>
                    <a:pt x="3326413" y="734552"/>
                  </a:lnTo>
                  <a:lnTo>
                    <a:pt x="3338251" y="734552"/>
                  </a:lnTo>
                  <a:lnTo>
                    <a:pt x="3350089" y="734552"/>
                  </a:lnTo>
                  <a:lnTo>
                    <a:pt x="3361926" y="734552"/>
                  </a:lnTo>
                  <a:lnTo>
                    <a:pt x="3373764" y="734552"/>
                  </a:lnTo>
                  <a:lnTo>
                    <a:pt x="3385602" y="734552"/>
                  </a:lnTo>
                  <a:lnTo>
                    <a:pt x="3397440" y="734552"/>
                  </a:lnTo>
                  <a:lnTo>
                    <a:pt x="3409278" y="734552"/>
                  </a:lnTo>
                  <a:lnTo>
                    <a:pt x="3421115" y="734552"/>
                  </a:lnTo>
                  <a:lnTo>
                    <a:pt x="3432953" y="734552"/>
                  </a:lnTo>
                  <a:lnTo>
                    <a:pt x="3444791" y="734552"/>
                  </a:lnTo>
                  <a:lnTo>
                    <a:pt x="3456629" y="734552"/>
                  </a:lnTo>
                  <a:lnTo>
                    <a:pt x="3468466" y="734552"/>
                  </a:lnTo>
                  <a:lnTo>
                    <a:pt x="3480304" y="734552"/>
                  </a:lnTo>
                  <a:lnTo>
                    <a:pt x="3492142" y="734552"/>
                  </a:lnTo>
                  <a:lnTo>
                    <a:pt x="3503980" y="734552"/>
                  </a:lnTo>
                  <a:lnTo>
                    <a:pt x="3515818" y="734552"/>
                  </a:lnTo>
                  <a:lnTo>
                    <a:pt x="3515818" y="734634"/>
                  </a:lnTo>
                  <a:lnTo>
                    <a:pt x="3527655" y="734649"/>
                  </a:lnTo>
                  <a:lnTo>
                    <a:pt x="3539493" y="734666"/>
                  </a:lnTo>
                  <a:lnTo>
                    <a:pt x="3551331" y="734685"/>
                  </a:lnTo>
                  <a:lnTo>
                    <a:pt x="3563169" y="734709"/>
                  </a:lnTo>
                  <a:lnTo>
                    <a:pt x="3575006" y="734736"/>
                  </a:lnTo>
                  <a:lnTo>
                    <a:pt x="3586844" y="734769"/>
                  </a:lnTo>
                  <a:lnTo>
                    <a:pt x="3598682" y="734806"/>
                  </a:lnTo>
                  <a:lnTo>
                    <a:pt x="3610520" y="734851"/>
                  </a:lnTo>
                  <a:lnTo>
                    <a:pt x="3622357" y="734903"/>
                  </a:lnTo>
                  <a:lnTo>
                    <a:pt x="3634195" y="734965"/>
                  </a:lnTo>
                  <a:lnTo>
                    <a:pt x="3646033" y="735037"/>
                  </a:lnTo>
                  <a:lnTo>
                    <a:pt x="3657871" y="735122"/>
                  </a:lnTo>
                  <a:lnTo>
                    <a:pt x="3669709" y="735222"/>
                  </a:lnTo>
                  <a:lnTo>
                    <a:pt x="3681546" y="735339"/>
                  </a:lnTo>
                  <a:lnTo>
                    <a:pt x="3693384" y="735476"/>
                  </a:lnTo>
                  <a:lnTo>
                    <a:pt x="3705222" y="735638"/>
                  </a:lnTo>
                  <a:lnTo>
                    <a:pt x="3717060" y="735827"/>
                  </a:lnTo>
                  <a:lnTo>
                    <a:pt x="3728897" y="736049"/>
                  </a:lnTo>
                  <a:lnTo>
                    <a:pt x="3740735" y="736310"/>
                  </a:lnTo>
                  <a:lnTo>
                    <a:pt x="3752573" y="736616"/>
                  </a:lnTo>
                  <a:lnTo>
                    <a:pt x="3764411" y="736974"/>
                  </a:lnTo>
                  <a:lnTo>
                    <a:pt x="3776248" y="737394"/>
                  </a:lnTo>
                  <a:lnTo>
                    <a:pt x="3788086" y="737886"/>
                  </a:lnTo>
                  <a:lnTo>
                    <a:pt x="3799924" y="738461"/>
                  </a:lnTo>
                  <a:lnTo>
                    <a:pt x="3811762" y="739134"/>
                  </a:lnTo>
                  <a:lnTo>
                    <a:pt x="3823600" y="739920"/>
                  </a:lnTo>
                  <a:lnTo>
                    <a:pt x="3835437" y="740838"/>
                  </a:lnTo>
                  <a:lnTo>
                    <a:pt x="3847275" y="741907"/>
                  </a:lnTo>
                  <a:lnTo>
                    <a:pt x="3859113" y="743152"/>
                  </a:lnTo>
                  <a:lnTo>
                    <a:pt x="3870951" y="744599"/>
                  </a:lnTo>
                  <a:lnTo>
                    <a:pt x="3882788" y="746277"/>
                  </a:lnTo>
                  <a:lnTo>
                    <a:pt x="3894626" y="748218"/>
                  </a:lnTo>
                  <a:lnTo>
                    <a:pt x="3906464" y="750460"/>
                  </a:lnTo>
                  <a:lnTo>
                    <a:pt x="3918302" y="753040"/>
                  </a:lnTo>
                  <a:lnTo>
                    <a:pt x="3930139" y="755998"/>
                  </a:lnTo>
                  <a:lnTo>
                    <a:pt x="3941977" y="759379"/>
                  </a:lnTo>
                  <a:lnTo>
                    <a:pt x="3953815" y="763224"/>
                  </a:lnTo>
                  <a:lnTo>
                    <a:pt x="3965653" y="767575"/>
                  </a:lnTo>
                  <a:lnTo>
                    <a:pt x="3977491" y="772470"/>
                  </a:lnTo>
                  <a:lnTo>
                    <a:pt x="3989328" y="777943"/>
                  </a:lnTo>
                  <a:lnTo>
                    <a:pt x="4001166" y="784016"/>
                  </a:lnTo>
                  <a:lnTo>
                    <a:pt x="4013004" y="790703"/>
                  </a:lnTo>
                  <a:lnTo>
                    <a:pt x="4024842" y="798000"/>
                  </a:lnTo>
                  <a:lnTo>
                    <a:pt x="4036679" y="805887"/>
                  </a:lnTo>
                  <a:lnTo>
                    <a:pt x="4048517" y="814323"/>
                  </a:lnTo>
                  <a:lnTo>
                    <a:pt x="4060355" y="823247"/>
                  </a:lnTo>
                  <a:lnTo>
                    <a:pt x="4072193" y="832576"/>
                  </a:lnTo>
                  <a:lnTo>
                    <a:pt x="4084031" y="842210"/>
                  </a:lnTo>
                  <a:lnTo>
                    <a:pt x="4095868" y="852034"/>
                  </a:lnTo>
                  <a:lnTo>
                    <a:pt x="4107706" y="861921"/>
                  </a:lnTo>
                  <a:lnTo>
                    <a:pt x="4119544" y="871745"/>
                  </a:lnTo>
                  <a:lnTo>
                    <a:pt x="4131382" y="881379"/>
                  </a:lnTo>
                  <a:lnTo>
                    <a:pt x="4143219" y="890708"/>
                  </a:lnTo>
                  <a:lnTo>
                    <a:pt x="4155057" y="899632"/>
                  </a:lnTo>
                  <a:lnTo>
                    <a:pt x="4166895" y="908068"/>
                  </a:lnTo>
                  <a:lnTo>
                    <a:pt x="4178733" y="915955"/>
                  </a:lnTo>
                  <a:lnTo>
                    <a:pt x="4190570" y="923252"/>
                  </a:lnTo>
                  <a:lnTo>
                    <a:pt x="4202408" y="929939"/>
                  </a:lnTo>
                  <a:lnTo>
                    <a:pt x="4214246" y="936012"/>
                  </a:lnTo>
                  <a:lnTo>
                    <a:pt x="4226084" y="941485"/>
                  </a:lnTo>
                  <a:lnTo>
                    <a:pt x="4237922" y="946380"/>
                  </a:lnTo>
                  <a:lnTo>
                    <a:pt x="4249759" y="950731"/>
                  </a:lnTo>
                  <a:lnTo>
                    <a:pt x="4261597" y="954576"/>
                  </a:lnTo>
                  <a:lnTo>
                    <a:pt x="4273435" y="957957"/>
                  </a:lnTo>
                  <a:lnTo>
                    <a:pt x="4285273" y="960916"/>
                  </a:lnTo>
                  <a:lnTo>
                    <a:pt x="4297110" y="963495"/>
                  </a:lnTo>
                  <a:lnTo>
                    <a:pt x="4308948" y="965737"/>
                  </a:lnTo>
                  <a:lnTo>
                    <a:pt x="4320786" y="967678"/>
                  </a:lnTo>
                  <a:lnTo>
                    <a:pt x="4332624" y="969356"/>
                  </a:lnTo>
                  <a:lnTo>
                    <a:pt x="4344461" y="970803"/>
                  </a:lnTo>
                  <a:lnTo>
                    <a:pt x="4356299" y="972048"/>
                  </a:lnTo>
                  <a:lnTo>
                    <a:pt x="4368137" y="973117"/>
                  </a:lnTo>
                  <a:lnTo>
                    <a:pt x="4379975" y="974035"/>
                  </a:lnTo>
                  <a:lnTo>
                    <a:pt x="4391813" y="974821"/>
                  </a:lnTo>
                  <a:lnTo>
                    <a:pt x="4403650" y="975494"/>
                  </a:lnTo>
                  <a:lnTo>
                    <a:pt x="4415488" y="976069"/>
                  </a:lnTo>
                  <a:lnTo>
                    <a:pt x="4427326" y="976561"/>
                  </a:lnTo>
                  <a:lnTo>
                    <a:pt x="4439164" y="976981"/>
                  </a:lnTo>
                  <a:lnTo>
                    <a:pt x="4451001" y="977339"/>
                  </a:lnTo>
                  <a:lnTo>
                    <a:pt x="4462839" y="977645"/>
                  </a:lnTo>
                  <a:lnTo>
                    <a:pt x="4474677" y="977906"/>
                  </a:lnTo>
                  <a:lnTo>
                    <a:pt x="4486515" y="978128"/>
                  </a:lnTo>
                  <a:lnTo>
                    <a:pt x="4498352" y="978317"/>
                  </a:lnTo>
                  <a:lnTo>
                    <a:pt x="4510190" y="978479"/>
                  </a:lnTo>
                  <a:lnTo>
                    <a:pt x="4522028" y="978616"/>
                  </a:lnTo>
                  <a:lnTo>
                    <a:pt x="4533866" y="978733"/>
                  </a:lnTo>
                  <a:lnTo>
                    <a:pt x="4545704" y="978833"/>
                  </a:lnTo>
                  <a:lnTo>
                    <a:pt x="4557541" y="978918"/>
                  </a:lnTo>
                  <a:lnTo>
                    <a:pt x="4569379" y="978990"/>
                  </a:lnTo>
                  <a:lnTo>
                    <a:pt x="4581217" y="979052"/>
                  </a:lnTo>
                  <a:lnTo>
                    <a:pt x="4593055" y="979104"/>
                  </a:lnTo>
                  <a:lnTo>
                    <a:pt x="4604892" y="979149"/>
                  </a:lnTo>
                  <a:lnTo>
                    <a:pt x="4616730" y="979187"/>
                  </a:lnTo>
                  <a:lnTo>
                    <a:pt x="4628568" y="979219"/>
                  </a:lnTo>
                  <a:lnTo>
                    <a:pt x="4640406" y="979246"/>
                  </a:lnTo>
                  <a:lnTo>
                    <a:pt x="4652244" y="979270"/>
                  </a:lnTo>
                  <a:lnTo>
                    <a:pt x="4664081" y="979290"/>
                  </a:lnTo>
                  <a:lnTo>
                    <a:pt x="4675919" y="979306"/>
                  </a:lnTo>
                  <a:lnTo>
                    <a:pt x="4687757" y="979321"/>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32980"/>
              <a:ext cx="4687757" cy="489619"/>
            </a:xfrm>
            <a:custGeom>
              <a:avLst/>
              <a:pathLst>
                <a:path w="4687757" h="489619">
                  <a:moveTo>
                    <a:pt x="0" y="489619"/>
                  </a:moveTo>
                  <a:lnTo>
                    <a:pt x="11837" y="489605"/>
                  </a:lnTo>
                  <a:lnTo>
                    <a:pt x="23675" y="489588"/>
                  </a:lnTo>
                  <a:lnTo>
                    <a:pt x="35513" y="489568"/>
                  </a:lnTo>
                  <a:lnTo>
                    <a:pt x="47351" y="489545"/>
                  </a:lnTo>
                  <a:lnTo>
                    <a:pt x="59188" y="489517"/>
                  </a:lnTo>
                  <a:lnTo>
                    <a:pt x="71026" y="489485"/>
                  </a:lnTo>
                  <a:lnTo>
                    <a:pt x="82864" y="489447"/>
                  </a:lnTo>
                  <a:lnTo>
                    <a:pt x="94702" y="489402"/>
                  </a:lnTo>
                  <a:lnTo>
                    <a:pt x="106539" y="489350"/>
                  </a:lnTo>
                  <a:lnTo>
                    <a:pt x="118377" y="489288"/>
                  </a:lnTo>
                  <a:lnTo>
                    <a:pt x="130215" y="489216"/>
                  </a:lnTo>
                  <a:lnTo>
                    <a:pt x="142053" y="489131"/>
                  </a:lnTo>
                  <a:lnTo>
                    <a:pt x="153891" y="489032"/>
                  </a:lnTo>
                  <a:lnTo>
                    <a:pt x="165728" y="488915"/>
                  </a:lnTo>
                  <a:lnTo>
                    <a:pt x="177566" y="488777"/>
                  </a:lnTo>
                  <a:lnTo>
                    <a:pt x="189404" y="488616"/>
                  </a:lnTo>
                  <a:lnTo>
                    <a:pt x="201242" y="488426"/>
                  </a:lnTo>
                  <a:lnTo>
                    <a:pt x="213079" y="488204"/>
                  </a:lnTo>
                  <a:lnTo>
                    <a:pt x="224917" y="487943"/>
                  </a:lnTo>
                  <a:lnTo>
                    <a:pt x="236755" y="487638"/>
                  </a:lnTo>
                  <a:lnTo>
                    <a:pt x="248593" y="487279"/>
                  </a:lnTo>
                  <a:lnTo>
                    <a:pt x="260430" y="486859"/>
                  </a:lnTo>
                  <a:lnTo>
                    <a:pt x="272268" y="486367"/>
                  </a:lnTo>
                  <a:lnTo>
                    <a:pt x="284106" y="485792"/>
                  </a:lnTo>
                  <a:lnTo>
                    <a:pt x="295944" y="485119"/>
                  </a:lnTo>
                  <a:lnTo>
                    <a:pt x="307782" y="484333"/>
                  </a:lnTo>
                  <a:lnTo>
                    <a:pt x="319619" y="483416"/>
                  </a:lnTo>
                  <a:lnTo>
                    <a:pt x="331457" y="482346"/>
                  </a:lnTo>
                  <a:lnTo>
                    <a:pt x="343295" y="481101"/>
                  </a:lnTo>
                  <a:lnTo>
                    <a:pt x="355133" y="479655"/>
                  </a:lnTo>
                  <a:lnTo>
                    <a:pt x="366970" y="477977"/>
                  </a:lnTo>
                  <a:lnTo>
                    <a:pt x="378808" y="476035"/>
                  </a:lnTo>
                  <a:lnTo>
                    <a:pt x="390646" y="473793"/>
                  </a:lnTo>
                  <a:lnTo>
                    <a:pt x="402484" y="471214"/>
                  </a:lnTo>
                  <a:lnTo>
                    <a:pt x="414321" y="468255"/>
                  </a:lnTo>
                  <a:lnTo>
                    <a:pt x="426159" y="464875"/>
                  </a:lnTo>
                  <a:lnTo>
                    <a:pt x="437997" y="461030"/>
                  </a:lnTo>
                  <a:lnTo>
                    <a:pt x="449835" y="456679"/>
                  </a:lnTo>
                  <a:lnTo>
                    <a:pt x="461673" y="451783"/>
                  </a:lnTo>
                  <a:lnTo>
                    <a:pt x="473510" y="446311"/>
                  </a:lnTo>
                  <a:lnTo>
                    <a:pt x="485348" y="440237"/>
                  </a:lnTo>
                  <a:lnTo>
                    <a:pt x="497186" y="433551"/>
                  </a:lnTo>
                  <a:lnTo>
                    <a:pt x="509024" y="426253"/>
                  </a:lnTo>
                  <a:lnTo>
                    <a:pt x="520861" y="418367"/>
                  </a:lnTo>
                  <a:lnTo>
                    <a:pt x="532699" y="409930"/>
                  </a:lnTo>
                  <a:lnTo>
                    <a:pt x="544537" y="401007"/>
                  </a:lnTo>
                  <a:lnTo>
                    <a:pt x="556375" y="391677"/>
                  </a:lnTo>
                  <a:lnTo>
                    <a:pt x="568213" y="382043"/>
                  </a:lnTo>
                  <a:lnTo>
                    <a:pt x="580050" y="372220"/>
                  </a:lnTo>
                  <a:lnTo>
                    <a:pt x="591888" y="362332"/>
                  </a:lnTo>
                  <a:lnTo>
                    <a:pt x="603726" y="352509"/>
                  </a:lnTo>
                  <a:lnTo>
                    <a:pt x="615564" y="342874"/>
                  </a:lnTo>
                  <a:lnTo>
                    <a:pt x="627401" y="333545"/>
                  </a:lnTo>
                  <a:lnTo>
                    <a:pt x="639239" y="324621"/>
                  </a:lnTo>
                  <a:lnTo>
                    <a:pt x="651077" y="316185"/>
                  </a:lnTo>
                  <a:lnTo>
                    <a:pt x="662915" y="308298"/>
                  </a:lnTo>
                  <a:lnTo>
                    <a:pt x="674752" y="301001"/>
                  </a:lnTo>
                  <a:lnTo>
                    <a:pt x="686590" y="294314"/>
                  </a:lnTo>
                  <a:lnTo>
                    <a:pt x="698428" y="288241"/>
                  </a:lnTo>
                  <a:lnTo>
                    <a:pt x="710266" y="282768"/>
                  </a:lnTo>
                  <a:lnTo>
                    <a:pt x="722104" y="277873"/>
                  </a:lnTo>
                  <a:lnTo>
                    <a:pt x="733941" y="273522"/>
                  </a:lnTo>
                  <a:lnTo>
                    <a:pt x="745779" y="269677"/>
                  </a:lnTo>
                  <a:lnTo>
                    <a:pt x="757617" y="266297"/>
                  </a:lnTo>
                  <a:lnTo>
                    <a:pt x="769455" y="263338"/>
                  </a:lnTo>
                  <a:lnTo>
                    <a:pt x="781292" y="260758"/>
                  </a:lnTo>
                  <a:lnTo>
                    <a:pt x="793130" y="258517"/>
                  </a:lnTo>
                  <a:lnTo>
                    <a:pt x="804968" y="256575"/>
                  </a:lnTo>
                  <a:lnTo>
                    <a:pt x="816806" y="254897"/>
                  </a:lnTo>
                  <a:lnTo>
                    <a:pt x="828643" y="253450"/>
                  </a:lnTo>
                  <a:lnTo>
                    <a:pt x="840481" y="252206"/>
                  </a:lnTo>
                  <a:lnTo>
                    <a:pt x="852319" y="251136"/>
                  </a:lnTo>
                  <a:lnTo>
                    <a:pt x="864157" y="250219"/>
                  </a:lnTo>
                  <a:lnTo>
                    <a:pt x="875995" y="249432"/>
                  </a:lnTo>
                  <a:lnTo>
                    <a:pt x="887832" y="248760"/>
                  </a:lnTo>
                  <a:lnTo>
                    <a:pt x="899670" y="248184"/>
                  </a:lnTo>
                  <a:lnTo>
                    <a:pt x="911508" y="247692"/>
                  </a:lnTo>
                  <a:lnTo>
                    <a:pt x="923346" y="247272"/>
                  </a:lnTo>
                  <a:lnTo>
                    <a:pt x="935183" y="246914"/>
                  </a:lnTo>
                  <a:lnTo>
                    <a:pt x="947021" y="246608"/>
                  </a:lnTo>
                  <a:lnTo>
                    <a:pt x="958859" y="246348"/>
                  </a:lnTo>
                  <a:lnTo>
                    <a:pt x="970697" y="246125"/>
                  </a:lnTo>
                  <a:lnTo>
                    <a:pt x="982534" y="245936"/>
                  </a:lnTo>
                  <a:lnTo>
                    <a:pt x="994372" y="245775"/>
                  </a:lnTo>
                  <a:lnTo>
                    <a:pt x="1006210" y="245637"/>
                  </a:lnTo>
                  <a:lnTo>
                    <a:pt x="1018048" y="245520"/>
                  </a:lnTo>
                  <a:lnTo>
                    <a:pt x="1029886" y="245420"/>
                  </a:lnTo>
                  <a:lnTo>
                    <a:pt x="1041723" y="245335"/>
                  </a:lnTo>
                  <a:lnTo>
                    <a:pt x="1053561" y="245263"/>
                  </a:lnTo>
                  <a:lnTo>
                    <a:pt x="1065399" y="245202"/>
                  </a:lnTo>
                  <a:lnTo>
                    <a:pt x="1077237" y="245149"/>
                  </a:lnTo>
                  <a:lnTo>
                    <a:pt x="1089074" y="245105"/>
                  </a:lnTo>
                  <a:lnTo>
                    <a:pt x="1100912" y="245067"/>
                  </a:lnTo>
                  <a:lnTo>
                    <a:pt x="1112750" y="245035"/>
                  </a:lnTo>
                  <a:lnTo>
                    <a:pt x="1124588" y="245007"/>
                  </a:lnTo>
                  <a:lnTo>
                    <a:pt x="1136426" y="244984"/>
                  </a:lnTo>
                  <a:lnTo>
                    <a:pt x="1148263" y="244964"/>
                  </a:lnTo>
                  <a:lnTo>
                    <a:pt x="1160101" y="244947"/>
                  </a:lnTo>
                  <a:lnTo>
                    <a:pt x="1171939" y="244932"/>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843443"/>
              <a:ext cx="4687757" cy="1223925"/>
            </a:xfrm>
            <a:custGeom>
              <a:avLst/>
              <a:pathLst>
                <a:path w="4687757" h="1223925">
                  <a:moveTo>
                    <a:pt x="0" y="0"/>
                  </a:moveTo>
                  <a:lnTo>
                    <a:pt x="11837" y="28"/>
                  </a:lnTo>
                  <a:lnTo>
                    <a:pt x="23675" y="62"/>
                  </a:lnTo>
                  <a:lnTo>
                    <a:pt x="35513" y="102"/>
                  </a:lnTo>
                  <a:lnTo>
                    <a:pt x="47351" y="149"/>
                  </a:lnTo>
                  <a:lnTo>
                    <a:pt x="59188" y="204"/>
                  </a:lnTo>
                  <a:lnTo>
                    <a:pt x="71026" y="268"/>
                  </a:lnTo>
                  <a:lnTo>
                    <a:pt x="82864" y="344"/>
                  </a:lnTo>
                  <a:lnTo>
                    <a:pt x="94702" y="433"/>
                  </a:lnTo>
                  <a:lnTo>
                    <a:pt x="106539" y="538"/>
                  </a:lnTo>
                  <a:lnTo>
                    <a:pt x="118377" y="661"/>
                  </a:lnTo>
                  <a:lnTo>
                    <a:pt x="130215" y="805"/>
                  </a:lnTo>
                  <a:lnTo>
                    <a:pt x="142053" y="975"/>
                  </a:lnTo>
                  <a:lnTo>
                    <a:pt x="153891" y="1174"/>
                  </a:lnTo>
                  <a:lnTo>
                    <a:pt x="165728" y="1409"/>
                  </a:lnTo>
                  <a:lnTo>
                    <a:pt x="177566" y="1684"/>
                  </a:lnTo>
                  <a:lnTo>
                    <a:pt x="189404" y="2006"/>
                  </a:lnTo>
                  <a:lnTo>
                    <a:pt x="201242" y="2385"/>
                  </a:lnTo>
                  <a:lnTo>
                    <a:pt x="213079" y="2830"/>
                  </a:lnTo>
                  <a:lnTo>
                    <a:pt x="224917" y="3351"/>
                  </a:lnTo>
                  <a:lnTo>
                    <a:pt x="236755" y="3963"/>
                  </a:lnTo>
                  <a:lnTo>
                    <a:pt x="248593" y="4680"/>
                  </a:lnTo>
                  <a:lnTo>
                    <a:pt x="260430" y="5519"/>
                  </a:lnTo>
                  <a:lnTo>
                    <a:pt x="272268" y="6503"/>
                  </a:lnTo>
                  <a:lnTo>
                    <a:pt x="284106" y="7654"/>
                  </a:lnTo>
                  <a:lnTo>
                    <a:pt x="295944" y="9000"/>
                  </a:lnTo>
                  <a:lnTo>
                    <a:pt x="307782" y="10572"/>
                  </a:lnTo>
                  <a:lnTo>
                    <a:pt x="319619" y="12407"/>
                  </a:lnTo>
                  <a:lnTo>
                    <a:pt x="331457" y="14546"/>
                  </a:lnTo>
                  <a:lnTo>
                    <a:pt x="343295" y="17035"/>
                  </a:lnTo>
                  <a:lnTo>
                    <a:pt x="355133" y="19929"/>
                  </a:lnTo>
                  <a:lnTo>
                    <a:pt x="366970" y="23284"/>
                  </a:lnTo>
                  <a:lnTo>
                    <a:pt x="378808" y="27168"/>
                  </a:lnTo>
                  <a:lnTo>
                    <a:pt x="390646" y="31651"/>
                  </a:lnTo>
                  <a:lnTo>
                    <a:pt x="402484" y="36810"/>
                  </a:lnTo>
                  <a:lnTo>
                    <a:pt x="414321" y="42728"/>
                  </a:lnTo>
                  <a:lnTo>
                    <a:pt x="426159" y="49489"/>
                  </a:lnTo>
                  <a:lnTo>
                    <a:pt x="437997" y="57178"/>
                  </a:lnTo>
                  <a:lnTo>
                    <a:pt x="449835" y="65880"/>
                  </a:lnTo>
                  <a:lnTo>
                    <a:pt x="461673" y="75671"/>
                  </a:lnTo>
                  <a:lnTo>
                    <a:pt x="473510" y="86616"/>
                  </a:lnTo>
                  <a:lnTo>
                    <a:pt x="485348" y="98763"/>
                  </a:lnTo>
                  <a:lnTo>
                    <a:pt x="497186" y="112137"/>
                  </a:lnTo>
                  <a:lnTo>
                    <a:pt x="509024" y="126731"/>
                  </a:lnTo>
                  <a:lnTo>
                    <a:pt x="520861" y="142505"/>
                  </a:lnTo>
                  <a:lnTo>
                    <a:pt x="532699" y="159377"/>
                  </a:lnTo>
                  <a:lnTo>
                    <a:pt x="544537" y="177225"/>
                  </a:lnTo>
                  <a:lnTo>
                    <a:pt x="556375" y="195883"/>
                  </a:lnTo>
                  <a:lnTo>
                    <a:pt x="568213" y="215152"/>
                  </a:lnTo>
                  <a:lnTo>
                    <a:pt x="580050" y="234799"/>
                  </a:lnTo>
                  <a:lnTo>
                    <a:pt x="591888" y="254574"/>
                  </a:lnTo>
                  <a:lnTo>
                    <a:pt x="603726" y="274221"/>
                  </a:lnTo>
                  <a:lnTo>
                    <a:pt x="615564" y="293489"/>
                  </a:lnTo>
                  <a:lnTo>
                    <a:pt x="627401" y="312148"/>
                  </a:lnTo>
                  <a:lnTo>
                    <a:pt x="639239" y="329995"/>
                  </a:lnTo>
                  <a:lnTo>
                    <a:pt x="651077" y="346868"/>
                  </a:lnTo>
                  <a:lnTo>
                    <a:pt x="662915" y="362642"/>
                  </a:lnTo>
                  <a:lnTo>
                    <a:pt x="674752" y="377236"/>
                  </a:lnTo>
                  <a:lnTo>
                    <a:pt x="686590" y="390609"/>
                  </a:lnTo>
                  <a:lnTo>
                    <a:pt x="698428" y="402756"/>
                  </a:lnTo>
                  <a:lnTo>
                    <a:pt x="710266" y="413701"/>
                  </a:lnTo>
                  <a:lnTo>
                    <a:pt x="722104" y="423492"/>
                  </a:lnTo>
                  <a:lnTo>
                    <a:pt x="733941" y="432194"/>
                  </a:lnTo>
                  <a:lnTo>
                    <a:pt x="745779" y="439884"/>
                  </a:lnTo>
                  <a:lnTo>
                    <a:pt x="757617" y="446644"/>
                  </a:lnTo>
                  <a:lnTo>
                    <a:pt x="769455" y="452562"/>
                  </a:lnTo>
                  <a:lnTo>
                    <a:pt x="781292" y="457721"/>
                  </a:lnTo>
                  <a:lnTo>
                    <a:pt x="793130" y="462204"/>
                  </a:lnTo>
                  <a:lnTo>
                    <a:pt x="804968" y="466088"/>
                  </a:lnTo>
                  <a:lnTo>
                    <a:pt x="816806" y="469444"/>
                  </a:lnTo>
                  <a:lnTo>
                    <a:pt x="828643" y="472337"/>
                  </a:lnTo>
                  <a:lnTo>
                    <a:pt x="840481" y="474827"/>
                  </a:lnTo>
                  <a:lnTo>
                    <a:pt x="852319" y="476966"/>
                  </a:lnTo>
                  <a:lnTo>
                    <a:pt x="864157" y="478801"/>
                  </a:lnTo>
                  <a:lnTo>
                    <a:pt x="875995" y="480373"/>
                  </a:lnTo>
                  <a:lnTo>
                    <a:pt x="887832" y="481719"/>
                  </a:lnTo>
                  <a:lnTo>
                    <a:pt x="899670" y="482869"/>
                  </a:lnTo>
                  <a:lnTo>
                    <a:pt x="911508" y="483853"/>
                  </a:lnTo>
                  <a:lnTo>
                    <a:pt x="923346" y="484693"/>
                  </a:lnTo>
                  <a:lnTo>
                    <a:pt x="935183" y="485410"/>
                  </a:lnTo>
                  <a:lnTo>
                    <a:pt x="947021" y="486021"/>
                  </a:lnTo>
                  <a:lnTo>
                    <a:pt x="958859" y="486543"/>
                  </a:lnTo>
                  <a:lnTo>
                    <a:pt x="970697" y="486987"/>
                  </a:lnTo>
                  <a:lnTo>
                    <a:pt x="982534" y="487366"/>
                  </a:lnTo>
                  <a:lnTo>
                    <a:pt x="994372" y="487689"/>
                  </a:lnTo>
                  <a:lnTo>
                    <a:pt x="1006210" y="487964"/>
                  </a:lnTo>
                  <a:lnTo>
                    <a:pt x="1018048" y="488198"/>
                  </a:lnTo>
                  <a:lnTo>
                    <a:pt x="1029886" y="488397"/>
                  </a:lnTo>
                  <a:lnTo>
                    <a:pt x="1041723" y="488567"/>
                  </a:lnTo>
                  <a:lnTo>
                    <a:pt x="1053561" y="488711"/>
                  </a:lnTo>
                  <a:lnTo>
                    <a:pt x="1065399" y="488834"/>
                  </a:lnTo>
                  <a:lnTo>
                    <a:pt x="1077237" y="488939"/>
                  </a:lnTo>
                  <a:lnTo>
                    <a:pt x="1089074" y="489028"/>
                  </a:lnTo>
                  <a:lnTo>
                    <a:pt x="1100912" y="489104"/>
                  </a:lnTo>
                  <a:lnTo>
                    <a:pt x="1112750" y="489169"/>
                  </a:lnTo>
                  <a:lnTo>
                    <a:pt x="1124588" y="489224"/>
                  </a:lnTo>
                  <a:lnTo>
                    <a:pt x="1136426" y="489270"/>
                  </a:lnTo>
                  <a:lnTo>
                    <a:pt x="1148263" y="489310"/>
                  </a:lnTo>
                  <a:lnTo>
                    <a:pt x="1160101" y="489344"/>
                  </a:lnTo>
                  <a:lnTo>
                    <a:pt x="1171939" y="489373"/>
                  </a:lnTo>
                  <a:lnTo>
                    <a:pt x="1171939" y="489537"/>
                  </a:lnTo>
                  <a:lnTo>
                    <a:pt x="1183777" y="489537"/>
                  </a:lnTo>
                  <a:lnTo>
                    <a:pt x="1195614" y="489537"/>
                  </a:lnTo>
                  <a:lnTo>
                    <a:pt x="1207452" y="489537"/>
                  </a:lnTo>
                  <a:lnTo>
                    <a:pt x="1219290" y="489537"/>
                  </a:lnTo>
                  <a:lnTo>
                    <a:pt x="1231128" y="489537"/>
                  </a:lnTo>
                  <a:lnTo>
                    <a:pt x="1242965" y="489537"/>
                  </a:lnTo>
                  <a:lnTo>
                    <a:pt x="1254803" y="489537"/>
                  </a:lnTo>
                  <a:lnTo>
                    <a:pt x="1266641" y="489537"/>
                  </a:lnTo>
                  <a:lnTo>
                    <a:pt x="1278479" y="489537"/>
                  </a:lnTo>
                  <a:lnTo>
                    <a:pt x="1290317" y="489537"/>
                  </a:lnTo>
                  <a:lnTo>
                    <a:pt x="1302154" y="489537"/>
                  </a:lnTo>
                  <a:lnTo>
                    <a:pt x="1313992" y="489537"/>
                  </a:lnTo>
                  <a:lnTo>
                    <a:pt x="1325830" y="489537"/>
                  </a:lnTo>
                  <a:lnTo>
                    <a:pt x="1337668" y="489537"/>
                  </a:lnTo>
                  <a:lnTo>
                    <a:pt x="1349505" y="489537"/>
                  </a:lnTo>
                  <a:lnTo>
                    <a:pt x="1361343" y="489537"/>
                  </a:lnTo>
                  <a:lnTo>
                    <a:pt x="1373181" y="489537"/>
                  </a:lnTo>
                  <a:lnTo>
                    <a:pt x="1385019" y="489537"/>
                  </a:lnTo>
                  <a:lnTo>
                    <a:pt x="1396856" y="489537"/>
                  </a:lnTo>
                  <a:lnTo>
                    <a:pt x="1408694" y="489537"/>
                  </a:lnTo>
                  <a:lnTo>
                    <a:pt x="1420532" y="489537"/>
                  </a:lnTo>
                  <a:lnTo>
                    <a:pt x="1432370" y="489537"/>
                  </a:lnTo>
                  <a:lnTo>
                    <a:pt x="1444208" y="489537"/>
                  </a:lnTo>
                  <a:lnTo>
                    <a:pt x="1456045" y="489537"/>
                  </a:lnTo>
                  <a:lnTo>
                    <a:pt x="1467883" y="489537"/>
                  </a:lnTo>
                  <a:lnTo>
                    <a:pt x="1479721" y="489537"/>
                  </a:lnTo>
                  <a:lnTo>
                    <a:pt x="1491559" y="489537"/>
                  </a:lnTo>
                  <a:lnTo>
                    <a:pt x="1503396" y="489537"/>
                  </a:lnTo>
                  <a:lnTo>
                    <a:pt x="1515234" y="489537"/>
                  </a:lnTo>
                  <a:lnTo>
                    <a:pt x="1527072" y="489537"/>
                  </a:lnTo>
                  <a:lnTo>
                    <a:pt x="1538910" y="489537"/>
                  </a:lnTo>
                  <a:lnTo>
                    <a:pt x="1550748" y="489537"/>
                  </a:lnTo>
                  <a:lnTo>
                    <a:pt x="1562585" y="489537"/>
                  </a:lnTo>
                  <a:lnTo>
                    <a:pt x="1574423" y="489537"/>
                  </a:lnTo>
                  <a:lnTo>
                    <a:pt x="1586261" y="489537"/>
                  </a:lnTo>
                  <a:lnTo>
                    <a:pt x="1598099" y="489537"/>
                  </a:lnTo>
                  <a:lnTo>
                    <a:pt x="1609936" y="489537"/>
                  </a:lnTo>
                  <a:lnTo>
                    <a:pt x="1621774" y="489537"/>
                  </a:lnTo>
                  <a:lnTo>
                    <a:pt x="1633612" y="489537"/>
                  </a:lnTo>
                  <a:lnTo>
                    <a:pt x="1645450" y="489537"/>
                  </a:lnTo>
                  <a:lnTo>
                    <a:pt x="1657287" y="489537"/>
                  </a:lnTo>
                  <a:lnTo>
                    <a:pt x="1669125" y="489537"/>
                  </a:lnTo>
                  <a:lnTo>
                    <a:pt x="1680963" y="489537"/>
                  </a:lnTo>
                  <a:lnTo>
                    <a:pt x="1692801" y="489537"/>
                  </a:lnTo>
                  <a:lnTo>
                    <a:pt x="1704639" y="489537"/>
                  </a:lnTo>
                  <a:lnTo>
                    <a:pt x="1716476" y="489537"/>
                  </a:lnTo>
                  <a:lnTo>
                    <a:pt x="1728314" y="489537"/>
                  </a:lnTo>
                  <a:lnTo>
                    <a:pt x="1740152" y="489537"/>
                  </a:lnTo>
                  <a:lnTo>
                    <a:pt x="1751990" y="489537"/>
                  </a:lnTo>
                  <a:lnTo>
                    <a:pt x="1763827" y="489537"/>
                  </a:lnTo>
                  <a:lnTo>
                    <a:pt x="1775665" y="489537"/>
                  </a:lnTo>
                  <a:lnTo>
                    <a:pt x="1787503" y="489537"/>
                  </a:lnTo>
                  <a:lnTo>
                    <a:pt x="1799341" y="489537"/>
                  </a:lnTo>
                  <a:lnTo>
                    <a:pt x="1811178" y="489537"/>
                  </a:lnTo>
                  <a:lnTo>
                    <a:pt x="1823016" y="489537"/>
                  </a:lnTo>
                  <a:lnTo>
                    <a:pt x="1834854" y="489537"/>
                  </a:lnTo>
                  <a:lnTo>
                    <a:pt x="1846692" y="489537"/>
                  </a:lnTo>
                  <a:lnTo>
                    <a:pt x="1858530" y="489537"/>
                  </a:lnTo>
                  <a:lnTo>
                    <a:pt x="1870367" y="489537"/>
                  </a:lnTo>
                  <a:lnTo>
                    <a:pt x="1882205" y="489537"/>
                  </a:lnTo>
                  <a:lnTo>
                    <a:pt x="1894043" y="489537"/>
                  </a:lnTo>
                  <a:lnTo>
                    <a:pt x="1905881" y="489537"/>
                  </a:lnTo>
                  <a:lnTo>
                    <a:pt x="1917718" y="489537"/>
                  </a:lnTo>
                  <a:lnTo>
                    <a:pt x="1929556" y="489537"/>
                  </a:lnTo>
                  <a:lnTo>
                    <a:pt x="1941394" y="489537"/>
                  </a:lnTo>
                  <a:lnTo>
                    <a:pt x="1953232" y="489537"/>
                  </a:lnTo>
                  <a:lnTo>
                    <a:pt x="1965069" y="489537"/>
                  </a:lnTo>
                  <a:lnTo>
                    <a:pt x="1976907" y="489537"/>
                  </a:lnTo>
                  <a:lnTo>
                    <a:pt x="1988745" y="489537"/>
                  </a:lnTo>
                  <a:lnTo>
                    <a:pt x="2000583" y="489537"/>
                  </a:lnTo>
                  <a:lnTo>
                    <a:pt x="2012421" y="489537"/>
                  </a:lnTo>
                  <a:lnTo>
                    <a:pt x="2024258" y="489537"/>
                  </a:lnTo>
                  <a:lnTo>
                    <a:pt x="2036096" y="489537"/>
                  </a:lnTo>
                  <a:lnTo>
                    <a:pt x="2047934" y="489537"/>
                  </a:lnTo>
                  <a:lnTo>
                    <a:pt x="2059772" y="489537"/>
                  </a:lnTo>
                  <a:lnTo>
                    <a:pt x="2071609" y="489537"/>
                  </a:lnTo>
                  <a:lnTo>
                    <a:pt x="2083447" y="489537"/>
                  </a:lnTo>
                  <a:lnTo>
                    <a:pt x="2095285" y="489537"/>
                  </a:lnTo>
                  <a:lnTo>
                    <a:pt x="2107123" y="489537"/>
                  </a:lnTo>
                  <a:lnTo>
                    <a:pt x="2118961" y="489537"/>
                  </a:lnTo>
                  <a:lnTo>
                    <a:pt x="2130798" y="489537"/>
                  </a:lnTo>
                  <a:lnTo>
                    <a:pt x="2142636" y="489537"/>
                  </a:lnTo>
                  <a:lnTo>
                    <a:pt x="2154474" y="489537"/>
                  </a:lnTo>
                  <a:lnTo>
                    <a:pt x="2166312" y="489537"/>
                  </a:lnTo>
                  <a:lnTo>
                    <a:pt x="2178149" y="489537"/>
                  </a:lnTo>
                  <a:lnTo>
                    <a:pt x="2189987" y="489537"/>
                  </a:lnTo>
                  <a:lnTo>
                    <a:pt x="2201825" y="489537"/>
                  </a:lnTo>
                  <a:lnTo>
                    <a:pt x="2213663" y="489537"/>
                  </a:lnTo>
                  <a:lnTo>
                    <a:pt x="2225500" y="489537"/>
                  </a:lnTo>
                  <a:lnTo>
                    <a:pt x="2237338" y="489537"/>
                  </a:lnTo>
                  <a:lnTo>
                    <a:pt x="2249176" y="489537"/>
                  </a:lnTo>
                  <a:lnTo>
                    <a:pt x="2261014" y="489537"/>
                  </a:lnTo>
                  <a:lnTo>
                    <a:pt x="2272852" y="489537"/>
                  </a:lnTo>
                  <a:lnTo>
                    <a:pt x="2284689" y="489537"/>
                  </a:lnTo>
                  <a:lnTo>
                    <a:pt x="2296527" y="489537"/>
                  </a:lnTo>
                  <a:lnTo>
                    <a:pt x="2308365" y="489537"/>
                  </a:lnTo>
                  <a:lnTo>
                    <a:pt x="2320203" y="489537"/>
                  </a:lnTo>
                  <a:lnTo>
                    <a:pt x="2332040" y="489537"/>
                  </a:lnTo>
                  <a:lnTo>
                    <a:pt x="2343878" y="489537"/>
                  </a:lnTo>
                  <a:lnTo>
                    <a:pt x="2343878" y="489783"/>
                  </a:lnTo>
                  <a:lnTo>
                    <a:pt x="2355716" y="489827"/>
                  </a:lnTo>
                  <a:lnTo>
                    <a:pt x="2367554" y="489877"/>
                  </a:lnTo>
                  <a:lnTo>
                    <a:pt x="2379391" y="489937"/>
                  </a:lnTo>
                  <a:lnTo>
                    <a:pt x="2391229" y="490007"/>
                  </a:lnTo>
                  <a:lnTo>
                    <a:pt x="2403067" y="490089"/>
                  </a:lnTo>
                  <a:lnTo>
                    <a:pt x="2414905" y="490186"/>
                  </a:lnTo>
                  <a:lnTo>
                    <a:pt x="2426743" y="490300"/>
                  </a:lnTo>
                  <a:lnTo>
                    <a:pt x="2438580" y="490434"/>
                  </a:lnTo>
                  <a:lnTo>
                    <a:pt x="2450418" y="490591"/>
                  </a:lnTo>
                  <a:lnTo>
                    <a:pt x="2462256" y="490775"/>
                  </a:lnTo>
                  <a:lnTo>
                    <a:pt x="2474094" y="490992"/>
                  </a:lnTo>
                  <a:lnTo>
                    <a:pt x="2485931" y="491247"/>
                  </a:lnTo>
                  <a:lnTo>
                    <a:pt x="2497769" y="491546"/>
                  </a:lnTo>
                  <a:lnTo>
                    <a:pt x="2509607" y="491897"/>
                  </a:lnTo>
                  <a:lnTo>
                    <a:pt x="2521445" y="492309"/>
                  </a:lnTo>
                  <a:lnTo>
                    <a:pt x="2533283" y="492794"/>
                  </a:lnTo>
                  <a:lnTo>
                    <a:pt x="2545120" y="493362"/>
                  </a:lnTo>
                  <a:lnTo>
                    <a:pt x="2556958" y="494029"/>
                  </a:lnTo>
                  <a:lnTo>
                    <a:pt x="2568796" y="494811"/>
                  </a:lnTo>
                  <a:lnTo>
                    <a:pt x="2580634" y="495728"/>
                  </a:lnTo>
                  <a:lnTo>
                    <a:pt x="2592471" y="496803"/>
                  </a:lnTo>
                  <a:lnTo>
                    <a:pt x="2604309" y="498063"/>
                  </a:lnTo>
                  <a:lnTo>
                    <a:pt x="2616147" y="499538"/>
                  </a:lnTo>
                  <a:lnTo>
                    <a:pt x="2627985" y="501265"/>
                  </a:lnTo>
                  <a:lnTo>
                    <a:pt x="2639822" y="503283"/>
                  </a:lnTo>
                  <a:lnTo>
                    <a:pt x="2651660" y="505642"/>
                  </a:lnTo>
                  <a:lnTo>
                    <a:pt x="2663498" y="508394"/>
                  </a:lnTo>
                  <a:lnTo>
                    <a:pt x="2675336" y="511602"/>
                  </a:lnTo>
                  <a:lnTo>
                    <a:pt x="2687174" y="515337"/>
                  </a:lnTo>
                  <a:lnTo>
                    <a:pt x="2699011" y="519677"/>
                  </a:lnTo>
                  <a:lnTo>
                    <a:pt x="2710849" y="524711"/>
                  </a:lnTo>
                  <a:lnTo>
                    <a:pt x="2722687" y="530536"/>
                  </a:lnTo>
                  <a:lnTo>
                    <a:pt x="2734525" y="537260"/>
                  </a:lnTo>
                  <a:lnTo>
                    <a:pt x="2746362" y="544999"/>
                  </a:lnTo>
                  <a:lnTo>
                    <a:pt x="2758200" y="553876"/>
                  </a:lnTo>
                  <a:lnTo>
                    <a:pt x="2770038" y="564017"/>
                  </a:lnTo>
                  <a:lnTo>
                    <a:pt x="2781876" y="575552"/>
                  </a:lnTo>
                  <a:lnTo>
                    <a:pt x="2793713" y="588605"/>
                  </a:lnTo>
                  <a:lnTo>
                    <a:pt x="2805551" y="603291"/>
                  </a:lnTo>
                  <a:lnTo>
                    <a:pt x="2817389" y="619708"/>
                  </a:lnTo>
                  <a:lnTo>
                    <a:pt x="2829227" y="637929"/>
                  </a:lnTo>
                  <a:lnTo>
                    <a:pt x="2841065" y="657989"/>
                  </a:lnTo>
                  <a:lnTo>
                    <a:pt x="2852902" y="679880"/>
                  </a:lnTo>
                  <a:lnTo>
                    <a:pt x="2864740" y="703541"/>
                  </a:lnTo>
                  <a:lnTo>
                    <a:pt x="2876578" y="728849"/>
                  </a:lnTo>
                  <a:lnTo>
                    <a:pt x="2888416" y="755621"/>
                  </a:lnTo>
                  <a:lnTo>
                    <a:pt x="2900253" y="783609"/>
                  </a:lnTo>
                  <a:lnTo>
                    <a:pt x="2912091" y="812512"/>
                  </a:lnTo>
                  <a:lnTo>
                    <a:pt x="2923929" y="841982"/>
                  </a:lnTo>
                  <a:lnTo>
                    <a:pt x="2935767" y="871645"/>
                  </a:lnTo>
                  <a:lnTo>
                    <a:pt x="2947604" y="901115"/>
                  </a:lnTo>
                  <a:lnTo>
                    <a:pt x="2959442" y="930017"/>
                  </a:lnTo>
                  <a:lnTo>
                    <a:pt x="2971280" y="958006"/>
                  </a:lnTo>
                  <a:lnTo>
                    <a:pt x="2983118" y="984777"/>
                  </a:lnTo>
                  <a:lnTo>
                    <a:pt x="2994956" y="1010086"/>
                  </a:lnTo>
                  <a:lnTo>
                    <a:pt x="3006793" y="1033746"/>
                  </a:lnTo>
                  <a:lnTo>
                    <a:pt x="3018631" y="1055638"/>
                  </a:lnTo>
                  <a:lnTo>
                    <a:pt x="3030469" y="1075698"/>
                  </a:lnTo>
                  <a:lnTo>
                    <a:pt x="3042307" y="1093918"/>
                  </a:lnTo>
                  <a:lnTo>
                    <a:pt x="3054144" y="1110336"/>
                  </a:lnTo>
                  <a:lnTo>
                    <a:pt x="3065982" y="1125022"/>
                  </a:lnTo>
                  <a:lnTo>
                    <a:pt x="3077820" y="1138075"/>
                  </a:lnTo>
                  <a:lnTo>
                    <a:pt x="3089658" y="1149610"/>
                  </a:lnTo>
                  <a:lnTo>
                    <a:pt x="3101496" y="1159751"/>
                  </a:lnTo>
                  <a:lnTo>
                    <a:pt x="3113333" y="1168627"/>
                  </a:lnTo>
                  <a:lnTo>
                    <a:pt x="3125171" y="1176366"/>
                  </a:lnTo>
                  <a:lnTo>
                    <a:pt x="3137009" y="1183091"/>
                  </a:lnTo>
                  <a:lnTo>
                    <a:pt x="3148847" y="1188916"/>
                  </a:lnTo>
                  <a:lnTo>
                    <a:pt x="3160684" y="1193950"/>
                  </a:lnTo>
                  <a:lnTo>
                    <a:pt x="3172522" y="1198290"/>
                  </a:lnTo>
                  <a:lnTo>
                    <a:pt x="3184360" y="1202024"/>
                  </a:lnTo>
                  <a:lnTo>
                    <a:pt x="3196198" y="1205232"/>
                  </a:lnTo>
                  <a:lnTo>
                    <a:pt x="3208035" y="1207985"/>
                  </a:lnTo>
                  <a:lnTo>
                    <a:pt x="3219873" y="1210343"/>
                  </a:lnTo>
                  <a:lnTo>
                    <a:pt x="3231711" y="1212362"/>
                  </a:lnTo>
                  <a:lnTo>
                    <a:pt x="3243549" y="1214088"/>
                  </a:lnTo>
                  <a:lnTo>
                    <a:pt x="3255387" y="1215563"/>
                  </a:lnTo>
                  <a:lnTo>
                    <a:pt x="3267224" y="1216823"/>
                  </a:lnTo>
                  <a:lnTo>
                    <a:pt x="3279062" y="1217898"/>
                  </a:lnTo>
                  <a:lnTo>
                    <a:pt x="3290900" y="1218816"/>
                  </a:lnTo>
                  <a:lnTo>
                    <a:pt x="3302738" y="1219598"/>
                  </a:lnTo>
                  <a:lnTo>
                    <a:pt x="3314575" y="1220265"/>
                  </a:lnTo>
                  <a:lnTo>
                    <a:pt x="3326413" y="1220833"/>
                  </a:lnTo>
                  <a:lnTo>
                    <a:pt x="3338251" y="1221317"/>
                  </a:lnTo>
                  <a:lnTo>
                    <a:pt x="3350089" y="1221730"/>
                  </a:lnTo>
                  <a:lnTo>
                    <a:pt x="3361926" y="1222081"/>
                  </a:lnTo>
                  <a:lnTo>
                    <a:pt x="3373764" y="1222380"/>
                  </a:lnTo>
                  <a:lnTo>
                    <a:pt x="3385602" y="1222635"/>
                  </a:lnTo>
                  <a:lnTo>
                    <a:pt x="3397440" y="1222851"/>
                  </a:lnTo>
                  <a:lnTo>
                    <a:pt x="3409278" y="1223036"/>
                  </a:lnTo>
                  <a:lnTo>
                    <a:pt x="3421115" y="1223193"/>
                  </a:lnTo>
                  <a:lnTo>
                    <a:pt x="3432953" y="1223327"/>
                  </a:lnTo>
                  <a:lnTo>
                    <a:pt x="3444791" y="1223440"/>
                  </a:lnTo>
                  <a:lnTo>
                    <a:pt x="3456629" y="1223537"/>
                  </a:lnTo>
                  <a:lnTo>
                    <a:pt x="3468466" y="1223620"/>
                  </a:lnTo>
                  <a:lnTo>
                    <a:pt x="3480304" y="1223690"/>
                  </a:lnTo>
                  <a:lnTo>
                    <a:pt x="3492142" y="1223749"/>
                  </a:lnTo>
                  <a:lnTo>
                    <a:pt x="3503980" y="1223800"/>
                  </a:lnTo>
                  <a:lnTo>
                    <a:pt x="3515818" y="1223843"/>
                  </a:lnTo>
                  <a:lnTo>
                    <a:pt x="3515818" y="1223925"/>
                  </a:lnTo>
                  <a:lnTo>
                    <a:pt x="3527655" y="1223897"/>
                  </a:lnTo>
                  <a:lnTo>
                    <a:pt x="3539493" y="1223863"/>
                  </a:lnTo>
                  <a:lnTo>
                    <a:pt x="3551331" y="1223823"/>
                  </a:lnTo>
                  <a:lnTo>
                    <a:pt x="3563169" y="1223776"/>
                  </a:lnTo>
                  <a:lnTo>
                    <a:pt x="3575006" y="1223721"/>
                  </a:lnTo>
                  <a:lnTo>
                    <a:pt x="3586844" y="1223657"/>
                  </a:lnTo>
                  <a:lnTo>
                    <a:pt x="3598682" y="1223581"/>
                  </a:lnTo>
                  <a:lnTo>
                    <a:pt x="3610520" y="1223492"/>
                  </a:lnTo>
                  <a:lnTo>
                    <a:pt x="3622357" y="1223387"/>
                  </a:lnTo>
                  <a:lnTo>
                    <a:pt x="3634195" y="1223264"/>
                  </a:lnTo>
                  <a:lnTo>
                    <a:pt x="3646033" y="1223120"/>
                  </a:lnTo>
                  <a:lnTo>
                    <a:pt x="3657871" y="1222950"/>
                  </a:lnTo>
                  <a:lnTo>
                    <a:pt x="3669709" y="1222750"/>
                  </a:lnTo>
                  <a:lnTo>
                    <a:pt x="3681546" y="1222516"/>
                  </a:lnTo>
                  <a:lnTo>
                    <a:pt x="3693384" y="1222241"/>
                  </a:lnTo>
                  <a:lnTo>
                    <a:pt x="3705222" y="1221919"/>
                  </a:lnTo>
                  <a:lnTo>
                    <a:pt x="3717060" y="1221540"/>
                  </a:lnTo>
                  <a:lnTo>
                    <a:pt x="3728897" y="1221095"/>
                  </a:lnTo>
                  <a:lnTo>
                    <a:pt x="3740735" y="1220574"/>
                  </a:lnTo>
                  <a:lnTo>
                    <a:pt x="3752573" y="1219962"/>
                  </a:lnTo>
                  <a:lnTo>
                    <a:pt x="3764411" y="1219245"/>
                  </a:lnTo>
                  <a:lnTo>
                    <a:pt x="3776248" y="1218405"/>
                  </a:lnTo>
                  <a:lnTo>
                    <a:pt x="3788086" y="1217422"/>
                  </a:lnTo>
                  <a:lnTo>
                    <a:pt x="3799924" y="1216271"/>
                  </a:lnTo>
                  <a:lnTo>
                    <a:pt x="3811762" y="1214925"/>
                  </a:lnTo>
                  <a:lnTo>
                    <a:pt x="3823600" y="1213353"/>
                  </a:lnTo>
                  <a:lnTo>
                    <a:pt x="3835437" y="1211518"/>
                  </a:lnTo>
                  <a:lnTo>
                    <a:pt x="3847275" y="1209379"/>
                  </a:lnTo>
                  <a:lnTo>
                    <a:pt x="3859113" y="1206890"/>
                  </a:lnTo>
                  <a:lnTo>
                    <a:pt x="3870951" y="1203996"/>
                  </a:lnTo>
                  <a:lnTo>
                    <a:pt x="3882788" y="1200641"/>
                  </a:lnTo>
                  <a:lnTo>
                    <a:pt x="3894626" y="1196757"/>
                  </a:lnTo>
                  <a:lnTo>
                    <a:pt x="3906464" y="1192274"/>
                  </a:lnTo>
                  <a:lnTo>
                    <a:pt x="3918302" y="1187115"/>
                  </a:lnTo>
                  <a:lnTo>
                    <a:pt x="3930139" y="1181197"/>
                  </a:lnTo>
                  <a:lnTo>
                    <a:pt x="3941977" y="1174436"/>
                  </a:lnTo>
                  <a:lnTo>
                    <a:pt x="3953815" y="1166746"/>
                  </a:lnTo>
                  <a:lnTo>
                    <a:pt x="3965653" y="1158045"/>
                  </a:lnTo>
                  <a:lnTo>
                    <a:pt x="3977491" y="1148254"/>
                  </a:lnTo>
                  <a:lnTo>
                    <a:pt x="3989328" y="1137309"/>
                  </a:lnTo>
                  <a:lnTo>
                    <a:pt x="4001166" y="1125162"/>
                  </a:lnTo>
                  <a:lnTo>
                    <a:pt x="4013004" y="1111788"/>
                  </a:lnTo>
                  <a:lnTo>
                    <a:pt x="4024842" y="1097194"/>
                  </a:lnTo>
                  <a:lnTo>
                    <a:pt x="4036679" y="1081420"/>
                  </a:lnTo>
                  <a:lnTo>
                    <a:pt x="4048517" y="1064548"/>
                  </a:lnTo>
                  <a:lnTo>
                    <a:pt x="4060355" y="1046700"/>
                  </a:lnTo>
                  <a:lnTo>
                    <a:pt x="4072193" y="1028041"/>
                  </a:lnTo>
                  <a:lnTo>
                    <a:pt x="4084031" y="1008773"/>
                  </a:lnTo>
                  <a:lnTo>
                    <a:pt x="4095868" y="989126"/>
                  </a:lnTo>
                  <a:lnTo>
                    <a:pt x="4107706" y="969351"/>
                  </a:lnTo>
                  <a:lnTo>
                    <a:pt x="4119544" y="949704"/>
                  </a:lnTo>
                  <a:lnTo>
                    <a:pt x="4131382" y="930436"/>
                  </a:lnTo>
                  <a:lnTo>
                    <a:pt x="4143219" y="911777"/>
                  </a:lnTo>
                  <a:lnTo>
                    <a:pt x="4155057" y="893930"/>
                  </a:lnTo>
                  <a:lnTo>
                    <a:pt x="4166895" y="877057"/>
                  </a:lnTo>
                  <a:lnTo>
                    <a:pt x="4178733" y="861283"/>
                  </a:lnTo>
                  <a:lnTo>
                    <a:pt x="4190570" y="846689"/>
                  </a:lnTo>
                  <a:lnTo>
                    <a:pt x="4202408" y="833316"/>
                  </a:lnTo>
                  <a:lnTo>
                    <a:pt x="4214246" y="821169"/>
                  </a:lnTo>
                  <a:lnTo>
                    <a:pt x="4226084" y="810224"/>
                  </a:lnTo>
                  <a:lnTo>
                    <a:pt x="4237922" y="800433"/>
                  </a:lnTo>
                  <a:lnTo>
                    <a:pt x="4249759" y="791731"/>
                  </a:lnTo>
                  <a:lnTo>
                    <a:pt x="4261597" y="784041"/>
                  </a:lnTo>
                  <a:lnTo>
                    <a:pt x="4273435" y="777280"/>
                  </a:lnTo>
                  <a:lnTo>
                    <a:pt x="4285273" y="771363"/>
                  </a:lnTo>
                  <a:lnTo>
                    <a:pt x="4297110" y="766203"/>
                  </a:lnTo>
                  <a:lnTo>
                    <a:pt x="4308948" y="761720"/>
                  </a:lnTo>
                  <a:lnTo>
                    <a:pt x="4320786" y="757837"/>
                  </a:lnTo>
                  <a:lnTo>
                    <a:pt x="4332624" y="754481"/>
                  </a:lnTo>
                  <a:lnTo>
                    <a:pt x="4344461" y="751588"/>
                  </a:lnTo>
                  <a:lnTo>
                    <a:pt x="4356299" y="749098"/>
                  </a:lnTo>
                  <a:lnTo>
                    <a:pt x="4368137" y="746959"/>
                  </a:lnTo>
                  <a:lnTo>
                    <a:pt x="4379975" y="745124"/>
                  </a:lnTo>
                  <a:lnTo>
                    <a:pt x="4391813" y="743552"/>
                  </a:lnTo>
                  <a:lnTo>
                    <a:pt x="4403650" y="742206"/>
                  </a:lnTo>
                  <a:lnTo>
                    <a:pt x="4415488" y="741055"/>
                  </a:lnTo>
                  <a:lnTo>
                    <a:pt x="4427326" y="740072"/>
                  </a:lnTo>
                  <a:lnTo>
                    <a:pt x="4439164" y="739232"/>
                  </a:lnTo>
                  <a:lnTo>
                    <a:pt x="4451001" y="738515"/>
                  </a:lnTo>
                  <a:lnTo>
                    <a:pt x="4462839" y="737904"/>
                  </a:lnTo>
                  <a:lnTo>
                    <a:pt x="4474677" y="737382"/>
                  </a:lnTo>
                  <a:lnTo>
                    <a:pt x="4486515" y="736938"/>
                  </a:lnTo>
                  <a:lnTo>
                    <a:pt x="4498352" y="736559"/>
                  </a:lnTo>
                  <a:lnTo>
                    <a:pt x="4510190" y="736236"/>
                  </a:lnTo>
                  <a:lnTo>
                    <a:pt x="4522028" y="735961"/>
                  </a:lnTo>
                  <a:lnTo>
                    <a:pt x="4533866" y="735727"/>
                  </a:lnTo>
                  <a:lnTo>
                    <a:pt x="4545704" y="735528"/>
                  </a:lnTo>
                  <a:lnTo>
                    <a:pt x="4557541" y="735358"/>
                  </a:lnTo>
                  <a:lnTo>
                    <a:pt x="4569379" y="735213"/>
                  </a:lnTo>
                  <a:lnTo>
                    <a:pt x="4581217" y="735090"/>
                  </a:lnTo>
                  <a:lnTo>
                    <a:pt x="4593055" y="734986"/>
                  </a:lnTo>
                  <a:lnTo>
                    <a:pt x="4604892" y="734897"/>
                  </a:lnTo>
                  <a:lnTo>
                    <a:pt x="4616730" y="734821"/>
                  </a:lnTo>
                  <a:lnTo>
                    <a:pt x="4628568" y="734756"/>
                  </a:lnTo>
                  <a:lnTo>
                    <a:pt x="4640406" y="734701"/>
                  </a:lnTo>
                  <a:lnTo>
                    <a:pt x="4652244" y="734654"/>
                  </a:lnTo>
                  <a:lnTo>
                    <a:pt x="4664081" y="734615"/>
                  </a:lnTo>
                  <a:lnTo>
                    <a:pt x="4675919" y="734581"/>
                  </a:lnTo>
                  <a:lnTo>
                    <a:pt x="4687757" y="734552"/>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84554"/>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0" name="pl40"/>
            <p:cNvSpPr/>
            <p:nvPr/>
          </p:nvSpPr>
          <p:spPr>
            <a:xfrm>
              <a:off x="2482252" y="1394934"/>
              <a:ext cx="4687757" cy="979239"/>
            </a:xfrm>
            <a:custGeom>
              <a:avLst/>
              <a:pathLst>
                <a:path w="4687757" h="979239">
                  <a:moveTo>
                    <a:pt x="0" y="979239"/>
                  </a:moveTo>
                  <a:lnTo>
                    <a:pt x="11837" y="979239"/>
                  </a:lnTo>
                  <a:lnTo>
                    <a:pt x="23675" y="979239"/>
                  </a:lnTo>
                  <a:lnTo>
                    <a:pt x="35513" y="979239"/>
                  </a:lnTo>
                  <a:lnTo>
                    <a:pt x="47351" y="979239"/>
                  </a:lnTo>
                  <a:lnTo>
                    <a:pt x="59188" y="979239"/>
                  </a:lnTo>
                  <a:lnTo>
                    <a:pt x="71026" y="979239"/>
                  </a:lnTo>
                  <a:lnTo>
                    <a:pt x="82864" y="979239"/>
                  </a:lnTo>
                  <a:lnTo>
                    <a:pt x="94702" y="979239"/>
                  </a:lnTo>
                  <a:lnTo>
                    <a:pt x="106539" y="979239"/>
                  </a:lnTo>
                  <a:lnTo>
                    <a:pt x="118377" y="979239"/>
                  </a:lnTo>
                  <a:lnTo>
                    <a:pt x="130215" y="979239"/>
                  </a:lnTo>
                  <a:lnTo>
                    <a:pt x="142053" y="979239"/>
                  </a:lnTo>
                  <a:lnTo>
                    <a:pt x="153891" y="979239"/>
                  </a:lnTo>
                  <a:lnTo>
                    <a:pt x="165728" y="979239"/>
                  </a:lnTo>
                  <a:lnTo>
                    <a:pt x="177566" y="979239"/>
                  </a:lnTo>
                  <a:lnTo>
                    <a:pt x="189404" y="979239"/>
                  </a:lnTo>
                  <a:lnTo>
                    <a:pt x="201242" y="979239"/>
                  </a:lnTo>
                  <a:lnTo>
                    <a:pt x="213079" y="979239"/>
                  </a:lnTo>
                  <a:lnTo>
                    <a:pt x="224917" y="979239"/>
                  </a:lnTo>
                  <a:lnTo>
                    <a:pt x="236755" y="979239"/>
                  </a:lnTo>
                  <a:lnTo>
                    <a:pt x="248593" y="979239"/>
                  </a:lnTo>
                  <a:lnTo>
                    <a:pt x="260430" y="979239"/>
                  </a:lnTo>
                  <a:lnTo>
                    <a:pt x="272268" y="979239"/>
                  </a:lnTo>
                  <a:lnTo>
                    <a:pt x="284106" y="979239"/>
                  </a:lnTo>
                  <a:lnTo>
                    <a:pt x="295944" y="979239"/>
                  </a:lnTo>
                  <a:lnTo>
                    <a:pt x="307782" y="979239"/>
                  </a:lnTo>
                  <a:lnTo>
                    <a:pt x="319619" y="979239"/>
                  </a:lnTo>
                  <a:lnTo>
                    <a:pt x="331457" y="979239"/>
                  </a:lnTo>
                  <a:lnTo>
                    <a:pt x="343295" y="979239"/>
                  </a:lnTo>
                  <a:lnTo>
                    <a:pt x="355133" y="979239"/>
                  </a:lnTo>
                  <a:lnTo>
                    <a:pt x="366970" y="979239"/>
                  </a:lnTo>
                  <a:lnTo>
                    <a:pt x="378808" y="979239"/>
                  </a:lnTo>
                  <a:lnTo>
                    <a:pt x="390646" y="979239"/>
                  </a:lnTo>
                  <a:lnTo>
                    <a:pt x="402484" y="979239"/>
                  </a:lnTo>
                  <a:lnTo>
                    <a:pt x="414321" y="979239"/>
                  </a:lnTo>
                  <a:lnTo>
                    <a:pt x="426159" y="979239"/>
                  </a:lnTo>
                  <a:lnTo>
                    <a:pt x="437997" y="979239"/>
                  </a:lnTo>
                  <a:lnTo>
                    <a:pt x="449835" y="979239"/>
                  </a:lnTo>
                  <a:lnTo>
                    <a:pt x="461673" y="979239"/>
                  </a:lnTo>
                  <a:lnTo>
                    <a:pt x="473510" y="979239"/>
                  </a:lnTo>
                  <a:lnTo>
                    <a:pt x="485348" y="979239"/>
                  </a:lnTo>
                  <a:lnTo>
                    <a:pt x="497186" y="979239"/>
                  </a:lnTo>
                  <a:lnTo>
                    <a:pt x="509024" y="979239"/>
                  </a:lnTo>
                  <a:lnTo>
                    <a:pt x="520861" y="979239"/>
                  </a:lnTo>
                  <a:lnTo>
                    <a:pt x="532699" y="979239"/>
                  </a:lnTo>
                  <a:lnTo>
                    <a:pt x="544537" y="979239"/>
                  </a:lnTo>
                  <a:lnTo>
                    <a:pt x="556375" y="979239"/>
                  </a:lnTo>
                  <a:lnTo>
                    <a:pt x="568213" y="979239"/>
                  </a:lnTo>
                  <a:lnTo>
                    <a:pt x="580050" y="979239"/>
                  </a:lnTo>
                  <a:lnTo>
                    <a:pt x="591888" y="979239"/>
                  </a:lnTo>
                  <a:lnTo>
                    <a:pt x="603726" y="979239"/>
                  </a:lnTo>
                  <a:lnTo>
                    <a:pt x="615564" y="979239"/>
                  </a:lnTo>
                  <a:lnTo>
                    <a:pt x="627401" y="979239"/>
                  </a:lnTo>
                  <a:lnTo>
                    <a:pt x="639239" y="979239"/>
                  </a:lnTo>
                  <a:lnTo>
                    <a:pt x="651077" y="979239"/>
                  </a:lnTo>
                  <a:lnTo>
                    <a:pt x="662915" y="979239"/>
                  </a:lnTo>
                  <a:lnTo>
                    <a:pt x="674752" y="979239"/>
                  </a:lnTo>
                  <a:lnTo>
                    <a:pt x="686590" y="979239"/>
                  </a:lnTo>
                  <a:lnTo>
                    <a:pt x="698428" y="979239"/>
                  </a:lnTo>
                  <a:lnTo>
                    <a:pt x="710266" y="979239"/>
                  </a:lnTo>
                  <a:lnTo>
                    <a:pt x="722104" y="979239"/>
                  </a:lnTo>
                  <a:lnTo>
                    <a:pt x="733941" y="979239"/>
                  </a:lnTo>
                  <a:lnTo>
                    <a:pt x="745779" y="979239"/>
                  </a:lnTo>
                  <a:lnTo>
                    <a:pt x="757617" y="979239"/>
                  </a:lnTo>
                  <a:lnTo>
                    <a:pt x="769455" y="979239"/>
                  </a:lnTo>
                  <a:lnTo>
                    <a:pt x="781292" y="979239"/>
                  </a:lnTo>
                  <a:lnTo>
                    <a:pt x="793130" y="979239"/>
                  </a:lnTo>
                  <a:lnTo>
                    <a:pt x="804968" y="979239"/>
                  </a:lnTo>
                  <a:lnTo>
                    <a:pt x="816806" y="979239"/>
                  </a:lnTo>
                  <a:lnTo>
                    <a:pt x="828643" y="979239"/>
                  </a:lnTo>
                  <a:lnTo>
                    <a:pt x="840481" y="979239"/>
                  </a:lnTo>
                  <a:lnTo>
                    <a:pt x="852319" y="979239"/>
                  </a:lnTo>
                  <a:lnTo>
                    <a:pt x="864157" y="979239"/>
                  </a:lnTo>
                  <a:lnTo>
                    <a:pt x="875995" y="979239"/>
                  </a:lnTo>
                  <a:lnTo>
                    <a:pt x="887832" y="979239"/>
                  </a:lnTo>
                  <a:lnTo>
                    <a:pt x="899670" y="979239"/>
                  </a:lnTo>
                  <a:lnTo>
                    <a:pt x="911508" y="979239"/>
                  </a:lnTo>
                  <a:lnTo>
                    <a:pt x="923346" y="979239"/>
                  </a:lnTo>
                  <a:lnTo>
                    <a:pt x="935183" y="979239"/>
                  </a:lnTo>
                  <a:lnTo>
                    <a:pt x="947021" y="979239"/>
                  </a:lnTo>
                  <a:lnTo>
                    <a:pt x="958859" y="979239"/>
                  </a:lnTo>
                  <a:lnTo>
                    <a:pt x="970697" y="979239"/>
                  </a:lnTo>
                  <a:lnTo>
                    <a:pt x="982534" y="979239"/>
                  </a:lnTo>
                  <a:lnTo>
                    <a:pt x="994372" y="979239"/>
                  </a:lnTo>
                  <a:lnTo>
                    <a:pt x="1006210" y="979239"/>
                  </a:lnTo>
                  <a:lnTo>
                    <a:pt x="1018048" y="979239"/>
                  </a:lnTo>
                  <a:lnTo>
                    <a:pt x="1029886" y="979239"/>
                  </a:lnTo>
                  <a:lnTo>
                    <a:pt x="1041723" y="979239"/>
                  </a:lnTo>
                  <a:lnTo>
                    <a:pt x="1053561" y="979239"/>
                  </a:lnTo>
                  <a:lnTo>
                    <a:pt x="1065399" y="979239"/>
                  </a:lnTo>
                  <a:lnTo>
                    <a:pt x="1077237" y="979239"/>
                  </a:lnTo>
                  <a:lnTo>
                    <a:pt x="1089074" y="979239"/>
                  </a:lnTo>
                  <a:lnTo>
                    <a:pt x="1100912" y="979239"/>
                  </a:lnTo>
                  <a:lnTo>
                    <a:pt x="1112750" y="979239"/>
                  </a:lnTo>
                  <a:lnTo>
                    <a:pt x="1124588" y="979239"/>
                  </a:lnTo>
                  <a:lnTo>
                    <a:pt x="1136426" y="979239"/>
                  </a:lnTo>
                  <a:lnTo>
                    <a:pt x="1148263" y="979239"/>
                  </a:lnTo>
                  <a:lnTo>
                    <a:pt x="1160101" y="979239"/>
                  </a:lnTo>
                  <a:lnTo>
                    <a:pt x="1171939" y="979239"/>
                  </a:lnTo>
                  <a:lnTo>
                    <a:pt x="1171939" y="979075"/>
                  </a:lnTo>
                  <a:lnTo>
                    <a:pt x="1183777" y="979046"/>
                  </a:lnTo>
                  <a:lnTo>
                    <a:pt x="1195614" y="979012"/>
                  </a:lnTo>
                  <a:lnTo>
                    <a:pt x="1207452" y="978972"/>
                  </a:lnTo>
                  <a:lnTo>
                    <a:pt x="1219290" y="978925"/>
                  </a:lnTo>
                  <a:lnTo>
                    <a:pt x="1231128" y="978870"/>
                  </a:lnTo>
                  <a:lnTo>
                    <a:pt x="1242965" y="978806"/>
                  </a:lnTo>
                  <a:lnTo>
                    <a:pt x="1254803" y="978730"/>
                  </a:lnTo>
                  <a:lnTo>
                    <a:pt x="1266641" y="978641"/>
                  </a:lnTo>
                  <a:lnTo>
                    <a:pt x="1278479" y="978536"/>
                  </a:lnTo>
                  <a:lnTo>
                    <a:pt x="1290317" y="978413"/>
                  </a:lnTo>
                  <a:lnTo>
                    <a:pt x="1302154" y="978269"/>
                  </a:lnTo>
                  <a:lnTo>
                    <a:pt x="1313992" y="978099"/>
                  </a:lnTo>
                  <a:lnTo>
                    <a:pt x="1325830" y="977900"/>
                  </a:lnTo>
                  <a:lnTo>
                    <a:pt x="1337668" y="977665"/>
                  </a:lnTo>
                  <a:lnTo>
                    <a:pt x="1349505" y="977390"/>
                  </a:lnTo>
                  <a:lnTo>
                    <a:pt x="1361343" y="977068"/>
                  </a:lnTo>
                  <a:lnTo>
                    <a:pt x="1373181" y="976689"/>
                  </a:lnTo>
                  <a:lnTo>
                    <a:pt x="1385019" y="976244"/>
                  </a:lnTo>
                  <a:lnTo>
                    <a:pt x="1396856" y="975723"/>
                  </a:lnTo>
                  <a:lnTo>
                    <a:pt x="1408694" y="975111"/>
                  </a:lnTo>
                  <a:lnTo>
                    <a:pt x="1420532" y="974394"/>
                  </a:lnTo>
                  <a:lnTo>
                    <a:pt x="1432370" y="973555"/>
                  </a:lnTo>
                  <a:lnTo>
                    <a:pt x="1444208" y="972571"/>
                  </a:lnTo>
                  <a:lnTo>
                    <a:pt x="1456045" y="971420"/>
                  </a:lnTo>
                  <a:lnTo>
                    <a:pt x="1467883" y="970074"/>
                  </a:lnTo>
                  <a:lnTo>
                    <a:pt x="1479721" y="968502"/>
                  </a:lnTo>
                  <a:lnTo>
                    <a:pt x="1491559" y="966667"/>
                  </a:lnTo>
                  <a:lnTo>
                    <a:pt x="1503396" y="964528"/>
                  </a:lnTo>
                  <a:lnTo>
                    <a:pt x="1515234" y="962039"/>
                  </a:lnTo>
                  <a:lnTo>
                    <a:pt x="1527072" y="959145"/>
                  </a:lnTo>
                  <a:lnTo>
                    <a:pt x="1538910" y="955790"/>
                  </a:lnTo>
                  <a:lnTo>
                    <a:pt x="1550748" y="951906"/>
                  </a:lnTo>
                  <a:lnTo>
                    <a:pt x="1562585" y="947423"/>
                  </a:lnTo>
                  <a:lnTo>
                    <a:pt x="1574423" y="942264"/>
                  </a:lnTo>
                  <a:lnTo>
                    <a:pt x="1586261" y="936346"/>
                  </a:lnTo>
                  <a:lnTo>
                    <a:pt x="1598099" y="929585"/>
                  </a:lnTo>
                  <a:lnTo>
                    <a:pt x="1609936" y="921896"/>
                  </a:lnTo>
                  <a:lnTo>
                    <a:pt x="1621774" y="913194"/>
                  </a:lnTo>
                  <a:lnTo>
                    <a:pt x="1633612" y="903403"/>
                  </a:lnTo>
                  <a:lnTo>
                    <a:pt x="1645450" y="892458"/>
                  </a:lnTo>
                  <a:lnTo>
                    <a:pt x="1657287" y="880311"/>
                  </a:lnTo>
                  <a:lnTo>
                    <a:pt x="1669125" y="866937"/>
                  </a:lnTo>
                  <a:lnTo>
                    <a:pt x="1680963" y="852343"/>
                  </a:lnTo>
                  <a:lnTo>
                    <a:pt x="1692801" y="836569"/>
                  </a:lnTo>
                  <a:lnTo>
                    <a:pt x="1704639" y="819697"/>
                  </a:lnTo>
                  <a:lnTo>
                    <a:pt x="1716476" y="801849"/>
                  </a:lnTo>
                  <a:lnTo>
                    <a:pt x="1728314" y="783191"/>
                  </a:lnTo>
                  <a:lnTo>
                    <a:pt x="1740152" y="763922"/>
                  </a:lnTo>
                  <a:lnTo>
                    <a:pt x="1751990" y="744275"/>
                  </a:lnTo>
                  <a:lnTo>
                    <a:pt x="1763827" y="724500"/>
                  </a:lnTo>
                  <a:lnTo>
                    <a:pt x="1775665" y="704853"/>
                  </a:lnTo>
                  <a:lnTo>
                    <a:pt x="1787503" y="685585"/>
                  </a:lnTo>
                  <a:lnTo>
                    <a:pt x="1799341" y="666926"/>
                  </a:lnTo>
                  <a:lnTo>
                    <a:pt x="1811178" y="649079"/>
                  </a:lnTo>
                  <a:lnTo>
                    <a:pt x="1823016" y="632206"/>
                  </a:lnTo>
                  <a:lnTo>
                    <a:pt x="1834854" y="616432"/>
                  </a:lnTo>
                  <a:lnTo>
                    <a:pt x="1846692" y="601838"/>
                  </a:lnTo>
                  <a:lnTo>
                    <a:pt x="1858530" y="588465"/>
                  </a:lnTo>
                  <a:lnTo>
                    <a:pt x="1870367" y="576318"/>
                  </a:lnTo>
                  <a:lnTo>
                    <a:pt x="1882205" y="565373"/>
                  </a:lnTo>
                  <a:lnTo>
                    <a:pt x="1894043" y="555582"/>
                  </a:lnTo>
                  <a:lnTo>
                    <a:pt x="1905881" y="546880"/>
                  </a:lnTo>
                  <a:lnTo>
                    <a:pt x="1917718" y="539190"/>
                  </a:lnTo>
                  <a:lnTo>
                    <a:pt x="1929556" y="532430"/>
                  </a:lnTo>
                  <a:lnTo>
                    <a:pt x="1941394" y="526512"/>
                  </a:lnTo>
                  <a:lnTo>
                    <a:pt x="1953232" y="521353"/>
                  </a:lnTo>
                  <a:lnTo>
                    <a:pt x="1965069" y="516870"/>
                  </a:lnTo>
                  <a:lnTo>
                    <a:pt x="1976907" y="512986"/>
                  </a:lnTo>
                  <a:lnTo>
                    <a:pt x="1988745" y="509630"/>
                  </a:lnTo>
                  <a:lnTo>
                    <a:pt x="2000583" y="506737"/>
                  </a:lnTo>
                  <a:lnTo>
                    <a:pt x="2012421" y="504247"/>
                  </a:lnTo>
                  <a:lnTo>
                    <a:pt x="2024258" y="502108"/>
                  </a:lnTo>
                  <a:lnTo>
                    <a:pt x="2036096" y="500273"/>
                  </a:lnTo>
                  <a:lnTo>
                    <a:pt x="2047934" y="498701"/>
                  </a:lnTo>
                  <a:lnTo>
                    <a:pt x="2059772" y="497355"/>
                  </a:lnTo>
                  <a:lnTo>
                    <a:pt x="2071609" y="496205"/>
                  </a:lnTo>
                  <a:lnTo>
                    <a:pt x="2083447" y="495221"/>
                  </a:lnTo>
                  <a:lnTo>
                    <a:pt x="2095285" y="494381"/>
                  </a:lnTo>
                  <a:lnTo>
                    <a:pt x="2107123" y="493664"/>
                  </a:lnTo>
                  <a:lnTo>
                    <a:pt x="2118961" y="493053"/>
                  </a:lnTo>
                  <a:lnTo>
                    <a:pt x="2130798" y="492531"/>
                  </a:lnTo>
                  <a:lnTo>
                    <a:pt x="2142636" y="492087"/>
                  </a:lnTo>
                  <a:lnTo>
                    <a:pt x="2154474" y="491708"/>
                  </a:lnTo>
                  <a:lnTo>
                    <a:pt x="2166312" y="491385"/>
                  </a:lnTo>
                  <a:lnTo>
                    <a:pt x="2178149" y="491110"/>
                  </a:lnTo>
                  <a:lnTo>
                    <a:pt x="2189987" y="490876"/>
                  </a:lnTo>
                  <a:lnTo>
                    <a:pt x="2201825" y="490677"/>
                  </a:lnTo>
                  <a:lnTo>
                    <a:pt x="2213663" y="490507"/>
                  </a:lnTo>
                  <a:lnTo>
                    <a:pt x="2225500" y="490363"/>
                  </a:lnTo>
                  <a:lnTo>
                    <a:pt x="2237338" y="490240"/>
                  </a:lnTo>
                  <a:lnTo>
                    <a:pt x="2249176" y="490135"/>
                  </a:lnTo>
                  <a:lnTo>
                    <a:pt x="2261014" y="490046"/>
                  </a:lnTo>
                  <a:lnTo>
                    <a:pt x="2272852" y="489970"/>
                  </a:lnTo>
                  <a:lnTo>
                    <a:pt x="2284689" y="489905"/>
                  </a:lnTo>
                  <a:lnTo>
                    <a:pt x="2296527" y="489850"/>
                  </a:lnTo>
                  <a:lnTo>
                    <a:pt x="2308365" y="489804"/>
                  </a:lnTo>
                  <a:lnTo>
                    <a:pt x="2320203" y="489764"/>
                  </a:lnTo>
                  <a:lnTo>
                    <a:pt x="2332040" y="489730"/>
                  </a:lnTo>
                  <a:lnTo>
                    <a:pt x="2343878" y="489701"/>
                  </a:lnTo>
                  <a:lnTo>
                    <a:pt x="2343878" y="489537"/>
                  </a:lnTo>
                  <a:lnTo>
                    <a:pt x="2355716" y="489537"/>
                  </a:lnTo>
                  <a:lnTo>
                    <a:pt x="2367554" y="489537"/>
                  </a:lnTo>
                  <a:lnTo>
                    <a:pt x="2379391" y="489537"/>
                  </a:lnTo>
                  <a:lnTo>
                    <a:pt x="2391229" y="489537"/>
                  </a:lnTo>
                  <a:lnTo>
                    <a:pt x="2403067" y="489537"/>
                  </a:lnTo>
                  <a:lnTo>
                    <a:pt x="2414905" y="489537"/>
                  </a:lnTo>
                  <a:lnTo>
                    <a:pt x="2426743" y="489537"/>
                  </a:lnTo>
                  <a:lnTo>
                    <a:pt x="2438580" y="489537"/>
                  </a:lnTo>
                  <a:lnTo>
                    <a:pt x="2450418" y="489537"/>
                  </a:lnTo>
                  <a:lnTo>
                    <a:pt x="2462256" y="489537"/>
                  </a:lnTo>
                  <a:lnTo>
                    <a:pt x="2474094" y="489537"/>
                  </a:lnTo>
                  <a:lnTo>
                    <a:pt x="2485931" y="489537"/>
                  </a:lnTo>
                  <a:lnTo>
                    <a:pt x="2497769" y="489537"/>
                  </a:lnTo>
                  <a:lnTo>
                    <a:pt x="2509607" y="489537"/>
                  </a:lnTo>
                  <a:lnTo>
                    <a:pt x="2521445" y="489537"/>
                  </a:lnTo>
                  <a:lnTo>
                    <a:pt x="2533283" y="489537"/>
                  </a:lnTo>
                  <a:lnTo>
                    <a:pt x="2545120" y="489537"/>
                  </a:lnTo>
                  <a:lnTo>
                    <a:pt x="2556958" y="489537"/>
                  </a:lnTo>
                  <a:lnTo>
                    <a:pt x="2568796" y="489537"/>
                  </a:lnTo>
                  <a:lnTo>
                    <a:pt x="2580634" y="489537"/>
                  </a:lnTo>
                  <a:lnTo>
                    <a:pt x="2592471" y="489537"/>
                  </a:lnTo>
                  <a:lnTo>
                    <a:pt x="2604309" y="489537"/>
                  </a:lnTo>
                  <a:lnTo>
                    <a:pt x="2616147" y="489537"/>
                  </a:lnTo>
                  <a:lnTo>
                    <a:pt x="2627985" y="489537"/>
                  </a:lnTo>
                  <a:lnTo>
                    <a:pt x="2639822" y="489537"/>
                  </a:lnTo>
                  <a:lnTo>
                    <a:pt x="2651660" y="489537"/>
                  </a:lnTo>
                  <a:lnTo>
                    <a:pt x="2663498" y="489537"/>
                  </a:lnTo>
                  <a:lnTo>
                    <a:pt x="2675336" y="489537"/>
                  </a:lnTo>
                  <a:lnTo>
                    <a:pt x="2687174" y="489537"/>
                  </a:lnTo>
                  <a:lnTo>
                    <a:pt x="2699011" y="489537"/>
                  </a:lnTo>
                  <a:lnTo>
                    <a:pt x="2710849" y="489537"/>
                  </a:lnTo>
                  <a:lnTo>
                    <a:pt x="2722687" y="489537"/>
                  </a:lnTo>
                  <a:lnTo>
                    <a:pt x="2734525" y="489537"/>
                  </a:lnTo>
                  <a:lnTo>
                    <a:pt x="2746362" y="489537"/>
                  </a:lnTo>
                  <a:lnTo>
                    <a:pt x="2758200" y="489537"/>
                  </a:lnTo>
                  <a:lnTo>
                    <a:pt x="2770038" y="489537"/>
                  </a:lnTo>
                  <a:lnTo>
                    <a:pt x="2781876" y="489537"/>
                  </a:lnTo>
                  <a:lnTo>
                    <a:pt x="2793713" y="489537"/>
                  </a:lnTo>
                  <a:lnTo>
                    <a:pt x="2805551" y="489537"/>
                  </a:lnTo>
                  <a:lnTo>
                    <a:pt x="2817389" y="489537"/>
                  </a:lnTo>
                  <a:lnTo>
                    <a:pt x="2829227" y="489537"/>
                  </a:lnTo>
                  <a:lnTo>
                    <a:pt x="2841065" y="489537"/>
                  </a:lnTo>
                  <a:lnTo>
                    <a:pt x="2852902" y="489537"/>
                  </a:lnTo>
                  <a:lnTo>
                    <a:pt x="2864740" y="489537"/>
                  </a:lnTo>
                  <a:lnTo>
                    <a:pt x="2876578" y="489537"/>
                  </a:lnTo>
                  <a:lnTo>
                    <a:pt x="2888416" y="489537"/>
                  </a:lnTo>
                  <a:lnTo>
                    <a:pt x="2900253" y="489537"/>
                  </a:lnTo>
                  <a:lnTo>
                    <a:pt x="2912091" y="489537"/>
                  </a:lnTo>
                  <a:lnTo>
                    <a:pt x="2923929" y="489537"/>
                  </a:lnTo>
                  <a:lnTo>
                    <a:pt x="2935767" y="489537"/>
                  </a:lnTo>
                  <a:lnTo>
                    <a:pt x="2947604" y="489537"/>
                  </a:lnTo>
                  <a:lnTo>
                    <a:pt x="2959442" y="489537"/>
                  </a:lnTo>
                  <a:lnTo>
                    <a:pt x="2971280" y="489537"/>
                  </a:lnTo>
                  <a:lnTo>
                    <a:pt x="2983118" y="489537"/>
                  </a:lnTo>
                  <a:lnTo>
                    <a:pt x="2994956" y="489537"/>
                  </a:lnTo>
                  <a:lnTo>
                    <a:pt x="3006793" y="489537"/>
                  </a:lnTo>
                  <a:lnTo>
                    <a:pt x="3018631" y="489537"/>
                  </a:lnTo>
                  <a:lnTo>
                    <a:pt x="3030469" y="489537"/>
                  </a:lnTo>
                  <a:lnTo>
                    <a:pt x="3042307" y="489537"/>
                  </a:lnTo>
                  <a:lnTo>
                    <a:pt x="3054144" y="489537"/>
                  </a:lnTo>
                  <a:lnTo>
                    <a:pt x="3065982" y="489537"/>
                  </a:lnTo>
                  <a:lnTo>
                    <a:pt x="3077820" y="489537"/>
                  </a:lnTo>
                  <a:lnTo>
                    <a:pt x="3089658" y="489537"/>
                  </a:lnTo>
                  <a:lnTo>
                    <a:pt x="3101496" y="489537"/>
                  </a:lnTo>
                  <a:lnTo>
                    <a:pt x="3113333" y="489537"/>
                  </a:lnTo>
                  <a:lnTo>
                    <a:pt x="3125171" y="489537"/>
                  </a:lnTo>
                  <a:lnTo>
                    <a:pt x="3137009" y="489537"/>
                  </a:lnTo>
                  <a:lnTo>
                    <a:pt x="3148847" y="489537"/>
                  </a:lnTo>
                  <a:lnTo>
                    <a:pt x="3160684" y="489537"/>
                  </a:lnTo>
                  <a:lnTo>
                    <a:pt x="3172522" y="489537"/>
                  </a:lnTo>
                  <a:lnTo>
                    <a:pt x="3184360" y="489537"/>
                  </a:lnTo>
                  <a:lnTo>
                    <a:pt x="3196198" y="489537"/>
                  </a:lnTo>
                  <a:lnTo>
                    <a:pt x="3208035" y="489537"/>
                  </a:lnTo>
                  <a:lnTo>
                    <a:pt x="3219873" y="489537"/>
                  </a:lnTo>
                  <a:lnTo>
                    <a:pt x="3231711" y="489537"/>
                  </a:lnTo>
                  <a:lnTo>
                    <a:pt x="3243549" y="489537"/>
                  </a:lnTo>
                  <a:lnTo>
                    <a:pt x="3255387" y="489537"/>
                  </a:lnTo>
                  <a:lnTo>
                    <a:pt x="3267224" y="489537"/>
                  </a:lnTo>
                  <a:lnTo>
                    <a:pt x="3279062" y="489537"/>
                  </a:lnTo>
                  <a:lnTo>
                    <a:pt x="3290900" y="489537"/>
                  </a:lnTo>
                  <a:lnTo>
                    <a:pt x="3302738" y="489537"/>
                  </a:lnTo>
                  <a:lnTo>
                    <a:pt x="3314575" y="489537"/>
                  </a:lnTo>
                  <a:lnTo>
                    <a:pt x="3326413" y="489537"/>
                  </a:lnTo>
                  <a:lnTo>
                    <a:pt x="3338251" y="489537"/>
                  </a:lnTo>
                  <a:lnTo>
                    <a:pt x="3350089" y="489537"/>
                  </a:lnTo>
                  <a:lnTo>
                    <a:pt x="3361926" y="489537"/>
                  </a:lnTo>
                  <a:lnTo>
                    <a:pt x="3373764" y="489537"/>
                  </a:lnTo>
                  <a:lnTo>
                    <a:pt x="3385602" y="489537"/>
                  </a:lnTo>
                  <a:lnTo>
                    <a:pt x="3397440" y="489537"/>
                  </a:lnTo>
                  <a:lnTo>
                    <a:pt x="3409278" y="489537"/>
                  </a:lnTo>
                  <a:lnTo>
                    <a:pt x="3421115" y="489537"/>
                  </a:lnTo>
                  <a:lnTo>
                    <a:pt x="3432953" y="489537"/>
                  </a:lnTo>
                  <a:lnTo>
                    <a:pt x="3444791" y="489537"/>
                  </a:lnTo>
                  <a:lnTo>
                    <a:pt x="3456629" y="489537"/>
                  </a:lnTo>
                  <a:lnTo>
                    <a:pt x="3468466" y="489537"/>
                  </a:lnTo>
                  <a:lnTo>
                    <a:pt x="3480304" y="489537"/>
                  </a:lnTo>
                  <a:lnTo>
                    <a:pt x="3492142" y="489537"/>
                  </a:lnTo>
                  <a:lnTo>
                    <a:pt x="3503980" y="489537"/>
                  </a:lnTo>
                  <a:lnTo>
                    <a:pt x="3515818" y="489537"/>
                  </a:lnTo>
                  <a:lnTo>
                    <a:pt x="3515818" y="489373"/>
                  </a:lnTo>
                  <a:lnTo>
                    <a:pt x="3527655" y="489344"/>
                  </a:lnTo>
                  <a:lnTo>
                    <a:pt x="3539493" y="489310"/>
                  </a:lnTo>
                  <a:lnTo>
                    <a:pt x="3551331" y="489270"/>
                  </a:lnTo>
                  <a:lnTo>
                    <a:pt x="3563169" y="489224"/>
                  </a:lnTo>
                  <a:lnTo>
                    <a:pt x="3575006" y="489169"/>
                  </a:lnTo>
                  <a:lnTo>
                    <a:pt x="3586844" y="489104"/>
                  </a:lnTo>
                  <a:lnTo>
                    <a:pt x="3598682" y="489028"/>
                  </a:lnTo>
                  <a:lnTo>
                    <a:pt x="3610520" y="488939"/>
                  </a:lnTo>
                  <a:lnTo>
                    <a:pt x="3622357" y="488834"/>
                  </a:lnTo>
                  <a:lnTo>
                    <a:pt x="3634195" y="488711"/>
                  </a:lnTo>
                  <a:lnTo>
                    <a:pt x="3646033" y="488567"/>
                  </a:lnTo>
                  <a:lnTo>
                    <a:pt x="3657871" y="488397"/>
                  </a:lnTo>
                  <a:lnTo>
                    <a:pt x="3669709" y="488198"/>
                  </a:lnTo>
                  <a:lnTo>
                    <a:pt x="3681546" y="487964"/>
                  </a:lnTo>
                  <a:lnTo>
                    <a:pt x="3693384" y="487689"/>
                  </a:lnTo>
                  <a:lnTo>
                    <a:pt x="3705222" y="487366"/>
                  </a:lnTo>
                  <a:lnTo>
                    <a:pt x="3717060" y="486987"/>
                  </a:lnTo>
                  <a:lnTo>
                    <a:pt x="3728897" y="486543"/>
                  </a:lnTo>
                  <a:lnTo>
                    <a:pt x="3740735" y="486021"/>
                  </a:lnTo>
                  <a:lnTo>
                    <a:pt x="3752573" y="485410"/>
                  </a:lnTo>
                  <a:lnTo>
                    <a:pt x="3764411" y="484693"/>
                  </a:lnTo>
                  <a:lnTo>
                    <a:pt x="3776248" y="483853"/>
                  </a:lnTo>
                  <a:lnTo>
                    <a:pt x="3788086" y="482869"/>
                  </a:lnTo>
                  <a:lnTo>
                    <a:pt x="3799924" y="481719"/>
                  </a:lnTo>
                  <a:lnTo>
                    <a:pt x="3811762" y="480373"/>
                  </a:lnTo>
                  <a:lnTo>
                    <a:pt x="3823600" y="478801"/>
                  </a:lnTo>
                  <a:lnTo>
                    <a:pt x="3835437" y="476966"/>
                  </a:lnTo>
                  <a:lnTo>
                    <a:pt x="3847275" y="474827"/>
                  </a:lnTo>
                  <a:lnTo>
                    <a:pt x="3859113" y="472337"/>
                  </a:lnTo>
                  <a:lnTo>
                    <a:pt x="3870951" y="469444"/>
                  </a:lnTo>
                  <a:lnTo>
                    <a:pt x="3882788" y="466088"/>
                  </a:lnTo>
                  <a:lnTo>
                    <a:pt x="3894626" y="462204"/>
                  </a:lnTo>
                  <a:lnTo>
                    <a:pt x="3906464" y="457721"/>
                  </a:lnTo>
                  <a:lnTo>
                    <a:pt x="3918302" y="452562"/>
                  </a:lnTo>
                  <a:lnTo>
                    <a:pt x="3930139" y="446644"/>
                  </a:lnTo>
                  <a:lnTo>
                    <a:pt x="3941977" y="439884"/>
                  </a:lnTo>
                  <a:lnTo>
                    <a:pt x="3953815" y="432194"/>
                  </a:lnTo>
                  <a:lnTo>
                    <a:pt x="3965653" y="423492"/>
                  </a:lnTo>
                  <a:lnTo>
                    <a:pt x="3977491" y="413701"/>
                  </a:lnTo>
                  <a:lnTo>
                    <a:pt x="3989328" y="402756"/>
                  </a:lnTo>
                  <a:lnTo>
                    <a:pt x="4001166" y="390609"/>
                  </a:lnTo>
                  <a:lnTo>
                    <a:pt x="4013004" y="377236"/>
                  </a:lnTo>
                  <a:lnTo>
                    <a:pt x="4024842" y="362642"/>
                  </a:lnTo>
                  <a:lnTo>
                    <a:pt x="4036679" y="346868"/>
                  </a:lnTo>
                  <a:lnTo>
                    <a:pt x="4048517" y="329995"/>
                  </a:lnTo>
                  <a:lnTo>
                    <a:pt x="4060355" y="312148"/>
                  </a:lnTo>
                  <a:lnTo>
                    <a:pt x="4072193" y="293489"/>
                  </a:lnTo>
                  <a:lnTo>
                    <a:pt x="4084031" y="274221"/>
                  </a:lnTo>
                  <a:lnTo>
                    <a:pt x="4095868" y="254574"/>
                  </a:lnTo>
                  <a:lnTo>
                    <a:pt x="4107706" y="234799"/>
                  </a:lnTo>
                  <a:lnTo>
                    <a:pt x="4119544" y="215152"/>
                  </a:lnTo>
                  <a:lnTo>
                    <a:pt x="4131382" y="195883"/>
                  </a:lnTo>
                  <a:lnTo>
                    <a:pt x="4143219" y="177225"/>
                  </a:lnTo>
                  <a:lnTo>
                    <a:pt x="4155057" y="159377"/>
                  </a:lnTo>
                  <a:lnTo>
                    <a:pt x="4166895" y="142505"/>
                  </a:lnTo>
                  <a:lnTo>
                    <a:pt x="4178733" y="126731"/>
                  </a:lnTo>
                  <a:lnTo>
                    <a:pt x="4190570" y="112137"/>
                  </a:lnTo>
                  <a:lnTo>
                    <a:pt x="4202408" y="98763"/>
                  </a:lnTo>
                  <a:lnTo>
                    <a:pt x="4214246" y="86616"/>
                  </a:lnTo>
                  <a:lnTo>
                    <a:pt x="4226084" y="75671"/>
                  </a:lnTo>
                  <a:lnTo>
                    <a:pt x="4237922" y="65880"/>
                  </a:lnTo>
                  <a:lnTo>
                    <a:pt x="4249759" y="57178"/>
                  </a:lnTo>
                  <a:lnTo>
                    <a:pt x="4261597" y="49489"/>
                  </a:lnTo>
                  <a:lnTo>
                    <a:pt x="4273435" y="42728"/>
                  </a:lnTo>
                  <a:lnTo>
                    <a:pt x="4285273" y="36810"/>
                  </a:lnTo>
                  <a:lnTo>
                    <a:pt x="4297110" y="31651"/>
                  </a:lnTo>
                  <a:lnTo>
                    <a:pt x="4308948" y="27168"/>
                  </a:lnTo>
                  <a:lnTo>
                    <a:pt x="4320786" y="23284"/>
                  </a:lnTo>
                  <a:lnTo>
                    <a:pt x="4332624" y="19929"/>
                  </a:lnTo>
                  <a:lnTo>
                    <a:pt x="4344461" y="17035"/>
                  </a:lnTo>
                  <a:lnTo>
                    <a:pt x="4356299" y="14546"/>
                  </a:lnTo>
                  <a:lnTo>
                    <a:pt x="4368137" y="12407"/>
                  </a:lnTo>
                  <a:lnTo>
                    <a:pt x="4379975" y="10572"/>
                  </a:lnTo>
                  <a:lnTo>
                    <a:pt x="4391813" y="9000"/>
                  </a:lnTo>
                  <a:lnTo>
                    <a:pt x="4403650" y="7654"/>
                  </a:lnTo>
                  <a:lnTo>
                    <a:pt x="4415488" y="6503"/>
                  </a:lnTo>
                  <a:lnTo>
                    <a:pt x="4427326" y="5519"/>
                  </a:lnTo>
                  <a:lnTo>
                    <a:pt x="4439164" y="4680"/>
                  </a:lnTo>
                  <a:lnTo>
                    <a:pt x="4451001" y="3963"/>
                  </a:lnTo>
                  <a:lnTo>
                    <a:pt x="4462839" y="3351"/>
                  </a:lnTo>
                  <a:lnTo>
                    <a:pt x="4474677" y="2830"/>
                  </a:lnTo>
                  <a:lnTo>
                    <a:pt x="4486515" y="2385"/>
                  </a:lnTo>
                  <a:lnTo>
                    <a:pt x="4498352" y="2006"/>
                  </a:lnTo>
                  <a:lnTo>
                    <a:pt x="4510190" y="1684"/>
                  </a:lnTo>
                  <a:lnTo>
                    <a:pt x="4522028" y="1409"/>
                  </a:lnTo>
                  <a:lnTo>
                    <a:pt x="4533866" y="1174"/>
                  </a:lnTo>
                  <a:lnTo>
                    <a:pt x="4545704" y="975"/>
                  </a:lnTo>
                  <a:lnTo>
                    <a:pt x="4557541" y="805"/>
                  </a:lnTo>
                  <a:lnTo>
                    <a:pt x="4569379" y="661"/>
                  </a:lnTo>
                  <a:lnTo>
                    <a:pt x="4581217" y="538"/>
                  </a:lnTo>
                  <a:lnTo>
                    <a:pt x="4593055" y="433"/>
                  </a:lnTo>
                  <a:lnTo>
                    <a:pt x="4604892" y="344"/>
                  </a:lnTo>
                  <a:lnTo>
                    <a:pt x="4616730" y="268"/>
                  </a:lnTo>
                  <a:lnTo>
                    <a:pt x="4628568" y="204"/>
                  </a:lnTo>
                  <a:lnTo>
                    <a:pt x="4640406" y="149"/>
                  </a:lnTo>
                  <a:lnTo>
                    <a:pt x="4652244" y="102"/>
                  </a:lnTo>
                  <a:lnTo>
                    <a:pt x="4664081" y="62"/>
                  </a:lnTo>
                  <a:lnTo>
                    <a:pt x="4675919" y="28"/>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2619106"/>
              <a:ext cx="4687757" cy="244768"/>
            </a:xfrm>
            <a:custGeom>
              <a:avLst/>
              <a:pathLst>
                <a:path w="4687757" h="244768">
                  <a:moveTo>
                    <a:pt x="0" y="0"/>
                  </a:moveTo>
                  <a:lnTo>
                    <a:pt x="11837" y="14"/>
                  </a:lnTo>
                  <a:lnTo>
                    <a:pt x="23675" y="31"/>
                  </a:lnTo>
                  <a:lnTo>
                    <a:pt x="35513" y="51"/>
                  </a:lnTo>
                  <a:lnTo>
                    <a:pt x="47351" y="74"/>
                  </a:lnTo>
                  <a:lnTo>
                    <a:pt x="59188" y="102"/>
                  </a:lnTo>
                  <a:lnTo>
                    <a:pt x="71026" y="134"/>
                  </a:lnTo>
                  <a:lnTo>
                    <a:pt x="82864" y="172"/>
                  </a:lnTo>
                  <a:lnTo>
                    <a:pt x="94702" y="216"/>
                  </a:lnTo>
                  <a:lnTo>
                    <a:pt x="106539" y="269"/>
                  </a:lnTo>
                  <a:lnTo>
                    <a:pt x="118377" y="330"/>
                  </a:lnTo>
                  <a:lnTo>
                    <a:pt x="130215" y="402"/>
                  </a:lnTo>
                  <a:lnTo>
                    <a:pt x="142053" y="487"/>
                  </a:lnTo>
                  <a:lnTo>
                    <a:pt x="153891" y="587"/>
                  </a:lnTo>
                  <a:lnTo>
                    <a:pt x="165728" y="704"/>
                  </a:lnTo>
                  <a:lnTo>
                    <a:pt x="177566" y="842"/>
                  </a:lnTo>
                  <a:lnTo>
                    <a:pt x="189404" y="1003"/>
                  </a:lnTo>
                  <a:lnTo>
                    <a:pt x="201242" y="1192"/>
                  </a:lnTo>
                  <a:lnTo>
                    <a:pt x="213079" y="1415"/>
                  </a:lnTo>
                  <a:lnTo>
                    <a:pt x="224917" y="1675"/>
                  </a:lnTo>
                  <a:lnTo>
                    <a:pt x="236755" y="1981"/>
                  </a:lnTo>
                  <a:lnTo>
                    <a:pt x="248593" y="2340"/>
                  </a:lnTo>
                  <a:lnTo>
                    <a:pt x="260430" y="2759"/>
                  </a:lnTo>
                  <a:lnTo>
                    <a:pt x="272268" y="3251"/>
                  </a:lnTo>
                  <a:lnTo>
                    <a:pt x="284106" y="3827"/>
                  </a:lnTo>
                  <a:lnTo>
                    <a:pt x="295944" y="4500"/>
                  </a:lnTo>
                  <a:lnTo>
                    <a:pt x="307782" y="5286"/>
                  </a:lnTo>
                  <a:lnTo>
                    <a:pt x="319619" y="6203"/>
                  </a:lnTo>
                  <a:lnTo>
                    <a:pt x="331457" y="7273"/>
                  </a:lnTo>
                  <a:lnTo>
                    <a:pt x="343295" y="8517"/>
                  </a:lnTo>
                  <a:lnTo>
                    <a:pt x="355133" y="9964"/>
                  </a:lnTo>
                  <a:lnTo>
                    <a:pt x="366970" y="11642"/>
                  </a:lnTo>
                  <a:lnTo>
                    <a:pt x="378808" y="13584"/>
                  </a:lnTo>
                  <a:lnTo>
                    <a:pt x="390646" y="15825"/>
                  </a:lnTo>
                  <a:lnTo>
                    <a:pt x="402484" y="18405"/>
                  </a:lnTo>
                  <a:lnTo>
                    <a:pt x="414321" y="21364"/>
                  </a:lnTo>
                  <a:lnTo>
                    <a:pt x="426159" y="24744"/>
                  </a:lnTo>
                  <a:lnTo>
                    <a:pt x="437997" y="28589"/>
                  </a:lnTo>
                  <a:lnTo>
                    <a:pt x="449835" y="32940"/>
                  </a:lnTo>
                  <a:lnTo>
                    <a:pt x="461673" y="37835"/>
                  </a:lnTo>
                  <a:lnTo>
                    <a:pt x="473510" y="43308"/>
                  </a:lnTo>
                  <a:lnTo>
                    <a:pt x="485348" y="49381"/>
                  </a:lnTo>
                  <a:lnTo>
                    <a:pt x="497186" y="56068"/>
                  </a:lnTo>
                  <a:lnTo>
                    <a:pt x="509024" y="63365"/>
                  </a:lnTo>
                  <a:lnTo>
                    <a:pt x="520861" y="71252"/>
                  </a:lnTo>
                  <a:lnTo>
                    <a:pt x="532699" y="79688"/>
                  </a:lnTo>
                  <a:lnTo>
                    <a:pt x="544537" y="88612"/>
                  </a:lnTo>
                  <a:lnTo>
                    <a:pt x="556375" y="97941"/>
                  </a:lnTo>
                  <a:lnTo>
                    <a:pt x="568213" y="107576"/>
                  </a:lnTo>
                  <a:lnTo>
                    <a:pt x="580050" y="117399"/>
                  </a:lnTo>
                  <a:lnTo>
                    <a:pt x="591888" y="127287"/>
                  </a:lnTo>
                  <a:lnTo>
                    <a:pt x="603726" y="137110"/>
                  </a:lnTo>
                  <a:lnTo>
                    <a:pt x="615564" y="146744"/>
                  </a:lnTo>
                  <a:lnTo>
                    <a:pt x="627401" y="156074"/>
                  </a:lnTo>
                  <a:lnTo>
                    <a:pt x="639239" y="164997"/>
                  </a:lnTo>
                  <a:lnTo>
                    <a:pt x="651077" y="173434"/>
                  </a:lnTo>
                  <a:lnTo>
                    <a:pt x="662915" y="181321"/>
                  </a:lnTo>
                  <a:lnTo>
                    <a:pt x="674752" y="188618"/>
                  </a:lnTo>
                  <a:lnTo>
                    <a:pt x="686590" y="195304"/>
                  </a:lnTo>
                  <a:lnTo>
                    <a:pt x="698428" y="201378"/>
                  </a:lnTo>
                  <a:lnTo>
                    <a:pt x="710266" y="206850"/>
                  </a:lnTo>
                  <a:lnTo>
                    <a:pt x="722104" y="211746"/>
                  </a:lnTo>
                  <a:lnTo>
                    <a:pt x="733941" y="216097"/>
                  </a:lnTo>
                  <a:lnTo>
                    <a:pt x="745779" y="219942"/>
                  </a:lnTo>
                  <a:lnTo>
                    <a:pt x="757617" y="223322"/>
                  </a:lnTo>
                  <a:lnTo>
                    <a:pt x="769455" y="226281"/>
                  </a:lnTo>
                  <a:lnTo>
                    <a:pt x="781292" y="228860"/>
                  </a:lnTo>
                  <a:lnTo>
                    <a:pt x="793130" y="231102"/>
                  </a:lnTo>
                  <a:lnTo>
                    <a:pt x="804968" y="233044"/>
                  </a:lnTo>
                  <a:lnTo>
                    <a:pt x="816806" y="234722"/>
                  </a:lnTo>
                  <a:lnTo>
                    <a:pt x="828643" y="236168"/>
                  </a:lnTo>
                  <a:lnTo>
                    <a:pt x="840481" y="237413"/>
                  </a:lnTo>
                  <a:lnTo>
                    <a:pt x="852319" y="238483"/>
                  </a:lnTo>
                  <a:lnTo>
                    <a:pt x="864157" y="239400"/>
                  </a:lnTo>
                  <a:lnTo>
                    <a:pt x="875995" y="240186"/>
                  </a:lnTo>
                  <a:lnTo>
                    <a:pt x="887832" y="240859"/>
                  </a:lnTo>
                  <a:lnTo>
                    <a:pt x="899670" y="241434"/>
                  </a:lnTo>
                  <a:lnTo>
                    <a:pt x="911508" y="241926"/>
                  </a:lnTo>
                  <a:lnTo>
                    <a:pt x="923346" y="242346"/>
                  </a:lnTo>
                  <a:lnTo>
                    <a:pt x="935183" y="242705"/>
                  </a:lnTo>
                  <a:lnTo>
                    <a:pt x="947021" y="243010"/>
                  </a:lnTo>
                  <a:lnTo>
                    <a:pt x="958859" y="243271"/>
                  </a:lnTo>
                  <a:lnTo>
                    <a:pt x="970697" y="243493"/>
                  </a:lnTo>
                  <a:lnTo>
                    <a:pt x="982534" y="243683"/>
                  </a:lnTo>
                  <a:lnTo>
                    <a:pt x="994372" y="243844"/>
                  </a:lnTo>
                  <a:lnTo>
                    <a:pt x="1006210" y="243982"/>
                  </a:lnTo>
                  <a:lnTo>
                    <a:pt x="1018048" y="244099"/>
                  </a:lnTo>
                  <a:lnTo>
                    <a:pt x="1029886" y="244198"/>
                  </a:lnTo>
                  <a:lnTo>
                    <a:pt x="1041723" y="244283"/>
                  </a:lnTo>
                  <a:lnTo>
                    <a:pt x="1053561" y="244355"/>
                  </a:lnTo>
                  <a:lnTo>
                    <a:pt x="1065399" y="244417"/>
                  </a:lnTo>
                  <a:lnTo>
                    <a:pt x="1077237" y="244469"/>
                  </a:lnTo>
                  <a:lnTo>
                    <a:pt x="1089074" y="244514"/>
                  </a:lnTo>
                  <a:lnTo>
                    <a:pt x="1100912" y="244552"/>
                  </a:lnTo>
                  <a:lnTo>
                    <a:pt x="1112750" y="244584"/>
                  </a:lnTo>
                  <a:lnTo>
                    <a:pt x="1124588" y="244612"/>
                  </a:lnTo>
                  <a:lnTo>
                    <a:pt x="1136426" y="244635"/>
                  </a:lnTo>
                  <a:lnTo>
                    <a:pt x="1148263" y="244655"/>
                  </a:lnTo>
                  <a:lnTo>
                    <a:pt x="1160101" y="244672"/>
                  </a:lnTo>
                  <a:lnTo>
                    <a:pt x="1171939" y="244686"/>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768"/>
                  </a:lnTo>
                  <a:lnTo>
                    <a:pt x="2355716" y="244768"/>
                  </a:lnTo>
                  <a:lnTo>
                    <a:pt x="2367554" y="244768"/>
                  </a:lnTo>
                  <a:lnTo>
                    <a:pt x="2379391" y="244768"/>
                  </a:lnTo>
                  <a:lnTo>
                    <a:pt x="2391229" y="244768"/>
                  </a:lnTo>
                  <a:lnTo>
                    <a:pt x="2403067" y="244768"/>
                  </a:lnTo>
                  <a:lnTo>
                    <a:pt x="2414905" y="244768"/>
                  </a:lnTo>
                  <a:lnTo>
                    <a:pt x="2426743" y="244768"/>
                  </a:lnTo>
                  <a:lnTo>
                    <a:pt x="2438580" y="244768"/>
                  </a:lnTo>
                  <a:lnTo>
                    <a:pt x="2450418" y="244768"/>
                  </a:lnTo>
                  <a:lnTo>
                    <a:pt x="2462256" y="244768"/>
                  </a:lnTo>
                  <a:lnTo>
                    <a:pt x="2474094" y="244768"/>
                  </a:lnTo>
                  <a:lnTo>
                    <a:pt x="2485931" y="244768"/>
                  </a:lnTo>
                  <a:lnTo>
                    <a:pt x="2497769" y="244768"/>
                  </a:lnTo>
                  <a:lnTo>
                    <a:pt x="2509607" y="244768"/>
                  </a:lnTo>
                  <a:lnTo>
                    <a:pt x="2521445" y="244768"/>
                  </a:lnTo>
                  <a:lnTo>
                    <a:pt x="2533283" y="244768"/>
                  </a:lnTo>
                  <a:lnTo>
                    <a:pt x="2545120" y="244768"/>
                  </a:lnTo>
                  <a:lnTo>
                    <a:pt x="2556958" y="244768"/>
                  </a:lnTo>
                  <a:lnTo>
                    <a:pt x="2568796" y="244768"/>
                  </a:lnTo>
                  <a:lnTo>
                    <a:pt x="2580634" y="244768"/>
                  </a:lnTo>
                  <a:lnTo>
                    <a:pt x="2592471" y="244768"/>
                  </a:lnTo>
                  <a:lnTo>
                    <a:pt x="2604309" y="244768"/>
                  </a:lnTo>
                  <a:lnTo>
                    <a:pt x="2616147" y="244768"/>
                  </a:lnTo>
                  <a:lnTo>
                    <a:pt x="2627985" y="244768"/>
                  </a:lnTo>
                  <a:lnTo>
                    <a:pt x="2639822" y="244768"/>
                  </a:lnTo>
                  <a:lnTo>
                    <a:pt x="2651660" y="244768"/>
                  </a:lnTo>
                  <a:lnTo>
                    <a:pt x="2663498" y="244768"/>
                  </a:lnTo>
                  <a:lnTo>
                    <a:pt x="2675336" y="244768"/>
                  </a:lnTo>
                  <a:lnTo>
                    <a:pt x="2687174" y="244768"/>
                  </a:lnTo>
                  <a:lnTo>
                    <a:pt x="2699011" y="244768"/>
                  </a:lnTo>
                  <a:lnTo>
                    <a:pt x="2710849" y="244768"/>
                  </a:lnTo>
                  <a:lnTo>
                    <a:pt x="2722687" y="244768"/>
                  </a:lnTo>
                  <a:lnTo>
                    <a:pt x="2734525" y="244768"/>
                  </a:lnTo>
                  <a:lnTo>
                    <a:pt x="2746362" y="244768"/>
                  </a:lnTo>
                  <a:lnTo>
                    <a:pt x="2758200" y="244768"/>
                  </a:lnTo>
                  <a:lnTo>
                    <a:pt x="2770038" y="244768"/>
                  </a:lnTo>
                  <a:lnTo>
                    <a:pt x="2781876" y="244768"/>
                  </a:lnTo>
                  <a:lnTo>
                    <a:pt x="2793713" y="244768"/>
                  </a:lnTo>
                  <a:lnTo>
                    <a:pt x="2805551" y="244768"/>
                  </a:lnTo>
                  <a:lnTo>
                    <a:pt x="2817389" y="244768"/>
                  </a:lnTo>
                  <a:lnTo>
                    <a:pt x="2829227" y="244768"/>
                  </a:lnTo>
                  <a:lnTo>
                    <a:pt x="2841065" y="244768"/>
                  </a:lnTo>
                  <a:lnTo>
                    <a:pt x="2852902" y="244768"/>
                  </a:lnTo>
                  <a:lnTo>
                    <a:pt x="2864740" y="244768"/>
                  </a:lnTo>
                  <a:lnTo>
                    <a:pt x="2876578" y="244768"/>
                  </a:lnTo>
                  <a:lnTo>
                    <a:pt x="2888416" y="244768"/>
                  </a:lnTo>
                  <a:lnTo>
                    <a:pt x="2900253" y="244768"/>
                  </a:lnTo>
                  <a:lnTo>
                    <a:pt x="2912091" y="244768"/>
                  </a:lnTo>
                  <a:lnTo>
                    <a:pt x="2923929" y="244768"/>
                  </a:lnTo>
                  <a:lnTo>
                    <a:pt x="2935767" y="244768"/>
                  </a:lnTo>
                  <a:lnTo>
                    <a:pt x="2947604" y="244768"/>
                  </a:lnTo>
                  <a:lnTo>
                    <a:pt x="2959442" y="244768"/>
                  </a:lnTo>
                  <a:lnTo>
                    <a:pt x="2971280" y="244768"/>
                  </a:lnTo>
                  <a:lnTo>
                    <a:pt x="2983118" y="244768"/>
                  </a:lnTo>
                  <a:lnTo>
                    <a:pt x="2994956" y="244768"/>
                  </a:lnTo>
                  <a:lnTo>
                    <a:pt x="3006793" y="244768"/>
                  </a:lnTo>
                  <a:lnTo>
                    <a:pt x="3018631" y="244768"/>
                  </a:lnTo>
                  <a:lnTo>
                    <a:pt x="3030469" y="244768"/>
                  </a:lnTo>
                  <a:lnTo>
                    <a:pt x="3042307" y="244768"/>
                  </a:lnTo>
                  <a:lnTo>
                    <a:pt x="3054144" y="244768"/>
                  </a:lnTo>
                  <a:lnTo>
                    <a:pt x="3065982" y="244768"/>
                  </a:lnTo>
                  <a:lnTo>
                    <a:pt x="3077820" y="244768"/>
                  </a:lnTo>
                  <a:lnTo>
                    <a:pt x="3089658" y="244768"/>
                  </a:lnTo>
                  <a:lnTo>
                    <a:pt x="3101496" y="244768"/>
                  </a:lnTo>
                  <a:lnTo>
                    <a:pt x="3113333" y="244768"/>
                  </a:lnTo>
                  <a:lnTo>
                    <a:pt x="3125171" y="244768"/>
                  </a:lnTo>
                  <a:lnTo>
                    <a:pt x="3137009" y="244768"/>
                  </a:lnTo>
                  <a:lnTo>
                    <a:pt x="3148847" y="244768"/>
                  </a:lnTo>
                  <a:lnTo>
                    <a:pt x="3160684" y="244768"/>
                  </a:lnTo>
                  <a:lnTo>
                    <a:pt x="3172522" y="244768"/>
                  </a:lnTo>
                  <a:lnTo>
                    <a:pt x="3184360" y="244768"/>
                  </a:lnTo>
                  <a:lnTo>
                    <a:pt x="3196198" y="244768"/>
                  </a:lnTo>
                  <a:lnTo>
                    <a:pt x="3208035" y="244768"/>
                  </a:lnTo>
                  <a:lnTo>
                    <a:pt x="3219873" y="244768"/>
                  </a:lnTo>
                  <a:lnTo>
                    <a:pt x="3231711" y="244768"/>
                  </a:lnTo>
                  <a:lnTo>
                    <a:pt x="3243549" y="244768"/>
                  </a:lnTo>
                  <a:lnTo>
                    <a:pt x="3255387" y="244768"/>
                  </a:lnTo>
                  <a:lnTo>
                    <a:pt x="3267224" y="244768"/>
                  </a:lnTo>
                  <a:lnTo>
                    <a:pt x="3279062" y="244768"/>
                  </a:lnTo>
                  <a:lnTo>
                    <a:pt x="3290900" y="244768"/>
                  </a:lnTo>
                  <a:lnTo>
                    <a:pt x="3302738" y="244768"/>
                  </a:lnTo>
                  <a:lnTo>
                    <a:pt x="3314575" y="244768"/>
                  </a:lnTo>
                  <a:lnTo>
                    <a:pt x="3326413" y="244768"/>
                  </a:lnTo>
                  <a:lnTo>
                    <a:pt x="3338251" y="244768"/>
                  </a:lnTo>
                  <a:lnTo>
                    <a:pt x="3350089" y="244768"/>
                  </a:lnTo>
                  <a:lnTo>
                    <a:pt x="3361926" y="244768"/>
                  </a:lnTo>
                  <a:lnTo>
                    <a:pt x="3373764" y="244768"/>
                  </a:lnTo>
                  <a:lnTo>
                    <a:pt x="3385602" y="244768"/>
                  </a:lnTo>
                  <a:lnTo>
                    <a:pt x="3397440" y="244768"/>
                  </a:lnTo>
                  <a:lnTo>
                    <a:pt x="3409278" y="244768"/>
                  </a:lnTo>
                  <a:lnTo>
                    <a:pt x="3421115" y="244768"/>
                  </a:lnTo>
                  <a:lnTo>
                    <a:pt x="3432953" y="244768"/>
                  </a:lnTo>
                  <a:lnTo>
                    <a:pt x="3444791" y="244768"/>
                  </a:lnTo>
                  <a:lnTo>
                    <a:pt x="3456629" y="244768"/>
                  </a:lnTo>
                  <a:lnTo>
                    <a:pt x="3468466" y="244768"/>
                  </a:lnTo>
                  <a:lnTo>
                    <a:pt x="3480304" y="244768"/>
                  </a:lnTo>
                  <a:lnTo>
                    <a:pt x="3492142" y="244768"/>
                  </a:lnTo>
                  <a:lnTo>
                    <a:pt x="3503980" y="244768"/>
                  </a:lnTo>
                  <a:lnTo>
                    <a:pt x="3515818" y="244768"/>
                  </a:lnTo>
                  <a:lnTo>
                    <a:pt x="3515818" y="244768"/>
                  </a:lnTo>
                  <a:lnTo>
                    <a:pt x="3527655" y="244768"/>
                  </a:lnTo>
                  <a:lnTo>
                    <a:pt x="3539493" y="244768"/>
                  </a:lnTo>
                  <a:lnTo>
                    <a:pt x="3551331" y="244768"/>
                  </a:lnTo>
                  <a:lnTo>
                    <a:pt x="3563169" y="244768"/>
                  </a:lnTo>
                  <a:lnTo>
                    <a:pt x="3575006" y="244768"/>
                  </a:lnTo>
                  <a:lnTo>
                    <a:pt x="3586844" y="244768"/>
                  </a:lnTo>
                  <a:lnTo>
                    <a:pt x="3598682" y="244768"/>
                  </a:lnTo>
                  <a:lnTo>
                    <a:pt x="3610520" y="244768"/>
                  </a:lnTo>
                  <a:lnTo>
                    <a:pt x="3622357" y="244768"/>
                  </a:lnTo>
                  <a:lnTo>
                    <a:pt x="3634195" y="244768"/>
                  </a:lnTo>
                  <a:lnTo>
                    <a:pt x="3646033" y="244768"/>
                  </a:lnTo>
                  <a:lnTo>
                    <a:pt x="3657871" y="244768"/>
                  </a:lnTo>
                  <a:lnTo>
                    <a:pt x="3669709" y="244768"/>
                  </a:lnTo>
                  <a:lnTo>
                    <a:pt x="3681546" y="244768"/>
                  </a:lnTo>
                  <a:lnTo>
                    <a:pt x="3693384" y="244768"/>
                  </a:lnTo>
                  <a:lnTo>
                    <a:pt x="3705222" y="244768"/>
                  </a:lnTo>
                  <a:lnTo>
                    <a:pt x="3717060" y="244768"/>
                  </a:lnTo>
                  <a:lnTo>
                    <a:pt x="3728897" y="244768"/>
                  </a:lnTo>
                  <a:lnTo>
                    <a:pt x="3740735" y="244768"/>
                  </a:lnTo>
                  <a:lnTo>
                    <a:pt x="3752573" y="244768"/>
                  </a:lnTo>
                  <a:lnTo>
                    <a:pt x="3764411" y="244768"/>
                  </a:lnTo>
                  <a:lnTo>
                    <a:pt x="3776248" y="244768"/>
                  </a:lnTo>
                  <a:lnTo>
                    <a:pt x="3788086" y="244768"/>
                  </a:lnTo>
                  <a:lnTo>
                    <a:pt x="3799924" y="244768"/>
                  </a:lnTo>
                  <a:lnTo>
                    <a:pt x="3811762" y="244768"/>
                  </a:lnTo>
                  <a:lnTo>
                    <a:pt x="3823600" y="244768"/>
                  </a:lnTo>
                  <a:lnTo>
                    <a:pt x="3835437" y="244768"/>
                  </a:lnTo>
                  <a:lnTo>
                    <a:pt x="3847275" y="244768"/>
                  </a:lnTo>
                  <a:lnTo>
                    <a:pt x="3859113" y="244768"/>
                  </a:lnTo>
                  <a:lnTo>
                    <a:pt x="3870951" y="244768"/>
                  </a:lnTo>
                  <a:lnTo>
                    <a:pt x="3882788" y="244768"/>
                  </a:lnTo>
                  <a:lnTo>
                    <a:pt x="3894626" y="244768"/>
                  </a:lnTo>
                  <a:lnTo>
                    <a:pt x="3906464" y="244768"/>
                  </a:lnTo>
                  <a:lnTo>
                    <a:pt x="3918302" y="244768"/>
                  </a:lnTo>
                  <a:lnTo>
                    <a:pt x="3930139" y="244768"/>
                  </a:lnTo>
                  <a:lnTo>
                    <a:pt x="3941977" y="244768"/>
                  </a:lnTo>
                  <a:lnTo>
                    <a:pt x="3953815" y="244768"/>
                  </a:lnTo>
                  <a:lnTo>
                    <a:pt x="3965653" y="244768"/>
                  </a:lnTo>
                  <a:lnTo>
                    <a:pt x="3977491" y="244768"/>
                  </a:lnTo>
                  <a:lnTo>
                    <a:pt x="3989328" y="244768"/>
                  </a:lnTo>
                  <a:lnTo>
                    <a:pt x="4001166" y="244768"/>
                  </a:lnTo>
                  <a:lnTo>
                    <a:pt x="4013004" y="244768"/>
                  </a:lnTo>
                  <a:lnTo>
                    <a:pt x="4024842" y="244768"/>
                  </a:lnTo>
                  <a:lnTo>
                    <a:pt x="4036679" y="244768"/>
                  </a:lnTo>
                  <a:lnTo>
                    <a:pt x="4048517" y="244768"/>
                  </a:lnTo>
                  <a:lnTo>
                    <a:pt x="4060355" y="244768"/>
                  </a:lnTo>
                  <a:lnTo>
                    <a:pt x="4072193" y="244768"/>
                  </a:lnTo>
                  <a:lnTo>
                    <a:pt x="4084031" y="244768"/>
                  </a:lnTo>
                  <a:lnTo>
                    <a:pt x="4095868" y="244768"/>
                  </a:lnTo>
                  <a:lnTo>
                    <a:pt x="4107706" y="244768"/>
                  </a:lnTo>
                  <a:lnTo>
                    <a:pt x="4119544" y="244768"/>
                  </a:lnTo>
                  <a:lnTo>
                    <a:pt x="4131382" y="244768"/>
                  </a:lnTo>
                  <a:lnTo>
                    <a:pt x="4143219" y="244768"/>
                  </a:lnTo>
                  <a:lnTo>
                    <a:pt x="4155057" y="244768"/>
                  </a:lnTo>
                  <a:lnTo>
                    <a:pt x="4166895" y="244768"/>
                  </a:lnTo>
                  <a:lnTo>
                    <a:pt x="4178733" y="244768"/>
                  </a:lnTo>
                  <a:lnTo>
                    <a:pt x="4190570" y="244768"/>
                  </a:lnTo>
                  <a:lnTo>
                    <a:pt x="4202408" y="244768"/>
                  </a:lnTo>
                  <a:lnTo>
                    <a:pt x="4214246" y="244768"/>
                  </a:lnTo>
                  <a:lnTo>
                    <a:pt x="4226084" y="244768"/>
                  </a:lnTo>
                  <a:lnTo>
                    <a:pt x="4237922" y="244768"/>
                  </a:lnTo>
                  <a:lnTo>
                    <a:pt x="4249759" y="244768"/>
                  </a:lnTo>
                  <a:lnTo>
                    <a:pt x="4261597" y="244768"/>
                  </a:lnTo>
                  <a:lnTo>
                    <a:pt x="4273435" y="244768"/>
                  </a:lnTo>
                  <a:lnTo>
                    <a:pt x="4285273" y="244768"/>
                  </a:lnTo>
                  <a:lnTo>
                    <a:pt x="4297110" y="244768"/>
                  </a:lnTo>
                  <a:lnTo>
                    <a:pt x="4308948" y="244768"/>
                  </a:lnTo>
                  <a:lnTo>
                    <a:pt x="4320786" y="244768"/>
                  </a:lnTo>
                  <a:lnTo>
                    <a:pt x="4332624" y="244768"/>
                  </a:lnTo>
                  <a:lnTo>
                    <a:pt x="4344461" y="244768"/>
                  </a:lnTo>
                  <a:lnTo>
                    <a:pt x="4356299" y="244768"/>
                  </a:lnTo>
                  <a:lnTo>
                    <a:pt x="4368137" y="244768"/>
                  </a:lnTo>
                  <a:lnTo>
                    <a:pt x="4379975" y="244768"/>
                  </a:lnTo>
                  <a:lnTo>
                    <a:pt x="4391813" y="244768"/>
                  </a:lnTo>
                  <a:lnTo>
                    <a:pt x="4403650" y="244768"/>
                  </a:lnTo>
                  <a:lnTo>
                    <a:pt x="4415488" y="244768"/>
                  </a:lnTo>
                  <a:lnTo>
                    <a:pt x="4427326" y="244768"/>
                  </a:lnTo>
                  <a:lnTo>
                    <a:pt x="4439164" y="244768"/>
                  </a:lnTo>
                  <a:lnTo>
                    <a:pt x="4451001" y="244768"/>
                  </a:lnTo>
                  <a:lnTo>
                    <a:pt x="4462839" y="244768"/>
                  </a:lnTo>
                  <a:lnTo>
                    <a:pt x="4474677" y="244768"/>
                  </a:lnTo>
                  <a:lnTo>
                    <a:pt x="4486515" y="244768"/>
                  </a:lnTo>
                  <a:lnTo>
                    <a:pt x="4498352" y="244768"/>
                  </a:lnTo>
                  <a:lnTo>
                    <a:pt x="4510190" y="244768"/>
                  </a:lnTo>
                  <a:lnTo>
                    <a:pt x="4522028" y="244768"/>
                  </a:lnTo>
                  <a:lnTo>
                    <a:pt x="4533866" y="244768"/>
                  </a:lnTo>
                  <a:lnTo>
                    <a:pt x="4545704" y="244768"/>
                  </a:lnTo>
                  <a:lnTo>
                    <a:pt x="4557541" y="244768"/>
                  </a:lnTo>
                  <a:lnTo>
                    <a:pt x="4569379" y="244768"/>
                  </a:lnTo>
                  <a:lnTo>
                    <a:pt x="4581217" y="244768"/>
                  </a:lnTo>
                  <a:lnTo>
                    <a:pt x="4593055" y="244768"/>
                  </a:lnTo>
                  <a:lnTo>
                    <a:pt x="4604892" y="244768"/>
                  </a:lnTo>
                  <a:lnTo>
                    <a:pt x="4616730" y="244768"/>
                  </a:lnTo>
                  <a:lnTo>
                    <a:pt x="4628568" y="244768"/>
                  </a:lnTo>
                  <a:lnTo>
                    <a:pt x="4640406" y="244768"/>
                  </a:lnTo>
                  <a:lnTo>
                    <a:pt x="4652244" y="244768"/>
                  </a:lnTo>
                  <a:lnTo>
                    <a:pt x="4664081" y="244768"/>
                  </a:lnTo>
                  <a:lnTo>
                    <a:pt x="4675919" y="244768"/>
                  </a:lnTo>
                  <a:lnTo>
                    <a:pt x="4687757" y="244768"/>
                  </a:lnTo>
                </a:path>
              </a:pathLst>
            </a:custGeom>
            <a:ln w="40651" cap="flat">
              <a:solidFill>
                <a:srgbClr val="E8E8E8">
                  <a:alpha val="100000"/>
                </a:srgbClr>
              </a:solidFill>
              <a:prstDash val="solid"/>
              <a:round/>
            </a:ln>
          </p:spPr>
          <p:txBody>
            <a:bodyPr/>
            <a:lstStyle/>
            <a:p/>
          </p:txBody>
        </p:sp>
        <p:sp>
          <p:nvSpPr>
            <p:cNvPr id="42" name="pl42"/>
            <p:cNvSpPr/>
            <p:nvPr/>
          </p:nvSpPr>
          <p:spPr>
            <a:xfrm>
              <a:off x="2482252" y="1150001"/>
              <a:ext cx="4687757" cy="979239"/>
            </a:xfrm>
            <a:custGeom>
              <a:avLst/>
              <a:pathLst>
                <a:path w="4687757" h="979239">
                  <a:moveTo>
                    <a:pt x="0" y="979239"/>
                  </a:moveTo>
                  <a:lnTo>
                    <a:pt x="11837" y="979224"/>
                  </a:lnTo>
                  <a:lnTo>
                    <a:pt x="23675" y="979207"/>
                  </a:lnTo>
                  <a:lnTo>
                    <a:pt x="35513" y="979188"/>
                  </a:lnTo>
                  <a:lnTo>
                    <a:pt x="47351" y="979164"/>
                  </a:lnTo>
                  <a:lnTo>
                    <a:pt x="59188" y="979137"/>
                  </a:lnTo>
                  <a:lnTo>
                    <a:pt x="71026" y="979104"/>
                  </a:lnTo>
                  <a:lnTo>
                    <a:pt x="82864" y="979066"/>
                  </a:lnTo>
                  <a:lnTo>
                    <a:pt x="94702" y="979022"/>
                  </a:lnTo>
                  <a:lnTo>
                    <a:pt x="106539" y="978970"/>
                  </a:lnTo>
                  <a:lnTo>
                    <a:pt x="118377" y="978908"/>
                  </a:lnTo>
                  <a:lnTo>
                    <a:pt x="130215" y="978836"/>
                  </a:lnTo>
                  <a:lnTo>
                    <a:pt x="142053" y="978751"/>
                  </a:lnTo>
                  <a:lnTo>
                    <a:pt x="153891" y="978651"/>
                  </a:lnTo>
                  <a:lnTo>
                    <a:pt x="165728" y="978534"/>
                  </a:lnTo>
                  <a:lnTo>
                    <a:pt x="177566" y="978397"/>
                  </a:lnTo>
                  <a:lnTo>
                    <a:pt x="189404" y="978235"/>
                  </a:lnTo>
                  <a:lnTo>
                    <a:pt x="201242" y="978046"/>
                  </a:lnTo>
                  <a:lnTo>
                    <a:pt x="213079" y="977824"/>
                  </a:lnTo>
                  <a:lnTo>
                    <a:pt x="224917" y="977563"/>
                  </a:lnTo>
                  <a:lnTo>
                    <a:pt x="236755" y="977257"/>
                  </a:lnTo>
                  <a:lnTo>
                    <a:pt x="248593" y="976899"/>
                  </a:lnTo>
                  <a:lnTo>
                    <a:pt x="260430" y="976479"/>
                  </a:lnTo>
                  <a:lnTo>
                    <a:pt x="272268" y="975987"/>
                  </a:lnTo>
                  <a:lnTo>
                    <a:pt x="284106" y="975412"/>
                  </a:lnTo>
                  <a:lnTo>
                    <a:pt x="295944" y="974739"/>
                  </a:lnTo>
                  <a:lnTo>
                    <a:pt x="307782" y="973953"/>
                  </a:lnTo>
                  <a:lnTo>
                    <a:pt x="319619" y="973035"/>
                  </a:lnTo>
                  <a:lnTo>
                    <a:pt x="331457" y="971966"/>
                  </a:lnTo>
                  <a:lnTo>
                    <a:pt x="343295" y="970721"/>
                  </a:lnTo>
                  <a:lnTo>
                    <a:pt x="355133" y="969274"/>
                  </a:lnTo>
                  <a:lnTo>
                    <a:pt x="366970" y="967596"/>
                  </a:lnTo>
                  <a:lnTo>
                    <a:pt x="378808" y="965655"/>
                  </a:lnTo>
                  <a:lnTo>
                    <a:pt x="390646" y="963413"/>
                  </a:lnTo>
                  <a:lnTo>
                    <a:pt x="402484" y="960833"/>
                  </a:lnTo>
                  <a:lnTo>
                    <a:pt x="414321" y="957875"/>
                  </a:lnTo>
                  <a:lnTo>
                    <a:pt x="426159" y="954494"/>
                  </a:lnTo>
                  <a:lnTo>
                    <a:pt x="437997" y="950649"/>
                  </a:lnTo>
                  <a:lnTo>
                    <a:pt x="449835" y="946298"/>
                  </a:lnTo>
                  <a:lnTo>
                    <a:pt x="461673" y="941403"/>
                  </a:lnTo>
                  <a:lnTo>
                    <a:pt x="473510" y="935930"/>
                  </a:lnTo>
                  <a:lnTo>
                    <a:pt x="485348" y="929857"/>
                  </a:lnTo>
                  <a:lnTo>
                    <a:pt x="497186" y="923170"/>
                  </a:lnTo>
                  <a:lnTo>
                    <a:pt x="509024" y="915873"/>
                  </a:lnTo>
                  <a:lnTo>
                    <a:pt x="520861" y="907986"/>
                  </a:lnTo>
                  <a:lnTo>
                    <a:pt x="532699" y="899550"/>
                  </a:lnTo>
                  <a:lnTo>
                    <a:pt x="544537" y="890626"/>
                  </a:lnTo>
                  <a:lnTo>
                    <a:pt x="556375" y="881297"/>
                  </a:lnTo>
                  <a:lnTo>
                    <a:pt x="568213" y="871663"/>
                  </a:lnTo>
                  <a:lnTo>
                    <a:pt x="580050" y="861839"/>
                  </a:lnTo>
                  <a:lnTo>
                    <a:pt x="591888" y="851952"/>
                  </a:lnTo>
                  <a:lnTo>
                    <a:pt x="603726" y="842128"/>
                  </a:lnTo>
                  <a:lnTo>
                    <a:pt x="615564" y="832494"/>
                  </a:lnTo>
                  <a:lnTo>
                    <a:pt x="627401" y="823165"/>
                  </a:lnTo>
                  <a:lnTo>
                    <a:pt x="639239" y="814241"/>
                  </a:lnTo>
                  <a:lnTo>
                    <a:pt x="651077" y="805805"/>
                  </a:lnTo>
                  <a:lnTo>
                    <a:pt x="662915" y="797918"/>
                  </a:lnTo>
                  <a:lnTo>
                    <a:pt x="674752" y="790621"/>
                  </a:lnTo>
                  <a:lnTo>
                    <a:pt x="686590" y="783934"/>
                  </a:lnTo>
                  <a:lnTo>
                    <a:pt x="698428" y="777860"/>
                  </a:lnTo>
                  <a:lnTo>
                    <a:pt x="710266" y="772388"/>
                  </a:lnTo>
                  <a:lnTo>
                    <a:pt x="722104" y="767493"/>
                  </a:lnTo>
                  <a:lnTo>
                    <a:pt x="733941" y="763142"/>
                  </a:lnTo>
                  <a:lnTo>
                    <a:pt x="745779" y="759297"/>
                  </a:lnTo>
                  <a:lnTo>
                    <a:pt x="757617" y="755916"/>
                  </a:lnTo>
                  <a:lnTo>
                    <a:pt x="769455" y="752957"/>
                  </a:lnTo>
                  <a:lnTo>
                    <a:pt x="781292" y="750378"/>
                  </a:lnTo>
                  <a:lnTo>
                    <a:pt x="793130" y="748136"/>
                  </a:lnTo>
                  <a:lnTo>
                    <a:pt x="804968" y="746194"/>
                  </a:lnTo>
                  <a:lnTo>
                    <a:pt x="816806" y="744517"/>
                  </a:lnTo>
                  <a:lnTo>
                    <a:pt x="828643" y="743070"/>
                  </a:lnTo>
                  <a:lnTo>
                    <a:pt x="840481" y="741825"/>
                  </a:lnTo>
                  <a:lnTo>
                    <a:pt x="852319" y="740756"/>
                  </a:lnTo>
                  <a:lnTo>
                    <a:pt x="864157" y="739838"/>
                  </a:lnTo>
                  <a:lnTo>
                    <a:pt x="875995" y="739052"/>
                  </a:lnTo>
                  <a:lnTo>
                    <a:pt x="887832" y="738379"/>
                  </a:lnTo>
                  <a:lnTo>
                    <a:pt x="899670" y="737804"/>
                  </a:lnTo>
                  <a:lnTo>
                    <a:pt x="911508" y="737312"/>
                  </a:lnTo>
                  <a:lnTo>
                    <a:pt x="923346" y="736892"/>
                  </a:lnTo>
                  <a:lnTo>
                    <a:pt x="935183" y="736534"/>
                  </a:lnTo>
                  <a:lnTo>
                    <a:pt x="947021" y="736228"/>
                  </a:lnTo>
                  <a:lnTo>
                    <a:pt x="958859" y="735967"/>
                  </a:lnTo>
                  <a:lnTo>
                    <a:pt x="970697" y="735745"/>
                  </a:lnTo>
                  <a:lnTo>
                    <a:pt x="982534" y="735556"/>
                  </a:lnTo>
                  <a:lnTo>
                    <a:pt x="994372" y="735394"/>
                  </a:lnTo>
                  <a:lnTo>
                    <a:pt x="1006210" y="735257"/>
                  </a:lnTo>
                  <a:lnTo>
                    <a:pt x="1018048" y="735140"/>
                  </a:lnTo>
                  <a:lnTo>
                    <a:pt x="1029886" y="735040"/>
                  </a:lnTo>
                  <a:lnTo>
                    <a:pt x="1041723" y="734955"/>
                  </a:lnTo>
                  <a:lnTo>
                    <a:pt x="1053561" y="734883"/>
                  </a:lnTo>
                  <a:lnTo>
                    <a:pt x="1065399" y="734821"/>
                  </a:lnTo>
                  <a:lnTo>
                    <a:pt x="1077237" y="734769"/>
                  </a:lnTo>
                  <a:lnTo>
                    <a:pt x="1089074" y="734724"/>
                  </a:lnTo>
                  <a:lnTo>
                    <a:pt x="1100912" y="734686"/>
                  </a:lnTo>
                  <a:lnTo>
                    <a:pt x="1112750" y="734654"/>
                  </a:lnTo>
                  <a:lnTo>
                    <a:pt x="1124588" y="734627"/>
                  </a:lnTo>
                  <a:lnTo>
                    <a:pt x="1136426" y="734603"/>
                  </a:lnTo>
                  <a:lnTo>
                    <a:pt x="1148263" y="734583"/>
                  </a:lnTo>
                  <a:lnTo>
                    <a:pt x="1160101" y="734566"/>
                  </a:lnTo>
                  <a:lnTo>
                    <a:pt x="1171939" y="734552"/>
                  </a:lnTo>
                  <a:lnTo>
                    <a:pt x="1171939" y="734224"/>
                  </a:lnTo>
                  <a:lnTo>
                    <a:pt x="1183777" y="734180"/>
                  </a:lnTo>
                  <a:lnTo>
                    <a:pt x="1195614" y="734130"/>
                  </a:lnTo>
                  <a:lnTo>
                    <a:pt x="1207452" y="734070"/>
                  </a:lnTo>
                  <a:lnTo>
                    <a:pt x="1219290" y="734000"/>
                  </a:lnTo>
                  <a:lnTo>
                    <a:pt x="1231128" y="733918"/>
                  </a:lnTo>
                  <a:lnTo>
                    <a:pt x="1242965" y="733821"/>
                  </a:lnTo>
                  <a:lnTo>
                    <a:pt x="1254803" y="733707"/>
                  </a:lnTo>
                  <a:lnTo>
                    <a:pt x="1266641" y="733573"/>
                  </a:lnTo>
                  <a:lnTo>
                    <a:pt x="1278479" y="733416"/>
                  </a:lnTo>
                  <a:lnTo>
                    <a:pt x="1290317" y="733232"/>
                  </a:lnTo>
                  <a:lnTo>
                    <a:pt x="1302154" y="733015"/>
                  </a:lnTo>
                  <a:lnTo>
                    <a:pt x="1313992" y="732760"/>
                  </a:lnTo>
                  <a:lnTo>
                    <a:pt x="1325830" y="732461"/>
                  </a:lnTo>
                  <a:lnTo>
                    <a:pt x="1337668" y="732110"/>
                  </a:lnTo>
                  <a:lnTo>
                    <a:pt x="1349505" y="731698"/>
                  </a:lnTo>
                  <a:lnTo>
                    <a:pt x="1361343" y="731213"/>
                  </a:lnTo>
                  <a:lnTo>
                    <a:pt x="1373181" y="730645"/>
                  </a:lnTo>
                  <a:lnTo>
                    <a:pt x="1385019" y="729978"/>
                  </a:lnTo>
                  <a:lnTo>
                    <a:pt x="1396856" y="729196"/>
                  </a:lnTo>
                  <a:lnTo>
                    <a:pt x="1408694" y="728279"/>
                  </a:lnTo>
                  <a:lnTo>
                    <a:pt x="1420532" y="727204"/>
                  </a:lnTo>
                  <a:lnTo>
                    <a:pt x="1432370" y="725944"/>
                  </a:lnTo>
                  <a:lnTo>
                    <a:pt x="1444208" y="724469"/>
                  </a:lnTo>
                  <a:lnTo>
                    <a:pt x="1456045" y="722742"/>
                  </a:lnTo>
                  <a:lnTo>
                    <a:pt x="1467883" y="720724"/>
                  </a:lnTo>
                  <a:lnTo>
                    <a:pt x="1479721" y="718365"/>
                  </a:lnTo>
                  <a:lnTo>
                    <a:pt x="1491559" y="715613"/>
                  </a:lnTo>
                  <a:lnTo>
                    <a:pt x="1503396" y="712404"/>
                  </a:lnTo>
                  <a:lnTo>
                    <a:pt x="1515234" y="708670"/>
                  </a:lnTo>
                  <a:lnTo>
                    <a:pt x="1527072" y="704330"/>
                  </a:lnTo>
                  <a:lnTo>
                    <a:pt x="1538910" y="699296"/>
                  </a:lnTo>
                  <a:lnTo>
                    <a:pt x="1550748" y="693471"/>
                  </a:lnTo>
                  <a:lnTo>
                    <a:pt x="1562585" y="686747"/>
                  </a:lnTo>
                  <a:lnTo>
                    <a:pt x="1574423" y="679008"/>
                  </a:lnTo>
                  <a:lnTo>
                    <a:pt x="1586261" y="670131"/>
                  </a:lnTo>
                  <a:lnTo>
                    <a:pt x="1598099" y="659990"/>
                  </a:lnTo>
                  <a:lnTo>
                    <a:pt x="1609936" y="648455"/>
                  </a:lnTo>
                  <a:lnTo>
                    <a:pt x="1621774" y="635402"/>
                  </a:lnTo>
                  <a:lnTo>
                    <a:pt x="1633612" y="620716"/>
                  </a:lnTo>
                  <a:lnTo>
                    <a:pt x="1645450" y="604299"/>
                  </a:lnTo>
                  <a:lnTo>
                    <a:pt x="1657287" y="586078"/>
                  </a:lnTo>
                  <a:lnTo>
                    <a:pt x="1669125" y="566018"/>
                  </a:lnTo>
                  <a:lnTo>
                    <a:pt x="1680963" y="544127"/>
                  </a:lnTo>
                  <a:lnTo>
                    <a:pt x="1692801" y="520466"/>
                  </a:lnTo>
                  <a:lnTo>
                    <a:pt x="1704639" y="495158"/>
                  </a:lnTo>
                  <a:lnTo>
                    <a:pt x="1716476" y="468386"/>
                  </a:lnTo>
                  <a:lnTo>
                    <a:pt x="1728314" y="440398"/>
                  </a:lnTo>
                  <a:lnTo>
                    <a:pt x="1740152" y="411495"/>
                  </a:lnTo>
                  <a:lnTo>
                    <a:pt x="1751990" y="382025"/>
                  </a:lnTo>
                  <a:lnTo>
                    <a:pt x="1763827" y="352362"/>
                  </a:lnTo>
                  <a:lnTo>
                    <a:pt x="1775665" y="322892"/>
                  </a:lnTo>
                  <a:lnTo>
                    <a:pt x="1787503" y="293990"/>
                  </a:lnTo>
                  <a:lnTo>
                    <a:pt x="1799341" y="266001"/>
                  </a:lnTo>
                  <a:lnTo>
                    <a:pt x="1811178" y="239230"/>
                  </a:lnTo>
                  <a:lnTo>
                    <a:pt x="1823016" y="213921"/>
                  </a:lnTo>
                  <a:lnTo>
                    <a:pt x="1834854" y="190261"/>
                  </a:lnTo>
                  <a:lnTo>
                    <a:pt x="1846692" y="168369"/>
                  </a:lnTo>
                  <a:lnTo>
                    <a:pt x="1858530" y="148309"/>
                  </a:lnTo>
                  <a:lnTo>
                    <a:pt x="1870367" y="130089"/>
                  </a:lnTo>
                  <a:lnTo>
                    <a:pt x="1882205" y="113671"/>
                  </a:lnTo>
                  <a:lnTo>
                    <a:pt x="1894043" y="98985"/>
                  </a:lnTo>
                  <a:lnTo>
                    <a:pt x="1905881" y="85932"/>
                  </a:lnTo>
                  <a:lnTo>
                    <a:pt x="1917718" y="74397"/>
                  </a:lnTo>
                  <a:lnTo>
                    <a:pt x="1929556" y="64256"/>
                  </a:lnTo>
                  <a:lnTo>
                    <a:pt x="1941394" y="55380"/>
                  </a:lnTo>
                  <a:lnTo>
                    <a:pt x="1953232" y="47641"/>
                  </a:lnTo>
                  <a:lnTo>
                    <a:pt x="1965069" y="40916"/>
                  </a:lnTo>
                  <a:lnTo>
                    <a:pt x="1976907" y="35091"/>
                  </a:lnTo>
                  <a:lnTo>
                    <a:pt x="1988745" y="30057"/>
                  </a:lnTo>
                  <a:lnTo>
                    <a:pt x="2000583" y="25717"/>
                  </a:lnTo>
                  <a:lnTo>
                    <a:pt x="2012421" y="21983"/>
                  </a:lnTo>
                  <a:lnTo>
                    <a:pt x="2024258" y="18775"/>
                  </a:lnTo>
                  <a:lnTo>
                    <a:pt x="2036096" y="16022"/>
                  </a:lnTo>
                  <a:lnTo>
                    <a:pt x="2047934" y="13664"/>
                  </a:lnTo>
                  <a:lnTo>
                    <a:pt x="2059772" y="11645"/>
                  </a:lnTo>
                  <a:lnTo>
                    <a:pt x="2071609" y="9919"/>
                  </a:lnTo>
                  <a:lnTo>
                    <a:pt x="2083447" y="8444"/>
                  </a:lnTo>
                  <a:lnTo>
                    <a:pt x="2095285" y="7184"/>
                  </a:lnTo>
                  <a:lnTo>
                    <a:pt x="2107123" y="6109"/>
                  </a:lnTo>
                  <a:lnTo>
                    <a:pt x="2118961" y="5191"/>
                  </a:lnTo>
                  <a:lnTo>
                    <a:pt x="2130798" y="4409"/>
                  </a:lnTo>
                  <a:lnTo>
                    <a:pt x="2142636" y="3742"/>
                  </a:lnTo>
                  <a:lnTo>
                    <a:pt x="2154474" y="3174"/>
                  </a:lnTo>
                  <a:lnTo>
                    <a:pt x="2166312" y="2690"/>
                  </a:lnTo>
                  <a:lnTo>
                    <a:pt x="2178149" y="2277"/>
                  </a:lnTo>
                  <a:lnTo>
                    <a:pt x="2189987" y="1926"/>
                  </a:lnTo>
                  <a:lnTo>
                    <a:pt x="2201825" y="1627"/>
                  </a:lnTo>
                  <a:lnTo>
                    <a:pt x="2213663" y="1372"/>
                  </a:lnTo>
                  <a:lnTo>
                    <a:pt x="2225500" y="1156"/>
                  </a:lnTo>
                  <a:lnTo>
                    <a:pt x="2237338" y="971"/>
                  </a:lnTo>
                  <a:lnTo>
                    <a:pt x="2249176" y="814"/>
                  </a:lnTo>
                  <a:lnTo>
                    <a:pt x="2261014" y="680"/>
                  </a:lnTo>
                  <a:lnTo>
                    <a:pt x="2272852" y="567"/>
                  </a:lnTo>
                  <a:lnTo>
                    <a:pt x="2284689" y="470"/>
                  </a:lnTo>
                  <a:lnTo>
                    <a:pt x="2296527" y="387"/>
                  </a:lnTo>
                  <a:lnTo>
                    <a:pt x="2308365" y="317"/>
                  </a:lnTo>
                  <a:lnTo>
                    <a:pt x="2320203" y="258"/>
                  </a:lnTo>
                  <a:lnTo>
                    <a:pt x="2332040" y="207"/>
                  </a:lnTo>
                  <a:lnTo>
                    <a:pt x="2343878" y="164"/>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850"/>
                  </a:lnTo>
                  <a:lnTo>
                    <a:pt x="3527655" y="244865"/>
                  </a:lnTo>
                  <a:lnTo>
                    <a:pt x="3539493" y="244882"/>
                  </a:lnTo>
                  <a:lnTo>
                    <a:pt x="3551331" y="244902"/>
                  </a:lnTo>
                  <a:lnTo>
                    <a:pt x="3563169" y="244925"/>
                  </a:lnTo>
                  <a:lnTo>
                    <a:pt x="3575006" y="244952"/>
                  </a:lnTo>
                  <a:lnTo>
                    <a:pt x="3586844" y="244985"/>
                  </a:lnTo>
                  <a:lnTo>
                    <a:pt x="3598682" y="245023"/>
                  </a:lnTo>
                  <a:lnTo>
                    <a:pt x="3610520" y="245067"/>
                  </a:lnTo>
                  <a:lnTo>
                    <a:pt x="3622357" y="245120"/>
                  </a:lnTo>
                  <a:lnTo>
                    <a:pt x="3634195" y="245181"/>
                  </a:lnTo>
                  <a:lnTo>
                    <a:pt x="3646033" y="245253"/>
                  </a:lnTo>
                  <a:lnTo>
                    <a:pt x="3657871" y="245338"/>
                  </a:lnTo>
                  <a:lnTo>
                    <a:pt x="3669709" y="245438"/>
                  </a:lnTo>
                  <a:lnTo>
                    <a:pt x="3681546" y="245555"/>
                  </a:lnTo>
                  <a:lnTo>
                    <a:pt x="3693384" y="245692"/>
                  </a:lnTo>
                  <a:lnTo>
                    <a:pt x="3705222" y="245854"/>
                  </a:lnTo>
                  <a:lnTo>
                    <a:pt x="3717060" y="246043"/>
                  </a:lnTo>
                  <a:lnTo>
                    <a:pt x="3728897" y="246265"/>
                  </a:lnTo>
                  <a:lnTo>
                    <a:pt x="3740735" y="246526"/>
                  </a:lnTo>
                  <a:lnTo>
                    <a:pt x="3752573" y="246832"/>
                  </a:lnTo>
                  <a:lnTo>
                    <a:pt x="3764411" y="247190"/>
                  </a:lnTo>
                  <a:lnTo>
                    <a:pt x="3776248" y="247610"/>
                  </a:lnTo>
                  <a:lnTo>
                    <a:pt x="3788086" y="248102"/>
                  </a:lnTo>
                  <a:lnTo>
                    <a:pt x="3799924" y="248677"/>
                  </a:lnTo>
                  <a:lnTo>
                    <a:pt x="3811762" y="249350"/>
                  </a:lnTo>
                  <a:lnTo>
                    <a:pt x="3823600" y="250136"/>
                  </a:lnTo>
                  <a:lnTo>
                    <a:pt x="3835437" y="251054"/>
                  </a:lnTo>
                  <a:lnTo>
                    <a:pt x="3847275" y="252123"/>
                  </a:lnTo>
                  <a:lnTo>
                    <a:pt x="3859113" y="253368"/>
                  </a:lnTo>
                  <a:lnTo>
                    <a:pt x="3870951" y="254815"/>
                  </a:lnTo>
                  <a:lnTo>
                    <a:pt x="3882788" y="256493"/>
                  </a:lnTo>
                  <a:lnTo>
                    <a:pt x="3894626" y="258435"/>
                  </a:lnTo>
                  <a:lnTo>
                    <a:pt x="3906464" y="260676"/>
                  </a:lnTo>
                  <a:lnTo>
                    <a:pt x="3918302" y="263256"/>
                  </a:lnTo>
                  <a:lnTo>
                    <a:pt x="3930139" y="266215"/>
                  </a:lnTo>
                  <a:lnTo>
                    <a:pt x="3941977" y="269595"/>
                  </a:lnTo>
                  <a:lnTo>
                    <a:pt x="3953815" y="273440"/>
                  </a:lnTo>
                  <a:lnTo>
                    <a:pt x="3965653" y="277791"/>
                  </a:lnTo>
                  <a:lnTo>
                    <a:pt x="3977491" y="282686"/>
                  </a:lnTo>
                  <a:lnTo>
                    <a:pt x="3989328" y="288159"/>
                  </a:lnTo>
                  <a:lnTo>
                    <a:pt x="4001166" y="294232"/>
                  </a:lnTo>
                  <a:lnTo>
                    <a:pt x="4013004" y="300919"/>
                  </a:lnTo>
                  <a:lnTo>
                    <a:pt x="4024842" y="308216"/>
                  </a:lnTo>
                  <a:lnTo>
                    <a:pt x="4036679" y="316103"/>
                  </a:lnTo>
                  <a:lnTo>
                    <a:pt x="4048517" y="324539"/>
                  </a:lnTo>
                  <a:lnTo>
                    <a:pt x="4060355" y="333463"/>
                  </a:lnTo>
                  <a:lnTo>
                    <a:pt x="4072193" y="342792"/>
                  </a:lnTo>
                  <a:lnTo>
                    <a:pt x="4084031" y="352426"/>
                  </a:lnTo>
                  <a:lnTo>
                    <a:pt x="4095868" y="362250"/>
                  </a:lnTo>
                  <a:lnTo>
                    <a:pt x="4107706" y="372137"/>
                  </a:lnTo>
                  <a:lnTo>
                    <a:pt x="4119544" y="381961"/>
                  </a:lnTo>
                  <a:lnTo>
                    <a:pt x="4131382" y="391595"/>
                  </a:lnTo>
                  <a:lnTo>
                    <a:pt x="4143219" y="400924"/>
                  </a:lnTo>
                  <a:lnTo>
                    <a:pt x="4155057" y="409848"/>
                  </a:lnTo>
                  <a:lnTo>
                    <a:pt x="4166895" y="418284"/>
                  </a:lnTo>
                  <a:lnTo>
                    <a:pt x="4178733" y="426171"/>
                  </a:lnTo>
                  <a:lnTo>
                    <a:pt x="4190570" y="433468"/>
                  </a:lnTo>
                  <a:lnTo>
                    <a:pt x="4202408" y="440155"/>
                  </a:lnTo>
                  <a:lnTo>
                    <a:pt x="4214246" y="446229"/>
                  </a:lnTo>
                  <a:lnTo>
                    <a:pt x="4226084" y="451701"/>
                  </a:lnTo>
                  <a:lnTo>
                    <a:pt x="4237922" y="456597"/>
                  </a:lnTo>
                  <a:lnTo>
                    <a:pt x="4249759" y="460948"/>
                  </a:lnTo>
                  <a:lnTo>
                    <a:pt x="4261597" y="464792"/>
                  </a:lnTo>
                  <a:lnTo>
                    <a:pt x="4273435" y="468173"/>
                  </a:lnTo>
                  <a:lnTo>
                    <a:pt x="4285273" y="471132"/>
                  </a:lnTo>
                  <a:lnTo>
                    <a:pt x="4297110" y="473711"/>
                  </a:lnTo>
                  <a:lnTo>
                    <a:pt x="4308948" y="475953"/>
                  </a:lnTo>
                  <a:lnTo>
                    <a:pt x="4320786" y="477895"/>
                  </a:lnTo>
                  <a:lnTo>
                    <a:pt x="4332624" y="479572"/>
                  </a:lnTo>
                  <a:lnTo>
                    <a:pt x="4344461" y="481019"/>
                  </a:lnTo>
                  <a:lnTo>
                    <a:pt x="4356299" y="482264"/>
                  </a:lnTo>
                  <a:lnTo>
                    <a:pt x="4368137" y="483333"/>
                  </a:lnTo>
                  <a:lnTo>
                    <a:pt x="4379975" y="484251"/>
                  </a:lnTo>
                  <a:lnTo>
                    <a:pt x="4391813" y="485037"/>
                  </a:lnTo>
                  <a:lnTo>
                    <a:pt x="4403650" y="485710"/>
                  </a:lnTo>
                  <a:lnTo>
                    <a:pt x="4415488" y="486285"/>
                  </a:lnTo>
                  <a:lnTo>
                    <a:pt x="4427326" y="486777"/>
                  </a:lnTo>
                  <a:lnTo>
                    <a:pt x="4439164" y="487197"/>
                  </a:lnTo>
                  <a:lnTo>
                    <a:pt x="4451001" y="487555"/>
                  </a:lnTo>
                  <a:lnTo>
                    <a:pt x="4462839" y="487861"/>
                  </a:lnTo>
                  <a:lnTo>
                    <a:pt x="4474677" y="488122"/>
                  </a:lnTo>
                  <a:lnTo>
                    <a:pt x="4486515" y="488344"/>
                  </a:lnTo>
                  <a:lnTo>
                    <a:pt x="4498352" y="488534"/>
                  </a:lnTo>
                  <a:lnTo>
                    <a:pt x="4510190" y="488695"/>
                  </a:lnTo>
                  <a:lnTo>
                    <a:pt x="4522028" y="488832"/>
                  </a:lnTo>
                  <a:lnTo>
                    <a:pt x="4533866" y="488950"/>
                  </a:lnTo>
                  <a:lnTo>
                    <a:pt x="4545704" y="489049"/>
                  </a:lnTo>
                  <a:lnTo>
                    <a:pt x="4557541" y="489134"/>
                  </a:lnTo>
                  <a:lnTo>
                    <a:pt x="4569379" y="489206"/>
                  </a:lnTo>
                  <a:lnTo>
                    <a:pt x="4581217" y="489268"/>
                  </a:lnTo>
                  <a:lnTo>
                    <a:pt x="4593055" y="489320"/>
                  </a:lnTo>
                  <a:lnTo>
                    <a:pt x="4604892" y="489365"/>
                  </a:lnTo>
                  <a:lnTo>
                    <a:pt x="4616730" y="489403"/>
                  </a:lnTo>
                  <a:lnTo>
                    <a:pt x="4628568" y="489435"/>
                  </a:lnTo>
                  <a:lnTo>
                    <a:pt x="4640406" y="489462"/>
                  </a:lnTo>
                  <a:lnTo>
                    <a:pt x="4652244" y="489486"/>
                  </a:lnTo>
                  <a:lnTo>
                    <a:pt x="4664081" y="489506"/>
                  </a:lnTo>
                  <a:lnTo>
                    <a:pt x="4675919" y="489523"/>
                  </a:lnTo>
                  <a:lnTo>
                    <a:pt x="4687757" y="489537"/>
                  </a:lnTo>
                </a:path>
              </a:pathLst>
            </a:custGeom>
            <a:ln w="40651" cap="flat">
              <a:solidFill>
                <a:srgbClr val="E8E8E8">
                  <a:alpha val="100000"/>
                </a:srgbClr>
              </a:solidFill>
              <a:prstDash val="solid"/>
              <a:round/>
            </a:ln>
          </p:spPr>
          <p:txBody>
            <a:bodyPr/>
            <a:lstStyle/>
            <a:p/>
          </p:txBody>
        </p:sp>
        <p:sp>
          <p:nvSpPr>
            <p:cNvPr id="43" name="pl43"/>
            <p:cNvSpPr/>
            <p:nvPr/>
          </p:nvSpPr>
          <p:spPr>
            <a:xfrm>
              <a:off x="2482252" y="2619024"/>
              <a:ext cx="4687757" cy="1224007"/>
            </a:xfrm>
            <a:custGeom>
              <a:avLst/>
              <a:pathLst>
                <a:path w="4687757" h="1224007">
                  <a:moveTo>
                    <a:pt x="0" y="244768"/>
                  </a:moveTo>
                  <a:lnTo>
                    <a:pt x="11837" y="244754"/>
                  </a:lnTo>
                  <a:lnTo>
                    <a:pt x="23675" y="244737"/>
                  </a:lnTo>
                  <a:lnTo>
                    <a:pt x="35513" y="244717"/>
                  </a:lnTo>
                  <a:lnTo>
                    <a:pt x="47351" y="244694"/>
                  </a:lnTo>
                  <a:lnTo>
                    <a:pt x="59188" y="244666"/>
                  </a:lnTo>
                  <a:lnTo>
                    <a:pt x="71026" y="244634"/>
                  </a:lnTo>
                  <a:lnTo>
                    <a:pt x="82864" y="244596"/>
                  </a:lnTo>
                  <a:lnTo>
                    <a:pt x="94702" y="244551"/>
                  </a:lnTo>
                  <a:lnTo>
                    <a:pt x="106539" y="244499"/>
                  </a:lnTo>
                  <a:lnTo>
                    <a:pt x="118377" y="244438"/>
                  </a:lnTo>
                  <a:lnTo>
                    <a:pt x="130215" y="244365"/>
                  </a:lnTo>
                  <a:lnTo>
                    <a:pt x="142053" y="244280"/>
                  </a:lnTo>
                  <a:lnTo>
                    <a:pt x="153891" y="244181"/>
                  </a:lnTo>
                  <a:lnTo>
                    <a:pt x="165728" y="244064"/>
                  </a:lnTo>
                  <a:lnTo>
                    <a:pt x="177566" y="243926"/>
                  </a:lnTo>
                  <a:lnTo>
                    <a:pt x="189404" y="243765"/>
                  </a:lnTo>
                  <a:lnTo>
                    <a:pt x="201242" y="243575"/>
                  </a:lnTo>
                  <a:lnTo>
                    <a:pt x="213079" y="243353"/>
                  </a:lnTo>
                  <a:lnTo>
                    <a:pt x="224917" y="243092"/>
                  </a:lnTo>
                  <a:lnTo>
                    <a:pt x="236755" y="242787"/>
                  </a:lnTo>
                  <a:lnTo>
                    <a:pt x="248593" y="242428"/>
                  </a:lnTo>
                  <a:lnTo>
                    <a:pt x="260430" y="242008"/>
                  </a:lnTo>
                  <a:lnTo>
                    <a:pt x="272268" y="241517"/>
                  </a:lnTo>
                  <a:lnTo>
                    <a:pt x="284106" y="240941"/>
                  </a:lnTo>
                  <a:lnTo>
                    <a:pt x="295944" y="240268"/>
                  </a:lnTo>
                  <a:lnTo>
                    <a:pt x="307782" y="239482"/>
                  </a:lnTo>
                  <a:lnTo>
                    <a:pt x="319619" y="238565"/>
                  </a:lnTo>
                  <a:lnTo>
                    <a:pt x="331457" y="237495"/>
                  </a:lnTo>
                  <a:lnTo>
                    <a:pt x="343295" y="236250"/>
                  </a:lnTo>
                  <a:lnTo>
                    <a:pt x="355133" y="234804"/>
                  </a:lnTo>
                  <a:lnTo>
                    <a:pt x="366970" y="233126"/>
                  </a:lnTo>
                  <a:lnTo>
                    <a:pt x="378808" y="231184"/>
                  </a:lnTo>
                  <a:lnTo>
                    <a:pt x="390646" y="228943"/>
                  </a:lnTo>
                  <a:lnTo>
                    <a:pt x="402484" y="226363"/>
                  </a:lnTo>
                  <a:lnTo>
                    <a:pt x="414321" y="223404"/>
                  </a:lnTo>
                  <a:lnTo>
                    <a:pt x="426159" y="220024"/>
                  </a:lnTo>
                  <a:lnTo>
                    <a:pt x="437997" y="216179"/>
                  </a:lnTo>
                  <a:lnTo>
                    <a:pt x="449835" y="211828"/>
                  </a:lnTo>
                  <a:lnTo>
                    <a:pt x="461673" y="206932"/>
                  </a:lnTo>
                  <a:lnTo>
                    <a:pt x="473510" y="201460"/>
                  </a:lnTo>
                  <a:lnTo>
                    <a:pt x="485348" y="195386"/>
                  </a:lnTo>
                  <a:lnTo>
                    <a:pt x="497186" y="188700"/>
                  </a:lnTo>
                  <a:lnTo>
                    <a:pt x="509024" y="181403"/>
                  </a:lnTo>
                  <a:lnTo>
                    <a:pt x="520861" y="173516"/>
                  </a:lnTo>
                  <a:lnTo>
                    <a:pt x="532699" y="165080"/>
                  </a:lnTo>
                  <a:lnTo>
                    <a:pt x="544537" y="156156"/>
                  </a:lnTo>
                  <a:lnTo>
                    <a:pt x="556375" y="146826"/>
                  </a:lnTo>
                  <a:lnTo>
                    <a:pt x="568213" y="137192"/>
                  </a:lnTo>
                  <a:lnTo>
                    <a:pt x="580050" y="127369"/>
                  </a:lnTo>
                  <a:lnTo>
                    <a:pt x="591888" y="117481"/>
                  </a:lnTo>
                  <a:lnTo>
                    <a:pt x="603726" y="107658"/>
                  </a:lnTo>
                  <a:lnTo>
                    <a:pt x="615564" y="98024"/>
                  </a:lnTo>
                  <a:lnTo>
                    <a:pt x="627401" y="88694"/>
                  </a:lnTo>
                  <a:lnTo>
                    <a:pt x="639239" y="79770"/>
                  </a:lnTo>
                  <a:lnTo>
                    <a:pt x="651077" y="71334"/>
                  </a:lnTo>
                  <a:lnTo>
                    <a:pt x="662915" y="63447"/>
                  </a:lnTo>
                  <a:lnTo>
                    <a:pt x="674752" y="56150"/>
                  </a:lnTo>
                  <a:lnTo>
                    <a:pt x="686590" y="49463"/>
                  </a:lnTo>
                  <a:lnTo>
                    <a:pt x="698428" y="43390"/>
                  </a:lnTo>
                  <a:lnTo>
                    <a:pt x="710266" y="37917"/>
                  </a:lnTo>
                  <a:lnTo>
                    <a:pt x="722104" y="33022"/>
                  </a:lnTo>
                  <a:lnTo>
                    <a:pt x="733941" y="28671"/>
                  </a:lnTo>
                  <a:lnTo>
                    <a:pt x="745779" y="24826"/>
                  </a:lnTo>
                  <a:lnTo>
                    <a:pt x="757617" y="21446"/>
                  </a:lnTo>
                  <a:lnTo>
                    <a:pt x="769455" y="18487"/>
                  </a:lnTo>
                  <a:lnTo>
                    <a:pt x="781292" y="15907"/>
                  </a:lnTo>
                  <a:lnTo>
                    <a:pt x="793130" y="13666"/>
                  </a:lnTo>
                  <a:lnTo>
                    <a:pt x="804968" y="11724"/>
                  </a:lnTo>
                  <a:lnTo>
                    <a:pt x="816806" y="10046"/>
                  </a:lnTo>
                  <a:lnTo>
                    <a:pt x="828643" y="8600"/>
                  </a:lnTo>
                  <a:lnTo>
                    <a:pt x="840481" y="7355"/>
                  </a:lnTo>
                  <a:lnTo>
                    <a:pt x="852319" y="6285"/>
                  </a:lnTo>
                  <a:lnTo>
                    <a:pt x="864157" y="5368"/>
                  </a:lnTo>
                  <a:lnTo>
                    <a:pt x="875995" y="4582"/>
                  </a:lnTo>
                  <a:lnTo>
                    <a:pt x="887832" y="3909"/>
                  </a:lnTo>
                  <a:lnTo>
                    <a:pt x="899670" y="3333"/>
                  </a:lnTo>
                  <a:lnTo>
                    <a:pt x="911508" y="2842"/>
                  </a:lnTo>
                  <a:lnTo>
                    <a:pt x="923346" y="2422"/>
                  </a:lnTo>
                  <a:lnTo>
                    <a:pt x="935183" y="2063"/>
                  </a:lnTo>
                  <a:lnTo>
                    <a:pt x="947021" y="1757"/>
                  </a:lnTo>
                  <a:lnTo>
                    <a:pt x="958859" y="1497"/>
                  </a:lnTo>
                  <a:lnTo>
                    <a:pt x="970697" y="1274"/>
                  </a:lnTo>
                  <a:lnTo>
                    <a:pt x="982534" y="1085"/>
                  </a:lnTo>
                  <a:lnTo>
                    <a:pt x="994372" y="924"/>
                  </a:lnTo>
                  <a:lnTo>
                    <a:pt x="1006210" y="786"/>
                  </a:lnTo>
                  <a:lnTo>
                    <a:pt x="1018048" y="669"/>
                  </a:lnTo>
                  <a:lnTo>
                    <a:pt x="1029886" y="569"/>
                  </a:lnTo>
                  <a:lnTo>
                    <a:pt x="1041723" y="485"/>
                  </a:lnTo>
                  <a:lnTo>
                    <a:pt x="1053561" y="412"/>
                  </a:lnTo>
                  <a:lnTo>
                    <a:pt x="1065399" y="351"/>
                  </a:lnTo>
                  <a:lnTo>
                    <a:pt x="1077237" y="298"/>
                  </a:lnTo>
                  <a:lnTo>
                    <a:pt x="1089074" y="254"/>
                  </a:lnTo>
                  <a:lnTo>
                    <a:pt x="1100912" y="216"/>
                  </a:lnTo>
                  <a:lnTo>
                    <a:pt x="1112750" y="184"/>
                  </a:lnTo>
                  <a:lnTo>
                    <a:pt x="1124588" y="156"/>
                  </a:lnTo>
                  <a:lnTo>
                    <a:pt x="1136426" y="133"/>
                  </a:lnTo>
                  <a:lnTo>
                    <a:pt x="1148263" y="113"/>
                  </a:lnTo>
                  <a:lnTo>
                    <a:pt x="1160101" y="96"/>
                  </a:lnTo>
                  <a:lnTo>
                    <a:pt x="1171939" y="8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64"/>
                  </a:lnTo>
                  <a:lnTo>
                    <a:pt x="2355716" y="193"/>
                  </a:lnTo>
                  <a:lnTo>
                    <a:pt x="2367554" y="226"/>
                  </a:lnTo>
                  <a:lnTo>
                    <a:pt x="2379391" y="266"/>
                  </a:lnTo>
                  <a:lnTo>
                    <a:pt x="2391229" y="313"/>
                  </a:lnTo>
                  <a:lnTo>
                    <a:pt x="2403067" y="368"/>
                  </a:lnTo>
                  <a:lnTo>
                    <a:pt x="2414905" y="432"/>
                  </a:lnTo>
                  <a:lnTo>
                    <a:pt x="2426743" y="508"/>
                  </a:lnTo>
                  <a:lnTo>
                    <a:pt x="2438580" y="597"/>
                  </a:lnTo>
                  <a:lnTo>
                    <a:pt x="2450418" y="702"/>
                  </a:lnTo>
                  <a:lnTo>
                    <a:pt x="2462256" y="825"/>
                  </a:lnTo>
                  <a:lnTo>
                    <a:pt x="2474094" y="970"/>
                  </a:lnTo>
                  <a:lnTo>
                    <a:pt x="2485931" y="1139"/>
                  </a:lnTo>
                  <a:lnTo>
                    <a:pt x="2497769" y="1339"/>
                  </a:lnTo>
                  <a:lnTo>
                    <a:pt x="2509607" y="1573"/>
                  </a:lnTo>
                  <a:lnTo>
                    <a:pt x="2521445" y="1848"/>
                  </a:lnTo>
                  <a:lnTo>
                    <a:pt x="2533283" y="2171"/>
                  </a:lnTo>
                  <a:lnTo>
                    <a:pt x="2545120" y="2549"/>
                  </a:lnTo>
                  <a:lnTo>
                    <a:pt x="2556958" y="2994"/>
                  </a:lnTo>
                  <a:lnTo>
                    <a:pt x="2568796" y="3515"/>
                  </a:lnTo>
                  <a:lnTo>
                    <a:pt x="2580634" y="4127"/>
                  </a:lnTo>
                  <a:lnTo>
                    <a:pt x="2592471" y="4844"/>
                  </a:lnTo>
                  <a:lnTo>
                    <a:pt x="2604309" y="5684"/>
                  </a:lnTo>
                  <a:lnTo>
                    <a:pt x="2616147" y="6667"/>
                  </a:lnTo>
                  <a:lnTo>
                    <a:pt x="2627985" y="7818"/>
                  </a:lnTo>
                  <a:lnTo>
                    <a:pt x="2639822" y="9164"/>
                  </a:lnTo>
                  <a:lnTo>
                    <a:pt x="2651660" y="10736"/>
                  </a:lnTo>
                  <a:lnTo>
                    <a:pt x="2663498" y="12571"/>
                  </a:lnTo>
                  <a:lnTo>
                    <a:pt x="2675336" y="14710"/>
                  </a:lnTo>
                  <a:lnTo>
                    <a:pt x="2687174" y="17200"/>
                  </a:lnTo>
                  <a:lnTo>
                    <a:pt x="2699011" y="20093"/>
                  </a:lnTo>
                  <a:lnTo>
                    <a:pt x="2710849" y="23449"/>
                  </a:lnTo>
                  <a:lnTo>
                    <a:pt x="2722687" y="27332"/>
                  </a:lnTo>
                  <a:lnTo>
                    <a:pt x="2734525" y="31815"/>
                  </a:lnTo>
                  <a:lnTo>
                    <a:pt x="2746362" y="36974"/>
                  </a:lnTo>
                  <a:lnTo>
                    <a:pt x="2758200" y="42892"/>
                  </a:lnTo>
                  <a:lnTo>
                    <a:pt x="2770038" y="49653"/>
                  </a:lnTo>
                  <a:lnTo>
                    <a:pt x="2781876" y="57343"/>
                  </a:lnTo>
                  <a:lnTo>
                    <a:pt x="2793713" y="66045"/>
                  </a:lnTo>
                  <a:lnTo>
                    <a:pt x="2805551" y="75835"/>
                  </a:lnTo>
                  <a:lnTo>
                    <a:pt x="2817389" y="86780"/>
                  </a:lnTo>
                  <a:lnTo>
                    <a:pt x="2829227" y="98927"/>
                  </a:lnTo>
                  <a:lnTo>
                    <a:pt x="2841065" y="112301"/>
                  </a:lnTo>
                  <a:lnTo>
                    <a:pt x="2852902" y="126895"/>
                  </a:lnTo>
                  <a:lnTo>
                    <a:pt x="2864740" y="142669"/>
                  </a:lnTo>
                  <a:lnTo>
                    <a:pt x="2876578" y="159541"/>
                  </a:lnTo>
                  <a:lnTo>
                    <a:pt x="2888416" y="177389"/>
                  </a:lnTo>
                  <a:lnTo>
                    <a:pt x="2900253" y="196048"/>
                  </a:lnTo>
                  <a:lnTo>
                    <a:pt x="2912091" y="215316"/>
                  </a:lnTo>
                  <a:lnTo>
                    <a:pt x="2923929" y="234963"/>
                  </a:lnTo>
                  <a:lnTo>
                    <a:pt x="2935767" y="254738"/>
                  </a:lnTo>
                  <a:lnTo>
                    <a:pt x="2947604" y="274385"/>
                  </a:lnTo>
                  <a:lnTo>
                    <a:pt x="2959442" y="293653"/>
                  </a:lnTo>
                  <a:lnTo>
                    <a:pt x="2971280" y="312312"/>
                  </a:lnTo>
                  <a:lnTo>
                    <a:pt x="2983118" y="330160"/>
                  </a:lnTo>
                  <a:lnTo>
                    <a:pt x="2994956" y="347032"/>
                  </a:lnTo>
                  <a:lnTo>
                    <a:pt x="3006793" y="362806"/>
                  </a:lnTo>
                  <a:lnTo>
                    <a:pt x="3018631" y="377400"/>
                  </a:lnTo>
                  <a:lnTo>
                    <a:pt x="3030469" y="390773"/>
                  </a:lnTo>
                  <a:lnTo>
                    <a:pt x="3042307" y="402920"/>
                  </a:lnTo>
                  <a:lnTo>
                    <a:pt x="3054144" y="413865"/>
                  </a:lnTo>
                  <a:lnTo>
                    <a:pt x="3065982" y="423656"/>
                  </a:lnTo>
                  <a:lnTo>
                    <a:pt x="3077820" y="432358"/>
                  </a:lnTo>
                  <a:lnTo>
                    <a:pt x="3089658" y="440048"/>
                  </a:lnTo>
                  <a:lnTo>
                    <a:pt x="3101496" y="446809"/>
                  </a:lnTo>
                  <a:lnTo>
                    <a:pt x="3113333" y="452726"/>
                  </a:lnTo>
                  <a:lnTo>
                    <a:pt x="3125171" y="457886"/>
                  </a:lnTo>
                  <a:lnTo>
                    <a:pt x="3137009" y="462369"/>
                  </a:lnTo>
                  <a:lnTo>
                    <a:pt x="3148847" y="466252"/>
                  </a:lnTo>
                  <a:lnTo>
                    <a:pt x="3160684" y="469608"/>
                  </a:lnTo>
                  <a:lnTo>
                    <a:pt x="3172522" y="472501"/>
                  </a:lnTo>
                  <a:lnTo>
                    <a:pt x="3184360" y="474991"/>
                  </a:lnTo>
                  <a:lnTo>
                    <a:pt x="3196198" y="477130"/>
                  </a:lnTo>
                  <a:lnTo>
                    <a:pt x="3208035" y="478965"/>
                  </a:lnTo>
                  <a:lnTo>
                    <a:pt x="3219873" y="480537"/>
                  </a:lnTo>
                  <a:lnTo>
                    <a:pt x="3231711" y="481883"/>
                  </a:lnTo>
                  <a:lnTo>
                    <a:pt x="3243549" y="483034"/>
                  </a:lnTo>
                  <a:lnTo>
                    <a:pt x="3255387" y="484017"/>
                  </a:lnTo>
                  <a:lnTo>
                    <a:pt x="3267224" y="484857"/>
                  </a:lnTo>
                  <a:lnTo>
                    <a:pt x="3279062" y="485574"/>
                  </a:lnTo>
                  <a:lnTo>
                    <a:pt x="3290900" y="486185"/>
                  </a:lnTo>
                  <a:lnTo>
                    <a:pt x="3302738" y="486707"/>
                  </a:lnTo>
                  <a:lnTo>
                    <a:pt x="3314575" y="487151"/>
                  </a:lnTo>
                  <a:lnTo>
                    <a:pt x="3326413" y="487530"/>
                  </a:lnTo>
                  <a:lnTo>
                    <a:pt x="3338251" y="487853"/>
                  </a:lnTo>
                  <a:lnTo>
                    <a:pt x="3350089" y="488128"/>
                  </a:lnTo>
                  <a:lnTo>
                    <a:pt x="3361926" y="488362"/>
                  </a:lnTo>
                  <a:lnTo>
                    <a:pt x="3373764" y="488561"/>
                  </a:lnTo>
                  <a:lnTo>
                    <a:pt x="3385602" y="488731"/>
                  </a:lnTo>
                  <a:lnTo>
                    <a:pt x="3397440" y="488876"/>
                  </a:lnTo>
                  <a:lnTo>
                    <a:pt x="3409278" y="488999"/>
                  </a:lnTo>
                  <a:lnTo>
                    <a:pt x="3421115" y="489103"/>
                  </a:lnTo>
                  <a:lnTo>
                    <a:pt x="3432953" y="489193"/>
                  </a:lnTo>
                  <a:lnTo>
                    <a:pt x="3444791" y="489268"/>
                  </a:lnTo>
                  <a:lnTo>
                    <a:pt x="3456629" y="489333"/>
                  </a:lnTo>
                  <a:lnTo>
                    <a:pt x="3468466" y="489388"/>
                  </a:lnTo>
                  <a:lnTo>
                    <a:pt x="3480304" y="489435"/>
                  </a:lnTo>
                  <a:lnTo>
                    <a:pt x="3492142" y="489474"/>
                  </a:lnTo>
                  <a:lnTo>
                    <a:pt x="3503980" y="489508"/>
                  </a:lnTo>
                  <a:lnTo>
                    <a:pt x="3515818" y="489537"/>
                  </a:lnTo>
                  <a:lnTo>
                    <a:pt x="3515818" y="489948"/>
                  </a:lnTo>
                  <a:lnTo>
                    <a:pt x="3527655" y="489991"/>
                  </a:lnTo>
                  <a:lnTo>
                    <a:pt x="3539493" y="490042"/>
                  </a:lnTo>
                  <a:lnTo>
                    <a:pt x="3551331" y="490101"/>
                  </a:lnTo>
                  <a:lnTo>
                    <a:pt x="3563169" y="490171"/>
                  </a:lnTo>
                  <a:lnTo>
                    <a:pt x="3575006" y="490254"/>
                  </a:lnTo>
                  <a:lnTo>
                    <a:pt x="3586844" y="490350"/>
                  </a:lnTo>
                  <a:lnTo>
                    <a:pt x="3598682" y="490464"/>
                  </a:lnTo>
                  <a:lnTo>
                    <a:pt x="3610520" y="490598"/>
                  </a:lnTo>
                  <a:lnTo>
                    <a:pt x="3622357" y="490755"/>
                  </a:lnTo>
                  <a:lnTo>
                    <a:pt x="3634195" y="490940"/>
                  </a:lnTo>
                  <a:lnTo>
                    <a:pt x="3646033" y="491156"/>
                  </a:lnTo>
                  <a:lnTo>
                    <a:pt x="3657871" y="491411"/>
                  </a:lnTo>
                  <a:lnTo>
                    <a:pt x="3669709" y="491710"/>
                  </a:lnTo>
                  <a:lnTo>
                    <a:pt x="3681546" y="492061"/>
                  </a:lnTo>
                  <a:lnTo>
                    <a:pt x="3693384" y="492474"/>
                  </a:lnTo>
                  <a:lnTo>
                    <a:pt x="3705222" y="492958"/>
                  </a:lnTo>
                  <a:lnTo>
                    <a:pt x="3717060" y="493526"/>
                  </a:lnTo>
                  <a:lnTo>
                    <a:pt x="3728897" y="494193"/>
                  </a:lnTo>
                  <a:lnTo>
                    <a:pt x="3740735" y="494975"/>
                  </a:lnTo>
                  <a:lnTo>
                    <a:pt x="3752573" y="495892"/>
                  </a:lnTo>
                  <a:lnTo>
                    <a:pt x="3764411" y="496968"/>
                  </a:lnTo>
                  <a:lnTo>
                    <a:pt x="3776248" y="498227"/>
                  </a:lnTo>
                  <a:lnTo>
                    <a:pt x="3788086" y="499703"/>
                  </a:lnTo>
                  <a:lnTo>
                    <a:pt x="3799924" y="501429"/>
                  </a:lnTo>
                  <a:lnTo>
                    <a:pt x="3811762" y="503448"/>
                  </a:lnTo>
                  <a:lnTo>
                    <a:pt x="3823600" y="505806"/>
                  </a:lnTo>
                  <a:lnTo>
                    <a:pt x="3835437" y="508558"/>
                  </a:lnTo>
                  <a:lnTo>
                    <a:pt x="3847275" y="511767"/>
                  </a:lnTo>
                  <a:lnTo>
                    <a:pt x="3859113" y="515501"/>
                  </a:lnTo>
                  <a:lnTo>
                    <a:pt x="3870951" y="519841"/>
                  </a:lnTo>
                  <a:lnTo>
                    <a:pt x="3882788" y="524875"/>
                  </a:lnTo>
                  <a:lnTo>
                    <a:pt x="3894626" y="530700"/>
                  </a:lnTo>
                  <a:lnTo>
                    <a:pt x="3906464" y="537424"/>
                  </a:lnTo>
                  <a:lnTo>
                    <a:pt x="3918302" y="545164"/>
                  </a:lnTo>
                  <a:lnTo>
                    <a:pt x="3930139" y="554040"/>
                  </a:lnTo>
                  <a:lnTo>
                    <a:pt x="3941977" y="564181"/>
                  </a:lnTo>
                  <a:lnTo>
                    <a:pt x="3953815" y="575716"/>
                  </a:lnTo>
                  <a:lnTo>
                    <a:pt x="3965653" y="588769"/>
                  </a:lnTo>
                  <a:lnTo>
                    <a:pt x="3977491" y="603455"/>
                  </a:lnTo>
                  <a:lnTo>
                    <a:pt x="3989328" y="619873"/>
                  </a:lnTo>
                  <a:lnTo>
                    <a:pt x="4001166" y="638093"/>
                  </a:lnTo>
                  <a:lnTo>
                    <a:pt x="4013004" y="658153"/>
                  </a:lnTo>
                  <a:lnTo>
                    <a:pt x="4024842" y="680044"/>
                  </a:lnTo>
                  <a:lnTo>
                    <a:pt x="4036679" y="703705"/>
                  </a:lnTo>
                  <a:lnTo>
                    <a:pt x="4048517" y="729014"/>
                  </a:lnTo>
                  <a:lnTo>
                    <a:pt x="4060355" y="755785"/>
                  </a:lnTo>
                  <a:lnTo>
                    <a:pt x="4072193" y="783773"/>
                  </a:lnTo>
                  <a:lnTo>
                    <a:pt x="4084031" y="812676"/>
                  </a:lnTo>
                  <a:lnTo>
                    <a:pt x="4095868" y="842146"/>
                  </a:lnTo>
                  <a:lnTo>
                    <a:pt x="4107706" y="871809"/>
                  </a:lnTo>
                  <a:lnTo>
                    <a:pt x="4119544" y="901279"/>
                  </a:lnTo>
                  <a:lnTo>
                    <a:pt x="4131382" y="930182"/>
                  </a:lnTo>
                  <a:lnTo>
                    <a:pt x="4143219" y="958170"/>
                  </a:lnTo>
                  <a:lnTo>
                    <a:pt x="4155057" y="984941"/>
                  </a:lnTo>
                  <a:lnTo>
                    <a:pt x="4166895" y="1010250"/>
                  </a:lnTo>
                  <a:lnTo>
                    <a:pt x="4178733" y="1033911"/>
                  </a:lnTo>
                  <a:lnTo>
                    <a:pt x="4190570" y="1055802"/>
                  </a:lnTo>
                  <a:lnTo>
                    <a:pt x="4202408" y="1075862"/>
                  </a:lnTo>
                  <a:lnTo>
                    <a:pt x="4214246" y="1094082"/>
                  </a:lnTo>
                  <a:lnTo>
                    <a:pt x="4226084" y="1110500"/>
                  </a:lnTo>
                  <a:lnTo>
                    <a:pt x="4237922" y="1125186"/>
                  </a:lnTo>
                  <a:lnTo>
                    <a:pt x="4249759" y="1138239"/>
                  </a:lnTo>
                  <a:lnTo>
                    <a:pt x="4261597" y="1149774"/>
                  </a:lnTo>
                  <a:lnTo>
                    <a:pt x="4273435" y="1159915"/>
                  </a:lnTo>
                  <a:lnTo>
                    <a:pt x="4285273" y="1168792"/>
                  </a:lnTo>
                  <a:lnTo>
                    <a:pt x="4297110" y="1176531"/>
                  </a:lnTo>
                  <a:lnTo>
                    <a:pt x="4308948" y="1183255"/>
                  </a:lnTo>
                  <a:lnTo>
                    <a:pt x="4320786" y="1189080"/>
                  </a:lnTo>
                  <a:lnTo>
                    <a:pt x="4332624" y="1194114"/>
                  </a:lnTo>
                  <a:lnTo>
                    <a:pt x="4344461" y="1198454"/>
                  </a:lnTo>
                  <a:lnTo>
                    <a:pt x="4356299" y="1202188"/>
                  </a:lnTo>
                  <a:lnTo>
                    <a:pt x="4368137" y="1205397"/>
                  </a:lnTo>
                  <a:lnTo>
                    <a:pt x="4379975" y="1208149"/>
                  </a:lnTo>
                  <a:lnTo>
                    <a:pt x="4391813" y="1210507"/>
                  </a:lnTo>
                  <a:lnTo>
                    <a:pt x="4403650" y="1212526"/>
                  </a:lnTo>
                  <a:lnTo>
                    <a:pt x="4415488" y="1214252"/>
                  </a:lnTo>
                  <a:lnTo>
                    <a:pt x="4427326" y="1215728"/>
                  </a:lnTo>
                  <a:lnTo>
                    <a:pt x="4439164" y="1216987"/>
                  </a:lnTo>
                  <a:lnTo>
                    <a:pt x="4451001" y="1218063"/>
                  </a:lnTo>
                  <a:lnTo>
                    <a:pt x="4462839" y="1218980"/>
                  </a:lnTo>
                  <a:lnTo>
                    <a:pt x="4474677" y="1219762"/>
                  </a:lnTo>
                  <a:lnTo>
                    <a:pt x="4486515" y="1220429"/>
                  </a:lnTo>
                  <a:lnTo>
                    <a:pt x="4498352" y="1220997"/>
                  </a:lnTo>
                  <a:lnTo>
                    <a:pt x="4510190" y="1221481"/>
                  </a:lnTo>
                  <a:lnTo>
                    <a:pt x="4522028" y="1221894"/>
                  </a:lnTo>
                  <a:lnTo>
                    <a:pt x="4533866" y="1222245"/>
                  </a:lnTo>
                  <a:lnTo>
                    <a:pt x="4545704" y="1222544"/>
                  </a:lnTo>
                  <a:lnTo>
                    <a:pt x="4557541" y="1222799"/>
                  </a:lnTo>
                  <a:lnTo>
                    <a:pt x="4569379" y="1223016"/>
                  </a:lnTo>
                  <a:lnTo>
                    <a:pt x="4581217" y="1223200"/>
                  </a:lnTo>
                  <a:lnTo>
                    <a:pt x="4593055" y="1223357"/>
                  </a:lnTo>
                  <a:lnTo>
                    <a:pt x="4604892" y="1223491"/>
                  </a:lnTo>
                  <a:lnTo>
                    <a:pt x="4616730" y="1223605"/>
                  </a:lnTo>
                  <a:lnTo>
                    <a:pt x="4628568" y="1223701"/>
                  </a:lnTo>
                  <a:lnTo>
                    <a:pt x="4640406" y="1223784"/>
                  </a:lnTo>
                  <a:lnTo>
                    <a:pt x="4652244" y="1223854"/>
                  </a:lnTo>
                  <a:lnTo>
                    <a:pt x="4664081" y="1223914"/>
                  </a:lnTo>
                  <a:lnTo>
                    <a:pt x="4675919" y="1223964"/>
                  </a:lnTo>
                  <a:lnTo>
                    <a:pt x="4687757" y="1224007"/>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09054"/>
              <a:ext cx="4687757" cy="978910"/>
            </a:xfrm>
            <a:custGeom>
              <a:avLst/>
              <a:pathLst>
                <a:path w="4687757" h="978910">
                  <a:moveTo>
                    <a:pt x="0" y="0"/>
                  </a:moveTo>
                  <a:lnTo>
                    <a:pt x="11837" y="57"/>
                  </a:lnTo>
                  <a:lnTo>
                    <a:pt x="23675" y="125"/>
                  </a:lnTo>
                  <a:lnTo>
                    <a:pt x="35513" y="204"/>
                  </a:lnTo>
                  <a:lnTo>
                    <a:pt x="47351" y="298"/>
                  </a:lnTo>
                  <a:lnTo>
                    <a:pt x="59188" y="408"/>
                  </a:lnTo>
                  <a:lnTo>
                    <a:pt x="71026" y="537"/>
                  </a:lnTo>
                  <a:lnTo>
                    <a:pt x="82864" y="688"/>
                  </a:lnTo>
                  <a:lnTo>
                    <a:pt x="94702" y="867"/>
                  </a:lnTo>
                  <a:lnTo>
                    <a:pt x="106539" y="1076"/>
                  </a:lnTo>
                  <a:lnTo>
                    <a:pt x="118377" y="1322"/>
                  </a:lnTo>
                  <a:lnTo>
                    <a:pt x="130215" y="1611"/>
                  </a:lnTo>
                  <a:lnTo>
                    <a:pt x="142053" y="1951"/>
                  </a:lnTo>
                  <a:lnTo>
                    <a:pt x="153891" y="2349"/>
                  </a:lnTo>
                  <a:lnTo>
                    <a:pt x="165728" y="2818"/>
                  </a:lnTo>
                  <a:lnTo>
                    <a:pt x="177566" y="3368"/>
                  </a:lnTo>
                  <a:lnTo>
                    <a:pt x="189404" y="4013"/>
                  </a:lnTo>
                  <a:lnTo>
                    <a:pt x="201242" y="4771"/>
                  </a:lnTo>
                  <a:lnTo>
                    <a:pt x="213079" y="5660"/>
                  </a:lnTo>
                  <a:lnTo>
                    <a:pt x="224917" y="6703"/>
                  </a:lnTo>
                  <a:lnTo>
                    <a:pt x="236755" y="7926"/>
                  </a:lnTo>
                  <a:lnTo>
                    <a:pt x="248593" y="9360"/>
                  </a:lnTo>
                  <a:lnTo>
                    <a:pt x="260430" y="11039"/>
                  </a:lnTo>
                  <a:lnTo>
                    <a:pt x="272268" y="13006"/>
                  </a:lnTo>
                  <a:lnTo>
                    <a:pt x="284106" y="15308"/>
                  </a:lnTo>
                  <a:lnTo>
                    <a:pt x="295944" y="18000"/>
                  </a:lnTo>
                  <a:lnTo>
                    <a:pt x="307782" y="21144"/>
                  </a:lnTo>
                  <a:lnTo>
                    <a:pt x="319619" y="24814"/>
                  </a:lnTo>
                  <a:lnTo>
                    <a:pt x="331457" y="29092"/>
                  </a:lnTo>
                  <a:lnTo>
                    <a:pt x="343295" y="34071"/>
                  </a:lnTo>
                  <a:lnTo>
                    <a:pt x="355133" y="39858"/>
                  </a:lnTo>
                  <a:lnTo>
                    <a:pt x="366970" y="46569"/>
                  </a:lnTo>
                  <a:lnTo>
                    <a:pt x="378808" y="54336"/>
                  </a:lnTo>
                  <a:lnTo>
                    <a:pt x="390646" y="63302"/>
                  </a:lnTo>
                  <a:lnTo>
                    <a:pt x="402484" y="73621"/>
                  </a:lnTo>
                  <a:lnTo>
                    <a:pt x="414321" y="85456"/>
                  </a:lnTo>
                  <a:lnTo>
                    <a:pt x="426159" y="98978"/>
                  </a:lnTo>
                  <a:lnTo>
                    <a:pt x="437997" y="114357"/>
                  </a:lnTo>
                  <a:lnTo>
                    <a:pt x="449835" y="131761"/>
                  </a:lnTo>
                  <a:lnTo>
                    <a:pt x="461673" y="151343"/>
                  </a:lnTo>
                  <a:lnTo>
                    <a:pt x="473510" y="173233"/>
                  </a:lnTo>
                  <a:lnTo>
                    <a:pt x="485348" y="197527"/>
                  </a:lnTo>
                  <a:lnTo>
                    <a:pt x="497186" y="224274"/>
                  </a:lnTo>
                  <a:lnTo>
                    <a:pt x="509024" y="253462"/>
                  </a:lnTo>
                  <a:lnTo>
                    <a:pt x="520861" y="285010"/>
                  </a:lnTo>
                  <a:lnTo>
                    <a:pt x="532699" y="318754"/>
                  </a:lnTo>
                  <a:lnTo>
                    <a:pt x="544537" y="354450"/>
                  </a:lnTo>
                  <a:lnTo>
                    <a:pt x="556375" y="391767"/>
                  </a:lnTo>
                  <a:lnTo>
                    <a:pt x="568213" y="430304"/>
                  </a:lnTo>
                  <a:lnTo>
                    <a:pt x="580050" y="469598"/>
                  </a:lnTo>
                  <a:lnTo>
                    <a:pt x="591888" y="509148"/>
                  </a:lnTo>
                  <a:lnTo>
                    <a:pt x="603726" y="548442"/>
                  </a:lnTo>
                  <a:lnTo>
                    <a:pt x="615564" y="586978"/>
                  </a:lnTo>
                  <a:lnTo>
                    <a:pt x="627401" y="624296"/>
                  </a:lnTo>
                  <a:lnTo>
                    <a:pt x="639239" y="659991"/>
                  </a:lnTo>
                  <a:lnTo>
                    <a:pt x="651077" y="693736"/>
                  </a:lnTo>
                  <a:lnTo>
                    <a:pt x="662915" y="725284"/>
                  </a:lnTo>
                  <a:lnTo>
                    <a:pt x="674752" y="754472"/>
                  </a:lnTo>
                  <a:lnTo>
                    <a:pt x="686590" y="781219"/>
                  </a:lnTo>
                  <a:lnTo>
                    <a:pt x="698428" y="805513"/>
                  </a:lnTo>
                  <a:lnTo>
                    <a:pt x="710266" y="827403"/>
                  </a:lnTo>
                  <a:lnTo>
                    <a:pt x="722104" y="846984"/>
                  </a:lnTo>
                  <a:lnTo>
                    <a:pt x="733941" y="864388"/>
                  </a:lnTo>
                  <a:lnTo>
                    <a:pt x="745779" y="879768"/>
                  </a:lnTo>
                  <a:lnTo>
                    <a:pt x="757617" y="893289"/>
                  </a:lnTo>
                  <a:lnTo>
                    <a:pt x="769455" y="905125"/>
                  </a:lnTo>
                  <a:lnTo>
                    <a:pt x="781292" y="915443"/>
                  </a:lnTo>
                  <a:lnTo>
                    <a:pt x="793130" y="924409"/>
                  </a:lnTo>
                  <a:lnTo>
                    <a:pt x="804968" y="932176"/>
                  </a:lnTo>
                  <a:lnTo>
                    <a:pt x="816806" y="938888"/>
                  </a:lnTo>
                  <a:lnTo>
                    <a:pt x="828643" y="944674"/>
                  </a:lnTo>
                  <a:lnTo>
                    <a:pt x="840481" y="949654"/>
                  </a:lnTo>
                  <a:lnTo>
                    <a:pt x="852319" y="953932"/>
                  </a:lnTo>
                  <a:lnTo>
                    <a:pt x="864157" y="957602"/>
                  </a:lnTo>
                  <a:lnTo>
                    <a:pt x="875995" y="960746"/>
                  </a:lnTo>
                  <a:lnTo>
                    <a:pt x="887832" y="963438"/>
                  </a:lnTo>
                  <a:lnTo>
                    <a:pt x="899670" y="965739"/>
                  </a:lnTo>
                  <a:lnTo>
                    <a:pt x="911508" y="967706"/>
                  </a:lnTo>
                  <a:lnTo>
                    <a:pt x="923346" y="969386"/>
                  </a:lnTo>
                  <a:lnTo>
                    <a:pt x="935183" y="970820"/>
                  </a:lnTo>
                  <a:lnTo>
                    <a:pt x="947021" y="972043"/>
                  </a:lnTo>
                  <a:lnTo>
                    <a:pt x="958859" y="973086"/>
                  </a:lnTo>
                  <a:lnTo>
                    <a:pt x="970697" y="973975"/>
                  </a:lnTo>
                  <a:lnTo>
                    <a:pt x="982534" y="974732"/>
                  </a:lnTo>
                  <a:lnTo>
                    <a:pt x="994372" y="975378"/>
                  </a:lnTo>
                  <a:lnTo>
                    <a:pt x="1006210" y="975928"/>
                  </a:lnTo>
                  <a:lnTo>
                    <a:pt x="1018048" y="976396"/>
                  </a:lnTo>
                  <a:lnTo>
                    <a:pt x="1029886" y="976795"/>
                  </a:lnTo>
                  <a:lnTo>
                    <a:pt x="1041723" y="977134"/>
                  </a:lnTo>
                  <a:lnTo>
                    <a:pt x="1053561" y="977423"/>
                  </a:lnTo>
                  <a:lnTo>
                    <a:pt x="1065399" y="977669"/>
                  </a:lnTo>
                  <a:lnTo>
                    <a:pt x="1077237" y="977879"/>
                  </a:lnTo>
                  <a:lnTo>
                    <a:pt x="1089074" y="978057"/>
                  </a:lnTo>
                  <a:lnTo>
                    <a:pt x="1100912" y="978209"/>
                  </a:lnTo>
                  <a:lnTo>
                    <a:pt x="1112750" y="978338"/>
                  </a:lnTo>
                  <a:lnTo>
                    <a:pt x="1124588" y="978448"/>
                  </a:lnTo>
                  <a:lnTo>
                    <a:pt x="1136426" y="978541"/>
                  </a:lnTo>
                  <a:lnTo>
                    <a:pt x="1148263" y="978621"/>
                  </a:lnTo>
                  <a:lnTo>
                    <a:pt x="1160101" y="978688"/>
                  </a:lnTo>
                  <a:lnTo>
                    <a:pt x="1171939" y="978746"/>
                  </a:lnTo>
                  <a:lnTo>
                    <a:pt x="1171939" y="978910"/>
                  </a:lnTo>
                  <a:lnTo>
                    <a:pt x="1183777" y="978881"/>
                  </a:lnTo>
                  <a:lnTo>
                    <a:pt x="1195614" y="978848"/>
                  </a:lnTo>
                  <a:lnTo>
                    <a:pt x="1207452" y="978808"/>
                  </a:lnTo>
                  <a:lnTo>
                    <a:pt x="1219290" y="978761"/>
                  </a:lnTo>
                  <a:lnTo>
                    <a:pt x="1231128" y="978706"/>
                  </a:lnTo>
                  <a:lnTo>
                    <a:pt x="1242965" y="978642"/>
                  </a:lnTo>
                  <a:lnTo>
                    <a:pt x="1254803" y="978566"/>
                  </a:lnTo>
                  <a:lnTo>
                    <a:pt x="1266641" y="978477"/>
                  </a:lnTo>
                  <a:lnTo>
                    <a:pt x="1278479" y="978372"/>
                  </a:lnTo>
                  <a:lnTo>
                    <a:pt x="1290317" y="978249"/>
                  </a:lnTo>
                  <a:lnTo>
                    <a:pt x="1302154" y="978104"/>
                  </a:lnTo>
                  <a:lnTo>
                    <a:pt x="1313992" y="977935"/>
                  </a:lnTo>
                  <a:lnTo>
                    <a:pt x="1325830" y="977735"/>
                  </a:lnTo>
                  <a:lnTo>
                    <a:pt x="1337668" y="977501"/>
                  </a:lnTo>
                  <a:lnTo>
                    <a:pt x="1349505" y="977226"/>
                  </a:lnTo>
                  <a:lnTo>
                    <a:pt x="1361343" y="976903"/>
                  </a:lnTo>
                  <a:lnTo>
                    <a:pt x="1373181" y="976525"/>
                  </a:lnTo>
                  <a:lnTo>
                    <a:pt x="1385019" y="976080"/>
                  </a:lnTo>
                  <a:lnTo>
                    <a:pt x="1396856" y="975559"/>
                  </a:lnTo>
                  <a:lnTo>
                    <a:pt x="1408694" y="974947"/>
                  </a:lnTo>
                  <a:lnTo>
                    <a:pt x="1420532" y="974230"/>
                  </a:lnTo>
                  <a:lnTo>
                    <a:pt x="1432370" y="973390"/>
                  </a:lnTo>
                  <a:lnTo>
                    <a:pt x="1444208" y="972407"/>
                  </a:lnTo>
                  <a:lnTo>
                    <a:pt x="1456045" y="971256"/>
                  </a:lnTo>
                  <a:lnTo>
                    <a:pt x="1467883" y="969910"/>
                  </a:lnTo>
                  <a:lnTo>
                    <a:pt x="1479721" y="968338"/>
                  </a:lnTo>
                  <a:lnTo>
                    <a:pt x="1491559" y="966503"/>
                  </a:lnTo>
                  <a:lnTo>
                    <a:pt x="1503396" y="964364"/>
                  </a:lnTo>
                  <a:lnTo>
                    <a:pt x="1515234" y="961874"/>
                  </a:lnTo>
                  <a:lnTo>
                    <a:pt x="1527072" y="958981"/>
                  </a:lnTo>
                  <a:lnTo>
                    <a:pt x="1538910" y="955625"/>
                  </a:lnTo>
                  <a:lnTo>
                    <a:pt x="1550748" y="951742"/>
                  </a:lnTo>
                  <a:lnTo>
                    <a:pt x="1562585" y="947259"/>
                  </a:lnTo>
                  <a:lnTo>
                    <a:pt x="1574423" y="942100"/>
                  </a:lnTo>
                  <a:lnTo>
                    <a:pt x="1586261" y="936182"/>
                  </a:lnTo>
                  <a:lnTo>
                    <a:pt x="1598099" y="929421"/>
                  </a:lnTo>
                  <a:lnTo>
                    <a:pt x="1609936" y="921731"/>
                  </a:lnTo>
                  <a:lnTo>
                    <a:pt x="1621774" y="913029"/>
                  </a:lnTo>
                  <a:lnTo>
                    <a:pt x="1633612" y="903239"/>
                  </a:lnTo>
                  <a:lnTo>
                    <a:pt x="1645450" y="892294"/>
                  </a:lnTo>
                  <a:lnTo>
                    <a:pt x="1657287" y="880147"/>
                  </a:lnTo>
                  <a:lnTo>
                    <a:pt x="1669125" y="866773"/>
                  </a:lnTo>
                  <a:lnTo>
                    <a:pt x="1680963" y="852179"/>
                  </a:lnTo>
                  <a:lnTo>
                    <a:pt x="1692801" y="836405"/>
                  </a:lnTo>
                  <a:lnTo>
                    <a:pt x="1704639" y="819533"/>
                  </a:lnTo>
                  <a:lnTo>
                    <a:pt x="1716476" y="801685"/>
                  </a:lnTo>
                  <a:lnTo>
                    <a:pt x="1728314" y="783026"/>
                  </a:lnTo>
                  <a:lnTo>
                    <a:pt x="1740152" y="763758"/>
                  </a:lnTo>
                  <a:lnTo>
                    <a:pt x="1751990" y="744111"/>
                  </a:lnTo>
                  <a:lnTo>
                    <a:pt x="1763827" y="724336"/>
                  </a:lnTo>
                  <a:lnTo>
                    <a:pt x="1775665" y="704689"/>
                  </a:lnTo>
                  <a:lnTo>
                    <a:pt x="1787503" y="685421"/>
                  </a:lnTo>
                  <a:lnTo>
                    <a:pt x="1799341" y="666762"/>
                  </a:lnTo>
                  <a:lnTo>
                    <a:pt x="1811178" y="648914"/>
                  </a:lnTo>
                  <a:lnTo>
                    <a:pt x="1823016" y="632042"/>
                  </a:lnTo>
                  <a:lnTo>
                    <a:pt x="1834854" y="616268"/>
                  </a:lnTo>
                  <a:lnTo>
                    <a:pt x="1846692" y="601674"/>
                  </a:lnTo>
                  <a:lnTo>
                    <a:pt x="1858530" y="588301"/>
                  </a:lnTo>
                  <a:lnTo>
                    <a:pt x="1870367" y="576154"/>
                  </a:lnTo>
                  <a:lnTo>
                    <a:pt x="1882205" y="565209"/>
                  </a:lnTo>
                  <a:lnTo>
                    <a:pt x="1894043" y="555418"/>
                  </a:lnTo>
                  <a:lnTo>
                    <a:pt x="1905881" y="546716"/>
                  </a:lnTo>
                  <a:lnTo>
                    <a:pt x="1917718" y="539026"/>
                  </a:lnTo>
                  <a:lnTo>
                    <a:pt x="1929556" y="532265"/>
                  </a:lnTo>
                  <a:lnTo>
                    <a:pt x="1941394" y="526348"/>
                  </a:lnTo>
                  <a:lnTo>
                    <a:pt x="1953232" y="521188"/>
                  </a:lnTo>
                  <a:lnTo>
                    <a:pt x="1965069" y="516705"/>
                  </a:lnTo>
                  <a:lnTo>
                    <a:pt x="1976907" y="512822"/>
                  </a:lnTo>
                  <a:lnTo>
                    <a:pt x="1988745" y="509466"/>
                  </a:lnTo>
                  <a:lnTo>
                    <a:pt x="2000583" y="506573"/>
                  </a:lnTo>
                  <a:lnTo>
                    <a:pt x="2012421" y="504083"/>
                  </a:lnTo>
                  <a:lnTo>
                    <a:pt x="2024258" y="501944"/>
                  </a:lnTo>
                  <a:lnTo>
                    <a:pt x="2036096" y="500109"/>
                  </a:lnTo>
                  <a:lnTo>
                    <a:pt x="2047934" y="498537"/>
                  </a:lnTo>
                  <a:lnTo>
                    <a:pt x="2059772" y="497191"/>
                  </a:lnTo>
                  <a:lnTo>
                    <a:pt x="2071609" y="496040"/>
                  </a:lnTo>
                  <a:lnTo>
                    <a:pt x="2083447" y="495057"/>
                  </a:lnTo>
                  <a:lnTo>
                    <a:pt x="2095285" y="494217"/>
                  </a:lnTo>
                  <a:lnTo>
                    <a:pt x="2107123" y="493500"/>
                  </a:lnTo>
                  <a:lnTo>
                    <a:pt x="2118961" y="492889"/>
                  </a:lnTo>
                  <a:lnTo>
                    <a:pt x="2130798" y="492367"/>
                  </a:lnTo>
                  <a:lnTo>
                    <a:pt x="2142636" y="491923"/>
                  </a:lnTo>
                  <a:lnTo>
                    <a:pt x="2154474" y="491544"/>
                  </a:lnTo>
                  <a:lnTo>
                    <a:pt x="2166312" y="491221"/>
                  </a:lnTo>
                  <a:lnTo>
                    <a:pt x="2178149" y="490946"/>
                  </a:lnTo>
                  <a:lnTo>
                    <a:pt x="2189987" y="490712"/>
                  </a:lnTo>
                  <a:lnTo>
                    <a:pt x="2201825" y="490513"/>
                  </a:lnTo>
                  <a:lnTo>
                    <a:pt x="2213663" y="490343"/>
                  </a:lnTo>
                  <a:lnTo>
                    <a:pt x="2225500" y="490198"/>
                  </a:lnTo>
                  <a:lnTo>
                    <a:pt x="2237338" y="490075"/>
                  </a:lnTo>
                  <a:lnTo>
                    <a:pt x="2249176" y="489971"/>
                  </a:lnTo>
                  <a:lnTo>
                    <a:pt x="2261014" y="489881"/>
                  </a:lnTo>
                  <a:lnTo>
                    <a:pt x="2272852" y="489806"/>
                  </a:lnTo>
                  <a:lnTo>
                    <a:pt x="2284689" y="489741"/>
                  </a:lnTo>
                  <a:lnTo>
                    <a:pt x="2296527" y="489686"/>
                  </a:lnTo>
                  <a:lnTo>
                    <a:pt x="2308365" y="489639"/>
                  </a:lnTo>
                  <a:lnTo>
                    <a:pt x="2320203" y="489600"/>
                  </a:lnTo>
                  <a:lnTo>
                    <a:pt x="2332040" y="489566"/>
                  </a:lnTo>
                  <a:lnTo>
                    <a:pt x="2343878" y="489537"/>
                  </a:lnTo>
                  <a:lnTo>
                    <a:pt x="2343878" y="489373"/>
                  </a:lnTo>
                  <a:lnTo>
                    <a:pt x="2355716" y="489373"/>
                  </a:lnTo>
                  <a:lnTo>
                    <a:pt x="2367554" y="489373"/>
                  </a:lnTo>
                  <a:lnTo>
                    <a:pt x="2379391" y="489373"/>
                  </a:lnTo>
                  <a:lnTo>
                    <a:pt x="2391229" y="489373"/>
                  </a:lnTo>
                  <a:lnTo>
                    <a:pt x="2403067" y="489373"/>
                  </a:lnTo>
                  <a:lnTo>
                    <a:pt x="2414905" y="489373"/>
                  </a:lnTo>
                  <a:lnTo>
                    <a:pt x="2426743" y="489373"/>
                  </a:lnTo>
                  <a:lnTo>
                    <a:pt x="2438580" y="489373"/>
                  </a:lnTo>
                  <a:lnTo>
                    <a:pt x="2450418" y="489373"/>
                  </a:lnTo>
                  <a:lnTo>
                    <a:pt x="2462256" y="489373"/>
                  </a:lnTo>
                  <a:lnTo>
                    <a:pt x="2474094" y="489373"/>
                  </a:lnTo>
                  <a:lnTo>
                    <a:pt x="2485931" y="489373"/>
                  </a:lnTo>
                  <a:lnTo>
                    <a:pt x="2497769" y="489373"/>
                  </a:lnTo>
                  <a:lnTo>
                    <a:pt x="2509607" y="489373"/>
                  </a:lnTo>
                  <a:lnTo>
                    <a:pt x="2521445" y="489373"/>
                  </a:lnTo>
                  <a:lnTo>
                    <a:pt x="2533283" y="489373"/>
                  </a:lnTo>
                  <a:lnTo>
                    <a:pt x="2545120" y="489373"/>
                  </a:lnTo>
                  <a:lnTo>
                    <a:pt x="2556958" y="489373"/>
                  </a:lnTo>
                  <a:lnTo>
                    <a:pt x="2568796" y="489373"/>
                  </a:lnTo>
                  <a:lnTo>
                    <a:pt x="2580634" y="489373"/>
                  </a:lnTo>
                  <a:lnTo>
                    <a:pt x="2592471" y="489373"/>
                  </a:lnTo>
                  <a:lnTo>
                    <a:pt x="2604309" y="489373"/>
                  </a:lnTo>
                  <a:lnTo>
                    <a:pt x="2616147" y="489373"/>
                  </a:lnTo>
                  <a:lnTo>
                    <a:pt x="2627985" y="489373"/>
                  </a:lnTo>
                  <a:lnTo>
                    <a:pt x="2639822" y="489373"/>
                  </a:lnTo>
                  <a:lnTo>
                    <a:pt x="2651660" y="489373"/>
                  </a:lnTo>
                  <a:lnTo>
                    <a:pt x="2663498" y="489373"/>
                  </a:lnTo>
                  <a:lnTo>
                    <a:pt x="2675336" y="489373"/>
                  </a:lnTo>
                  <a:lnTo>
                    <a:pt x="2687174" y="489373"/>
                  </a:lnTo>
                  <a:lnTo>
                    <a:pt x="2699011" y="489373"/>
                  </a:lnTo>
                  <a:lnTo>
                    <a:pt x="2710849" y="489373"/>
                  </a:lnTo>
                  <a:lnTo>
                    <a:pt x="2722687" y="489373"/>
                  </a:lnTo>
                  <a:lnTo>
                    <a:pt x="2734525" y="489373"/>
                  </a:lnTo>
                  <a:lnTo>
                    <a:pt x="2746362" y="489373"/>
                  </a:lnTo>
                  <a:lnTo>
                    <a:pt x="2758200" y="489373"/>
                  </a:lnTo>
                  <a:lnTo>
                    <a:pt x="2770038" y="489373"/>
                  </a:lnTo>
                  <a:lnTo>
                    <a:pt x="2781876" y="489373"/>
                  </a:lnTo>
                  <a:lnTo>
                    <a:pt x="2793713" y="489373"/>
                  </a:lnTo>
                  <a:lnTo>
                    <a:pt x="2805551" y="489373"/>
                  </a:lnTo>
                  <a:lnTo>
                    <a:pt x="2817389" y="489373"/>
                  </a:lnTo>
                  <a:lnTo>
                    <a:pt x="2829227" y="489373"/>
                  </a:lnTo>
                  <a:lnTo>
                    <a:pt x="2841065" y="489373"/>
                  </a:lnTo>
                  <a:lnTo>
                    <a:pt x="2852902" y="489373"/>
                  </a:lnTo>
                  <a:lnTo>
                    <a:pt x="2864740" y="489373"/>
                  </a:lnTo>
                  <a:lnTo>
                    <a:pt x="2876578" y="489373"/>
                  </a:lnTo>
                  <a:lnTo>
                    <a:pt x="2888416" y="489373"/>
                  </a:lnTo>
                  <a:lnTo>
                    <a:pt x="2900253" y="489373"/>
                  </a:lnTo>
                  <a:lnTo>
                    <a:pt x="2912091" y="489373"/>
                  </a:lnTo>
                  <a:lnTo>
                    <a:pt x="2923929" y="489373"/>
                  </a:lnTo>
                  <a:lnTo>
                    <a:pt x="2935767" y="489373"/>
                  </a:lnTo>
                  <a:lnTo>
                    <a:pt x="2947604" y="489373"/>
                  </a:lnTo>
                  <a:lnTo>
                    <a:pt x="2959442" y="489373"/>
                  </a:lnTo>
                  <a:lnTo>
                    <a:pt x="2971280" y="489373"/>
                  </a:lnTo>
                  <a:lnTo>
                    <a:pt x="2983118" y="489373"/>
                  </a:lnTo>
                  <a:lnTo>
                    <a:pt x="2994956" y="489373"/>
                  </a:lnTo>
                  <a:lnTo>
                    <a:pt x="3006793" y="489373"/>
                  </a:lnTo>
                  <a:lnTo>
                    <a:pt x="3018631" y="489373"/>
                  </a:lnTo>
                  <a:lnTo>
                    <a:pt x="3030469" y="489373"/>
                  </a:lnTo>
                  <a:lnTo>
                    <a:pt x="3042307" y="489373"/>
                  </a:lnTo>
                  <a:lnTo>
                    <a:pt x="3054144" y="489373"/>
                  </a:lnTo>
                  <a:lnTo>
                    <a:pt x="3065982" y="489373"/>
                  </a:lnTo>
                  <a:lnTo>
                    <a:pt x="3077820" y="489373"/>
                  </a:lnTo>
                  <a:lnTo>
                    <a:pt x="3089658" y="489373"/>
                  </a:lnTo>
                  <a:lnTo>
                    <a:pt x="3101496" y="489373"/>
                  </a:lnTo>
                  <a:lnTo>
                    <a:pt x="3113333" y="489373"/>
                  </a:lnTo>
                  <a:lnTo>
                    <a:pt x="3125171" y="489373"/>
                  </a:lnTo>
                  <a:lnTo>
                    <a:pt x="3137009" y="489373"/>
                  </a:lnTo>
                  <a:lnTo>
                    <a:pt x="3148847" y="489373"/>
                  </a:lnTo>
                  <a:lnTo>
                    <a:pt x="3160684" y="489373"/>
                  </a:lnTo>
                  <a:lnTo>
                    <a:pt x="3172522" y="489373"/>
                  </a:lnTo>
                  <a:lnTo>
                    <a:pt x="3184360" y="489373"/>
                  </a:lnTo>
                  <a:lnTo>
                    <a:pt x="3196198" y="489373"/>
                  </a:lnTo>
                  <a:lnTo>
                    <a:pt x="3208035" y="489373"/>
                  </a:lnTo>
                  <a:lnTo>
                    <a:pt x="3219873" y="489373"/>
                  </a:lnTo>
                  <a:lnTo>
                    <a:pt x="3231711" y="489373"/>
                  </a:lnTo>
                  <a:lnTo>
                    <a:pt x="3243549" y="489373"/>
                  </a:lnTo>
                  <a:lnTo>
                    <a:pt x="3255387" y="489373"/>
                  </a:lnTo>
                  <a:lnTo>
                    <a:pt x="3267224" y="489373"/>
                  </a:lnTo>
                  <a:lnTo>
                    <a:pt x="3279062" y="489373"/>
                  </a:lnTo>
                  <a:lnTo>
                    <a:pt x="3290900" y="489373"/>
                  </a:lnTo>
                  <a:lnTo>
                    <a:pt x="3302738" y="489373"/>
                  </a:lnTo>
                  <a:lnTo>
                    <a:pt x="3314575" y="489373"/>
                  </a:lnTo>
                  <a:lnTo>
                    <a:pt x="3326413" y="489373"/>
                  </a:lnTo>
                  <a:lnTo>
                    <a:pt x="3338251" y="489373"/>
                  </a:lnTo>
                  <a:lnTo>
                    <a:pt x="3350089" y="489373"/>
                  </a:lnTo>
                  <a:lnTo>
                    <a:pt x="3361926" y="489373"/>
                  </a:lnTo>
                  <a:lnTo>
                    <a:pt x="3373764" y="489373"/>
                  </a:lnTo>
                  <a:lnTo>
                    <a:pt x="3385602" y="489373"/>
                  </a:lnTo>
                  <a:lnTo>
                    <a:pt x="3397440" y="489373"/>
                  </a:lnTo>
                  <a:lnTo>
                    <a:pt x="3409278" y="489373"/>
                  </a:lnTo>
                  <a:lnTo>
                    <a:pt x="3421115" y="489373"/>
                  </a:lnTo>
                  <a:lnTo>
                    <a:pt x="3432953" y="489373"/>
                  </a:lnTo>
                  <a:lnTo>
                    <a:pt x="3444791" y="489373"/>
                  </a:lnTo>
                  <a:lnTo>
                    <a:pt x="3456629" y="489373"/>
                  </a:lnTo>
                  <a:lnTo>
                    <a:pt x="3468466" y="489373"/>
                  </a:lnTo>
                  <a:lnTo>
                    <a:pt x="3480304" y="489373"/>
                  </a:lnTo>
                  <a:lnTo>
                    <a:pt x="3492142" y="489373"/>
                  </a:lnTo>
                  <a:lnTo>
                    <a:pt x="3503980" y="489373"/>
                  </a:lnTo>
                  <a:lnTo>
                    <a:pt x="3515818" y="489373"/>
                  </a:lnTo>
                  <a:lnTo>
                    <a:pt x="3515818" y="489537"/>
                  </a:lnTo>
                  <a:lnTo>
                    <a:pt x="3527655" y="489566"/>
                  </a:lnTo>
                  <a:lnTo>
                    <a:pt x="3539493" y="489600"/>
                  </a:lnTo>
                  <a:lnTo>
                    <a:pt x="3551331" y="489639"/>
                  </a:lnTo>
                  <a:lnTo>
                    <a:pt x="3563169" y="489686"/>
                  </a:lnTo>
                  <a:lnTo>
                    <a:pt x="3575006" y="489741"/>
                  </a:lnTo>
                  <a:lnTo>
                    <a:pt x="3586844" y="489806"/>
                  </a:lnTo>
                  <a:lnTo>
                    <a:pt x="3598682" y="489881"/>
                  </a:lnTo>
                  <a:lnTo>
                    <a:pt x="3610520" y="489971"/>
                  </a:lnTo>
                  <a:lnTo>
                    <a:pt x="3622357" y="490075"/>
                  </a:lnTo>
                  <a:lnTo>
                    <a:pt x="3634195" y="490198"/>
                  </a:lnTo>
                  <a:lnTo>
                    <a:pt x="3646033" y="490343"/>
                  </a:lnTo>
                  <a:lnTo>
                    <a:pt x="3657871" y="490513"/>
                  </a:lnTo>
                  <a:lnTo>
                    <a:pt x="3669709" y="490712"/>
                  </a:lnTo>
                  <a:lnTo>
                    <a:pt x="3681546" y="490946"/>
                  </a:lnTo>
                  <a:lnTo>
                    <a:pt x="3693384" y="491221"/>
                  </a:lnTo>
                  <a:lnTo>
                    <a:pt x="3705222" y="491544"/>
                  </a:lnTo>
                  <a:lnTo>
                    <a:pt x="3717060" y="491923"/>
                  </a:lnTo>
                  <a:lnTo>
                    <a:pt x="3728897" y="492367"/>
                  </a:lnTo>
                  <a:lnTo>
                    <a:pt x="3740735" y="492889"/>
                  </a:lnTo>
                  <a:lnTo>
                    <a:pt x="3752573" y="493500"/>
                  </a:lnTo>
                  <a:lnTo>
                    <a:pt x="3764411" y="494217"/>
                  </a:lnTo>
                  <a:lnTo>
                    <a:pt x="3776248" y="495057"/>
                  </a:lnTo>
                  <a:lnTo>
                    <a:pt x="3788086" y="496040"/>
                  </a:lnTo>
                  <a:lnTo>
                    <a:pt x="3799924" y="497191"/>
                  </a:lnTo>
                  <a:lnTo>
                    <a:pt x="3811762" y="498537"/>
                  </a:lnTo>
                  <a:lnTo>
                    <a:pt x="3823600" y="500109"/>
                  </a:lnTo>
                  <a:lnTo>
                    <a:pt x="3835437" y="501944"/>
                  </a:lnTo>
                  <a:lnTo>
                    <a:pt x="3847275" y="504083"/>
                  </a:lnTo>
                  <a:lnTo>
                    <a:pt x="3859113" y="506573"/>
                  </a:lnTo>
                  <a:lnTo>
                    <a:pt x="3870951" y="509466"/>
                  </a:lnTo>
                  <a:lnTo>
                    <a:pt x="3882788" y="512822"/>
                  </a:lnTo>
                  <a:lnTo>
                    <a:pt x="3894626" y="516705"/>
                  </a:lnTo>
                  <a:lnTo>
                    <a:pt x="3906464" y="521188"/>
                  </a:lnTo>
                  <a:lnTo>
                    <a:pt x="3918302" y="526348"/>
                  </a:lnTo>
                  <a:lnTo>
                    <a:pt x="3930139" y="532265"/>
                  </a:lnTo>
                  <a:lnTo>
                    <a:pt x="3941977" y="539026"/>
                  </a:lnTo>
                  <a:lnTo>
                    <a:pt x="3953815" y="546716"/>
                  </a:lnTo>
                  <a:lnTo>
                    <a:pt x="3965653" y="555418"/>
                  </a:lnTo>
                  <a:lnTo>
                    <a:pt x="3977491" y="565209"/>
                  </a:lnTo>
                  <a:lnTo>
                    <a:pt x="3989328" y="576154"/>
                  </a:lnTo>
                  <a:lnTo>
                    <a:pt x="4001166" y="588301"/>
                  </a:lnTo>
                  <a:lnTo>
                    <a:pt x="4013004" y="601674"/>
                  </a:lnTo>
                  <a:lnTo>
                    <a:pt x="4024842" y="616268"/>
                  </a:lnTo>
                  <a:lnTo>
                    <a:pt x="4036679" y="632042"/>
                  </a:lnTo>
                  <a:lnTo>
                    <a:pt x="4048517" y="648914"/>
                  </a:lnTo>
                  <a:lnTo>
                    <a:pt x="4060355" y="666762"/>
                  </a:lnTo>
                  <a:lnTo>
                    <a:pt x="4072193" y="685421"/>
                  </a:lnTo>
                  <a:lnTo>
                    <a:pt x="4084031" y="704689"/>
                  </a:lnTo>
                  <a:lnTo>
                    <a:pt x="4095868" y="724336"/>
                  </a:lnTo>
                  <a:lnTo>
                    <a:pt x="4107706" y="744111"/>
                  </a:lnTo>
                  <a:lnTo>
                    <a:pt x="4119544" y="763758"/>
                  </a:lnTo>
                  <a:lnTo>
                    <a:pt x="4131382" y="783026"/>
                  </a:lnTo>
                  <a:lnTo>
                    <a:pt x="4143219" y="801685"/>
                  </a:lnTo>
                  <a:lnTo>
                    <a:pt x="4155057" y="819533"/>
                  </a:lnTo>
                  <a:lnTo>
                    <a:pt x="4166895" y="836405"/>
                  </a:lnTo>
                  <a:lnTo>
                    <a:pt x="4178733" y="852179"/>
                  </a:lnTo>
                  <a:lnTo>
                    <a:pt x="4190570" y="866773"/>
                  </a:lnTo>
                  <a:lnTo>
                    <a:pt x="4202408" y="880147"/>
                  </a:lnTo>
                  <a:lnTo>
                    <a:pt x="4214246" y="892294"/>
                  </a:lnTo>
                  <a:lnTo>
                    <a:pt x="4226084" y="903239"/>
                  </a:lnTo>
                  <a:lnTo>
                    <a:pt x="4237922" y="913029"/>
                  </a:lnTo>
                  <a:lnTo>
                    <a:pt x="4249759" y="921731"/>
                  </a:lnTo>
                  <a:lnTo>
                    <a:pt x="4261597" y="929421"/>
                  </a:lnTo>
                  <a:lnTo>
                    <a:pt x="4273435" y="936182"/>
                  </a:lnTo>
                  <a:lnTo>
                    <a:pt x="4285273" y="942100"/>
                  </a:lnTo>
                  <a:lnTo>
                    <a:pt x="4297110" y="947259"/>
                  </a:lnTo>
                  <a:lnTo>
                    <a:pt x="4308948" y="951742"/>
                  </a:lnTo>
                  <a:lnTo>
                    <a:pt x="4320786" y="955625"/>
                  </a:lnTo>
                  <a:lnTo>
                    <a:pt x="4332624" y="958981"/>
                  </a:lnTo>
                  <a:lnTo>
                    <a:pt x="4344461" y="961874"/>
                  </a:lnTo>
                  <a:lnTo>
                    <a:pt x="4356299" y="964364"/>
                  </a:lnTo>
                  <a:lnTo>
                    <a:pt x="4368137" y="966503"/>
                  </a:lnTo>
                  <a:lnTo>
                    <a:pt x="4379975" y="968338"/>
                  </a:lnTo>
                  <a:lnTo>
                    <a:pt x="4391813" y="969910"/>
                  </a:lnTo>
                  <a:lnTo>
                    <a:pt x="4403650" y="971256"/>
                  </a:lnTo>
                  <a:lnTo>
                    <a:pt x="4415488" y="972407"/>
                  </a:lnTo>
                  <a:lnTo>
                    <a:pt x="4427326" y="973390"/>
                  </a:lnTo>
                  <a:lnTo>
                    <a:pt x="4439164" y="974230"/>
                  </a:lnTo>
                  <a:lnTo>
                    <a:pt x="4451001" y="974947"/>
                  </a:lnTo>
                  <a:lnTo>
                    <a:pt x="4462839" y="975559"/>
                  </a:lnTo>
                  <a:lnTo>
                    <a:pt x="4474677" y="976080"/>
                  </a:lnTo>
                  <a:lnTo>
                    <a:pt x="4486515" y="976525"/>
                  </a:lnTo>
                  <a:lnTo>
                    <a:pt x="4498352" y="976903"/>
                  </a:lnTo>
                  <a:lnTo>
                    <a:pt x="4510190" y="977226"/>
                  </a:lnTo>
                  <a:lnTo>
                    <a:pt x="4522028" y="977501"/>
                  </a:lnTo>
                  <a:lnTo>
                    <a:pt x="4533866" y="977735"/>
                  </a:lnTo>
                  <a:lnTo>
                    <a:pt x="4545704" y="977935"/>
                  </a:lnTo>
                  <a:lnTo>
                    <a:pt x="4557541" y="978104"/>
                  </a:lnTo>
                  <a:lnTo>
                    <a:pt x="4569379" y="978249"/>
                  </a:lnTo>
                  <a:lnTo>
                    <a:pt x="4581217" y="978372"/>
                  </a:lnTo>
                  <a:lnTo>
                    <a:pt x="4593055" y="978477"/>
                  </a:lnTo>
                  <a:lnTo>
                    <a:pt x="4604892" y="978566"/>
                  </a:lnTo>
                  <a:lnTo>
                    <a:pt x="4616730" y="978642"/>
                  </a:lnTo>
                  <a:lnTo>
                    <a:pt x="4628568" y="978706"/>
                  </a:lnTo>
                  <a:lnTo>
                    <a:pt x="4640406" y="978761"/>
                  </a:lnTo>
                  <a:lnTo>
                    <a:pt x="4652244" y="978808"/>
                  </a:lnTo>
                  <a:lnTo>
                    <a:pt x="4664081" y="978848"/>
                  </a:lnTo>
                  <a:lnTo>
                    <a:pt x="4675919" y="978881"/>
                  </a:lnTo>
                  <a:lnTo>
                    <a:pt x="4687757" y="978910"/>
                  </a:lnTo>
                </a:path>
              </a:pathLst>
            </a:custGeom>
            <a:ln w="40651" cap="flat">
              <a:solidFill>
                <a:srgbClr val="E8E8E8">
                  <a:alpha val="100000"/>
                </a:srgbClr>
              </a:solidFill>
              <a:prstDash val="solid"/>
              <a:round/>
            </a:ln>
          </p:spPr>
          <p:txBody>
            <a:bodyPr/>
            <a:lstStyle/>
            <a:p/>
          </p:txBody>
        </p:sp>
        <p:sp>
          <p:nvSpPr>
            <p:cNvPr id="45" name="pl45"/>
            <p:cNvSpPr/>
            <p:nvPr/>
          </p:nvSpPr>
          <p:spPr>
            <a:xfrm>
              <a:off x="2482252" y="3353577"/>
              <a:ext cx="4687757" cy="734470"/>
            </a:xfrm>
            <a:custGeom>
              <a:avLst/>
              <a:pathLst>
                <a:path w="4687757" h="73447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4"/>
                  </a:lnTo>
                  <a:lnTo>
                    <a:pt x="1183777" y="193"/>
                  </a:lnTo>
                  <a:lnTo>
                    <a:pt x="1195614" y="226"/>
                  </a:lnTo>
                  <a:lnTo>
                    <a:pt x="1207452" y="266"/>
                  </a:lnTo>
                  <a:lnTo>
                    <a:pt x="1219290" y="313"/>
                  </a:lnTo>
                  <a:lnTo>
                    <a:pt x="1231128" y="368"/>
                  </a:lnTo>
                  <a:lnTo>
                    <a:pt x="1242965" y="432"/>
                  </a:lnTo>
                  <a:lnTo>
                    <a:pt x="1254803" y="508"/>
                  </a:lnTo>
                  <a:lnTo>
                    <a:pt x="1266641" y="597"/>
                  </a:lnTo>
                  <a:lnTo>
                    <a:pt x="1278479" y="702"/>
                  </a:lnTo>
                  <a:lnTo>
                    <a:pt x="1290317" y="825"/>
                  </a:lnTo>
                  <a:lnTo>
                    <a:pt x="1302154" y="970"/>
                  </a:lnTo>
                  <a:lnTo>
                    <a:pt x="1313992" y="1139"/>
                  </a:lnTo>
                  <a:lnTo>
                    <a:pt x="1325830" y="1339"/>
                  </a:lnTo>
                  <a:lnTo>
                    <a:pt x="1337668" y="1573"/>
                  </a:lnTo>
                  <a:lnTo>
                    <a:pt x="1349505" y="1848"/>
                  </a:lnTo>
                  <a:lnTo>
                    <a:pt x="1361343" y="2171"/>
                  </a:lnTo>
                  <a:lnTo>
                    <a:pt x="1373181" y="2549"/>
                  </a:lnTo>
                  <a:lnTo>
                    <a:pt x="1385019" y="2994"/>
                  </a:lnTo>
                  <a:lnTo>
                    <a:pt x="1396856" y="3515"/>
                  </a:lnTo>
                  <a:lnTo>
                    <a:pt x="1408694" y="4127"/>
                  </a:lnTo>
                  <a:lnTo>
                    <a:pt x="1420532" y="4844"/>
                  </a:lnTo>
                  <a:lnTo>
                    <a:pt x="1432370" y="5684"/>
                  </a:lnTo>
                  <a:lnTo>
                    <a:pt x="1444208" y="6667"/>
                  </a:lnTo>
                  <a:lnTo>
                    <a:pt x="1456045" y="7818"/>
                  </a:lnTo>
                  <a:lnTo>
                    <a:pt x="1467883" y="9164"/>
                  </a:lnTo>
                  <a:lnTo>
                    <a:pt x="1479721" y="10736"/>
                  </a:lnTo>
                  <a:lnTo>
                    <a:pt x="1491559" y="12571"/>
                  </a:lnTo>
                  <a:lnTo>
                    <a:pt x="1503396" y="14710"/>
                  </a:lnTo>
                  <a:lnTo>
                    <a:pt x="1515234" y="17200"/>
                  </a:lnTo>
                  <a:lnTo>
                    <a:pt x="1527072" y="20093"/>
                  </a:lnTo>
                  <a:lnTo>
                    <a:pt x="1538910" y="23449"/>
                  </a:lnTo>
                  <a:lnTo>
                    <a:pt x="1550748" y="27332"/>
                  </a:lnTo>
                  <a:lnTo>
                    <a:pt x="1562585" y="31815"/>
                  </a:lnTo>
                  <a:lnTo>
                    <a:pt x="1574423" y="36974"/>
                  </a:lnTo>
                  <a:lnTo>
                    <a:pt x="1586261" y="42892"/>
                  </a:lnTo>
                  <a:lnTo>
                    <a:pt x="1598099" y="49653"/>
                  </a:lnTo>
                  <a:lnTo>
                    <a:pt x="1609936" y="57343"/>
                  </a:lnTo>
                  <a:lnTo>
                    <a:pt x="1621774" y="66045"/>
                  </a:lnTo>
                  <a:lnTo>
                    <a:pt x="1633612" y="75835"/>
                  </a:lnTo>
                  <a:lnTo>
                    <a:pt x="1645450" y="86780"/>
                  </a:lnTo>
                  <a:lnTo>
                    <a:pt x="1657287" y="98927"/>
                  </a:lnTo>
                  <a:lnTo>
                    <a:pt x="1669125" y="112301"/>
                  </a:lnTo>
                  <a:lnTo>
                    <a:pt x="1680963" y="126895"/>
                  </a:lnTo>
                  <a:lnTo>
                    <a:pt x="1692801" y="142669"/>
                  </a:lnTo>
                  <a:lnTo>
                    <a:pt x="1704639" y="159541"/>
                  </a:lnTo>
                  <a:lnTo>
                    <a:pt x="1716476" y="177389"/>
                  </a:lnTo>
                  <a:lnTo>
                    <a:pt x="1728314" y="196048"/>
                  </a:lnTo>
                  <a:lnTo>
                    <a:pt x="1740152" y="215316"/>
                  </a:lnTo>
                  <a:lnTo>
                    <a:pt x="1751990" y="234963"/>
                  </a:lnTo>
                  <a:lnTo>
                    <a:pt x="1763827" y="254738"/>
                  </a:lnTo>
                  <a:lnTo>
                    <a:pt x="1775665" y="274385"/>
                  </a:lnTo>
                  <a:lnTo>
                    <a:pt x="1787503" y="293653"/>
                  </a:lnTo>
                  <a:lnTo>
                    <a:pt x="1799341" y="312312"/>
                  </a:lnTo>
                  <a:lnTo>
                    <a:pt x="1811178" y="330160"/>
                  </a:lnTo>
                  <a:lnTo>
                    <a:pt x="1823016" y="347032"/>
                  </a:lnTo>
                  <a:lnTo>
                    <a:pt x="1834854" y="362806"/>
                  </a:lnTo>
                  <a:lnTo>
                    <a:pt x="1846692" y="377400"/>
                  </a:lnTo>
                  <a:lnTo>
                    <a:pt x="1858530" y="390773"/>
                  </a:lnTo>
                  <a:lnTo>
                    <a:pt x="1870367" y="402920"/>
                  </a:lnTo>
                  <a:lnTo>
                    <a:pt x="1882205" y="413865"/>
                  </a:lnTo>
                  <a:lnTo>
                    <a:pt x="1894043" y="423656"/>
                  </a:lnTo>
                  <a:lnTo>
                    <a:pt x="1905881" y="432358"/>
                  </a:lnTo>
                  <a:lnTo>
                    <a:pt x="1917718" y="440048"/>
                  </a:lnTo>
                  <a:lnTo>
                    <a:pt x="1929556" y="446809"/>
                  </a:lnTo>
                  <a:lnTo>
                    <a:pt x="1941394" y="452726"/>
                  </a:lnTo>
                  <a:lnTo>
                    <a:pt x="1953232" y="457886"/>
                  </a:lnTo>
                  <a:lnTo>
                    <a:pt x="1965069" y="462369"/>
                  </a:lnTo>
                  <a:lnTo>
                    <a:pt x="1976907" y="466252"/>
                  </a:lnTo>
                  <a:lnTo>
                    <a:pt x="1988745" y="469608"/>
                  </a:lnTo>
                  <a:lnTo>
                    <a:pt x="2000583" y="472501"/>
                  </a:lnTo>
                  <a:lnTo>
                    <a:pt x="2012421" y="474991"/>
                  </a:lnTo>
                  <a:lnTo>
                    <a:pt x="2024258" y="477130"/>
                  </a:lnTo>
                  <a:lnTo>
                    <a:pt x="2036096" y="478965"/>
                  </a:lnTo>
                  <a:lnTo>
                    <a:pt x="2047934" y="480537"/>
                  </a:lnTo>
                  <a:lnTo>
                    <a:pt x="2059772" y="481883"/>
                  </a:lnTo>
                  <a:lnTo>
                    <a:pt x="2071609" y="483034"/>
                  </a:lnTo>
                  <a:lnTo>
                    <a:pt x="2083447" y="484017"/>
                  </a:lnTo>
                  <a:lnTo>
                    <a:pt x="2095285" y="484857"/>
                  </a:lnTo>
                  <a:lnTo>
                    <a:pt x="2107123" y="485574"/>
                  </a:lnTo>
                  <a:lnTo>
                    <a:pt x="2118961" y="486185"/>
                  </a:lnTo>
                  <a:lnTo>
                    <a:pt x="2130798" y="486707"/>
                  </a:lnTo>
                  <a:lnTo>
                    <a:pt x="2142636" y="487151"/>
                  </a:lnTo>
                  <a:lnTo>
                    <a:pt x="2154474" y="487530"/>
                  </a:lnTo>
                  <a:lnTo>
                    <a:pt x="2166312" y="487853"/>
                  </a:lnTo>
                  <a:lnTo>
                    <a:pt x="2178149" y="488128"/>
                  </a:lnTo>
                  <a:lnTo>
                    <a:pt x="2189987" y="488362"/>
                  </a:lnTo>
                  <a:lnTo>
                    <a:pt x="2201825" y="488561"/>
                  </a:lnTo>
                  <a:lnTo>
                    <a:pt x="2213663" y="488731"/>
                  </a:lnTo>
                  <a:lnTo>
                    <a:pt x="2225500" y="488876"/>
                  </a:lnTo>
                  <a:lnTo>
                    <a:pt x="2237338" y="488999"/>
                  </a:lnTo>
                  <a:lnTo>
                    <a:pt x="2249176" y="489103"/>
                  </a:lnTo>
                  <a:lnTo>
                    <a:pt x="2261014" y="489193"/>
                  </a:lnTo>
                  <a:lnTo>
                    <a:pt x="2272852" y="489268"/>
                  </a:lnTo>
                  <a:lnTo>
                    <a:pt x="2284689" y="489333"/>
                  </a:lnTo>
                  <a:lnTo>
                    <a:pt x="2296527" y="489388"/>
                  </a:lnTo>
                  <a:lnTo>
                    <a:pt x="2308365" y="489435"/>
                  </a:lnTo>
                  <a:lnTo>
                    <a:pt x="2320203" y="489474"/>
                  </a:lnTo>
                  <a:lnTo>
                    <a:pt x="2332040" y="489508"/>
                  </a:lnTo>
                  <a:lnTo>
                    <a:pt x="2343878" y="489537"/>
                  </a:lnTo>
                  <a:lnTo>
                    <a:pt x="2343878" y="489783"/>
                  </a:lnTo>
                  <a:lnTo>
                    <a:pt x="2355716" y="489798"/>
                  </a:lnTo>
                  <a:lnTo>
                    <a:pt x="2367554" y="489815"/>
                  </a:lnTo>
                  <a:lnTo>
                    <a:pt x="2379391" y="489835"/>
                  </a:lnTo>
                  <a:lnTo>
                    <a:pt x="2391229" y="489858"/>
                  </a:lnTo>
                  <a:lnTo>
                    <a:pt x="2403067" y="489885"/>
                  </a:lnTo>
                  <a:lnTo>
                    <a:pt x="2414905" y="489918"/>
                  </a:lnTo>
                  <a:lnTo>
                    <a:pt x="2426743" y="489956"/>
                  </a:lnTo>
                  <a:lnTo>
                    <a:pt x="2438580" y="490000"/>
                  </a:lnTo>
                  <a:lnTo>
                    <a:pt x="2450418" y="490052"/>
                  </a:lnTo>
                  <a:lnTo>
                    <a:pt x="2462256" y="490114"/>
                  </a:lnTo>
                  <a:lnTo>
                    <a:pt x="2474094" y="490186"/>
                  </a:lnTo>
                  <a:lnTo>
                    <a:pt x="2485931" y="490271"/>
                  </a:lnTo>
                  <a:lnTo>
                    <a:pt x="2497769" y="490371"/>
                  </a:lnTo>
                  <a:lnTo>
                    <a:pt x="2509607" y="490488"/>
                  </a:lnTo>
                  <a:lnTo>
                    <a:pt x="2521445" y="490625"/>
                  </a:lnTo>
                  <a:lnTo>
                    <a:pt x="2533283" y="490787"/>
                  </a:lnTo>
                  <a:lnTo>
                    <a:pt x="2545120" y="490976"/>
                  </a:lnTo>
                  <a:lnTo>
                    <a:pt x="2556958" y="491198"/>
                  </a:lnTo>
                  <a:lnTo>
                    <a:pt x="2568796" y="491459"/>
                  </a:lnTo>
                  <a:lnTo>
                    <a:pt x="2580634" y="491765"/>
                  </a:lnTo>
                  <a:lnTo>
                    <a:pt x="2592471" y="492123"/>
                  </a:lnTo>
                  <a:lnTo>
                    <a:pt x="2604309" y="492543"/>
                  </a:lnTo>
                  <a:lnTo>
                    <a:pt x="2616147" y="493035"/>
                  </a:lnTo>
                  <a:lnTo>
                    <a:pt x="2627985" y="493610"/>
                  </a:lnTo>
                  <a:lnTo>
                    <a:pt x="2639822" y="494283"/>
                  </a:lnTo>
                  <a:lnTo>
                    <a:pt x="2651660" y="495069"/>
                  </a:lnTo>
                  <a:lnTo>
                    <a:pt x="2663498" y="495987"/>
                  </a:lnTo>
                  <a:lnTo>
                    <a:pt x="2675336" y="497056"/>
                  </a:lnTo>
                  <a:lnTo>
                    <a:pt x="2687174" y="498301"/>
                  </a:lnTo>
                  <a:lnTo>
                    <a:pt x="2699011" y="499748"/>
                  </a:lnTo>
                  <a:lnTo>
                    <a:pt x="2710849" y="501426"/>
                  </a:lnTo>
                  <a:lnTo>
                    <a:pt x="2722687" y="503368"/>
                  </a:lnTo>
                  <a:lnTo>
                    <a:pt x="2734525" y="505609"/>
                  </a:lnTo>
                  <a:lnTo>
                    <a:pt x="2746362" y="508189"/>
                  </a:lnTo>
                  <a:lnTo>
                    <a:pt x="2758200" y="511147"/>
                  </a:lnTo>
                  <a:lnTo>
                    <a:pt x="2770038" y="514528"/>
                  </a:lnTo>
                  <a:lnTo>
                    <a:pt x="2781876" y="518373"/>
                  </a:lnTo>
                  <a:lnTo>
                    <a:pt x="2793713" y="522724"/>
                  </a:lnTo>
                  <a:lnTo>
                    <a:pt x="2805551" y="527619"/>
                  </a:lnTo>
                  <a:lnTo>
                    <a:pt x="2817389" y="533092"/>
                  </a:lnTo>
                  <a:lnTo>
                    <a:pt x="2829227" y="539165"/>
                  </a:lnTo>
                  <a:lnTo>
                    <a:pt x="2841065" y="545852"/>
                  </a:lnTo>
                  <a:lnTo>
                    <a:pt x="2852902" y="553149"/>
                  </a:lnTo>
                  <a:lnTo>
                    <a:pt x="2864740" y="561036"/>
                  </a:lnTo>
                  <a:lnTo>
                    <a:pt x="2876578" y="569472"/>
                  </a:lnTo>
                  <a:lnTo>
                    <a:pt x="2888416" y="578396"/>
                  </a:lnTo>
                  <a:lnTo>
                    <a:pt x="2900253" y="587725"/>
                  </a:lnTo>
                  <a:lnTo>
                    <a:pt x="2912091" y="597359"/>
                  </a:lnTo>
                  <a:lnTo>
                    <a:pt x="2923929" y="607183"/>
                  </a:lnTo>
                  <a:lnTo>
                    <a:pt x="2935767" y="617070"/>
                  </a:lnTo>
                  <a:lnTo>
                    <a:pt x="2947604" y="626894"/>
                  </a:lnTo>
                  <a:lnTo>
                    <a:pt x="2959442" y="636528"/>
                  </a:lnTo>
                  <a:lnTo>
                    <a:pt x="2971280" y="645857"/>
                  </a:lnTo>
                  <a:lnTo>
                    <a:pt x="2983118" y="654781"/>
                  </a:lnTo>
                  <a:lnTo>
                    <a:pt x="2994956" y="663217"/>
                  </a:lnTo>
                  <a:lnTo>
                    <a:pt x="3006793" y="671104"/>
                  </a:lnTo>
                  <a:lnTo>
                    <a:pt x="3018631" y="678401"/>
                  </a:lnTo>
                  <a:lnTo>
                    <a:pt x="3030469" y="685088"/>
                  </a:lnTo>
                  <a:lnTo>
                    <a:pt x="3042307" y="691162"/>
                  </a:lnTo>
                  <a:lnTo>
                    <a:pt x="3054144" y="696634"/>
                  </a:lnTo>
                  <a:lnTo>
                    <a:pt x="3065982" y="701530"/>
                  </a:lnTo>
                  <a:lnTo>
                    <a:pt x="3077820" y="705881"/>
                  </a:lnTo>
                  <a:lnTo>
                    <a:pt x="3089658" y="709725"/>
                  </a:lnTo>
                  <a:lnTo>
                    <a:pt x="3101496" y="713106"/>
                  </a:lnTo>
                  <a:lnTo>
                    <a:pt x="3113333" y="716065"/>
                  </a:lnTo>
                  <a:lnTo>
                    <a:pt x="3125171" y="718644"/>
                  </a:lnTo>
                  <a:lnTo>
                    <a:pt x="3137009" y="720886"/>
                  </a:lnTo>
                  <a:lnTo>
                    <a:pt x="3148847" y="722828"/>
                  </a:lnTo>
                  <a:lnTo>
                    <a:pt x="3160684" y="724505"/>
                  </a:lnTo>
                  <a:lnTo>
                    <a:pt x="3172522" y="725952"/>
                  </a:lnTo>
                  <a:lnTo>
                    <a:pt x="3184360" y="727197"/>
                  </a:lnTo>
                  <a:lnTo>
                    <a:pt x="3196198" y="728266"/>
                  </a:lnTo>
                  <a:lnTo>
                    <a:pt x="3208035" y="729184"/>
                  </a:lnTo>
                  <a:lnTo>
                    <a:pt x="3219873" y="729970"/>
                  </a:lnTo>
                  <a:lnTo>
                    <a:pt x="3231711" y="730643"/>
                  </a:lnTo>
                  <a:lnTo>
                    <a:pt x="3243549" y="731218"/>
                  </a:lnTo>
                  <a:lnTo>
                    <a:pt x="3255387" y="731710"/>
                  </a:lnTo>
                  <a:lnTo>
                    <a:pt x="3267224" y="732130"/>
                  </a:lnTo>
                  <a:lnTo>
                    <a:pt x="3279062" y="732488"/>
                  </a:lnTo>
                  <a:lnTo>
                    <a:pt x="3290900" y="732794"/>
                  </a:lnTo>
                  <a:lnTo>
                    <a:pt x="3302738" y="733055"/>
                  </a:lnTo>
                  <a:lnTo>
                    <a:pt x="3314575" y="733277"/>
                  </a:lnTo>
                  <a:lnTo>
                    <a:pt x="3326413" y="733467"/>
                  </a:lnTo>
                  <a:lnTo>
                    <a:pt x="3338251" y="733628"/>
                  </a:lnTo>
                  <a:lnTo>
                    <a:pt x="3350089" y="733765"/>
                  </a:lnTo>
                  <a:lnTo>
                    <a:pt x="3361926" y="733882"/>
                  </a:lnTo>
                  <a:lnTo>
                    <a:pt x="3373764" y="733982"/>
                  </a:lnTo>
                  <a:lnTo>
                    <a:pt x="3385602" y="734067"/>
                  </a:lnTo>
                  <a:lnTo>
                    <a:pt x="3397440" y="734139"/>
                  </a:lnTo>
                  <a:lnTo>
                    <a:pt x="3409278" y="734201"/>
                  </a:lnTo>
                  <a:lnTo>
                    <a:pt x="3421115" y="734253"/>
                  </a:lnTo>
                  <a:lnTo>
                    <a:pt x="3432953" y="734298"/>
                  </a:lnTo>
                  <a:lnTo>
                    <a:pt x="3444791" y="734336"/>
                  </a:lnTo>
                  <a:lnTo>
                    <a:pt x="3456629" y="734368"/>
                  </a:lnTo>
                  <a:lnTo>
                    <a:pt x="3468466" y="734395"/>
                  </a:lnTo>
                  <a:lnTo>
                    <a:pt x="3480304" y="734419"/>
                  </a:lnTo>
                  <a:lnTo>
                    <a:pt x="3492142" y="734439"/>
                  </a:lnTo>
                  <a:lnTo>
                    <a:pt x="3503980" y="734456"/>
                  </a:lnTo>
                  <a:lnTo>
                    <a:pt x="3515818" y="734470"/>
                  </a:lnTo>
                  <a:lnTo>
                    <a:pt x="3515818" y="734388"/>
                  </a:lnTo>
                  <a:lnTo>
                    <a:pt x="3527655" y="734359"/>
                  </a:lnTo>
                  <a:lnTo>
                    <a:pt x="3539493" y="734325"/>
                  </a:lnTo>
                  <a:lnTo>
                    <a:pt x="3551331" y="734285"/>
                  </a:lnTo>
                  <a:lnTo>
                    <a:pt x="3563169" y="734239"/>
                  </a:lnTo>
                  <a:lnTo>
                    <a:pt x="3575006" y="734184"/>
                  </a:lnTo>
                  <a:lnTo>
                    <a:pt x="3586844" y="734119"/>
                  </a:lnTo>
                  <a:lnTo>
                    <a:pt x="3598682" y="734043"/>
                  </a:lnTo>
                  <a:lnTo>
                    <a:pt x="3610520" y="733954"/>
                  </a:lnTo>
                  <a:lnTo>
                    <a:pt x="3622357" y="733850"/>
                  </a:lnTo>
                  <a:lnTo>
                    <a:pt x="3634195" y="733727"/>
                  </a:lnTo>
                  <a:lnTo>
                    <a:pt x="3646033" y="733582"/>
                  </a:lnTo>
                  <a:lnTo>
                    <a:pt x="3657871" y="733412"/>
                  </a:lnTo>
                  <a:lnTo>
                    <a:pt x="3669709" y="733213"/>
                  </a:lnTo>
                  <a:lnTo>
                    <a:pt x="3681546" y="732979"/>
                  </a:lnTo>
                  <a:lnTo>
                    <a:pt x="3693384" y="732704"/>
                  </a:lnTo>
                  <a:lnTo>
                    <a:pt x="3705222" y="732381"/>
                  </a:lnTo>
                  <a:lnTo>
                    <a:pt x="3717060" y="732002"/>
                  </a:lnTo>
                  <a:lnTo>
                    <a:pt x="3728897" y="731558"/>
                  </a:lnTo>
                  <a:lnTo>
                    <a:pt x="3740735" y="731036"/>
                  </a:lnTo>
                  <a:lnTo>
                    <a:pt x="3752573" y="730425"/>
                  </a:lnTo>
                  <a:lnTo>
                    <a:pt x="3764411" y="729708"/>
                  </a:lnTo>
                  <a:lnTo>
                    <a:pt x="3776248" y="728868"/>
                  </a:lnTo>
                  <a:lnTo>
                    <a:pt x="3788086" y="727884"/>
                  </a:lnTo>
                  <a:lnTo>
                    <a:pt x="3799924" y="726734"/>
                  </a:lnTo>
                  <a:lnTo>
                    <a:pt x="3811762" y="725388"/>
                  </a:lnTo>
                  <a:lnTo>
                    <a:pt x="3823600" y="723816"/>
                  </a:lnTo>
                  <a:lnTo>
                    <a:pt x="3835437" y="721981"/>
                  </a:lnTo>
                  <a:lnTo>
                    <a:pt x="3847275" y="719842"/>
                  </a:lnTo>
                  <a:lnTo>
                    <a:pt x="3859113" y="717352"/>
                  </a:lnTo>
                  <a:lnTo>
                    <a:pt x="3870951" y="714459"/>
                  </a:lnTo>
                  <a:lnTo>
                    <a:pt x="3882788" y="711103"/>
                  </a:lnTo>
                  <a:lnTo>
                    <a:pt x="3894626" y="707219"/>
                  </a:lnTo>
                  <a:lnTo>
                    <a:pt x="3906464" y="702737"/>
                  </a:lnTo>
                  <a:lnTo>
                    <a:pt x="3918302" y="697577"/>
                  </a:lnTo>
                  <a:lnTo>
                    <a:pt x="3930139" y="691660"/>
                  </a:lnTo>
                  <a:lnTo>
                    <a:pt x="3941977" y="684899"/>
                  </a:lnTo>
                  <a:lnTo>
                    <a:pt x="3953815" y="677209"/>
                  </a:lnTo>
                  <a:lnTo>
                    <a:pt x="3965653" y="668507"/>
                  </a:lnTo>
                  <a:lnTo>
                    <a:pt x="3977491" y="658716"/>
                  </a:lnTo>
                  <a:lnTo>
                    <a:pt x="3989328" y="647771"/>
                  </a:lnTo>
                  <a:lnTo>
                    <a:pt x="4001166" y="635624"/>
                  </a:lnTo>
                  <a:lnTo>
                    <a:pt x="4013004" y="622251"/>
                  </a:lnTo>
                  <a:lnTo>
                    <a:pt x="4024842" y="607657"/>
                  </a:lnTo>
                  <a:lnTo>
                    <a:pt x="4036679" y="591883"/>
                  </a:lnTo>
                  <a:lnTo>
                    <a:pt x="4048517" y="575010"/>
                  </a:lnTo>
                  <a:lnTo>
                    <a:pt x="4060355" y="557163"/>
                  </a:lnTo>
                  <a:lnTo>
                    <a:pt x="4072193" y="538504"/>
                  </a:lnTo>
                  <a:lnTo>
                    <a:pt x="4084031" y="519236"/>
                  </a:lnTo>
                  <a:lnTo>
                    <a:pt x="4095868" y="499589"/>
                  </a:lnTo>
                  <a:lnTo>
                    <a:pt x="4107706" y="479814"/>
                  </a:lnTo>
                  <a:lnTo>
                    <a:pt x="4119544" y="460167"/>
                  </a:lnTo>
                  <a:lnTo>
                    <a:pt x="4131382" y="440899"/>
                  </a:lnTo>
                  <a:lnTo>
                    <a:pt x="4143219" y="422240"/>
                  </a:lnTo>
                  <a:lnTo>
                    <a:pt x="4155057" y="404392"/>
                  </a:lnTo>
                  <a:lnTo>
                    <a:pt x="4166895" y="387520"/>
                  </a:lnTo>
                  <a:lnTo>
                    <a:pt x="4178733" y="371746"/>
                  </a:lnTo>
                  <a:lnTo>
                    <a:pt x="4190570" y="357152"/>
                  </a:lnTo>
                  <a:lnTo>
                    <a:pt x="4202408" y="343778"/>
                  </a:lnTo>
                  <a:lnTo>
                    <a:pt x="4214246" y="331631"/>
                  </a:lnTo>
                  <a:lnTo>
                    <a:pt x="4226084" y="320686"/>
                  </a:lnTo>
                  <a:lnTo>
                    <a:pt x="4237922" y="310895"/>
                  </a:lnTo>
                  <a:lnTo>
                    <a:pt x="4249759" y="302194"/>
                  </a:lnTo>
                  <a:lnTo>
                    <a:pt x="4261597" y="294504"/>
                  </a:lnTo>
                  <a:lnTo>
                    <a:pt x="4273435" y="287743"/>
                  </a:lnTo>
                  <a:lnTo>
                    <a:pt x="4285273" y="281825"/>
                  </a:lnTo>
                  <a:lnTo>
                    <a:pt x="4297110" y="276666"/>
                  </a:lnTo>
                  <a:lnTo>
                    <a:pt x="4308948" y="272183"/>
                  </a:lnTo>
                  <a:lnTo>
                    <a:pt x="4320786" y="268299"/>
                  </a:lnTo>
                  <a:lnTo>
                    <a:pt x="4332624" y="264944"/>
                  </a:lnTo>
                  <a:lnTo>
                    <a:pt x="4344461" y="262050"/>
                  </a:lnTo>
                  <a:lnTo>
                    <a:pt x="4356299" y="259561"/>
                  </a:lnTo>
                  <a:lnTo>
                    <a:pt x="4368137" y="257422"/>
                  </a:lnTo>
                  <a:lnTo>
                    <a:pt x="4379975" y="255587"/>
                  </a:lnTo>
                  <a:lnTo>
                    <a:pt x="4391813" y="254015"/>
                  </a:lnTo>
                  <a:lnTo>
                    <a:pt x="4403650" y="252669"/>
                  </a:lnTo>
                  <a:lnTo>
                    <a:pt x="4415488" y="251518"/>
                  </a:lnTo>
                  <a:lnTo>
                    <a:pt x="4427326" y="250534"/>
                  </a:lnTo>
                  <a:lnTo>
                    <a:pt x="4439164" y="249695"/>
                  </a:lnTo>
                  <a:lnTo>
                    <a:pt x="4451001" y="248978"/>
                  </a:lnTo>
                  <a:lnTo>
                    <a:pt x="4462839" y="248366"/>
                  </a:lnTo>
                  <a:lnTo>
                    <a:pt x="4474677" y="247845"/>
                  </a:lnTo>
                  <a:lnTo>
                    <a:pt x="4486515" y="247400"/>
                  </a:lnTo>
                  <a:lnTo>
                    <a:pt x="4498352" y="247021"/>
                  </a:lnTo>
                  <a:lnTo>
                    <a:pt x="4510190" y="246699"/>
                  </a:lnTo>
                  <a:lnTo>
                    <a:pt x="4522028" y="246424"/>
                  </a:lnTo>
                  <a:lnTo>
                    <a:pt x="4533866" y="246190"/>
                  </a:lnTo>
                  <a:lnTo>
                    <a:pt x="4545704" y="245990"/>
                  </a:lnTo>
                  <a:lnTo>
                    <a:pt x="4557541" y="245820"/>
                  </a:lnTo>
                  <a:lnTo>
                    <a:pt x="4569379" y="245676"/>
                  </a:lnTo>
                  <a:lnTo>
                    <a:pt x="4581217" y="245553"/>
                  </a:lnTo>
                  <a:lnTo>
                    <a:pt x="4593055" y="245448"/>
                  </a:lnTo>
                  <a:lnTo>
                    <a:pt x="4604892" y="245359"/>
                  </a:lnTo>
                  <a:lnTo>
                    <a:pt x="4616730" y="245283"/>
                  </a:lnTo>
                  <a:lnTo>
                    <a:pt x="4628568" y="245219"/>
                  </a:lnTo>
                  <a:lnTo>
                    <a:pt x="4640406" y="245164"/>
                  </a:lnTo>
                  <a:lnTo>
                    <a:pt x="4652244" y="245117"/>
                  </a:lnTo>
                  <a:lnTo>
                    <a:pt x="4664081" y="245077"/>
                  </a:lnTo>
                  <a:lnTo>
                    <a:pt x="4675919" y="245043"/>
                  </a:lnTo>
                  <a:lnTo>
                    <a:pt x="4687757" y="245015"/>
                  </a:lnTo>
                </a:path>
              </a:pathLst>
            </a:custGeom>
            <a:ln w="40651" cap="flat">
              <a:solidFill>
                <a:srgbClr val="E8E8E8">
                  <a:alpha val="100000"/>
                </a:srgbClr>
              </a:solidFill>
              <a:prstDash val="solid"/>
              <a:round/>
            </a:ln>
          </p:spPr>
          <p:txBody>
            <a:bodyPr/>
            <a:lstStyle/>
            <a:p/>
          </p:txBody>
        </p:sp>
        <p:sp>
          <p:nvSpPr>
            <p:cNvPr id="46" name="pt4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4767428"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3595489"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1" name="pt141"/>
            <p:cNvSpPr/>
            <p:nvPr/>
          </p:nvSpPr>
          <p:spPr>
            <a:xfrm>
              <a:off x="2423549"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2" name="pt142"/>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5" name="pt145"/>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tx151"/>
            <p:cNvSpPr/>
            <p:nvPr/>
          </p:nvSpPr>
          <p:spPr>
            <a:xfrm>
              <a:off x="1226002"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(1,013,000)</a:t>
              </a:r>
            </a:p>
          </p:txBody>
        </p:sp>
        <p:sp>
          <p:nvSpPr>
            <p:cNvPr id="152" name="tx152"/>
            <p:cNvSpPr/>
            <p:nvPr/>
          </p:nvSpPr>
          <p:spPr>
            <a:xfrm>
              <a:off x="1394715"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53" name="tx153"/>
            <p:cNvSpPr/>
            <p:nvPr/>
          </p:nvSpPr>
          <p:spPr>
            <a:xfrm>
              <a:off x="1092552"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54" name="tx154"/>
            <p:cNvSpPr/>
            <p:nvPr/>
          </p:nvSpPr>
          <p:spPr>
            <a:xfrm>
              <a:off x="1064454"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55" name="tx155"/>
            <p:cNvSpPr/>
            <p:nvPr/>
          </p:nvSpPr>
          <p:spPr>
            <a:xfrm>
              <a:off x="1331602"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56" name="tx156"/>
            <p:cNvSpPr/>
            <p:nvPr/>
          </p:nvSpPr>
          <p:spPr>
            <a:xfrm>
              <a:off x="1268242"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57" name="tx157"/>
            <p:cNvSpPr/>
            <p:nvPr/>
          </p:nvSpPr>
          <p:spPr>
            <a:xfrm>
              <a:off x="1099592"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58" name="tx158"/>
            <p:cNvSpPr/>
            <p:nvPr/>
          </p:nvSpPr>
          <p:spPr>
            <a:xfrm>
              <a:off x="1127505"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59" name="tx159"/>
            <p:cNvSpPr/>
            <p:nvPr/>
          </p:nvSpPr>
          <p:spPr>
            <a:xfrm>
              <a:off x="1415835"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60" name="tx160"/>
            <p:cNvSpPr/>
            <p:nvPr/>
          </p:nvSpPr>
          <p:spPr>
            <a:xfrm>
              <a:off x="1437140"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61" name="tx161"/>
            <p:cNvSpPr/>
            <p:nvPr/>
          </p:nvSpPr>
          <p:spPr>
            <a:xfrm>
              <a:off x="1275468"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62" name="tx162"/>
            <p:cNvSpPr/>
            <p:nvPr/>
          </p:nvSpPr>
          <p:spPr>
            <a:xfrm>
              <a:off x="1465300"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63" name="tx163"/>
            <p:cNvSpPr/>
            <p:nvPr/>
          </p:nvSpPr>
          <p:spPr>
            <a:xfrm>
              <a:off x="1394838"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64" name="tx164"/>
            <p:cNvSpPr/>
            <p:nvPr/>
          </p:nvSpPr>
          <p:spPr>
            <a:xfrm>
              <a:off x="1422936"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65" name="tx165"/>
            <p:cNvSpPr/>
            <p:nvPr/>
          </p:nvSpPr>
          <p:spPr>
            <a:xfrm>
              <a:off x="1500253"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66" name="tx166"/>
            <p:cNvSpPr/>
            <p:nvPr/>
          </p:nvSpPr>
          <p:spPr>
            <a:xfrm>
              <a:off x="1416143"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7" name="tx167"/>
            <p:cNvSpPr/>
            <p:nvPr/>
          </p:nvSpPr>
          <p:spPr>
            <a:xfrm>
              <a:off x="1465300"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68" name="tx168"/>
            <p:cNvSpPr/>
            <p:nvPr/>
          </p:nvSpPr>
          <p:spPr>
            <a:xfrm>
              <a:off x="1458260"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69" name="tx169"/>
            <p:cNvSpPr/>
            <p:nvPr/>
          </p:nvSpPr>
          <p:spPr>
            <a:xfrm>
              <a:off x="1556696"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1479133"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71" name="tx171"/>
            <p:cNvSpPr/>
            <p:nvPr/>
          </p:nvSpPr>
          <p:spPr>
            <a:xfrm>
              <a:off x="1373780"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7287203"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(650,000)</a:t>
              </a:r>
            </a:p>
          </p:txBody>
        </p:sp>
        <p:sp>
          <p:nvSpPr>
            <p:cNvPr id="173" name="tx173"/>
            <p:cNvSpPr/>
            <p:nvPr/>
          </p:nvSpPr>
          <p:spPr>
            <a:xfrm>
              <a:off x="72872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(454,000)</a:t>
              </a:r>
            </a:p>
          </p:txBody>
        </p:sp>
        <p:sp>
          <p:nvSpPr>
            <p:cNvPr id="174" name="tx174"/>
            <p:cNvSpPr/>
            <p:nvPr/>
          </p:nvSpPr>
          <p:spPr>
            <a:xfrm>
              <a:off x="7287203" y="1321344"/>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(380,000)</a:t>
              </a:r>
            </a:p>
          </p:txBody>
        </p:sp>
        <p:sp>
          <p:nvSpPr>
            <p:cNvPr id="175" name="tx175"/>
            <p:cNvSpPr/>
            <p:nvPr/>
          </p:nvSpPr>
          <p:spPr>
            <a:xfrm>
              <a:off x="7287203" y="1566195"/>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(307,000)</a:t>
              </a:r>
            </a:p>
          </p:txBody>
        </p:sp>
        <p:sp>
          <p:nvSpPr>
            <p:cNvPr id="176" name="tx176"/>
            <p:cNvSpPr/>
            <p:nvPr/>
          </p:nvSpPr>
          <p:spPr>
            <a:xfrm>
              <a:off x="7287203"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(256,000)</a:t>
              </a:r>
            </a:p>
          </p:txBody>
        </p:sp>
        <p:sp>
          <p:nvSpPr>
            <p:cNvPr id="177" name="tx177"/>
            <p:cNvSpPr/>
            <p:nvPr/>
          </p:nvSpPr>
          <p:spPr>
            <a:xfrm>
              <a:off x="7287203"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(180,000)</a:t>
              </a:r>
            </a:p>
          </p:txBody>
        </p:sp>
        <p:sp>
          <p:nvSpPr>
            <p:cNvPr id="178" name="tx178"/>
            <p:cNvSpPr/>
            <p:nvPr/>
          </p:nvSpPr>
          <p:spPr>
            <a:xfrm>
              <a:off x="7287203"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(135,000)</a:t>
              </a:r>
            </a:p>
          </p:txBody>
        </p:sp>
        <p:sp>
          <p:nvSpPr>
            <p:cNvPr id="179" name="tx179"/>
            <p:cNvSpPr/>
            <p:nvPr/>
          </p:nvSpPr>
          <p:spPr>
            <a:xfrm>
              <a:off x="7287203"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(125,000)</a:t>
              </a:r>
            </a:p>
          </p:txBody>
        </p:sp>
        <p:sp>
          <p:nvSpPr>
            <p:cNvPr id="180" name="tx180"/>
            <p:cNvSpPr/>
            <p:nvPr/>
          </p:nvSpPr>
          <p:spPr>
            <a:xfrm>
              <a:off x="7287203" y="279044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(82,000)</a:t>
              </a:r>
            </a:p>
          </p:txBody>
        </p:sp>
        <p:sp>
          <p:nvSpPr>
            <p:cNvPr id="181" name="tx181"/>
            <p:cNvSpPr/>
            <p:nvPr/>
          </p:nvSpPr>
          <p:spPr>
            <a:xfrm>
              <a:off x="7287203" y="3035300"/>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82" name="tx182"/>
            <p:cNvSpPr/>
            <p:nvPr/>
          </p:nvSpPr>
          <p:spPr>
            <a:xfrm>
              <a:off x="7287203" y="3280151"/>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(40,000)</a:t>
              </a:r>
            </a:p>
          </p:txBody>
        </p:sp>
        <p:sp>
          <p:nvSpPr>
            <p:cNvPr id="183" name="tx183"/>
            <p:cNvSpPr/>
            <p:nvPr/>
          </p:nvSpPr>
          <p:spPr>
            <a:xfrm>
              <a:off x="7287203" y="3525002"/>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84" name="tx184"/>
            <p:cNvSpPr/>
            <p:nvPr/>
          </p:nvSpPr>
          <p:spPr>
            <a:xfrm>
              <a:off x="728720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(34,000)</a:t>
              </a:r>
            </a:p>
          </p:txBody>
        </p:sp>
        <p:sp>
          <p:nvSpPr>
            <p:cNvPr id="185" name="tx185"/>
            <p:cNvSpPr/>
            <p:nvPr/>
          </p:nvSpPr>
          <p:spPr>
            <a:xfrm>
              <a:off x="7287203" y="4014704"/>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(27,000)</a:t>
              </a:r>
            </a:p>
          </p:txBody>
        </p:sp>
        <p:sp>
          <p:nvSpPr>
            <p:cNvPr id="186" name="tx186"/>
            <p:cNvSpPr/>
            <p:nvPr/>
          </p:nvSpPr>
          <p:spPr>
            <a:xfrm>
              <a:off x="7287203"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(11,000)</a:t>
              </a:r>
            </a:p>
          </p:txBody>
        </p:sp>
        <p:sp>
          <p:nvSpPr>
            <p:cNvPr id="187" name="tx187"/>
            <p:cNvSpPr/>
            <p:nvPr/>
          </p:nvSpPr>
          <p:spPr>
            <a:xfrm>
              <a:off x="7287203" y="4504406"/>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(8,000)</a:t>
              </a:r>
            </a:p>
          </p:txBody>
        </p:sp>
        <p:sp>
          <p:nvSpPr>
            <p:cNvPr id="188" name="tx188"/>
            <p:cNvSpPr/>
            <p:nvPr/>
          </p:nvSpPr>
          <p:spPr>
            <a:xfrm>
              <a:off x="7287203" y="474925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(6,000)</a:t>
              </a:r>
            </a:p>
          </p:txBody>
        </p:sp>
        <p:sp>
          <p:nvSpPr>
            <p:cNvPr id="189" name="tx189"/>
            <p:cNvSpPr/>
            <p:nvPr/>
          </p:nvSpPr>
          <p:spPr>
            <a:xfrm>
              <a:off x="7287203" y="4994107"/>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90" name="tx190"/>
            <p:cNvSpPr/>
            <p:nvPr/>
          </p:nvSpPr>
          <p:spPr>
            <a:xfrm>
              <a:off x="7287203" y="5238958"/>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(5,000)</a:t>
              </a:r>
            </a:p>
          </p:txBody>
        </p:sp>
        <p:sp>
          <p:nvSpPr>
            <p:cNvPr id="191" name="tx191"/>
            <p:cNvSpPr/>
            <p:nvPr/>
          </p:nvSpPr>
          <p:spPr>
            <a:xfrm>
              <a:off x="7287203" y="548380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(2,000)</a:t>
              </a:r>
            </a:p>
          </p:txBody>
        </p:sp>
        <p:sp>
          <p:nvSpPr>
            <p:cNvPr id="192" name="tx192"/>
            <p:cNvSpPr/>
            <p:nvPr/>
          </p:nvSpPr>
          <p:spPr>
            <a:xfrm>
              <a:off x="7287203"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93" name="tx19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4" name="tx194"/>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5" name="tx195"/>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6" name="tx196"/>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97" name="tx197"/>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98" name="tx198"/>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9" name="tx199"/>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0" name="tx200"/>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1" name="tx201"/>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2" name="tx202"/>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3" name="tx20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4" name="tx204"/>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5" name="tx205"/>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6" name="tx206"/>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07" name="tx207"/>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08" name="tx208"/>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9" name="tx209"/>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0" name="tx210"/>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1" name="tx211"/>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2" name="tx212"/>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3" name="tx2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4" name="tx2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15" name="tx2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16" name="tx2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17" name="tx2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18" name="tx2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19" name="tx21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2021-2025</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21" name="tx2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Eritrea ranked number 19 out of 21 countries with 3,000 zero-dose children.
In 2025, Eritrea ranked number 20 out of 21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8121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7728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16452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5561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94783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07704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46869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86035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2520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883345"/>
              <a:ext cx="203168" cy="802042"/>
            </a:xfrm>
            <a:prstGeom prst="rect">
              <a:avLst/>
            </a:prstGeom>
            <a:solidFill>
              <a:srgbClr val="80BD41">
                <a:alpha val="100000"/>
              </a:srgbClr>
            </a:solidFill>
          </p:spPr>
          <p:txBody>
            <a:bodyPr/>
            <a:lstStyle/>
            <a:p/>
          </p:txBody>
        </p:sp>
        <p:sp>
          <p:nvSpPr>
            <p:cNvPr id="29" name="rc29"/>
            <p:cNvSpPr/>
            <p:nvPr/>
          </p:nvSpPr>
          <p:spPr>
            <a:xfrm>
              <a:off x="1332670" y="3695208"/>
              <a:ext cx="203168" cy="118821"/>
            </a:xfrm>
            <a:prstGeom prst="rect">
              <a:avLst/>
            </a:prstGeom>
            <a:solidFill>
              <a:srgbClr val="0058AB">
                <a:alpha val="100000"/>
              </a:srgbClr>
            </a:solidFill>
          </p:spPr>
          <p:txBody>
            <a:bodyPr/>
            <a:lstStyle/>
            <a:p/>
          </p:txBody>
        </p:sp>
        <p:sp>
          <p:nvSpPr>
            <p:cNvPr id="30" name="rc30"/>
            <p:cNvSpPr/>
            <p:nvPr/>
          </p:nvSpPr>
          <p:spPr>
            <a:xfrm>
              <a:off x="1332670" y="3814030"/>
              <a:ext cx="203168" cy="69314"/>
            </a:xfrm>
            <a:prstGeom prst="rect">
              <a:avLst/>
            </a:prstGeom>
            <a:solidFill>
              <a:srgbClr val="1CABE2">
                <a:alpha val="100000"/>
              </a:srgbClr>
            </a:solidFill>
          </p:spPr>
          <p:txBody>
            <a:bodyPr/>
            <a:lstStyle/>
            <a:p/>
          </p:txBody>
        </p:sp>
        <p:sp>
          <p:nvSpPr>
            <p:cNvPr id="31" name="rc31"/>
            <p:cNvSpPr/>
            <p:nvPr/>
          </p:nvSpPr>
          <p:spPr>
            <a:xfrm>
              <a:off x="1558413" y="3844082"/>
              <a:ext cx="203168" cy="841304"/>
            </a:xfrm>
            <a:prstGeom prst="rect">
              <a:avLst/>
            </a:prstGeom>
            <a:solidFill>
              <a:srgbClr val="80BD41">
                <a:alpha val="100000"/>
              </a:srgbClr>
            </a:solidFill>
          </p:spPr>
          <p:txBody>
            <a:bodyPr/>
            <a:lstStyle/>
            <a:p/>
          </p:txBody>
        </p:sp>
        <p:sp>
          <p:nvSpPr>
            <p:cNvPr id="32" name="rc32"/>
            <p:cNvSpPr/>
            <p:nvPr/>
          </p:nvSpPr>
          <p:spPr>
            <a:xfrm>
              <a:off x="1558413" y="3707119"/>
              <a:ext cx="203168" cy="88039"/>
            </a:xfrm>
            <a:prstGeom prst="rect">
              <a:avLst/>
            </a:prstGeom>
            <a:solidFill>
              <a:srgbClr val="0058AB">
                <a:alpha val="100000"/>
              </a:srgbClr>
            </a:solidFill>
          </p:spPr>
          <p:txBody>
            <a:bodyPr/>
            <a:lstStyle/>
            <a:p/>
          </p:txBody>
        </p:sp>
        <p:sp>
          <p:nvSpPr>
            <p:cNvPr id="33" name="rc33"/>
            <p:cNvSpPr/>
            <p:nvPr/>
          </p:nvSpPr>
          <p:spPr>
            <a:xfrm>
              <a:off x="1558413" y="3795159"/>
              <a:ext cx="203168" cy="48923"/>
            </a:xfrm>
            <a:prstGeom prst="rect">
              <a:avLst/>
            </a:prstGeom>
            <a:solidFill>
              <a:srgbClr val="1CABE2">
                <a:alpha val="100000"/>
              </a:srgbClr>
            </a:solidFill>
          </p:spPr>
          <p:txBody>
            <a:bodyPr/>
            <a:lstStyle/>
            <a:p/>
          </p:txBody>
        </p:sp>
        <p:sp>
          <p:nvSpPr>
            <p:cNvPr id="34" name="rc34"/>
            <p:cNvSpPr/>
            <p:nvPr/>
          </p:nvSpPr>
          <p:spPr>
            <a:xfrm>
              <a:off x="1784155" y="3754473"/>
              <a:ext cx="203168" cy="930913"/>
            </a:xfrm>
            <a:prstGeom prst="rect">
              <a:avLst/>
            </a:prstGeom>
            <a:solidFill>
              <a:srgbClr val="80BD41">
                <a:alpha val="100000"/>
              </a:srgbClr>
            </a:solidFill>
          </p:spPr>
          <p:txBody>
            <a:bodyPr/>
            <a:lstStyle/>
            <a:p/>
          </p:txBody>
        </p:sp>
        <p:sp>
          <p:nvSpPr>
            <p:cNvPr id="35" name="rc35"/>
            <p:cNvSpPr/>
            <p:nvPr/>
          </p:nvSpPr>
          <p:spPr>
            <a:xfrm>
              <a:off x="1784155" y="3651042"/>
              <a:ext cx="203168" cy="62063"/>
            </a:xfrm>
            <a:prstGeom prst="rect">
              <a:avLst/>
            </a:prstGeom>
            <a:solidFill>
              <a:srgbClr val="0058AB">
                <a:alpha val="100000"/>
              </a:srgbClr>
            </a:solidFill>
          </p:spPr>
          <p:txBody>
            <a:bodyPr/>
            <a:lstStyle/>
            <a:p/>
          </p:txBody>
        </p:sp>
        <p:sp>
          <p:nvSpPr>
            <p:cNvPr id="36" name="rc36"/>
            <p:cNvSpPr/>
            <p:nvPr/>
          </p:nvSpPr>
          <p:spPr>
            <a:xfrm>
              <a:off x="1784155" y="3713105"/>
              <a:ext cx="203168" cy="41367"/>
            </a:xfrm>
            <a:prstGeom prst="rect">
              <a:avLst/>
            </a:prstGeom>
            <a:solidFill>
              <a:srgbClr val="1CABE2">
                <a:alpha val="100000"/>
              </a:srgbClr>
            </a:solidFill>
          </p:spPr>
          <p:txBody>
            <a:bodyPr/>
            <a:lstStyle/>
            <a:p/>
          </p:txBody>
        </p:sp>
        <p:sp>
          <p:nvSpPr>
            <p:cNvPr id="37" name="rc37"/>
            <p:cNvSpPr/>
            <p:nvPr/>
          </p:nvSpPr>
          <p:spPr>
            <a:xfrm>
              <a:off x="2009898" y="3713641"/>
              <a:ext cx="203168" cy="971746"/>
            </a:xfrm>
            <a:prstGeom prst="rect">
              <a:avLst/>
            </a:prstGeom>
            <a:solidFill>
              <a:srgbClr val="80BD41">
                <a:alpha val="100000"/>
              </a:srgbClr>
            </a:solidFill>
          </p:spPr>
          <p:txBody>
            <a:bodyPr/>
            <a:lstStyle/>
            <a:p/>
          </p:txBody>
        </p:sp>
        <p:sp>
          <p:nvSpPr>
            <p:cNvPr id="38" name="rc38"/>
            <p:cNvSpPr/>
            <p:nvPr/>
          </p:nvSpPr>
          <p:spPr>
            <a:xfrm>
              <a:off x="2009898" y="3640493"/>
              <a:ext cx="203168" cy="31341"/>
            </a:xfrm>
            <a:prstGeom prst="rect">
              <a:avLst/>
            </a:prstGeom>
            <a:solidFill>
              <a:srgbClr val="0058AB">
                <a:alpha val="100000"/>
              </a:srgbClr>
            </a:solidFill>
          </p:spPr>
          <p:txBody>
            <a:bodyPr/>
            <a:lstStyle/>
            <a:p/>
          </p:txBody>
        </p:sp>
        <p:sp>
          <p:nvSpPr>
            <p:cNvPr id="39" name="rc39"/>
            <p:cNvSpPr/>
            <p:nvPr/>
          </p:nvSpPr>
          <p:spPr>
            <a:xfrm>
              <a:off x="2009898" y="3671835"/>
              <a:ext cx="203168" cy="41805"/>
            </a:xfrm>
            <a:prstGeom prst="rect">
              <a:avLst/>
            </a:prstGeom>
            <a:solidFill>
              <a:srgbClr val="1CABE2">
                <a:alpha val="100000"/>
              </a:srgbClr>
            </a:solidFill>
          </p:spPr>
          <p:txBody>
            <a:bodyPr/>
            <a:lstStyle/>
            <a:p/>
          </p:txBody>
        </p:sp>
        <p:sp>
          <p:nvSpPr>
            <p:cNvPr id="40" name="rc40"/>
            <p:cNvSpPr/>
            <p:nvPr/>
          </p:nvSpPr>
          <p:spPr>
            <a:xfrm>
              <a:off x="2235640" y="3584270"/>
              <a:ext cx="203168" cy="1101116"/>
            </a:xfrm>
            <a:prstGeom prst="rect">
              <a:avLst/>
            </a:prstGeom>
            <a:solidFill>
              <a:srgbClr val="80BD41">
                <a:alpha val="100000"/>
              </a:srgbClr>
            </a:solidFill>
          </p:spPr>
          <p:txBody>
            <a:bodyPr/>
            <a:lstStyle/>
            <a:p/>
          </p:txBody>
        </p:sp>
        <p:sp>
          <p:nvSpPr>
            <p:cNvPr id="41" name="rc41"/>
            <p:cNvSpPr/>
            <p:nvPr/>
          </p:nvSpPr>
          <p:spPr>
            <a:xfrm>
              <a:off x="2235640" y="3561798"/>
              <a:ext cx="203168" cy="11230"/>
            </a:xfrm>
            <a:prstGeom prst="rect">
              <a:avLst/>
            </a:prstGeom>
            <a:solidFill>
              <a:srgbClr val="0058AB">
                <a:alpha val="100000"/>
              </a:srgbClr>
            </a:solidFill>
          </p:spPr>
          <p:txBody>
            <a:bodyPr/>
            <a:lstStyle/>
            <a:p/>
          </p:txBody>
        </p:sp>
        <p:sp>
          <p:nvSpPr>
            <p:cNvPr id="42" name="rc42"/>
            <p:cNvSpPr/>
            <p:nvPr/>
          </p:nvSpPr>
          <p:spPr>
            <a:xfrm>
              <a:off x="2235640" y="3573028"/>
              <a:ext cx="203168" cy="11242"/>
            </a:xfrm>
            <a:prstGeom prst="rect">
              <a:avLst/>
            </a:prstGeom>
            <a:solidFill>
              <a:srgbClr val="1CABE2">
                <a:alpha val="100000"/>
              </a:srgbClr>
            </a:solidFill>
          </p:spPr>
          <p:txBody>
            <a:bodyPr/>
            <a:lstStyle/>
            <a:p/>
          </p:txBody>
        </p:sp>
        <p:sp>
          <p:nvSpPr>
            <p:cNvPr id="43" name="rc43"/>
            <p:cNvSpPr/>
            <p:nvPr/>
          </p:nvSpPr>
          <p:spPr>
            <a:xfrm>
              <a:off x="2461382" y="3598189"/>
              <a:ext cx="203168" cy="1087197"/>
            </a:xfrm>
            <a:prstGeom prst="rect">
              <a:avLst/>
            </a:prstGeom>
            <a:solidFill>
              <a:srgbClr val="80BD41">
                <a:alpha val="100000"/>
              </a:srgbClr>
            </a:solidFill>
          </p:spPr>
          <p:txBody>
            <a:bodyPr/>
            <a:lstStyle/>
            <a:p/>
          </p:txBody>
        </p:sp>
        <p:sp>
          <p:nvSpPr>
            <p:cNvPr id="44" name="rc44"/>
            <p:cNvSpPr/>
            <p:nvPr/>
          </p:nvSpPr>
          <p:spPr>
            <a:xfrm>
              <a:off x="2461382" y="3552892"/>
              <a:ext cx="203168" cy="11327"/>
            </a:xfrm>
            <a:prstGeom prst="rect">
              <a:avLst/>
            </a:prstGeom>
            <a:solidFill>
              <a:srgbClr val="0058AB">
                <a:alpha val="100000"/>
              </a:srgbClr>
            </a:solidFill>
          </p:spPr>
          <p:txBody>
            <a:bodyPr/>
            <a:lstStyle/>
            <a:p/>
          </p:txBody>
        </p:sp>
        <p:sp>
          <p:nvSpPr>
            <p:cNvPr id="45" name="rc45"/>
            <p:cNvSpPr/>
            <p:nvPr/>
          </p:nvSpPr>
          <p:spPr>
            <a:xfrm>
              <a:off x="2461382" y="3564219"/>
              <a:ext cx="203168" cy="33969"/>
            </a:xfrm>
            <a:prstGeom prst="rect">
              <a:avLst/>
            </a:prstGeom>
            <a:solidFill>
              <a:srgbClr val="1CABE2">
                <a:alpha val="100000"/>
              </a:srgbClr>
            </a:solidFill>
          </p:spPr>
          <p:txBody>
            <a:bodyPr/>
            <a:lstStyle/>
            <a:p/>
          </p:txBody>
        </p:sp>
        <p:sp>
          <p:nvSpPr>
            <p:cNvPr id="46" name="rc46"/>
            <p:cNvSpPr/>
            <p:nvPr/>
          </p:nvSpPr>
          <p:spPr>
            <a:xfrm>
              <a:off x="2687125" y="3608141"/>
              <a:ext cx="203168" cy="1077245"/>
            </a:xfrm>
            <a:prstGeom prst="rect">
              <a:avLst/>
            </a:prstGeom>
            <a:solidFill>
              <a:srgbClr val="80BD41">
                <a:alpha val="100000"/>
              </a:srgbClr>
            </a:solidFill>
          </p:spPr>
          <p:txBody>
            <a:bodyPr/>
            <a:lstStyle/>
            <a:p/>
          </p:txBody>
        </p:sp>
        <p:sp>
          <p:nvSpPr>
            <p:cNvPr id="47" name="rc47"/>
            <p:cNvSpPr/>
            <p:nvPr/>
          </p:nvSpPr>
          <p:spPr>
            <a:xfrm>
              <a:off x="2687125" y="3539386"/>
              <a:ext cx="203168" cy="22922"/>
            </a:xfrm>
            <a:prstGeom prst="rect">
              <a:avLst/>
            </a:prstGeom>
            <a:solidFill>
              <a:srgbClr val="0058AB">
                <a:alpha val="100000"/>
              </a:srgbClr>
            </a:solidFill>
          </p:spPr>
          <p:txBody>
            <a:bodyPr/>
            <a:lstStyle/>
            <a:p/>
          </p:txBody>
        </p:sp>
        <p:sp>
          <p:nvSpPr>
            <p:cNvPr id="48" name="rc48"/>
            <p:cNvSpPr/>
            <p:nvPr/>
          </p:nvSpPr>
          <p:spPr>
            <a:xfrm>
              <a:off x="2687125" y="3562309"/>
              <a:ext cx="203168" cy="45832"/>
            </a:xfrm>
            <a:prstGeom prst="rect">
              <a:avLst/>
            </a:prstGeom>
            <a:solidFill>
              <a:srgbClr val="1CABE2">
                <a:alpha val="100000"/>
              </a:srgbClr>
            </a:solidFill>
          </p:spPr>
          <p:txBody>
            <a:bodyPr/>
            <a:lstStyle/>
            <a:p/>
          </p:txBody>
        </p:sp>
        <p:sp>
          <p:nvSpPr>
            <p:cNvPr id="49" name="rc49"/>
            <p:cNvSpPr/>
            <p:nvPr/>
          </p:nvSpPr>
          <p:spPr>
            <a:xfrm>
              <a:off x="2912867" y="3616585"/>
              <a:ext cx="203168" cy="1068801"/>
            </a:xfrm>
            <a:prstGeom prst="rect">
              <a:avLst/>
            </a:prstGeom>
            <a:solidFill>
              <a:srgbClr val="80BD41">
                <a:alpha val="100000"/>
              </a:srgbClr>
            </a:solidFill>
          </p:spPr>
          <p:txBody>
            <a:bodyPr/>
            <a:lstStyle/>
            <a:p/>
          </p:txBody>
        </p:sp>
        <p:sp>
          <p:nvSpPr>
            <p:cNvPr id="50" name="rc50"/>
            <p:cNvSpPr/>
            <p:nvPr/>
          </p:nvSpPr>
          <p:spPr>
            <a:xfrm>
              <a:off x="2912867" y="3560338"/>
              <a:ext cx="203168" cy="22496"/>
            </a:xfrm>
            <a:prstGeom prst="rect">
              <a:avLst/>
            </a:prstGeom>
            <a:solidFill>
              <a:srgbClr val="0058AB">
                <a:alpha val="100000"/>
              </a:srgbClr>
            </a:solidFill>
          </p:spPr>
          <p:txBody>
            <a:bodyPr/>
            <a:lstStyle/>
            <a:p/>
          </p:txBody>
        </p:sp>
        <p:sp>
          <p:nvSpPr>
            <p:cNvPr id="51" name="rc51"/>
            <p:cNvSpPr/>
            <p:nvPr/>
          </p:nvSpPr>
          <p:spPr>
            <a:xfrm>
              <a:off x="2912867" y="3582834"/>
              <a:ext cx="203168" cy="33750"/>
            </a:xfrm>
            <a:prstGeom prst="rect">
              <a:avLst/>
            </a:prstGeom>
            <a:solidFill>
              <a:srgbClr val="1CABE2">
                <a:alpha val="100000"/>
              </a:srgbClr>
            </a:solidFill>
          </p:spPr>
          <p:txBody>
            <a:bodyPr/>
            <a:lstStyle/>
            <a:p/>
          </p:txBody>
        </p:sp>
        <p:sp>
          <p:nvSpPr>
            <p:cNvPr id="52" name="rc52"/>
            <p:cNvSpPr/>
            <p:nvPr/>
          </p:nvSpPr>
          <p:spPr>
            <a:xfrm>
              <a:off x="3138609" y="3613166"/>
              <a:ext cx="203168" cy="1072220"/>
            </a:xfrm>
            <a:prstGeom prst="rect">
              <a:avLst/>
            </a:prstGeom>
            <a:solidFill>
              <a:srgbClr val="80BD41">
                <a:alpha val="100000"/>
              </a:srgbClr>
            </a:solidFill>
          </p:spPr>
          <p:txBody>
            <a:bodyPr/>
            <a:lstStyle/>
            <a:p/>
          </p:txBody>
        </p:sp>
        <p:sp>
          <p:nvSpPr>
            <p:cNvPr id="53" name="rc53"/>
            <p:cNvSpPr/>
            <p:nvPr/>
          </p:nvSpPr>
          <p:spPr>
            <a:xfrm>
              <a:off x="3138609" y="3556736"/>
              <a:ext cx="203168" cy="33860"/>
            </a:xfrm>
            <a:prstGeom prst="rect">
              <a:avLst/>
            </a:prstGeom>
            <a:solidFill>
              <a:srgbClr val="0058AB">
                <a:alpha val="100000"/>
              </a:srgbClr>
            </a:solidFill>
          </p:spPr>
          <p:txBody>
            <a:bodyPr/>
            <a:lstStyle/>
            <a:p/>
          </p:txBody>
        </p:sp>
        <p:sp>
          <p:nvSpPr>
            <p:cNvPr id="54" name="rc54"/>
            <p:cNvSpPr/>
            <p:nvPr/>
          </p:nvSpPr>
          <p:spPr>
            <a:xfrm>
              <a:off x="3138609" y="3590597"/>
              <a:ext cx="203168" cy="22569"/>
            </a:xfrm>
            <a:prstGeom prst="rect">
              <a:avLst/>
            </a:prstGeom>
            <a:solidFill>
              <a:srgbClr val="1CABE2">
                <a:alpha val="100000"/>
              </a:srgbClr>
            </a:solidFill>
          </p:spPr>
          <p:txBody>
            <a:bodyPr/>
            <a:lstStyle/>
            <a:p/>
          </p:txBody>
        </p:sp>
        <p:sp>
          <p:nvSpPr>
            <p:cNvPr id="55" name="rc55"/>
            <p:cNvSpPr/>
            <p:nvPr/>
          </p:nvSpPr>
          <p:spPr>
            <a:xfrm>
              <a:off x="3364352" y="3582262"/>
              <a:ext cx="203168" cy="1103124"/>
            </a:xfrm>
            <a:prstGeom prst="rect">
              <a:avLst/>
            </a:prstGeom>
            <a:solidFill>
              <a:srgbClr val="80BD41">
                <a:alpha val="100000"/>
              </a:srgbClr>
            </a:solidFill>
          </p:spPr>
          <p:txBody>
            <a:bodyPr/>
            <a:lstStyle/>
            <a:p/>
          </p:txBody>
        </p:sp>
        <p:sp>
          <p:nvSpPr>
            <p:cNvPr id="56" name="rc56"/>
            <p:cNvSpPr/>
            <p:nvPr/>
          </p:nvSpPr>
          <p:spPr>
            <a:xfrm>
              <a:off x="3364352" y="3524202"/>
              <a:ext cx="203168" cy="34833"/>
            </a:xfrm>
            <a:prstGeom prst="rect">
              <a:avLst/>
            </a:prstGeom>
            <a:solidFill>
              <a:srgbClr val="0058AB">
                <a:alpha val="100000"/>
              </a:srgbClr>
            </a:solidFill>
          </p:spPr>
          <p:txBody>
            <a:bodyPr/>
            <a:lstStyle/>
            <a:p/>
          </p:txBody>
        </p:sp>
        <p:sp>
          <p:nvSpPr>
            <p:cNvPr id="57" name="rc57"/>
            <p:cNvSpPr/>
            <p:nvPr/>
          </p:nvSpPr>
          <p:spPr>
            <a:xfrm>
              <a:off x="3364352" y="3559036"/>
              <a:ext cx="203168" cy="23226"/>
            </a:xfrm>
            <a:prstGeom prst="rect">
              <a:avLst/>
            </a:prstGeom>
            <a:solidFill>
              <a:srgbClr val="1CABE2">
                <a:alpha val="100000"/>
              </a:srgbClr>
            </a:solidFill>
          </p:spPr>
          <p:txBody>
            <a:bodyPr/>
            <a:lstStyle/>
            <a:p/>
          </p:txBody>
        </p:sp>
        <p:sp>
          <p:nvSpPr>
            <p:cNvPr id="58" name="rc58"/>
            <p:cNvSpPr/>
            <p:nvPr/>
          </p:nvSpPr>
          <p:spPr>
            <a:xfrm>
              <a:off x="3590094" y="3584331"/>
              <a:ext cx="203168" cy="1101055"/>
            </a:xfrm>
            <a:prstGeom prst="rect">
              <a:avLst/>
            </a:prstGeom>
            <a:solidFill>
              <a:srgbClr val="80BD41">
                <a:alpha val="100000"/>
              </a:srgbClr>
            </a:solidFill>
          </p:spPr>
          <p:txBody>
            <a:bodyPr/>
            <a:lstStyle/>
            <a:p/>
          </p:txBody>
        </p:sp>
        <p:sp>
          <p:nvSpPr>
            <p:cNvPr id="59" name="rc59"/>
            <p:cNvSpPr/>
            <p:nvPr/>
          </p:nvSpPr>
          <p:spPr>
            <a:xfrm>
              <a:off x="3590094" y="3526380"/>
              <a:ext cx="203168" cy="34773"/>
            </a:xfrm>
            <a:prstGeom prst="rect">
              <a:avLst/>
            </a:prstGeom>
            <a:solidFill>
              <a:srgbClr val="0058AB">
                <a:alpha val="100000"/>
              </a:srgbClr>
            </a:solidFill>
          </p:spPr>
          <p:txBody>
            <a:bodyPr/>
            <a:lstStyle/>
            <a:p/>
          </p:txBody>
        </p:sp>
        <p:sp>
          <p:nvSpPr>
            <p:cNvPr id="60" name="rc60"/>
            <p:cNvSpPr/>
            <p:nvPr/>
          </p:nvSpPr>
          <p:spPr>
            <a:xfrm>
              <a:off x="3590094" y="3561153"/>
              <a:ext cx="203168" cy="23177"/>
            </a:xfrm>
            <a:prstGeom prst="rect">
              <a:avLst/>
            </a:prstGeom>
            <a:solidFill>
              <a:srgbClr val="1CABE2">
                <a:alpha val="100000"/>
              </a:srgbClr>
            </a:solidFill>
          </p:spPr>
          <p:txBody>
            <a:bodyPr/>
            <a:lstStyle/>
            <a:p/>
          </p:txBody>
        </p:sp>
        <p:sp>
          <p:nvSpPr>
            <p:cNvPr id="61" name="rc61"/>
            <p:cNvSpPr/>
            <p:nvPr/>
          </p:nvSpPr>
          <p:spPr>
            <a:xfrm>
              <a:off x="3815836" y="3589234"/>
              <a:ext cx="203168" cy="1096152"/>
            </a:xfrm>
            <a:prstGeom prst="rect">
              <a:avLst/>
            </a:prstGeom>
            <a:solidFill>
              <a:srgbClr val="80BD41">
                <a:alpha val="100000"/>
              </a:srgbClr>
            </a:solidFill>
          </p:spPr>
          <p:txBody>
            <a:bodyPr/>
            <a:lstStyle/>
            <a:p/>
          </p:txBody>
        </p:sp>
        <p:sp>
          <p:nvSpPr>
            <p:cNvPr id="62" name="rc62"/>
            <p:cNvSpPr/>
            <p:nvPr/>
          </p:nvSpPr>
          <p:spPr>
            <a:xfrm>
              <a:off x="3815836" y="3519262"/>
              <a:ext cx="203168" cy="34979"/>
            </a:xfrm>
            <a:prstGeom prst="rect">
              <a:avLst/>
            </a:prstGeom>
            <a:solidFill>
              <a:srgbClr val="0058AB">
                <a:alpha val="100000"/>
              </a:srgbClr>
            </a:solidFill>
          </p:spPr>
          <p:txBody>
            <a:bodyPr/>
            <a:lstStyle/>
            <a:p/>
          </p:txBody>
        </p:sp>
        <p:sp>
          <p:nvSpPr>
            <p:cNvPr id="63" name="rc63"/>
            <p:cNvSpPr/>
            <p:nvPr/>
          </p:nvSpPr>
          <p:spPr>
            <a:xfrm>
              <a:off x="3815836" y="3554242"/>
              <a:ext cx="203168" cy="34992"/>
            </a:xfrm>
            <a:prstGeom prst="rect">
              <a:avLst/>
            </a:prstGeom>
            <a:solidFill>
              <a:srgbClr val="1CABE2">
                <a:alpha val="100000"/>
              </a:srgbClr>
            </a:solidFill>
          </p:spPr>
          <p:txBody>
            <a:bodyPr/>
            <a:lstStyle/>
            <a:p/>
          </p:txBody>
        </p:sp>
        <p:sp>
          <p:nvSpPr>
            <p:cNvPr id="64" name="rc64"/>
            <p:cNvSpPr/>
            <p:nvPr/>
          </p:nvSpPr>
          <p:spPr>
            <a:xfrm>
              <a:off x="4041579" y="3595147"/>
              <a:ext cx="203168" cy="1090239"/>
            </a:xfrm>
            <a:prstGeom prst="rect">
              <a:avLst/>
            </a:prstGeom>
            <a:solidFill>
              <a:srgbClr val="80BD41">
                <a:alpha val="100000"/>
              </a:srgbClr>
            </a:solidFill>
          </p:spPr>
          <p:txBody>
            <a:bodyPr/>
            <a:lstStyle/>
            <a:p/>
          </p:txBody>
        </p:sp>
        <p:sp>
          <p:nvSpPr>
            <p:cNvPr id="65" name="rc65"/>
            <p:cNvSpPr/>
            <p:nvPr/>
          </p:nvSpPr>
          <p:spPr>
            <a:xfrm>
              <a:off x="4041579" y="3525553"/>
              <a:ext cx="203168" cy="34797"/>
            </a:xfrm>
            <a:prstGeom prst="rect">
              <a:avLst/>
            </a:prstGeom>
            <a:solidFill>
              <a:srgbClr val="0058AB">
                <a:alpha val="100000"/>
              </a:srgbClr>
            </a:solidFill>
          </p:spPr>
          <p:txBody>
            <a:bodyPr/>
            <a:lstStyle/>
            <a:p/>
          </p:txBody>
        </p:sp>
        <p:sp>
          <p:nvSpPr>
            <p:cNvPr id="66" name="rc66"/>
            <p:cNvSpPr/>
            <p:nvPr/>
          </p:nvSpPr>
          <p:spPr>
            <a:xfrm>
              <a:off x="4041579" y="3560350"/>
              <a:ext cx="203168" cy="34797"/>
            </a:xfrm>
            <a:prstGeom prst="rect">
              <a:avLst/>
            </a:prstGeom>
            <a:solidFill>
              <a:srgbClr val="1CABE2">
                <a:alpha val="100000"/>
              </a:srgbClr>
            </a:solidFill>
          </p:spPr>
          <p:txBody>
            <a:bodyPr/>
            <a:lstStyle/>
            <a:p/>
          </p:txBody>
        </p:sp>
        <p:sp>
          <p:nvSpPr>
            <p:cNvPr id="67" name="rc67"/>
            <p:cNvSpPr/>
            <p:nvPr/>
          </p:nvSpPr>
          <p:spPr>
            <a:xfrm>
              <a:off x="4267321" y="3604954"/>
              <a:ext cx="203168" cy="1080433"/>
            </a:xfrm>
            <a:prstGeom prst="rect">
              <a:avLst/>
            </a:prstGeom>
            <a:solidFill>
              <a:srgbClr val="80BD41">
                <a:alpha val="100000"/>
              </a:srgbClr>
            </a:solidFill>
          </p:spPr>
          <p:txBody>
            <a:bodyPr/>
            <a:lstStyle/>
            <a:p/>
          </p:txBody>
        </p:sp>
        <p:sp>
          <p:nvSpPr>
            <p:cNvPr id="68" name="rc68"/>
            <p:cNvSpPr/>
            <p:nvPr/>
          </p:nvSpPr>
          <p:spPr>
            <a:xfrm>
              <a:off x="4267321" y="3535992"/>
              <a:ext cx="203168" cy="34480"/>
            </a:xfrm>
            <a:prstGeom prst="rect">
              <a:avLst/>
            </a:prstGeom>
            <a:solidFill>
              <a:srgbClr val="0058AB">
                <a:alpha val="100000"/>
              </a:srgbClr>
            </a:solidFill>
          </p:spPr>
          <p:txBody>
            <a:bodyPr/>
            <a:lstStyle/>
            <a:p/>
          </p:txBody>
        </p:sp>
        <p:sp>
          <p:nvSpPr>
            <p:cNvPr id="69" name="rc69"/>
            <p:cNvSpPr/>
            <p:nvPr/>
          </p:nvSpPr>
          <p:spPr>
            <a:xfrm>
              <a:off x="4267321" y="3570473"/>
              <a:ext cx="203168" cy="34480"/>
            </a:xfrm>
            <a:prstGeom prst="rect">
              <a:avLst/>
            </a:prstGeom>
            <a:solidFill>
              <a:srgbClr val="1CABE2">
                <a:alpha val="100000"/>
              </a:srgbClr>
            </a:solidFill>
          </p:spPr>
          <p:txBody>
            <a:bodyPr/>
            <a:lstStyle/>
            <a:p/>
          </p:txBody>
        </p:sp>
        <p:sp>
          <p:nvSpPr>
            <p:cNvPr id="70" name="rc70"/>
            <p:cNvSpPr/>
            <p:nvPr/>
          </p:nvSpPr>
          <p:spPr>
            <a:xfrm>
              <a:off x="4493063" y="3605221"/>
              <a:ext cx="203168" cy="1080165"/>
            </a:xfrm>
            <a:prstGeom prst="rect">
              <a:avLst/>
            </a:prstGeom>
            <a:solidFill>
              <a:srgbClr val="80BD41">
                <a:alpha val="100000"/>
              </a:srgbClr>
            </a:solidFill>
          </p:spPr>
          <p:txBody>
            <a:bodyPr/>
            <a:lstStyle/>
            <a:p/>
          </p:txBody>
        </p:sp>
        <p:sp>
          <p:nvSpPr>
            <p:cNvPr id="71" name="rc71"/>
            <p:cNvSpPr/>
            <p:nvPr/>
          </p:nvSpPr>
          <p:spPr>
            <a:xfrm>
              <a:off x="4493063" y="3536272"/>
              <a:ext cx="203168" cy="34468"/>
            </a:xfrm>
            <a:prstGeom prst="rect">
              <a:avLst/>
            </a:prstGeom>
            <a:solidFill>
              <a:srgbClr val="0058AB">
                <a:alpha val="100000"/>
              </a:srgbClr>
            </a:solidFill>
          </p:spPr>
          <p:txBody>
            <a:bodyPr/>
            <a:lstStyle/>
            <a:p/>
          </p:txBody>
        </p:sp>
        <p:sp>
          <p:nvSpPr>
            <p:cNvPr id="72" name="rc72"/>
            <p:cNvSpPr/>
            <p:nvPr/>
          </p:nvSpPr>
          <p:spPr>
            <a:xfrm>
              <a:off x="4493063" y="3570740"/>
              <a:ext cx="203168" cy="34480"/>
            </a:xfrm>
            <a:prstGeom prst="rect">
              <a:avLst/>
            </a:prstGeom>
            <a:solidFill>
              <a:srgbClr val="1CABE2">
                <a:alpha val="100000"/>
              </a:srgbClr>
            </a:solidFill>
          </p:spPr>
          <p:txBody>
            <a:bodyPr/>
            <a:lstStyle/>
            <a:p/>
          </p:txBody>
        </p:sp>
        <p:sp>
          <p:nvSpPr>
            <p:cNvPr id="73" name="rc73"/>
            <p:cNvSpPr/>
            <p:nvPr/>
          </p:nvSpPr>
          <p:spPr>
            <a:xfrm>
              <a:off x="4718806" y="3620698"/>
              <a:ext cx="203168" cy="1064689"/>
            </a:xfrm>
            <a:prstGeom prst="rect">
              <a:avLst/>
            </a:prstGeom>
            <a:solidFill>
              <a:srgbClr val="80BD41">
                <a:alpha val="100000"/>
              </a:srgbClr>
            </a:solidFill>
          </p:spPr>
          <p:txBody>
            <a:bodyPr/>
            <a:lstStyle/>
            <a:p/>
          </p:txBody>
        </p:sp>
        <p:sp>
          <p:nvSpPr>
            <p:cNvPr id="74" name="rc74"/>
            <p:cNvSpPr/>
            <p:nvPr/>
          </p:nvSpPr>
          <p:spPr>
            <a:xfrm>
              <a:off x="4718806" y="3564657"/>
              <a:ext cx="203168" cy="22411"/>
            </a:xfrm>
            <a:prstGeom prst="rect">
              <a:avLst/>
            </a:prstGeom>
            <a:solidFill>
              <a:srgbClr val="0058AB">
                <a:alpha val="100000"/>
              </a:srgbClr>
            </a:solidFill>
          </p:spPr>
          <p:txBody>
            <a:bodyPr/>
            <a:lstStyle/>
            <a:p/>
          </p:txBody>
        </p:sp>
        <p:sp>
          <p:nvSpPr>
            <p:cNvPr id="75" name="rc75"/>
            <p:cNvSpPr/>
            <p:nvPr/>
          </p:nvSpPr>
          <p:spPr>
            <a:xfrm>
              <a:off x="4718806" y="3587068"/>
              <a:ext cx="203168" cy="33629"/>
            </a:xfrm>
            <a:prstGeom prst="rect">
              <a:avLst/>
            </a:prstGeom>
            <a:solidFill>
              <a:srgbClr val="1CABE2">
                <a:alpha val="100000"/>
              </a:srgbClr>
            </a:solidFill>
          </p:spPr>
          <p:txBody>
            <a:bodyPr/>
            <a:lstStyle/>
            <a:p/>
          </p:txBody>
        </p:sp>
        <p:sp>
          <p:nvSpPr>
            <p:cNvPr id="76" name="rc76"/>
            <p:cNvSpPr/>
            <p:nvPr/>
          </p:nvSpPr>
          <p:spPr>
            <a:xfrm>
              <a:off x="4944548" y="3629616"/>
              <a:ext cx="203168" cy="1055770"/>
            </a:xfrm>
            <a:prstGeom prst="rect">
              <a:avLst/>
            </a:prstGeom>
            <a:solidFill>
              <a:srgbClr val="80BD41">
                <a:alpha val="100000"/>
              </a:srgbClr>
            </a:solidFill>
          </p:spPr>
          <p:txBody>
            <a:bodyPr/>
            <a:lstStyle/>
            <a:p/>
          </p:txBody>
        </p:sp>
        <p:sp>
          <p:nvSpPr>
            <p:cNvPr id="77" name="rc77"/>
            <p:cNvSpPr/>
            <p:nvPr/>
          </p:nvSpPr>
          <p:spPr>
            <a:xfrm>
              <a:off x="4944548" y="3574050"/>
              <a:ext cx="203168" cy="33337"/>
            </a:xfrm>
            <a:prstGeom prst="rect">
              <a:avLst/>
            </a:prstGeom>
            <a:solidFill>
              <a:srgbClr val="0058AB">
                <a:alpha val="100000"/>
              </a:srgbClr>
            </a:solidFill>
          </p:spPr>
          <p:txBody>
            <a:bodyPr/>
            <a:lstStyle/>
            <a:p/>
          </p:txBody>
        </p:sp>
        <p:sp>
          <p:nvSpPr>
            <p:cNvPr id="78" name="rc78"/>
            <p:cNvSpPr/>
            <p:nvPr/>
          </p:nvSpPr>
          <p:spPr>
            <a:xfrm>
              <a:off x="4944548" y="3607387"/>
              <a:ext cx="203168" cy="22228"/>
            </a:xfrm>
            <a:prstGeom prst="rect">
              <a:avLst/>
            </a:prstGeom>
            <a:solidFill>
              <a:srgbClr val="1CABE2">
                <a:alpha val="100000"/>
              </a:srgbClr>
            </a:solidFill>
          </p:spPr>
          <p:txBody>
            <a:bodyPr/>
            <a:lstStyle/>
            <a:p/>
          </p:txBody>
        </p:sp>
        <p:sp>
          <p:nvSpPr>
            <p:cNvPr id="79" name="rc79"/>
            <p:cNvSpPr/>
            <p:nvPr/>
          </p:nvSpPr>
          <p:spPr>
            <a:xfrm>
              <a:off x="5170291" y="3639325"/>
              <a:ext cx="203168" cy="1046061"/>
            </a:xfrm>
            <a:prstGeom prst="rect">
              <a:avLst/>
            </a:prstGeom>
            <a:solidFill>
              <a:srgbClr val="80BD41">
                <a:alpha val="100000"/>
              </a:srgbClr>
            </a:solidFill>
          </p:spPr>
          <p:txBody>
            <a:bodyPr/>
            <a:lstStyle/>
            <a:p/>
          </p:txBody>
        </p:sp>
        <p:sp>
          <p:nvSpPr>
            <p:cNvPr id="80" name="rc80"/>
            <p:cNvSpPr/>
            <p:nvPr/>
          </p:nvSpPr>
          <p:spPr>
            <a:xfrm>
              <a:off x="5170291" y="3584270"/>
              <a:ext cx="203168" cy="33033"/>
            </a:xfrm>
            <a:prstGeom prst="rect">
              <a:avLst/>
            </a:prstGeom>
            <a:solidFill>
              <a:srgbClr val="0058AB">
                <a:alpha val="100000"/>
              </a:srgbClr>
            </a:solidFill>
          </p:spPr>
          <p:txBody>
            <a:bodyPr/>
            <a:lstStyle/>
            <a:p/>
          </p:txBody>
        </p:sp>
        <p:sp>
          <p:nvSpPr>
            <p:cNvPr id="81" name="rc81"/>
            <p:cNvSpPr/>
            <p:nvPr/>
          </p:nvSpPr>
          <p:spPr>
            <a:xfrm>
              <a:off x="5170291" y="3617303"/>
              <a:ext cx="203168" cy="22022"/>
            </a:xfrm>
            <a:prstGeom prst="rect">
              <a:avLst/>
            </a:prstGeom>
            <a:solidFill>
              <a:srgbClr val="1CABE2">
                <a:alpha val="100000"/>
              </a:srgbClr>
            </a:solidFill>
          </p:spPr>
          <p:txBody>
            <a:bodyPr/>
            <a:lstStyle/>
            <a:p/>
          </p:txBody>
        </p:sp>
        <p:sp>
          <p:nvSpPr>
            <p:cNvPr id="82" name="rc82"/>
            <p:cNvSpPr/>
            <p:nvPr/>
          </p:nvSpPr>
          <p:spPr>
            <a:xfrm>
              <a:off x="5396033" y="3637269"/>
              <a:ext cx="203168" cy="1048117"/>
            </a:xfrm>
            <a:prstGeom prst="rect">
              <a:avLst/>
            </a:prstGeom>
            <a:solidFill>
              <a:srgbClr val="80BD41">
                <a:alpha val="100000"/>
              </a:srgbClr>
            </a:solidFill>
          </p:spPr>
          <p:txBody>
            <a:bodyPr/>
            <a:lstStyle/>
            <a:p/>
          </p:txBody>
        </p:sp>
        <p:sp>
          <p:nvSpPr>
            <p:cNvPr id="83" name="rc83"/>
            <p:cNvSpPr/>
            <p:nvPr/>
          </p:nvSpPr>
          <p:spPr>
            <a:xfrm>
              <a:off x="5396033" y="3582104"/>
              <a:ext cx="203168" cy="33093"/>
            </a:xfrm>
            <a:prstGeom prst="rect">
              <a:avLst/>
            </a:prstGeom>
            <a:solidFill>
              <a:srgbClr val="0058AB">
                <a:alpha val="100000"/>
              </a:srgbClr>
            </a:solidFill>
          </p:spPr>
          <p:txBody>
            <a:bodyPr/>
            <a:lstStyle/>
            <a:p/>
          </p:txBody>
        </p:sp>
        <p:sp>
          <p:nvSpPr>
            <p:cNvPr id="84" name="rc84"/>
            <p:cNvSpPr/>
            <p:nvPr/>
          </p:nvSpPr>
          <p:spPr>
            <a:xfrm>
              <a:off x="5396033" y="3615198"/>
              <a:ext cx="203168" cy="22070"/>
            </a:xfrm>
            <a:prstGeom prst="rect">
              <a:avLst/>
            </a:prstGeom>
            <a:solidFill>
              <a:srgbClr val="1CABE2">
                <a:alpha val="100000"/>
              </a:srgbClr>
            </a:solidFill>
          </p:spPr>
          <p:txBody>
            <a:bodyPr/>
            <a:lstStyle/>
            <a:p/>
          </p:txBody>
        </p:sp>
        <p:sp>
          <p:nvSpPr>
            <p:cNvPr id="85" name="rc85"/>
            <p:cNvSpPr/>
            <p:nvPr/>
          </p:nvSpPr>
          <p:spPr>
            <a:xfrm>
              <a:off x="5621775" y="3623727"/>
              <a:ext cx="203168" cy="1061659"/>
            </a:xfrm>
            <a:prstGeom prst="rect">
              <a:avLst/>
            </a:prstGeom>
            <a:solidFill>
              <a:srgbClr val="80BD41">
                <a:alpha val="100000"/>
              </a:srgbClr>
            </a:solidFill>
          </p:spPr>
          <p:txBody>
            <a:bodyPr/>
            <a:lstStyle/>
            <a:p/>
          </p:txBody>
        </p:sp>
        <p:sp>
          <p:nvSpPr>
            <p:cNvPr id="86" name="rc86"/>
            <p:cNvSpPr/>
            <p:nvPr/>
          </p:nvSpPr>
          <p:spPr>
            <a:xfrm>
              <a:off x="5621775" y="3567845"/>
              <a:ext cx="203168" cy="33531"/>
            </a:xfrm>
            <a:prstGeom prst="rect">
              <a:avLst/>
            </a:prstGeom>
            <a:solidFill>
              <a:srgbClr val="0058AB">
                <a:alpha val="100000"/>
              </a:srgbClr>
            </a:solidFill>
          </p:spPr>
          <p:txBody>
            <a:bodyPr/>
            <a:lstStyle/>
            <a:p/>
          </p:txBody>
        </p:sp>
        <p:sp>
          <p:nvSpPr>
            <p:cNvPr id="87" name="rc87"/>
            <p:cNvSpPr/>
            <p:nvPr/>
          </p:nvSpPr>
          <p:spPr>
            <a:xfrm>
              <a:off x="5621775" y="3601377"/>
              <a:ext cx="203168" cy="22350"/>
            </a:xfrm>
            <a:prstGeom prst="rect">
              <a:avLst/>
            </a:prstGeom>
            <a:solidFill>
              <a:srgbClr val="1CABE2">
                <a:alpha val="100000"/>
              </a:srgbClr>
            </a:solidFill>
          </p:spPr>
          <p:txBody>
            <a:bodyPr/>
            <a:lstStyle/>
            <a:p/>
          </p:txBody>
        </p:sp>
        <p:sp>
          <p:nvSpPr>
            <p:cNvPr id="88" name="rc88"/>
            <p:cNvSpPr/>
            <p:nvPr/>
          </p:nvSpPr>
          <p:spPr>
            <a:xfrm>
              <a:off x="5847518" y="3615429"/>
              <a:ext cx="203168" cy="1069957"/>
            </a:xfrm>
            <a:prstGeom prst="rect">
              <a:avLst/>
            </a:prstGeom>
            <a:solidFill>
              <a:srgbClr val="80BD41">
                <a:alpha val="100000"/>
              </a:srgbClr>
            </a:solidFill>
          </p:spPr>
          <p:txBody>
            <a:bodyPr/>
            <a:lstStyle/>
            <a:p/>
          </p:txBody>
        </p:sp>
        <p:sp>
          <p:nvSpPr>
            <p:cNvPr id="89" name="rc89"/>
            <p:cNvSpPr/>
            <p:nvPr/>
          </p:nvSpPr>
          <p:spPr>
            <a:xfrm>
              <a:off x="5847518" y="3559121"/>
              <a:ext cx="203168" cy="33787"/>
            </a:xfrm>
            <a:prstGeom prst="rect">
              <a:avLst/>
            </a:prstGeom>
            <a:solidFill>
              <a:srgbClr val="0058AB">
                <a:alpha val="100000"/>
              </a:srgbClr>
            </a:solidFill>
          </p:spPr>
          <p:txBody>
            <a:bodyPr/>
            <a:lstStyle/>
            <a:p/>
          </p:txBody>
        </p:sp>
        <p:sp>
          <p:nvSpPr>
            <p:cNvPr id="90" name="rc90"/>
            <p:cNvSpPr/>
            <p:nvPr/>
          </p:nvSpPr>
          <p:spPr>
            <a:xfrm>
              <a:off x="5847518" y="3592908"/>
              <a:ext cx="203168" cy="22520"/>
            </a:xfrm>
            <a:prstGeom prst="rect">
              <a:avLst/>
            </a:prstGeom>
            <a:solidFill>
              <a:srgbClr val="1CABE2">
                <a:alpha val="100000"/>
              </a:srgbClr>
            </a:solidFill>
          </p:spPr>
          <p:txBody>
            <a:bodyPr/>
            <a:lstStyle/>
            <a:p/>
          </p:txBody>
        </p:sp>
        <p:sp>
          <p:nvSpPr>
            <p:cNvPr id="91" name="rc91"/>
            <p:cNvSpPr/>
            <p:nvPr/>
          </p:nvSpPr>
          <p:spPr>
            <a:xfrm>
              <a:off x="6073260" y="3597544"/>
              <a:ext cx="203168" cy="1087842"/>
            </a:xfrm>
            <a:prstGeom prst="rect">
              <a:avLst/>
            </a:prstGeom>
            <a:solidFill>
              <a:srgbClr val="80BD41">
                <a:alpha val="100000"/>
              </a:srgbClr>
            </a:solidFill>
          </p:spPr>
          <p:txBody>
            <a:bodyPr/>
            <a:lstStyle/>
            <a:p/>
          </p:txBody>
        </p:sp>
        <p:sp>
          <p:nvSpPr>
            <p:cNvPr id="92" name="rc92"/>
            <p:cNvSpPr/>
            <p:nvPr/>
          </p:nvSpPr>
          <p:spPr>
            <a:xfrm>
              <a:off x="6073260" y="3540287"/>
              <a:ext cx="203168" cy="34347"/>
            </a:xfrm>
            <a:prstGeom prst="rect">
              <a:avLst/>
            </a:prstGeom>
            <a:solidFill>
              <a:srgbClr val="0058AB">
                <a:alpha val="100000"/>
              </a:srgbClr>
            </a:solidFill>
          </p:spPr>
          <p:txBody>
            <a:bodyPr/>
            <a:lstStyle/>
            <a:p/>
          </p:txBody>
        </p:sp>
        <p:sp>
          <p:nvSpPr>
            <p:cNvPr id="93" name="rc93"/>
            <p:cNvSpPr/>
            <p:nvPr/>
          </p:nvSpPr>
          <p:spPr>
            <a:xfrm>
              <a:off x="6073260" y="3574634"/>
              <a:ext cx="203168" cy="22910"/>
            </a:xfrm>
            <a:prstGeom prst="rect">
              <a:avLst/>
            </a:prstGeom>
            <a:solidFill>
              <a:srgbClr val="1CABE2">
                <a:alpha val="100000"/>
              </a:srgbClr>
            </a:solidFill>
          </p:spPr>
          <p:txBody>
            <a:bodyPr/>
            <a:lstStyle/>
            <a:p/>
          </p:txBody>
        </p:sp>
        <p:sp>
          <p:nvSpPr>
            <p:cNvPr id="94" name="rc94"/>
            <p:cNvSpPr/>
            <p:nvPr/>
          </p:nvSpPr>
          <p:spPr>
            <a:xfrm>
              <a:off x="6299002" y="3583041"/>
              <a:ext cx="203168" cy="1102345"/>
            </a:xfrm>
            <a:prstGeom prst="rect">
              <a:avLst/>
            </a:prstGeom>
            <a:solidFill>
              <a:srgbClr val="80BD41">
                <a:alpha val="100000"/>
              </a:srgbClr>
            </a:solidFill>
          </p:spPr>
          <p:txBody>
            <a:bodyPr/>
            <a:lstStyle/>
            <a:p/>
          </p:txBody>
        </p:sp>
        <p:sp>
          <p:nvSpPr>
            <p:cNvPr id="95" name="rc95"/>
            <p:cNvSpPr/>
            <p:nvPr/>
          </p:nvSpPr>
          <p:spPr>
            <a:xfrm>
              <a:off x="6299002" y="3525017"/>
              <a:ext cx="203168" cy="34809"/>
            </a:xfrm>
            <a:prstGeom prst="rect">
              <a:avLst/>
            </a:prstGeom>
            <a:solidFill>
              <a:srgbClr val="0058AB">
                <a:alpha val="100000"/>
              </a:srgbClr>
            </a:solidFill>
          </p:spPr>
          <p:txBody>
            <a:bodyPr/>
            <a:lstStyle/>
            <a:p/>
          </p:txBody>
        </p:sp>
        <p:sp>
          <p:nvSpPr>
            <p:cNvPr id="96" name="rc96"/>
            <p:cNvSpPr/>
            <p:nvPr/>
          </p:nvSpPr>
          <p:spPr>
            <a:xfrm>
              <a:off x="6299002" y="3559827"/>
              <a:ext cx="203168" cy="23214"/>
            </a:xfrm>
            <a:prstGeom prst="rect">
              <a:avLst/>
            </a:prstGeom>
            <a:solidFill>
              <a:srgbClr val="1CABE2">
                <a:alpha val="100000"/>
              </a:srgbClr>
            </a:solidFill>
          </p:spPr>
          <p:txBody>
            <a:bodyPr/>
            <a:lstStyle/>
            <a:p/>
          </p:txBody>
        </p:sp>
        <p:sp>
          <p:nvSpPr>
            <p:cNvPr id="97" name="rc97"/>
            <p:cNvSpPr/>
            <p:nvPr/>
          </p:nvSpPr>
          <p:spPr>
            <a:xfrm>
              <a:off x="6524745" y="3567699"/>
              <a:ext cx="203168" cy="1117688"/>
            </a:xfrm>
            <a:prstGeom prst="rect">
              <a:avLst/>
            </a:prstGeom>
            <a:solidFill>
              <a:srgbClr val="80BD41">
                <a:alpha val="100000"/>
              </a:srgbClr>
            </a:solidFill>
          </p:spPr>
          <p:txBody>
            <a:bodyPr/>
            <a:lstStyle/>
            <a:p/>
          </p:txBody>
        </p:sp>
        <p:sp>
          <p:nvSpPr>
            <p:cNvPr id="98" name="rc98"/>
            <p:cNvSpPr/>
            <p:nvPr/>
          </p:nvSpPr>
          <p:spPr>
            <a:xfrm>
              <a:off x="6524745" y="3508872"/>
              <a:ext cx="203168" cy="35296"/>
            </a:xfrm>
            <a:prstGeom prst="rect">
              <a:avLst/>
            </a:prstGeom>
            <a:solidFill>
              <a:srgbClr val="0058AB">
                <a:alpha val="100000"/>
              </a:srgbClr>
            </a:solidFill>
          </p:spPr>
          <p:txBody>
            <a:bodyPr/>
            <a:lstStyle/>
            <a:p/>
          </p:txBody>
        </p:sp>
        <p:sp>
          <p:nvSpPr>
            <p:cNvPr id="99" name="rc99"/>
            <p:cNvSpPr/>
            <p:nvPr/>
          </p:nvSpPr>
          <p:spPr>
            <a:xfrm>
              <a:off x="6524745" y="3544168"/>
              <a:ext cx="203168" cy="23530"/>
            </a:xfrm>
            <a:prstGeom prst="rect">
              <a:avLst/>
            </a:prstGeom>
            <a:solidFill>
              <a:srgbClr val="1CABE2">
                <a:alpha val="100000"/>
              </a:srgbClr>
            </a:solidFill>
          </p:spPr>
          <p:txBody>
            <a:bodyPr/>
            <a:lstStyle/>
            <a:p/>
          </p:txBody>
        </p:sp>
        <p:sp>
          <p:nvSpPr>
            <p:cNvPr id="100" name="rc100"/>
            <p:cNvSpPr/>
            <p:nvPr/>
          </p:nvSpPr>
          <p:spPr>
            <a:xfrm>
              <a:off x="6750487" y="3538656"/>
              <a:ext cx="203168" cy="1146730"/>
            </a:xfrm>
            <a:prstGeom prst="rect">
              <a:avLst/>
            </a:prstGeom>
            <a:solidFill>
              <a:srgbClr val="80BD41">
                <a:alpha val="100000"/>
              </a:srgbClr>
            </a:solidFill>
          </p:spPr>
          <p:txBody>
            <a:bodyPr/>
            <a:lstStyle/>
            <a:p/>
          </p:txBody>
        </p:sp>
        <p:sp>
          <p:nvSpPr>
            <p:cNvPr id="101" name="rc101"/>
            <p:cNvSpPr/>
            <p:nvPr/>
          </p:nvSpPr>
          <p:spPr>
            <a:xfrm>
              <a:off x="6750487" y="3478296"/>
              <a:ext cx="203168" cy="36208"/>
            </a:xfrm>
            <a:prstGeom prst="rect">
              <a:avLst/>
            </a:prstGeom>
            <a:solidFill>
              <a:srgbClr val="0058AB">
                <a:alpha val="100000"/>
              </a:srgbClr>
            </a:solidFill>
          </p:spPr>
          <p:txBody>
            <a:bodyPr/>
            <a:lstStyle/>
            <a:p/>
          </p:txBody>
        </p:sp>
        <p:sp>
          <p:nvSpPr>
            <p:cNvPr id="102" name="rc102"/>
            <p:cNvSpPr/>
            <p:nvPr/>
          </p:nvSpPr>
          <p:spPr>
            <a:xfrm>
              <a:off x="6750487" y="3514505"/>
              <a:ext cx="203168" cy="24151"/>
            </a:xfrm>
            <a:prstGeom prst="rect">
              <a:avLst/>
            </a:prstGeom>
            <a:solidFill>
              <a:srgbClr val="1CABE2">
                <a:alpha val="100000"/>
              </a:srgbClr>
            </a:solidFill>
          </p:spPr>
          <p:txBody>
            <a:bodyPr/>
            <a:lstStyle/>
            <a:p/>
          </p:txBody>
        </p:sp>
        <p:sp>
          <p:nvSpPr>
            <p:cNvPr id="103" name="rc103"/>
            <p:cNvSpPr/>
            <p:nvPr/>
          </p:nvSpPr>
          <p:spPr>
            <a:xfrm>
              <a:off x="6976229" y="3505781"/>
              <a:ext cx="203168" cy="1179605"/>
            </a:xfrm>
            <a:prstGeom prst="rect">
              <a:avLst/>
            </a:prstGeom>
            <a:solidFill>
              <a:srgbClr val="80BD41">
                <a:alpha val="100000"/>
              </a:srgbClr>
            </a:solidFill>
          </p:spPr>
          <p:txBody>
            <a:bodyPr/>
            <a:lstStyle/>
            <a:p/>
          </p:txBody>
        </p:sp>
        <p:sp>
          <p:nvSpPr>
            <p:cNvPr id="104" name="rc104"/>
            <p:cNvSpPr/>
            <p:nvPr/>
          </p:nvSpPr>
          <p:spPr>
            <a:xfrm>
              <a:off x="6976229" y="3456627"/>
              <a:ext cx="203168" cy="24577"/>
            </a:xfrm>
            <a:prstGeom prst="rect">
              <a:avLst/>
            </a:prstGeom>
            <a:solidFill>
              <a:srgbClr val="0058AB">
                <a:alpha val="100000"/>
              </a:srgbClr>
            </a:solidFill>
          </p:spPr>
          <p:txBody>
            <a:bodyPr/>
            <a:lstStyle/>
            <a:p/>
          </p:txBody>
        </p:sp>
        <p:sp>
          <p:nvSpPr>
            <p:cNvPr id="105" name="rc105"/>
            <p:cNvSpPr/>
            <p:nvPr/>
          </p:nvSpPr>
          <p:spPr>
            <a:xfrm>
              <a:off x="6976229" y="3481204"/>
              <a:ext cx="203168" cy="24577"/>
            </a:xfrm>
            <a:prstGeom prst="rect">
              <a:avLst/>
            </a:prstGeom>
            <a:solidFill>
              <a:srgbClr val="1CABE2">
                <a:alpha val="100000"/>
              </a:srgbClr>
            </a:solidFill>
          </p:spPr>
          <p:txBody>
            <a:bodyPr/>
            <a:lstStyle/>
            <a:p/>
          </p:txBody>
        </p:sp>
        <p:sp>
          <p:nvSpPr>
            <p:cNvPr id="106" name="rc106"/>
            <p:cNvSpPr/>
            <p:nvPr/>
          </p:nvSpPr>
          <p:spPr>
            <a:xfrm>
              <a:off x="7201972" y="3430395"/>
              <a:ext cx="203168" cy="22767"/>
            </a:xfrm>
            <a:prstGeom prst="rect">
              <a:avLst/>
            </a:prstGeom>
            <a:solidFill>
              <a:srgbClr val="F26A21">
                <a:alpha val="100000"/>
              </a:srgbClr>
            </a:solidFill>
          </p:spPr>
          <p:txBody>
            <a:bodyPr/>
            <a:lstStyle/>
            <a:p/>
          </p:txBody>
        </p:sp>
        <p:sp>
          <p:nvSpPr>
            <p:cNvPr id="107" name="rc107"/>
            <p:cNvSpPr/>
            <p:nvPr/>
          </p:nvSpPr>
          <p:spPr>
            <a:xfrm>
              <a:off x="7201972" y="3453162"/>
              <a:ext cx="203168" cy="1232224"/>
            </a:xfrm>
            <a:prstGeom prst="rect">
              <a:avLst/>
            </a:prstGeom>
            <a:solidFill>
              <a:srgbClr val="FFC20E">
                <a:alpha val="100000"/>
              </a:srgbClr>
            </a:solidFill>
          </p:spPr>
          <p:txBody>
            <a:bodyPr/>
            <a:lstStyle/>
            <a:p/>
          </p:txBody>
        </p:sp>
        <p:sp>
          <p:nvSpPr>
            <p:cNvPr id="108" name="rc108"/>
            <p:cNvSpPr/>
            <p:nvPr/>
          </p:nvSpPr>
          <p:spPr>
            <a:xfrm>
              <a:off x="7427714" y="3407984"/>
              <a:ext cx="203168" cy="21090"/>
            </a:xfrm>
            <a:prstGeom prst="rect">
              <a:avLst/>
            </a:prstGeom>
            <a:solidFill>
              <a:srgbClr val="F26A21">
                <a:alpha val="100000"/>
              </a:srgbClr>
            </a:solidFill>
          </p:spPr>
          <p:txBody>
            <a:bodyPr/>
            <a:lstStyle/>
            <a:p/>
          </p:txBody>
        </p:sp>
        <p:sp>
          <p:nvSpPr>
            <p:cNvPr id="109" name="rc109"/>
            <p:cNvSpPr/>
            <p:nvPr/>
          </p:nvSpPr>
          <p:spPr>
            <a:xfrm>
              <a:off x="7427714" y="3429074"/>
              <a:ext cx="203168" cy="1256312"/>
            </a:xfrm>
            <a:prstGeom prst="rect">
              <a:avLst/>
            </a:prstGeom>
            <a:solidFill>
              <a:srgbClr val="FFC20E">
                <a:alpha val="100000"/>
              </a:srgbClr>
            </a:solidFill>
          </p:spPr>
          <p:txBody>
            <a:bodyPr/>
            <a:lstStyle/>
            <a:p/>
          </p:txBody>
        </p:sp>
        <p:sp>
          <p:nvSpPr>
            <p:cNvPr id="110" name="rc110"/>
            <p:cNvSpPr/>
            <p:nvPr/>
          </p:nvSpPr>
          <p:spPr>
            <a:xfrm>
              <a:off x="7653457" y="3386241"/>
              <a:ext cx="203168" cy="19537"/>
            </a:xfrm>
            <a:prstGeom prst="rect">
              <a:avLst/>
            </a:prstGeom>
            <a:solidFill>
              <a:srgbClr val="F26A21">
                <a:alpha val="100000"/>
              </a:srgbClr>
            </a:solidFill>
          </p:spPr>
          <p:txBody>
            <a:bodyPr/>
            <a:lstStyle/>
            <a:p/>
          </p:txBody>
        </p:sp>
        <p:sp>
          <p:nvSpPr>
            <p:cNvPr id="111" name="rc111"/>
            <p:cNvSpPr/>
            <p:nvPr/>
          </p:nvSpPr>
          <p:spPr>
            <a:xfrm>
              <a:off x="7653457" y="3405779"/>
              <a:ext cx="203168" cy="1279607"/>
            </a:xfrm>
            <a:prstGeom prst="rect">
              <a:avLst/>
            </a:prstGeom>
            <a:solidFill>
              <a:srgbClr val="FFC20E">
                <a:alpha val="100000"/>
              </a:srgbClr>
            </a:solidFill>
          </p:spPr>
          <p:txBody>
            <a:bodyPr/>
            <a:lstStyle/>
            <a:p/>
          </p:txBody>
        </p:sp>
        <p:sp>
          <p:nvSpPr>
            <p:cNvPr id="112" name="rc112"/>
            <p:cNvSpPr/>
            <p:nvPr/>
          </p:nvSpPr>
          <p:spPr>
            <a:xfrm>
              <a:off x="7879199" y="3365631"/>
              <a:ext cx="203168" cy="18098"/>
            </a:xfrm>
            <a:prstGeom prst="rect">
              <a:avLst/>
            </a:prstGeom>
            <a:solidFill>
              <a:srgbClr val="F26A21">
                <a:alpha val="100000"/>
              </a:srgbClr>
            </a:solidFill>
          </p:spPr>
          <p:txBody>
            <a:bodyPr/>
            <a:lstStyle/>
            <a:p/>
          </p:txBody>
        </p:sp>
        <p:sp>
          <p:nvSpPr>
            <p:cNvPr id="113" name="rc113"/>
            <p:cNvSpPr/>
            <p:nvPr/>
          </p:nvSpPr>
          <p:spPr>
            <a:xfrm>
              <a:off x="7879199" y="3383730"/>
              <a:ext cx="203168" cy="1301657"/>
            </a:xfrm>
            <a:prstGeom prst="rect">
              <a:avLst/>
            </a:prstGeom>
            <a:solidFill>
              <a:srgbClr val="FFC20E">
                <a:alpha val="100000"/>
              </a:srgbClr>
            </a:solidFill>
          </p:spPr>
          <p:txBody>
            <a:bodyPr/>
            <a:lstStyle/>
            <a:p/>
          </p:txBody>
        </p:sp>
        <p:sp>
          <p:nvSpPr>
            <p:cNvPr id="114" name="rc114"/>
            <p:cNvSpPr/>
            <p:nvPr/>
          </p:nvSpPr>
          <p:spPr>
            <a:xfrm>
              <a:off x="8104941" y="3348244"/>
              <a:ext cx="203168" cy="16765"/>
            </a:xfrm>
            <a:prstGeom prst="rect">
              <a:avLst/>
            </a:prstGeom>
            <a:solidFill>
              <a:srgbClr val="F26A21">
                <a:alpha val="100000"/>
              </a:srgbClr>
            </a:solidFill>
          </p:spPr>
          <p:txBody>
            <a:bodyPr/>
            <a:lstStyle/>
            <a:p/>
          </p:txBody>
        </p:sp>
        <p:sp>
          <p:nvSpPr>
            <p:cNvPr id="115" name="rc115"/>
            <p:cNvSpPr/>
            <p:nvPr/>
          </p:nvSpPr>
          <p:spPr>
            <a:xfrm>
              <a:off x="8104941" y="3365010"/>
              <a:ext cx="203168" cy="1320376"/>
            </a:xfrm>
            <a:prstGeom prst="rect">
              <a:avLst/>
            </a:prstGeom>
            <a:solidFill>
              <a:srgbClr val="FFC20E">
                <a:alpha val="100000"/>
              </a:srgbClr>
            </a:solidFill>
          </p:spPr>
          <p:txBody>
            <a:bodyPr/>
            <a:lstStyle/>
            <a:p/>
          </p:txBody>
        </p:sp>
        <p:sp>
          <p:nvSpPr>
            <p:cNvPr id="116" name="pl116"/>
            <p:cNvSpPr/>
            <p:nvPr/>
          </p:nvSpPr>
          <p:spPr>
            <a:xfrm>
              <a:off x="1434255" y="2071041"/>
              <a:ext cx="5643558" cy="290482"/>
            </a:xfrm>
            <a:custGeom>
              <a:avLst/>
              <a:pathLst>
                <a:path w="5643558" h="290482">
                  <a:moveTo>
                    <a:pt x="0" y="290482"/>
                  </a:moveTo>
                  <a:lnTo>
                    <a:pt x="225742" y="211260"/>
                  </a:lnTo>
                  <a:lnTo>
                    <a:pt x="451484" y="132037"/>
                  </a:lnTo>
                  <a:lnTo>
                    <a:pt x="677227" y="52815"/>
                  </a:lnTo>
                  <a:lnTo>
                    <a:pt x="902969" y="0"/>
                  </a:lnTo>
                  <a:lnTo>
                    <a:pt x="1128711" y="0"/>
                  </a:lnTo>
                  <a:lnTo>
                    <a:pt x="1354454" y="26407"/>
                  </a:lnTo>
                  <a:lnTo>
                    <a:pt x="1580196" y="26407"/>
                  </a:lnTo>
                  <a:lnTo>
                    <a:pt x="1805938" y="52815"/>
                  </a:lnTo>
                  <a:lnTo>
                    <a:pt x="2031681" y="52815"/>
                  </a:lnTo>
                  <a:lnTo>
                    <a:pt x="2257423" y="52815"/>
                  </a:lnTo>
                  <a:lnTo>
                    <a:pt x="2483165" y="52815"/>
                  </a:lnTo>
                  <a:lnTo>
                    <a:pt x="2708908" y="52815"/>
                  </a:lnTo>
                  <a:lnTo>
                    <a:pt x="2934650" y="52815"/>
                  </a:lnTo>
                  <a:lnTo>
                    <a:pt x="3160393" y="52815"/>
                  </a:lnTo>
                  <a:lnTo>
                    <a:pt x="3386135" y="26407"/>
                  </a:lnTo>
                  <a:lnTo>
                    <a:pt x="3611877" y="52815"/>
                  </a:lnTo>
                  <a:lnTo>
                    <a:pt x="3837620" y="52815"/>
                  </a:lnTo>
                  <a:lnTo>
                    <a:pt x="4063362" y="52815"/>
                  </a:lnTo>
                  <a:lnTo>
                    <a:pt x="4289104" y="52815"/>
                  </a:lnTo>
                  <a:lnTo>
                    <a:pt x="4514847" y="52815"/>
                  </a:lnTo>
                  <a:lnTo>
                    <a:pt x="4740589" y="52815"/>
                  </a:lnTo>
                  <a:lnTo>
                    <a:pt x="4966331" y="52815"/>
                  </a:lnTo>
                  <a:lnTo>
                    <a:pt x="5192074" y="52815"/>
                  </a:lnTo>
                  <a:lnTo>
                    <a:pt x="5417816" y="52815"/>
                  </a:lnTo>
                  <a:lnTo>
                    <a:pt x="5643558" y="26407"/>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2097449"/>
              <a:ext cx="5643558" cy="448927"/>
            </a:xfrm>
            <a:custGeom>
              <a:avLst/>
              <a:pathLst>
                <a:path w="5643558" h="448927">
                  <a:moveTo>
                    <a:pt x="0" y="448927"/>
                  </a:moveTo>
                  <a:lnTo>
                    <a:pt x="225742" y="316890"/>
                  </a:lnTo>
                  <a:lnTo>
                    <a:pt x="451484" y="211260"/>
                  </a:lnTo>
                  <a:lnTo>
                    <a:pt x="677227" y="132037"/>
                  </a:lnTo>
                  <a:lnTo>
                    <a:pt x="902969" y="0"/>
                  </a:lnTo>
                  <a:lnTo>
                    <a:pt x="1128711" y="52815"/>
                  </a:lnTo>
                  <a:lnTo>
                    <a:pt x="1354454" y="105630"/>
                  </a:lnTo>
                  <a:lnTo>
                    <a:pt x="1580196" y="79222"/>
                  </a:lnTo>
                  <a:lnTo>
                    <a:pt x="1805938" y="79222"/>
                  </a:lnTo>
                  <a:lnTo>
                    <a:pt x="2031681" y="79222"/>
                  </a:lnTo>
                  <a:lnTo>
                    <a:pt x="2257423" y="79222"/>
                  </a:lnTo>
                  <a:lnTo>
                    <a:pt x="2483165" y="105630"/>
                  </a:lnTo>
                  <a:lnTo>
                    <a:pt x="2708908" y="105630"/>
                  </a:lnTo>
                  <a:lnTo>
                    <a:pt x="2934650" y="105630"/>
                  </a:lnTo>
                  <a:lnTo>
                    <a:pt x="3160393" y="105630"/>
                  </a:lnTo>
                  <a:lnTo>
                    <a:pt x="3386135" y="79222"/>
                  </a:lnTo>
                  <a:lnTo>
                    <a:pt x="3611877" y="79222"/>
                  </a:lnTo>
                  <a:lnTo>
                    <a:pt x="3837620" y="79222"/>
                  </a:lnTo>
                  <a:lnTo>
                    <a:pt x="4063362" y="79222"/>
                  </a:lnTo>
                  <a:lnTo>
                    <a:pt x="4289104" y="79222"/>
                  </a:lnTo>
                  <a:lnTo>
                    <a:pt x="4514847" y="79222"/>
                  </a:lnTo>
                  <a:lnTo>
                    <a:pt x="4740589" y="79222"/>
                  </a:lnTo>
                  <a:lnTo>
                    <a:pt x="4966331" y="79222"/>
                  </a:lnTo>
                  <a:lnTo>
                    <a:pt x="5192074" y="79222"/>
                  </a:lnTo>
                  <a:lnTo>
                    <a:pt x="5417816" y="79222"/>
                  </a:lnTo>
                  <a:lnTo>
                    <a:pt x="5643558" y="52815"/>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21573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362335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475206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5655031"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588077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10651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33225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55800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7009485"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9" name="tx129"/>
            <p:cNvSpPr/>
            <p:nvPr/>
          </p:nvSpPr>
          <p:spPr>
            <a:xfrm>
              <a:off x="1365926" y="2614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0" name="tx130"/>
            <p:cNvSpPr/>
            <p:nvPr/>
          </p:nvSpPr>
          <p:spPr>
            <a:xfrm>
              <a:off x="2494638"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362335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4752062"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5655031"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588077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5" name="tx135"/>
            <p:cNvSpPr/>
            <p:nvPr/>
          </p:nvSpPr>
          <p:spPr>
            <a:xfrm>
              <a:off x="6106516"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332258"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6558000"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8" name="tx138"/>
            <p:cNvSpPr/>
            <p:nvPr/>
          </p:nvSpPr>
          <p:spPr>
            <a:xfrm>
              <a:off x="6783743"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9" name="tx139"/>
            <p:cNvSpPr/>
            <p:nvPr/>
          </p:nvSpPr>
          <p:spPr>
            <a:xfrm>
              <a:off x="7009485"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40" name="tx140"/>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71671" y="401961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2" name="tx142"/>
            <p:cNvSpPr/>
            <p:nvPr/>
          </p:nvSpPr>
          <p:spPr>
            <a:xfrm>
              <a:off x="508103" y="341126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3" name="tx143"/>
            <p:cNvSpPr/>
            <p:nvPr/>
          </p:nvSpPr>
          <p:spPr>
            <a:xfrm>
              <a:off x="508103" y="280292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4" name="tx144"/>
            <p:cNvSpPr/>
            <p:nvPr/>
          </p:nvSpPr>
          <p:spPr>
            <a:xfrm>
              <a:off x="508103" y="21945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15824" y="5522891"/>
              <a:ext cx="201455" cy="201456"/>
            </a:xfrm>
            <a:prstGeom prst="rect">
              <a:avLst/>
            </a:prstGeom>
            <a:solidFill>
              <a:srgbClr val="80BD41">
                <a:alpha val="100000"/>
              </a:srgbClr>
            </a:solidFill>
          </p:spPr>
          <p:txBody>
            <a:bodyPr/>
            <a:lstStyle/>
            <a:p/>
          </p:txBody>
        </p:sp>
        <p:sp>
          <p:nvSpPr>
            <p:cNvPr id="167" name="rc167"/>
            <p:cNvSpPr/>
            <p:nvPr/>
          </p:nvSpPr>
          <p:spPr>
            <a:xfrm>
              <a:off x="2617773" y="5522891"/>
              <a:ext cx="201456" cy="201456"/>
            </a:xfrm>
            <a:prstGeom prst="rect">
              <a:avLst/>
            </a:prstGeom>
            <a:solidFill>
              <a:srgbClr val="1CABE2">
                <a:alpha val="100000"/>
              </a:srgbClr>
            </a:solidFill>
          </p:spPr>
          <p:txBody>
            <a:bodyPr/>
            <a:lstStyle/>
            <a:p/>
          </p:txBody>
        </p:sp>
        <p:sp>
          <p:nvSpPr>
            <p:cNvPr id="168" name="rc168"/>
            <p:cNvSpPr/>
            <p:nvPr/>
          </p:nvSpPr>
          <p:spPr>
            <a:xfrm>
              <a:off x="3690596" y="5522891"/>
              <a:ext cx="201456" cy="201456"/>
            </a:xfrm>
            <a:prstGeom prst="rect">
              <a:avLst/>
            </a:prstGeom>
            <a:solidFill>
              <a:srgbClr val="0058AB">
                <a:alpha val="100000"/>
              </a:srgbClr>
            </a:solidFill>
          </p:spPr>
          <p:txBody>
            <a:bodyPr/>
            <a:lstStyle/>
            <a:p/>
          </p:txBody>
        </p:sp>
        <p:sp>
          <p:nvSpPr>
            <p:cNvPr id="169" name="rc169"/>
            <p:cNvSpPr/>
            <p:nvPr/>
          </p:nvSpPr>
          <p:spPr>
            <a:xfrm>
              <a:off x="4685930" y="5522891"/>
              <a:ext cx="201456" cy="201456"/>
            </a:xfrm>
            <a:prstGeom prst="rect">
              <a:avLst/>
            </a:prstGeom>
            <a:solidFill>
              <a:srgbClr val="FFC20E">
                <a:alpha val="100000"/>
              </a:srgbClr>
            </a:solidFill>
          </p:spPr>
          <p:txBody>
            <a:bodyPr/>
            <a:lstStyle/>
            <a:p/>
          </p:txBody>
        </p:sp>
        <p:sp>
          <p:nvSpPr>
            <p:cNvPr id="170" name="rc170"/>
            <p:cNvSpPr/>
            <p:nvPr/>
          </p:nvSpPr>
          <p:spPr>
            <a:xfrm>
              <a:off x="6590063" y="5522891"/>
              <a:ext cx="201456" cy="201456"/>
            </a:xfrm>
            <a:prstGeom prst="rect">
              <a:avLst/>
            </a:prstGeom>
            <a:solidFill>
              <a:srgbClr val="F26A21">
                <a:alpha val="100000"/>
              </a:srgbClr>
            </a:solidFill>
          </p:spPr>
          <p:txBody>
            <a:bodyPr/>
            <a:lstStyle/>
            <a:p/>
          </p:txBody>
        </p:sp>
        <p:sp>
          <p:nvSpPr>
            <p:cNvPr id="171" name="tx171"/>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83899" y="1513317"/>
              <a:ext cx="41658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Eritrea</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Eritrea is projected to have a  small increase (&lt;10,000) in the number of surviving infants by 2030. Therefore, to achieve the IA2030 ZD target, more (~1.86%) children need to be vaccinated with DTP1 each year.</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small increase in surviving infants.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62911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8612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94313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10014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20762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36463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52164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67865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90970" y="1757558"/>
              <a:ext cx="215906" cy="3293053"/>
            </a:xfrm>
            <a:prstGeom prst="rect">
              <a:avLst/>
            </a:prstGeom>
            <a:solidFill>
              <a:srgbClr val="0058AB">
                <a:alpha val="100000"/>
              </a:srgbClr>
            </a:solidFill>
          </p:spPr>
          <p:txBody>
            <a:bodyPr/>
            <a:lstStyle/>
            <a:p/>
          </p:txBody>
        </p:sp>
        <p:sp>
          <p:nvSpPr>
            <p:cNvPr id="42" name="rc42"/>
            <p:cNvSpPr/>
            <p:nvPr/>
          </p:nvSpPr>
          <p:spPr>
            <a:xfrm>
              <a:off x="1530867" y="2610663"/>
              <a:ext cx="215906" cy="2439948"/>
            </a:xfrm>
            <a:prstGeom prst="rect">
              <a:avLst/>
            </a:prstGeom>
            <a:solidFill>
              <a:srgbClr val="0058AB">
                <a:alpha val="100000"/>
              </a:srgbClr>
            </a:solidFill>
          </p:spPr>
          <p:txBody>
            <a:bodyPr/>
            <a:lstStyle/>
            <a:p/>
          </p:txBody>
        </p:sp>
        <p:sp>
          <p:nvSpPr>
            <p:cNvPr id="43" name="rc43"/>
            <p:cNvSpPr/>
            <p:nvPr/>
          </p:nvSpPr>
          <p:spPr>
            <a:xfrm>
              <a:off x="1770763" y="3330576"/>
              <a:ext cx="215906" cy="1720035"/>
            </a:xfrm>
            <a:prstGeom prst="rect">
              <a:avLst/>
            </a:prstGeom>
            <a:solidFill>
              <a:srgbClr val="0058AB">
                <a:alpha val="100000"/>
              </a:srgbClr>
            </a:solidFill>
          </p:spPr>
          <p:txBody>
            <a:bodyPr/>
            <a:lstStyle/>
            <a:p/>
          </p:txBody>
        </p:sp>
        <p:sp>
          <p:nvSpPr>
            <p:cNvPr id="44" name="rc44"/>
            <p:cNvSpPr/>
            <p:nvPr/>
          </p:nvSpPr>
          <p:spPr>
            <a:xfrm>
              <a:off x="2010660" y="4181995"/>
              <a:ext cx="215906" cy="868616"/>
            </a:xfrm>
            <a:prstGeom prst="rect">
              <a:avLst/>
            </a:prstGeom>
            <a:solidFill>
              <a:srgbClr val="0058AB">
                <a:alpha val="100000"/>
              </a:srgbClr>
            </a:solidFill>
          </p:spPr>
          <p:txBody>
            <a:bodyPr/>
            <a:lstStyle/>
            <a:p/>
          </p:txBody>
        </p:sp>
        <p:sp>
          <p:nvSpPr>
            <p:cNvPr id="45" name="rc45"/>
            <p:cNvSpPr/>
            <p:nvPr/>
          </p:nvSpPr>
          <p:spPr>
            <a:xfrm>
              <a:off x="2250556" y="4739380"/>
              <a:ext cx="215906" cy="311231"/>
            </a:xfrm>
            <a:prstGeom prst="rect">
              <a:avLst/>
            </a:prstGeom>
            <a:solidFill>
              <a:srgbClr val="0058AB">
                <a:alpha val="100000"/>
              </a:srgbClr>
            </a:solidFill>
          </p:spPr>
          <p:txBody>
            <a:bodyPr/>
            <a:lstStyle/>
            <a:p/>
          </p:txBody>
        </p:sp>
        <p:sp>
          <p:nvSpPr>
            <p:cNvPr id="46" name="rc46"/>
            <p:cNvSpPr/>
            <p:nvPr/>
          </p:nvSpPr>
          <p:spPr>
            <a:xfrm>
              <a:off x="2490453" y="4736682"/>
              <a:ext cx="215906" cy="313929"/>
            </a:xfrm>
            <a:prstGeom prst="rect">
              <a:avLst/>
            </a:prstGeom>
            <a:solidFill>
              <a:srgbClr val="0058AB">
                <a:alpha val="100000"/>
              </a:srgbClr>
            </a:solidFill>
          </p:spPr>
          <p:txBody>
            <a:bodyPr/>
            <a:lstStyle/>
            <a:p/>
          </p:txBody>
        </p:sp>
        <p:sp>
          <p:nvSpPr>
            <p:cNvPr id="47" name="rc47"/>
            <p:cNvSpPr/>
            <p:nvPr/>
          </p:nvSpPr>
          <p:spPr>
            <a:xfrm>
              <a:off x="2730349" y="4415335"/>
              <a:ext cx="215906" cy="635276"/>
            </a:xfrm>
            <a:prstGeom prst="rect">
              <a:avLst/>
            </a:prstGeom>
            <a:solidFill>
              <a:srgbClr val="0058AB">
                <a:alpha val="100000"/>
              </a:srgbClr>
            </a:solidFill>
          </p:spPr>
          <p:txBody>
            <a:bodyPr/>
            <a:lstStyle/>
            <a:p/>
          </p:txBody>
        </p:sp>
        <p:sp>
          <p:nvSpPr>
            <p:cNvPr id="48" name="rc48"/>
            <p:cNvSpPr/>
            <p:nvPr/>
          </p:nvSpPr>
          <p:spPr>
            <a:xfrm>
              <a:off x="2970245" y="4427136"/>
              <a:ext cx="215906" cy="623474"/>
            </a:xfrm>
            <a:prstGeom prst="rect">
              <a:avLst/>
            </a:prstGeom>
            <a:solidFill>
              <a:srgbClr val="0058AB">
                <a:alpha val="100000"/>
              </a:srgbClr>
            </a:solidFill>
          </p:spPr>
          <p:txBody>
            <a:bodyPr/>
            <a:lstStyle/>
            <a:p/>
          </p:txBody>
        </p:sp>
        <p:sp>
          <p:nvSpPr>
            <p:cNvPr id="49" name="rc49"/>
            <p:cNvSpPr/>
            <p:nvPr/>
          </p:nvSpPr>
          <p:spPr>
            <a:xfrm>
              <a:off x="3210142" y="4112196"/>
              <a:ext cx="215906" cy="938415"/>
            </a:xfrm>
            <a:prstGeom prst="rect">
              <a:avLst/>
            </a:prstGeom>
            <a:solidFill>
              <a:srgbClr val="0058AB">
                <a:alpha val="100000"/>
              </a:srgbClr>
            </a:solidFill>
          </p:spPr>
          <p:txBody>
            <a:bodyPr/>
            <a:lstStyle/>
            <a:p/>
          </p:txBody>
        </p:sp>
        <p:sp>
          <p:nvSpPr>
            <p:cNvPr id="50" name="rc50"/>
            <p:cNvSpPr/>
            <p:nvPr/>
          </p:nvSpPr>
          <p:spPr>
            <a:xfrm>
              <a:off x="3450038" y="4085220"/>
              <a:ext cx="215906" cy="965391"/>
            </a:xfrm>
            <a:prstGeom prst="rect">
              <a:avLst/>
            </a:prstGeom>
            <a:solidFill>
              <a:srgbClr val="0058AB">
                <a:alpha val="100000"/>
              </a:srgbClr>
            </a:solidFill>
          </p:spPr>
          <p:txBody>
            <a:bodyPr/>
            <a:lstStyle/>
            <a:p/>
          </p:txBody>
        </p:sp>
        <p:sp>
          <p:nvSpPr>
            <p:cNvPr id="51" name="rc51"/>
            <p:cNvSpPr/>
            <p:nvPr/>
          </p:nvSpPr>
          <p:spPr>
            <a:xfrm>
              <a:off x="3689935" y="4086906"/>
              <a:ext cx="215906" cy="963705"/>
            </a:xfrm>
            <a:prstGeom prst="rect">
              <a:avLst/>
            </a:prstGeom>
            <a:solidFill>
              <a:srgbClr val="0058AB">
                <a:alpha val="100000"/>
              </a:srgbClr>
            </a:solidFill>
          </p:spPr>
          <p:txBody>
            <a:bodyPr/>
            <a:lstStyle/>
            <a:p/>
          </p:txBody>
        </p:sp>
        <p:sp>
          <p:nvSpPr>
            <p:cNvPr id="52" name="rc52"/>
            <p:cNvSpPr/>
            <p:nvPr/>
          </p:nvSpPr>
          <p:spPr>
            <a:xfrm>
              <a:off x="3929831" y="4081174"/>
              <a:ext cx="215906" cy="969437"/>
            </a:xfrm>
            <a:prstGeom prst="rect">
              <a:avLst/>
            </a:prstGeom>
            <a:solidFill>
              <a:srgbClr val="0058AB">
                <a:alpha val="100000"/>
              </a:srgbClr>
            </a:solidFill>
          </p:spPr>
          <p:txBody>
            <a:bodyPr/>
            <a:lstStyle/>
            <a:p/>
          </p:txBody>
        </p:sp>
        <p:sp>
          <p:nvSpPr>
            <p:cNvPr id="53" name="rc53"/>
            <p:cNvSpPr/>
            <p:nvPr/>
          </p:nvSpPr>
          <p:spPr>
            <a:xfrm>
              <a:off x="4169728" y="4086232"/>
              <a:ext cx="215906" cy="964379"/>
            </a:xfrm>
            <a:prstGeom prst="rect">
              <a:avLst/>
            </a:prstGeom>
            <a:solidFill>
              <a:srgbClr val="0058AB">
                <a:alpha val="100000"/>
              </a:srgbClr>
            </a:solidFill>
          </p:spPr>
          <p:txBody>
            <a:bodyPr/>
            <a:lstStyle/>
            <a:p/>
          </p:txBody>
        </p:sp>
        <p:sp>
          <p:nvSpPr>
            <p:cNvPr id="54" name="rc54"/>
            <p:cNvSpPr/>
            <p:nvPr/>
          </p:nvSpPr>
          <p:spPr>
            <a:xfrm>
              <a:off x="4409624" y="4094999"/>
              <a:ext cx="215906" cy="955612"/>
            </a:xfrm>
            <a:prstGeom prst="rect">
              <a:avLst/>
            </a:prstGeom>
            <a:solidFill>
              <a:srgbClr val="0058AB">
                <a:alpha val="100000"/>
              </a:srgbClr>
            </a:solidFill>
          </p:spPr>
          <p:txBody>
            <a:bodyPr/>
            <a:lstStyle/>
            <a:p/>
          </p:txBody>
        </p:sp>
        <p:sp>
          <p:nvSpPr>
            <p:cNvPr id="55" name="rc55"/>
            <p:cNvSpPr/>
            <p:nvPr/>
          </p:nvSpPr>
          <p:spPr>
            <a:xfrm>
              <a:off x="4649521" y="4095336"/>
              <a:ext cx="215906" cy="955275"/>
            </a:xfrm>
            <a:prstGeom prst="rect">
              <a:avLst/>
            </a:prstGeom>
            <a:solidFill>
              <a:srgbClr val="0058AB">
                <a:alpha val="100000"/>
              </a:srgbClr>
            </a:solidFill>
          </p:spPr>
          <p:txBody>
            <a:bodyPr/>
            <a:lstStyle/>
            <a:p/>
          </p:txBody>
        </p:sp>
        <p:sp>
          <p:nvSpPr>
            <p:cNvPr id="56" name="rc56"/>
            <p:cNvSpPr/>
            <p:nvPr/>
          </p:nvSpPr>
          <p:spPr>
            <a:xfrm>
              <a:off x="4889417" y="4429497"/>
              <a:ext cx="215906" cy="621114"/>
            </a:xfrm>
            <a:prstGeom prst="rect">
              <a:avLst/>
            </a:prstGeom>
            <a:solidFill>
              <a:srgbClr val="0058AB">
                <a:alpha val="100000"/>
              </a:srgbClr>
            </a:solidFill>
          </p:spPr>
          <p:txBody>
            <a:bodyPr/>
            <a:lstStyle/>
            <a:p/>
          </p:txBody>
        </p:sp>
        <p:sp>
          <p:nvSpPr>
            <p:cNvPr id="57" name="rc57"/>
            <p:cNvSpPr/>
            <p:nvPr/>
          </p:nvSpPr>
          <p:spPr>
            <a:xfrm>
              <a:off x="5129313" y="4126695"/>
              <a:ext cx="215906" cy="923916"/>
            </a:xfrm>
            <a:prstGeom prst="rect">
              <a:avLst/>
            </a:prstGeom>
            <a:solidFill>
              <a:srgbClr val="0058AB">
                <a:alpha val="100000"/>
              </a:srgbClr>
            </a:solidFill>
          </p:spPr>
          <p:txBody>
            <a:bodyPr/>
            <a:lstStyle/>
            <a:p/>
          </p:txBody>
        </p:sp>
        <p:sp>
          <p:nvSpPr>
            <p:cNvPr id="58" name="rc58"/>
            <p:cNvSpPr/>
            <p:nvPr/>
          </p:nvSpPr>
          <p:spPr>
            <a:xfrm>
              <a:off x="5369210" y="4135125"/>
              <a:ext cx="215906" cy="915486"/>
            </a:xfrm>
            <a:prstGeom prst="rect">
              <a:avLst/>
            </a:prstGeom>
            <a:solidFill>
              <a:srgbClr val="0058AB">
                <a:alpha val="100000"/>
              </a:srgbClr>
            </a:solidFill>
          </p:spPr>
          <p:txBody>
            <a:bodyPr/>
            <a:lstStyle/>
            <a:p/>
          </p:txBody>
        </p:sp>
        <p:sp>
          <p:nvSpPr>
            <p:cNvPr id="59" name="rc59"/>
            <p:cNvSpPr/>
            <p:nvPr/>
          </p:nvSpPr>
          <p:spPr>
            <a:xfrm>
              <a:off x="5609106" y="4133439"/>
              <a:ext cx="215906" cy="917172"/>
            </a:xfrm>
            <a:prstGeom prst="rect">
              <a:avLst/>
            </a:prstGeom>
            <a:solidFill>
              <a:srgbClr val="0058AB">
                <a:alpha val="100000"/>
              </a:srgbClr>
            </a:solidFill>
          </p:spPr>
          <p:txBody>
            <a:bodyPr/>
            <a:lstStyle/>
            <a:p/>
          </p:txBody>
        </p:sp>
        <p:sp>
          <p:nvSpPr>
            <p:cNvPr id="60" name="rc60"/>
            <p:cNvSpPr/>
            <p:nvPr/>
          </p:nvSpPr>
          <p:spPr>
            <a:xfrm>
              <a:off x="5849003" y="4121300"/>
              <a:ext cx="215906" cy="929311"/>
            </a:xfrm>
            <a:prstGeom prst="rect">
              <a:avLst/>
            </a:prstGeom>
            <a:solidFill>
              <a:srgbClr val="0058AB">
                <a:alpha val="100000"/>
              </a:srgbClr>
            </a:solidFill>
          </p:spPr>
          <p:txBody>
            <a:bodyPr/>
            <a:lstStyle/>
            <a:p/>
          </p:txBody>
        </p:sp>
        <p:sp>
          <p:nvSpPr>
            <p:cNvPr id="61" name="rc61"/>
            <p:cNvSpPr/>
            <p:nvPr/>
          </p:nvSpPr>
          <p:spPr>
            <a:xfrm>
              <a:off x="6088899" y="4114219"/>
              <a:ext cx="215906" cy="936392"/>
            </a:xfrm>
            <a:prstGeom prst="rect">
              <a:avLst/>
            </a:prstGeom>
            <a:solidFill>
              <a:srgbClr val="0058AB">
                <a:alpha val="100000"/>
              </a:srgbClr>
            </a:solidFill>
          </p:spPr>
          <p:txBody>
            <a:bodyPr/>
            <a:lstStyle/>
            <a:p/>
          </p:txBody>
        </p:sp>
        <p:sp>
          <p:nvSpPr>
            <p:cNvPr id="62" name="rc62"/>
            <p:cNvSpPr/>
            <p:nvPr/>
          </p:nvSpPr>
          <p:spPr>
            <a:xfrm>
              <a:off x="6328796" y="4098708"/>
              <a:ext cx="215906" cy="951903"/>
            </a:xfrm>
            <a:prstGeom prst="rect">
              <a:avLst/>
            </a:prstGeom>
            <a:solidFill>
              <a:srgbClr val="0058AB">
                <a:alpha val="100000"/>
              </a:srgbClr>
            </a:solidFill>
          </p:spPr>
          <p:txBody>
            <a:bodyPr/>
            <a:lstStyle/>
            <a:p/>
          </p:txBody>
        </p:sp>
        <p:sp>
          <p:nvSpPr>
            <p:cNvPr id="63" name="rc63"/>
            <p:cNvSpPr/>
            <p:nvPr/>
          </p:nvSpPr>
          <p:spPr>
            <a:xfrm>
              <a:off x="6568692" y="4085894"/>
              <a:ext cx="215906" cy="964716"/>
            </a:xfrm>
            <a:prstGeom prst="rect">
              <a:avLst/>
            </a:prstGeom>
            <a:solidFill>
              <a:srgbClr val="0058AB">
                <a:alpha val="100000"/>
              </a:srgbClr>
            </a:solidFill>
          </p:spPr>
          <p:txBody>
            <a:bodyPr/>
            <a:lstStyle/>
            <a:p/>
          </p:txBody>
        </p:sp>
        <p:sp>
          <p:nvSpPr>
            <p:cNvPr id="64" name="rc64"/>
            <p:cNvSpPr/>
            <p:nvPr/>
          </p:nvSpPr>
          <p:spPr>
            <a:xfrm>
              <a:off x="6808589" y="4072407"/>
              <a:ext cx="215906" cy="978204"/>
            </a:xfrm>
            <a:prstGeom prst="rect">
              <a:avLst/>
            </a:prstGeom>
            <a:solidFill>
              <a:srgbClr val="0058AB">
                <a:alpha val="100000"/>
              </a:srgbClr>
            </a:solidFill>
          </p:spPr>
          <p:txBody>
            <a:bodyPr/>
            <a:lstStyle/>
            <a:p/>
          </p:txBody>
        </p:sp>
        <p:sp>
          <p:nvSpPr>
            <p:cNvPr id="65" name="rc65"/>
            <p:cNvSpPr/>
            <p:nvPr/>
          </p:nvSpPr>
          <p:spPr>
            <a:xfrm>
              <a:off x="7048485" y="4047117"/>
              <a:ext cx="215906" cy="1003494"/>
            </a:xfrm>
            <a:prstGeom prst="rect">
              <a:avLst/>
            </a:prstGeom>
            <a:solidFill>
              <a:srgbClr val="0058AB">
                <a:alpha val="100000"/>
              </a:srgbClr>
            </a:solidFill>
          </p:spPr>
          <p:txBody>
            <a:bodyPr/>
            <a:lstStyle/>
            <a:p/>
          </p:txBody>
        </p:sp>
        <p:sp>
          <p:nvSpPr>
            <p:cNvPr id="66" name="rc66"/>
            <p:cNvSpPr/>
            <p:nvPr/>
          </p:nvSpPr>
          <p:spPr>
            <a:xfrm>
              <a:off x="7288381" y="4369476"/>
              <a:ext cx="215906" cy="681135"/>
            </a:xfrm>
            <a:prstGeom prst="rect">
              <a:avLst/>
            </a:prstGeom>
            <a:solidFill>
              <a:srgbClr val="0058AB">
                <a:alpha val="100000"/>
              </a:srgbClr>
            </a:solidFill>
          </p:spPr>
          <p:txBody>
            <a:bodyPr/>
            <a:lstStyle/>
            <a:p/>
          </p:txBody>
        </p:sp>
        <p:sp>
          <p:nvSpPr>
            <p:cNvPr id="67" name="rc67"/>
            <p:cNvSpPr/>
            <p:nvPr/>
          </p:nvSpPr>
          <p:spPr>
            <a:xfrm>
              <a:off x="8487864" y="4585956"/>
              <a:ext cx="215906" cy="464655"/>
            </a:xfrm>
            <a:prstGeom prst="rect">
              <a:avLst/>
            </a:prstGeom>
            <a:solidFill>
              <a:srgbClr val="69DBFF">
                <a:alpha val="100000"/>
              </a:srgbClr>
            </a:solidFill>
          </p:spPr>
          <p:txBody>
            <a:bodyPr/>
            <a:lstStyle/>
            <a:p/>
          </p:txBody>
        </p:sp>
        <p:sp>
          <p:nvSpPr>
            <p:cNvPr id="68" name="pl68"/>
            <p:cNvSpPr/>
            <p:nvPr/>
          </p:nvSpPr>
          <p:spPr>
            <a:xfrm>
              <a:off x="6196853" y="4121300"/>
              <a:ext cx="2398964" cy="464655"/>
            </a:xfrm>
            <a:custGeom>
              <a:avLst/>
              <a:pathLst>
                <a:path w="2398964" h="464655">
                  <a:moveTo>
                    <a:pt x="0" y="0"/>
                  </a:moveTo>
                  <a:lnTo>
                    <a:pt x="239896" y="46465"/>
                  </a:lnTo>
                  <a:lnTo>
                    <a:pt x="479792" y="92931"/>
                  </a:lnTo>
                  <a:lnTo>
                    <a:pt x="719689" y="139396"/>
                  </a:lnTo>
                  <a:lnTo>
                    <a:pt x="959585" y="185862"/>
                  </a:lnTo>
                  <a:lnTo>
                    <a:pt x="1199482" y="232327"/>
                  </a:lnTo>
                  <a:lnTo>
                    <a:pt x="1439378" y="278793"/>
                  </a:lnTo>
                  <a:lnTo>
                    <a:pt x="1679275" y="325258"/>
                  </a:lnTo>
                  <a:lnTo>
                    <a:pt x="1919171" y="371724"/>
                  </a:lnTo>
                  <a:lnTo>
                    <a:pt x="2159067" y="418190"/>
                  </a:lnTo>
                  <a:lnTo>
                    <a:pt x="2398964" y="464655"/>
                  </a:lnTo>
                </a:path>
              </a:pathLst>
            </a:custGeom>
            <a:ln w="13550" cap="flat">
              <a:solidFill>
                <a:srgbClr val="000000">
                  <a:alpha val="100000"/>
                </a:srgbClr>
              </a:solidFill>
              <a:prstDash val="solid"/>
              <a:round/>
            </a:ln>
          </p:spPr>
          <p:txBody>
            <a:bodyPr/>
            <a:lstStyle/>
            <a:p/>
          </p:txBody>
        </p:sp>
        <p:sp>
          <p:nvSpPr>
            <p:cNvPr id="69" name="pt69"/>
            <p:cNvSpPr/>
            <p:nvPr/>
          </p:nvSpPr>
          <p:spPr>
            <a:xfrm>
              <a:off x="6172027" y="40964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41429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41894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42358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42823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43288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43752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44217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44681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45146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45611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15019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2" name="tx82"/>
            <p:cNvSpPr/>
            <p:nvPr/>
          </p:nvSpPr>
          <p:spPr>
            <a:xfrm>
              <a:off x="571671" y="330720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3" name="tx83"/>
            <p:cNvSpPr/>
            <p:nvPr/>
          </p:nvSpPr>
          <p:spPr>
            <a:xfrm>
              <a:off x="571671" y="246421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4" name="tx84"/>
            <p:cNvSpPr/>
            <p:nvPr/>
          </p:nvSpPr>
          <p:spPr>
            <a:xfrm>
              <a:off x="508103" y="16212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5" name="tx85"/>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900002"/>
              <a:ext cx="201456" cy="201456"/>
            </a:xfrm>
            <a:prstGeom prst="rect">
              <a:avLst/>
            </a:prstGeom>
            <a:solidFill>
              <a:srgbClr val="0058AB">
                <a:alpha val="100000"/>
              </a:srgbClr>
            </a:solidFill>
          </p:spPr>
          <p:txBody>
            <a:bodyPr/>
            <a:lstStyle/>
            <a:p/>
          </p:txBody>
        </p:sp>
        <p:sp>
          <p:nvSpPr>
            <p:cNvPr id="115" name="rc115"/>
            <p:cNvSpPr/>
            <p:nvPr/>
          </p:nvSpPr>
          <p:spPr>
            <a:xfrm>
              <a:off x="4563470" y="5900002"/>
              <a:ext cx="201456" cy="201456"/>
            </a:xfrm>
            <a:prstGeom prst="rect">
              <a:avLst/>
            </a:prstGeom>
            <a:solidFill>
              <a:srgbClr val="69DBFF">
                <a:alpha val="100000"/>
              </a:srgbClr>
            </a:solidFill>
          </p:spPr>
          <p:txBody>
            <a:bodyPr/>
            <a:lstStyle/>
            <a:p/>
          </p:txBody>
        </p:sp>
        <p:sp>
          <p:nvSpPr>
            <p:cNvPr id="116" name="tx116"/>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047954" y="1330710"/>
              <a:ext cx="58988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Eritrea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 lower than (ie. the country had achieved)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 below the annual IA2030 goal, bringing the 2030 goal within reach if progress is sustained.</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0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19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79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39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40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799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59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56881"/>
              <a:ext cx="239888" cy="951140"/>
            </a:xfrm>
            <a:prstGeom prst="rect">
              <a:avLst/>
            </a:prstGeom>
            <a:solidFill>
              <a:srgbClr val="80BD41">
                <a:alpha val="100000"/>
              </a:srgbClr>
            </a:solidFill>
          </p:spPr>
          <p:txBody>
            <a:bodyPr/>
            <a:lstStyle/>
            <a:p/>
          </p:txBody>
        </p:sp>
        <p:sp>
          <p:nvSpPr>
            <p:cNvPr id="25" name="rc25"/>
            <p:cNvSpPr/>
            <p:nvPr/>
          </p:nvSpPr>
          <p:spPr>
            <a:xfrm>
              <a:off x="1296273" y="3227132"/>
              <a:ext cx="239888" cy="129749"/>
            </a:xfrm>
            <a:prstGeom prst="rect">
              <a:avLst/>
            </a:prstGeom>
            <a:solidFill>
              <a:srgbClr val="1CABE2">
                <a:alpha val="100000"/>
              </a:srgbClr>
            </a:solidFill>
          </p:spPr>
          <p:txBody>
            <a:bodyPr/>
            <a:lstStyle/>
            <a:p/>
          </p:txBody>
        </p:sp>
        <p:sp>
          <p:nvSpPr>
            <p:cNvPr id="26" name="rc26"/>
            <p:cNvSpPr/>
            <p:nvPr/>
          </p:nvSpPr>
          <p:spPr>
            <a:xfrm>
              <a:off x="1562816" y="3336296"/>
              <a:ext cx="239888" cy="971724"/>
            </a:xfrm>
            <a:prstGeom prst="rect">
              <a:avLst/>
            </a:prstGeom>
            <a:solidFill>
              <a:srgbClr val="80BD41">
                <a:alpha val="100000"/>
              </a:srgbClr>
            </a:solidFill>
          </p:spPr>
          <p:txBody>
            <a:bodyPr/>
            <a:lstStyle/>
            <a:p/>
          </p:txBody>
        </p:sp>
        <p:sp>
          <p:nvSpPr>
            <p:cNvPr id="27" name="rc27"/>
            <p:cNvSpPr/>
            <p:nvPr/>
          </p:nvSpPr>
          <p:spPr>
            <a:xfrm>
              <a:off x="1562816" y="3240147"/>
              <a:ext cx="239888" cy="96149"/>
            </a:xfrm>
            <a:prstGeom prst="rect">
              <a:avLst/>
            </a:prstGeom>
            <a:solidFill>
              <a:srgbClr val="1CABE2">
                <a:alpha val="100000"/>
              </a:srgbClr>
            </a:solidFill>
          </p:spPr>
          <p:txBody>
            <a:bodyPr/>
            <a:lstStyle/>
            <a:p/>
          </p:txBody>
        </p:sp>
        <p:sp>
          <p:nvSpPr>
            <p:cNvPr id="28" name="rc28"/>
            <p:cNvSpPr/>
            <p:nvPr/>
          </p:nvSpPr>
          <p:spPr>
            <a:xfrm>
              <a:off x="1829360" y="3246787"/>
              <a:ext cx="239888" cy="1061234"/>
            </a:xfrm>
            <a:prstGeom prst="rect">
              <a:avLst/>
            </a:prstGeom>
            <a:solidFill>
              <a:srgbClr val="80BD41">
                <a:alpha val="100000"/>
              </a:srgbClr>
            </a:solidFill>
          </p:spPr>
          <p:txBody>
            <a:bodyPr/>
            <a:lstStyle/>
            <a:p/>
          </p:txBody>
        </p:sp>
        <p:sp>
          <p:nvSpPr>
            <p:cNvPr id="29" name="rc29"/>
            <p:cNvSpPr/>
            <p:nvPr/>
          </p:nvSpPr>
          <p:spPr>
            <a:xfrm>
              <a:off x="1829360" y="3179057"/>
              <a:ext cx="239888" cy="67729"/>
            </a:xfrm>
            <a:prstGeom prst="rect">
              <a:avLst/>
            </a:prstGeom>
            <a:solidFill>
              <a:srgbClr val="1CABE2">
                <a:alpha val="100000"/>
              </a:srgbClr>
            </a:solidFill>
          </p:spPr>
          <p:txBody>
            <a:bodyPr/>
            <a:lstStyle/>
            <a:p/>
          </p:txBody>
        </p:sp>
        <p:sp>
          <p:nvSpPr>
            <p:cNvPr id="30" name="rc30"/>
            <p:cNvSpPr/>
            <p:nvPr/>
          </p:nvSpPr>
          <p:spPr>
            <a:xfrm>
              <a:off x="2095903" y="3201766"/>
              <a:ext cx="239888" cy="1106254"/>
            </a:xfrm>
            <a:prstGeom prst="rect">
              <a:avLst/>
            </a:prstGeom>
            <a:solidFill>
              <a:srgbClr val="80BD41">
                <a:alpha val="100000"/>
              </a:srgbClr>
            </a:solidFill>
          </p:spPr>
          <p:txBody>
            <a:bodyPr/>
            <a:lstStyle/>
            <a:p/>
          </p:txBody>
        </p:sp>
        <p:sp>
          <p:nvSpPr>
            <p:cNvPr id="31" name="rc31"/>
            <p:cNvSpPr/>
            <p:nvPr/>
          </p:nvSpPr>
          <p:spPr>
            <a:xfrm>
              <a:off x="2095903" y="3167503"/>
              <a:ext cx="239888" cy="34263"/>
            </a:xfrm>
            <a:prstGeom prst="rect">
              <a:avLst/>
            </a:prstGeom>
            <a:solidFill>
              <a:srgbClr val="1CABE2">
                <a:alpha val="100000"/>
              </a:srgbClr>
            </a:solidFill>
          </p:spPr>
          <p:txBody>
            <a:bodyPr/>
            <a:lstStyle/>
            <a:p/>
          </p:txBody>
        </p:sp>
        <p:sp>
          <p:nvSpPr>
            <p:cNvPr id="32" name="rc32"/>
            <p:cNvSpPr/>
            <p:nvPr/>
          </p:nvSpPr>
          <p:spPr>
            <a:xfrm>
              <a:off x="2362446" y="3093930"/>
              <a:ext cx="239888" cy="1214091"/>
            </a:xfrm>
            <a:prstGeom prst="rect">
              <a:avLst/>
            </a:prstGeom>
            <a:solidFill>
              <a:srgbClr val="80BD41">
                <a:alpha val="100000"/>
              </a:srgbClr>
            </a:solidFill>
          </p:spPr>
          <p:txBody>
            <a:bodyPr/>
            <a:lstStyle/>
            <a:p/>
          </p:txBody>
        </p:sp>
        <p:sp>
          <p:nvSpPr>
            <p:cNvPr id="33" name="rc33"/>
            <p:cNvSpPr/>
            <p:nvPr/>
          </p:nvSpPr>
          <p:spPr>
            <a:xfrm>
              <a:off x="2362446" y="3081712"/>
              <a:ext cx="239888" cy="12217"/>
            </a:xfrm>
            <a:prstGeom prst="rect">
              <a:avLst/>
            </a:prstGeom>
            <a:solidFill>
              <a:srgbClr val="1CABE2">
                <a:alpha val="100000"/>
              </a:srgbClr>
            </a:solidFill>
          </p:spPr>
          <p:txBody>
            <a:bodyPr/>
            <a:lstStyle/>
            <a:p/>
          </p:txBody>
        </p:sp>
        <p:sp>
          <p:nvSpPr>
            <p:cNvPr id="34" name="rc34"/>
            <p:cNvSpPr/>
            <p:nvPr/>
          </p:nvSpPr>
          <p:spPr>
            <a:xfrm>
              <a:off x="2628989" y="3084235"/>
              <a:ext cx="239888" cy="1223786"/>
            </a:xfrm>
            <a:prstGeom prst="rect">
              <a:avLst/>
            </a:prstGeom>
            <a:solidFill>
              <a:srgbClr val="80BD41">
                <a:alpha val="100000"/>
              </a:srgbClr>
            </a:solidFill>
          </p:spPr>
          <p:txBody>
            <a:bodyPr/>
            <a:lstStyle/>
            <a:p/>
          </p:txBody>
        </p:sp>
        <p:sp>
          <p:nvSpPr>
            <p:cNvPr id="35" name="rc35"/>
            <p:cNvSpPr/>
            <p:nvPr/>
          </p:nvSpPr>
          <p:spPr>
            <a:xfrm>
              <a:off x="2628989" y="3071884"/>
              <a:ext cx="239888" cy="12350"/>
            </a:xfrm>
            <a:prstGeom prst="rect">
              <a:avLst/>
            </a:prstGeom>
            <a:solidFill>
              <a:srgbClr val="1CABE2">
                <a:alpha val="100000"/>
              </a:srgbClr>
            </a:solidFill>
          </p:spPr>
          <p:txBody>
            <a:bodyPr/>
            <a:lstStyle/>
            <a:p/>
          </p:txBody>
        </p:sp>
        <p:sp>
          <p:nvSpPr>
            <p:cNvPr id="36" name="rc36"/>
            <p:cNvSpPr/>
            <p:nvPr/>
          </p:nvSpPr>
          <p:spPr>
            <a:xfrm>
              <a:off x="2895532" y="3082110"/>
              <a:ext cx="239888" cy="1225910"/>
            </a:xfrm>
            <a:prstGeom prst="rect">
              <a:avLst/>
            </a:prstGeom>
            <a:solidFill>
              <a:srgbClr val="80BD41">
                <a:alpha val="100000"/>
              </a:srgbClr>
            </a:solidFill>
          </p:spPr>
          <p:txBody>
            <a:bodyPr/>
            <a:lstStyle/>
            <a:p/>
          </p:txBody>
        </p:sp>
        <p:sp>
          <p:nvSpPr>
            <p:cNvPr id="37" name="rc37"/>
            <p:cNvSpPr/>
            <p:nvPr/>
          </p:nvSpPr>
          <p:spPr>
            <a:xfrm>
              <a:off x="2895532" y="3057143"/>
              <a:ext cx="239888" cy="24967"/>
            </a:xfrm>
            <a:prstGeom prst="rect">
              <a:avLst/>
            </a:prstGeom>
            <a:solidFill>
              <a:srgbClr val="1CABE2">
                <a:alpha val="100000"/>
              </a:srgbClr>
            </a:solidFill>
          </p:spPr>
          <p:txBody>
            <a:bodyPr/>
            <a:lstStyle/>
            <a:p/>
          </p:txBody>
        </p:sp>
        <p:sp>
          <p:nvSpPr>
            <p:cNvPr id="38" name="rc38"/>
            <p:cNvSpPr/>
            <p:nvPr/>
          </p:nvSpPr>
          <p:spPr>
            <a:xfrm>
              <a:off x="3162075" y="3104554"/>
              <a:ext cx="239888" cy="1203467"/>
            </a:xfrm>
            <a:prstGeom prst="rect">
              <a:avLst/>
            </a:prstGeom>
            <a:solidFill>
              <a:srgbClr val="80BD41">
                <a:alpha val="100000"/>
              </a:srgbClr>
            </a:solidFill>
          </p:spPr>
          <p:txBody>
            <a:bodyPr/>
            <a:lstStyle/>
            <a:p/>
          </p:txBody>
        </p:sp>
        <p:sp>
          <p:nvSpPr>
            <p:cNvPr id="39" name="rc39"/>
            <p:cNvSpPr/>
            <p:nvPr/>
          </p:nvSpPr>
          <p:spPr>
            <a:xfrm>
              <a:off x="3162075" y="3079985"/>
              <a:ext cx="239888" cy="24568"/>
            </a:xfrm>
            <a:prstGeom prst="rect">
              <a:avLst/>
            </a:prstGeom>
            <a:solidFill>
              <a:srgbClr val="1CABE2">
                <a:alpha val="100000"/>
              </a:srgbClr>
            </a:solidFill>
          </p:spPr>
          <p:txBody>
            <a:bodyPr/>
            <a:lstStyle/>
            <a:p/>
          </p:txBody>
        </p:sp>
        <p:sp>
          <p:nvSpPr>
            <p:cNvPr id="40" name="rc40"/>
            <p:cNvSpPr/>
            <p:nvPr/>
          </p:nvSpPr>
          <p:spPr>
            <a:xfrm>
              <a:off x="3428618" y="3113053"/>
              <a:ext cx="239888" cy="1194967"/>
            </a:xfrm>
            <a:prstGeom prst="rect">
              <a:avLst/>
            </a:prstGeom>
            <a:solidFill>
              <a:srgbClr val="80BD41">
                <a:alpha val="100000"/>
              </a:srgbClr>
            </a:solidFill>
          </p:spPr>
          <p:txBody>
            <a:bodyPr/>
            <a:lstStyle/>
            <a:p/>
          </p:txBody>
        </p:sp>
        <p:sp>
          <p:nvSpPr>
            <p:cNvPr id="41" name="rc41"/>
            <p:cNvSpPr/>
            <p:nvPr/>
          </p:nvSpPr>
          <p:spPr>
            <a:xfrm>
              <a:off x="3428618" y="3076134"/>
              <a:ext cx="239888" cy="36919"/>
            </a:xfrm>
            <a:prstGeom prst="rect">
              <a:avLst/>
            </a:prstGeom>
            <a:solidFill>
              <a:srgbClr val="1CABE2">
                <a:alpha val="100000"/>
              </a:srgbClr>
            </a:solidFill>
          </p:spPr>
          <p:txBody>
            <a:bodyPr/>
            <a:lstStyle/>
            <a:p/>
          </p:txBody>
        </p:sp>
        <p:sp>
          <p:nvSpPr>
            <p:cNvPr id="42" name="rc42"/>
            <p:cNvSpPr/>
            <p:nvPr/>
          </p:nvSpPr>
          <p:spPr>
            <a:xfrm>
              <a:off x="3695161" y="3078524"/>
              <a:ext cx="239888" cy="1229496"/>
            </a:xfrm>
            <a:prstGeom prst="rect">
              <a:avLst/>
            </a:prstGeom>
            <a:solidFill>
              <a:srgbClr val="80BD41">
                <a:alpha val="100000"/>
              </a:srgbClr>
            </a:solidFill>
          </p:spPr>
          <p:txBody>
            <a:bodyPr/>
            <a:lstStyle/>
            <a:p/>
          </p:txBody>
        </p:sp>
        <p:sp>
          <p:nvSpPr>
            <p:cNvPr id="43" name="rc43"/>
            <p:cNvSpPr/>
            <p:nvPr/>
          </p:nvSpPr>
          <p:spPr>
            <a:xfrm>
              <a:off x="3695161" y="3040543"/>
              <a:ext cx="239888" cy="37981"/>
            </a:xfrm>
            <a:prstGeom prst="rect">
              <a:avLst/>
            </a:prstGeom>
            <a:solidFill>
              <a:srgbClr val="1CABE2">
                <a:alpha val="100000"/>
              </a:srgbClr>
            </a:solidFill>
          </p:spPr>
          <p:txBody>
            <a:bodyPr/>
            <a:lstStyle/>
            <a:p/>
          </p:txBody>
        </p:sp>
        <p:sp>
          <p:nvSpPr>
            <p:cNvPr id="44" name="rc44"/>
            <p:cNvSpPr/>
            <p:nvPr/>
          </p:nvSpPr>
          <p:spPr>
            <a:xfrm>
              <a:off x="3961705" y="3080915"/>
              <a:ext cx="239888" cy="1227106"/>
            </a:xfrm>
            <a:prstGeom prst="rect">
              <a:avLst/>
            </a:prstGeom>
            <a:solidFill>
              <a:srgbClr val="80BD41">
                <a:alpha val="100000"/>
              </a:srgbClr>
            </a:solidFill>
          </p:spPr>
          <p:txBody>
            <a:bodyPr/>
            <a:lstStyle/>
            <a:p/>
          </p:txBody>
        </p:sp>
        <p:sp>
          <p:nvSpPr>
            <p:cNvPr id="45" name="rc45"/>
            <p:cNvSpPr/>
            <p:nvPr/>
          </p:nvSpPr>
          <p:spPr>
            <a:xfrm>
              <a:off x="3961705" y="3042933"/>
              <a:ext cx="239888" cy="37981"/>
            </a:xfrm>
            <a:prstGeom prst="rect">
              <a:avLst/>
            </a:prstGeom>
            <a:solidFill>
              <a:srgbClr val="1CABE2">
                <a:alpha val="100000"/>
              </a:srgbClr>
            </a:solidFill>
          </p:spPr>
          <p:txBody>
            <a:bodyPr/>
            <a:lstStyle/>
            <a:p/>
          </p:txBody>
        </p:sp>
        <p:sp>
          <p:nvSpPr>
            <p:cNvPr id="46" name="rc46"/>
            <p:cNvSpPr/>
            <p:nvPr/>
          </p:nvSpPr>
          <p:spPr>
            <a:xfrm>
              <a:off x="4228248" y="3073345"/>
              <a:ext cx="239888" cy="1234676"/>
            </a:xfrm>
            <a:prstGeom prst="rect">
              <a:avLst/>
            </a:prstGeom>
            <a:solidFill>
              <a:srgbClr val="80BD41">
                <a:alpha val="100000"/>
              </a:srgbClr>
            </a:solidFill>
          </p:spPr>
          <p:txBody>
            <a:bodyPr/>
            <a:lstStyle/>
            <a:p/>
          </p:txBody>
        </p:sp>
        <p:sp>
          <p:nvSpPr>
            <p:cNvPr id="47" name="rc47"/>
            <p:cNvSpPr/>
            <p:nvPr/>
          </p:nvSpPr>
          <p:spPr>
            <a:xfrm>
              <a:off x="4228248" y="3035098"/>
              <a:ext cx="239888" cy="38247"/>
            </a:xfrm>
            <a:prstGeom prst="rect">
              <a:avLst/>
            </a:prstGeom>
            <a:solidFill>
              <a:srgbClr val="1CABE2">
                <a:alpha val="100000"/>
              </a:srgbClr>
            </a:solidFill>
          </p:spPr>
          <p:txBody>
            <a:bodyPr/>
            <a:lstStyle/>
            <a:p/>
          </p:txBody>
        </p:sp>
        <p:sp>
          <p:nvSpPr>
            <p:cNvPr id="48" name="rc48"/>
            <p:cNvSpPr/>
            <p:nvPr/>
          </p:nvSpPr>
          <p:spPr>
            <a:xfrm>
              <a:off x="4494791" y="3079985"/>
              <a:ext cx="239888" cy="1228035"/>
            </a:xfrm>
            <a:prstGeom prst="rect">
              <a:avLst/>
            </a:prstGeom>
            <a:solidFill>
              <a:srgbClr val="80BD41">
                <a:alpha val="100000"/>
              </a:srgbClr>
            </a:solidFill>
          </p:spPr>
          <p:txBody>
            <a:bodyPr/>
            <a:lstStyle/>
            <a:p/>
          </p:txBody>
        </p:sp>
        <p:sp>
          <p:nvSpPr>
            <p:cNvPr id="49" name="rc49"/>
            <p:cNvSpPr/>
            <p:nvPr/>
          </p:nvSpPr>
          <p:spPr>
            <a:xfrm>
              <a:off x="4494791" y="3042003"/>
              <a:ext cx="239888" cy="37981"/>
            </a:xfrm>
            <a:prstGeom prst="rect">
              <a:avLst/>
            </a:prstGeom>
            <a:solidFill>
              <a:srgbClr val="1CABE2">
                <a:alpha val="100000"/>
              </a:srgbClr>
            </a:solidFill>
          </p:spPr>
          <p:txBody>
            <a:bodyPr/>
            <a:lstStyle/>
            <a:p/>
          </p:txBody>
        </p:sp>
        <p:sp>
          <p:nvSpPr>
            <p:cNvPr id="50" name="rc50"/>
            <p:cNvSpPr/>
            <p:nvPr/>
          </p:nvSpPr>
          <p:spPr>
            <a:xfrm>
              <a:off x="4761334" y="3091008"/>
              <a:ext cx="239888" cy="1217013"/>
            </a:xfrm>
            <a:prstGeom prst="rect">
              <a:avLst/>
            </a:prstGeom>
            <a:solidFill>
              <a:srgbClr val="80BD41">
                <a:alpha val="100000"/>
              </a:srgbClr>
            </a:solidFill>
          </p:spPr>
          <p:txBody>
            <a:bodyPr/>
            <a:lstStyle/>
            <a:p/>
          </p:txBody>
        </p:sp>
        <p:sp>
          <p:nvSpPr>
            <p:cNvPr id="51" name="rc51"/>
            <p:cNvSpPr/>
            <p:nvPr/>
          </p:nvSpPr>
          <p:spPr>
            <a:xfrm>
              <a:off x="4761334" y="3053425"/>
              <a:ext cx="239888" cy="37583"/>
            </a:xfrm>
            <a:prstGeom prst="rect">
              <a:avLst/>
            </a:prstGeom>
            <a:solidFill>
              <a:srgbClr val="1CABE2">
                <a:alpha val="100000"/>
              </a:srgbClr>
            </a:solidFill>
          </p:spPr>
          <p:txBody>
            <a:bodyPr/>
            <a:lstStyle/>
            <a:p/>
          </p:txBody>
        </p:sp>
        <p:sp>
          <p:nvSpPr>
            <p:cNvPr id="52" name="rc52"/>
            <p:cNvSpPr/>
            <p:nvPr/>
          </p:nvSpPr>
          <p:spPr>
            <a:xfrm>
              <a:off x="5027877" y="3091406"/>
              <a:ext cx="239888" cy="1216614"/>
            </a:xfrm>
            <a:prstGeom prst="rect">
              <a:avLst/>
            </a:prstGeom>
            <a:solidFill>
              <a:srgbClr val="80BD41">
                <a:alpha val="100000"/>
              </a:srgbClr>
            </a:solidFill>
          </p:spPr>
          <p:txBody>
            <a:bodyPr/>
            <a:lstStyle/>
            <a:p/>
          </p:txBody>
        </p:sp>
        <p:sp>
          <p:nvSpPr>
            <p:cNvPr id="53" name="rc53"/>
            <p:cNvSpPr/>
            <p:nvPr/>
          </p:nvSpPr>
          <p:spPr>
            <a:xfrm>
              <a:off x="5027877" y="3053823"/>
              <a:ext cx="239888" cy="37583"/>
            </a:xfrm>
            <a:prstGeom prst="rect">
              <a:avLst/>
            </a:prstGeom>
            <a:solidFill>
              <a:srgbClr val="1CABE2">
                <a:alpha val="100000"/>
              </a:srgbClr>
            </a:solidFill>
          </p:spPr>
          <p:txBody>
            <a:bodyPr/>
            <a:lstStyle/>
            <a:p/>
          </p:txBody>
        </p:sp>
        <p:sp>
          <p:nvSpPr>
            <p:cNvPr id="54" name="rc54"/>
            <p:cNvSpPr/>
            <p:nvPr/>
          </p:nvSpPr>
          <p:spPr>
            <a:xfrm>
              <a:off x="5294420" y="3109202"/>
              <a:ext cx="239888" cy="1198819"/>
            </a:xfrm>
            <a:prstGeom prst="rect">
              <a:avLst/>
            </a:prstGeom>
            <a:solidFill>
              <a:srgbClr val="80BD41">
                <a:alpha val="100000"/>
              </a:srgbClr>
            </a:solidFill>
          </p:spPr>
          <p:txBody>
            <a:bodyPr/>
            <a:lstStyle/>
            <a:p/>
          </p:txBody>
        </p:sp>
        <p:sp>
          <p:nvSpPr>
            <p:cNvPr id="55" name="rc55"/>
            <p:cNvSpPr/>
            <p:nvPr/>
          </p:nvSpPr>
          <p:spPr>
            <a:xfrm>
              <a:off x="5294420" y="3084766"/>
              <a:ext cx="239888" cy="24435"/>
            </a:xfrm>
            <a:prstGeom prst="rect">
              <a:avLst/>
            </a:prstGeom>
            <a:solidFill>
              <a:srgbClr val="1CABE2">
                <a:alpha val="100000"/>
              </a:srgbClr>
            </a:solidFill>
          </p:spPr>
          <p:txBody>
            <a:bodyPr/>
            <a:lstStyle/>
            <a:p/>
          </p:txBody>
        </p:sp>
        <p:sp>
          <p:nvSpPr>
            <p:cNvPr id="56" name="rc56"/>
            <p:cNvSpPr/>
            <p:nvPr/>
          </p:nvSpPr>
          <p:spPr>
            <a:xfrm>
              <a:off x="5560963" y="3131380"/>
              <a:ext cx="239888" cy="1176640"/>
            </a:xfrm>
            <a:prstGeom prst="rect">
              <a:avLst/>
            </a:prstGeom>
            <a:solidFill>
              <a:srgbClr val="80BD41">
                <a:alpha val="100000"/>
              </a:srgbClr>
            </a:solidFill>
          </p:spPr>
          <p:txBody>
            <a:bodyPr/>
            <a:lstStyle/>
            <a:p/>
          </p:txBody>
        </p:sp>
        <p:sp>
          <p:nvSpPr>
            <p:cNvPr id="57" name="rc57"/>
            <p:cNvSpPr/>
            <p:nvPr/>
          </p:nvSpPr>
          <p:spPr>
            <a:xfrm>
              <a:off x="5560963" y="3094992"/>
              <a:ext cx="239888" cy="36388"/>
            </a:xfrm>
            <a:prstGeom prst="rect">
              <a:avLst/>
            </a:prstGeom>
            <a:solidFill>
              <a:srgbClr val="1CABE2">
                <a:alpha val="100000"/>
              </a:srgbClr>
            </a:solidFill>
          </p:spPr>
          <p:txBody>
            <a:bodyPr/>
            <a:lstStyle/>
            <a:p/>
          </p:txBody>
        </p:sp>
        <p:sp>
          <p:nvSpPr>
            <p:cNvPr id="58" name="rc58"/>
            <p:cNvSpPr/>
            <p:nvPr/>
          </p:nvSpPr>
          <p:spPr>
            <a:xfrm>
              <a:off x="5827506" y="3142137"/>
              <a:ext cx="239888" cy="1165883"/>
            </a:xfrm>
            <a:prstGeom prst="rect">
              <a:avLst/>
            </a:prstGeom>
            <a:solidFill>
              <a:srgbClr val="80BD41">
                <a:alpha val="100000"/>
              </a:srgbClr>
            </a:solidFill>
          </p:spPr>
          <p:txBody>
            <a:bodyPr/>
            <a:lstStyle/>
            <a:p/>
          </p:txBody>
        </p:sp>
        <p:sp>
          <p:nvSpPr>
            <p:cNvPr id="59" name="rc59"/>
            <p:cNvSpPr/>
            <p:nvPr/>
          </p:nvSpPr>
          <p:spPr>
            <a:xfrm>
              <a:off x="5827506" y="3106148"/>
              <a:ext cx="239888" cy="35989"/>
            </a:xfrm>
            <a:prstGeom prst="rect">
              <a:avLst/>
            </a:prstGeom>
            <a:solidFill>
              <a:srgbClr val="1CABE2">
                <a:alpha val="100000"/>
              </a:srgbClr>
            </a:solidFill>
          </p:spPr>
          <p:txBody>
            <a:bodyPr/>
            <a:lstStyle/>
            <a:p/>
          </p:txBody>
        </p:sp>
        <p:sp>
          <p:nvSpPr>
            <p:cNvPr id="60" name="rc60"/>
            <p:cNvSpPr/>
            <p:nvPr/>
          </p:nvSpPr>
          <p:spPr>
            <a:xfrm>
              <a:off x="6094049" y="3139880"/>
              <a:ext cx="239888" cy="1168141"/>
            </a:xfrm>
            <a:prstGeom prst="rect">
              <a:avLst/>
            </a:prstGeom>
            <a:solidFill>
              <a:srgbClr val="80BD41">
                <a:alpha val="100000"/>
              </a:srgbClr>
            </a:solidFill>
          </p:spPr>
          <p:txBody>
            <a:bodyPr/>
            <a:lstStyle/>
            <a:p/>
          </p:txBody>
        </p:sp>
        <p:sp>
          <p:nvSpPr>
            <p:cNvPr id="61" name="rc61"/>
            <p:cNvSpPr/>
            <p:nvPr/>
          </p:nvSpPr>
          <p:spPr>
            <a:xfrm>
              <a:off x="6094049" y="3103757"/>
              <a:ext cx="239888" cy="36122"/>
            </a:xfrm>
            <a:prstGeom prst="rect">
              <a:avLst/>
            </a:prstGeom>
            <a:solidFill>
              <a:srgbClr val="1CABE2">
                <a:alpha val="100000"/>
              </a:srgbClr>
            </a:solidFill>
          </p:spPr>
          <p:txBody>
            <a:bodyPr/>
            <a:lstStyle/>
            <a:p/>
          </p:txBody>
        </p:sp>
        <p:sp>
          <p:nvSpPr>
            <p:cNvPr id="62" name="rc62"/>
            <p:cNvSpPr/>
            <p:nvPr/>
          </p:nvSpPr>
          <p:spPr>
            <a:xfrm>
              <a:off x="6360593" y="3124740"/>
              <a:ext cx="239888" cy="1183281"/>
            </a:xfrm>
            <a:prstGeom prst="rect">
              <a:avLst/>
            </a:prstGeom>
            <a:solidFill>
              <a:srgbClr val="80BD41">
                <a:alpha val="100000"/>
              </a:srgbClr>
            </a:solidFill>
          </p:spPr>
          <p:txBody>
            <a:bodyPr/>
            <a:lstStyle/>
            <a:p/>
          </p:txBody>
        </p:sp>
        <p:sp>
          <p:nvSpPr>
            <p:cNvPr id="63" name="rc63"/>
            <p:cNvSpPr/>
            <p:nvPr/>
          </p:nvSpPr>
          <p:spPr>
            <a:xfrm>
              <a:off x="6360593" y="3088086"/>
              <a:ext cx="239888" cy="36653"/>
            </a:xfrm>
            <a:prstGeom prst="rect">
              <a:avLst/>
            </a:prstGeom>
            <a:solidFill>
              <a:srgbClr val="1CABE2">
                <a:alpha val="100000"/>
              </a:srgbClr>
            </a:solidFill>
          </p:spPr>
          <p:txBody>
            <a:bodyPr/>
            <a:lstStyle/>
            <a:p/>
          </p:txBody>
        </p:sp>
        <p:sp>
          <p:nvSpPr>
            <p:cNvPr id="64" name="rc64"/>
            <p:cNvSpPr/>
            <p:nvPr/>
          </p:nvSpPr>
          <p:spPr>
            <a:xfrm>
              <a:off x="6627136" y="3115577"/>
              <a:ext cx="239888" cy="1192444"/>
            </a:xfrm>
            <a:prstGeom prst="rect">
              <a:avLst/>
            </a:prstGeom>
            <a:solidFill>
              <a:srgbClr val="80BD41">
                <a:alpha val="100000"/>
              </a:srgbClr>
            </a:solidFill>
          </p:spPr>
          <p:txBody>
            <a:bodyPr/>
            <a:lstStyle/>
            <a:p/>
          </p:txBody>
        </p:sp>
        <p:sp>
          <p:nvSpPr>
            <p:cNvPr id="65" name="rc65"/>
            <p:cNvSpPr/>
            <p:nvPr/>
          </p:nvSpPr>
          <p:spPr>
            <a:xfrm>
              <a:off x="6627136" y="3078657"/>
              <a:ext cx="239888" cy="36919"/>
            </a:xfrm>
            <a:prstGeom prst="rect">
              <a:avLst/>
            </a:prstGeom>
            <a:solidFill>
              <a:srgbClr val="1CABE2">
                <a:alpha val="100000"/>
              </a:srgbClr>
            </a:solidFill>
          </p:spPr>
          <p:txBody>
            <a:bodyPr/>
            <a:lstStyle/>
            <a:p/>
          </p:txBody>
        </p:sp>
        <p:sp>
          <p:nvSpPr>
            <p:cNvPr id="66" name="rc66"/>
            <p:cNvSpPr/>
            <p:nvPr/>
          </p:nvSpPr>
          <p:spPr>
            <a:xfrm>
              <a:off x="6893679" y="3095656"/>
              <a:ext cx="239888" cy="1212365"/>
            </a:xfrm>
            <a:prstGeom prst="rect">
              <a:avLst/>
            </a:prstGeom>
            <a:solidFill>
              <a:srgbClr val="80BD41">
                <a:alpha val="100000"/>
              </a:srgbClr>
            </a:solidFill>
          </p:spPr>
          <p:txBody>
            <a:bodyPr/>
            <a:lstStyle/>
            <a:p/>
          </p:txBody>
        </p:sp>
        <p:sp>
          <p:nvSpPr>
            <p:cNvPr id="67" name="rc67"/>
            <p:cNvSpPr/>
            <p:nvPr/>
          </p:nvSpPr>
          <p:spPr>
            <a:xfrm>
              <a:off x="6893679" y="3058206"/>
              <a:ext cx="239888" cy="37450"/>
            </a:xfrm>
            <a:prstGeom prst="rect">
              <a:avLst/>
            </a:prstGeom>
            <a:solidFill>
              <a:srgbClr val="1CABE2">
                <a:alpha val="100000"/>
              </a:srgbClr>
            </a:solidFill>
          </p:spPr>
          <p:txBody>
            <a:bodyPr/>
            <a:lstStyle/>
            <a:p/>
          </p:txBody>
        </p:sp>
        <p:sp>
          <p:nvSpPr>
            <p:cNvPr id="68" name="rc68"/>
            <p:cNvSpPr/>
            <p:nvPr/>
          </p:nvSpPr>
          <p:spPr>
            <a:xfrm>
              <a:off x="7160222" y="3079454"/>
              <a:ext cx="239888" cy="1228567"/>
            </a:xfrm>
            <a:prstGeom prst="rect">
              <a:avLst/>
            </a:prstGeom>
            <a:solidFill>
              <a:srgbClr val="80BD41">
                <a:alpha val="100000"/>
              </a:srgbClr>
            </a:solidFill>
          </p:spPr>
          <p:txBody>
            <a:bodyPr/>
            <a:lstStyle/>
            <a:p/>
          </p:txBody>
        </p:sp>
        <p:sp>
          <p:nvSpPr>
            <p:cNvPr id="69" name="rc69"/>
            <p:cNvSpPr/>
            <p:nvPr/>
          </p:nvSpPr>
          <p:spPr>
            <a:xfrm>
              <a:off x="7160222" y="3041472"/>
              <a:ext cx="239888" cy="37981"/>
            </a:xfrm>
            <a:prstGeom prst="rect">
              <a:avLst/>
            </a:prstGeom>
            <a:solidFill>
              <a:srgbClr val="1CABE2">
                <a:alpha val="100000"/>
              </a:srgbClr>
            </a:solidFill>
          </p:spPr>
          <p:txBody>
            <a:bodyPr/>
            <a:lstStyle/>
            <a:p/>
          </p:txBody>
        </p:sp>
        <p:sp>
          <p:nvSpPr>
            <p:cNvPr id="70" name="rc70"/>
            <p:cNvSpPr/>
            <p:nvPr/>
          </p:nvSpPr>
          <p:spPr>
            <a:xfrm>
              <a:off x="7426765" y="3062322"/>
              <a:ext cx="239888" cy="1245698"/>
            </a:xfrm>
            <a:prstGeom prst="rect">
              <a:avLst/>
            </a:prstGeom>
            <a:solidFill>
              <a:srgbClr val="80BD41">
                <a:alpha val="100000"/>
              </a:srgbClr>
            </a:solidFill>
          </p:spPr>
          <p:txBody>
            <a:bodyPr/>
            <a:lstStyle/>
            <a:p/>
          </p:txBody>
        </p:sp>
        <p:sp>
          <p:nvSpPr>
            <p:cNvPr id="71" name="rc71"/>
            <p:cNvSpPr/>
            <p:nvPr/>
          </p:nvSpPr>
          <p:spPr>
            <a:xfrm>
              <a:off x="7426765" y="3023809"/>
              <a:ext cx="239888" cy="38513"/>
            </a:xfrm>
            <a:prstGeom prst="rect">
              <a:avLst/>
            </a:prstGeom>
            <a:solidFill>
              <a:srgbClr val="1CABE2">
                <a:alpha val="100000"/>
              </a:srgbClr>
            </a:solidFill>
          </p:spPr>
          <p:txBody>
            <a:bodyPr/>
            <a:lstStyle/>
            <a:p/>
          </p:txBody>
        </p:sp>
        <p:sp>
          <p:nvSpPr>
            <p:cNvPr id="72" name="rc72"/>
            <p:cNvSpPr/>
            <p:nvPr/>
          </p:nvSpPr>
          <p:spPr>
            <a:xfrm>
              <a:off x="7693308" y="3029918"/>
              <a:ext cx="239888" cy="1278102"/>
            </a:xfrm>
            <a:prstGeom prst="rect">
              <a:avLst/>
            </a:prstGeom>
            <a:solidFill>
              <a:srgbClr val="80BD41">
                <a:alpha val="100000"/>
              </a:srgbClr>
            </a:solidFill>
          </p:spPr>
          <p:txBody>
            <a:bodyPr/>
            <a:lstStyle/>
            <a:p/>
          </p:txBody>
        </p:sp>
        <p:sp>
          <p:nvSpPr>
            <p:cNvPr id="73" name="rc73"/>
            <p:cNvSpPr/>
            <p:nvPr/>
          </p:nvSpPr>
          <p:spPr>
            <a:xfrm>
              <a:off x="7693308" y="2990343"/>
              <a:ext cx="239888" cy="39575"/>
            </a:xfrm>
            <a:prstGeom prst="rect">
              <a:avLst/>
            </a:prstGeom>
            <a:solidFill>
              <a:srgbClr val="1CABE2">
                <a:alpha val="100000"/>
              </a:srgbClr>
            </a:solidFill>
          </p:spPr>
          <p:txBody>
            <a:bodyPr/>
            <a:lstStyle/>
            <a:p/>
          </p:txBody>
        </p:sp>
        <p:sp>
          <p:nvSpPr>
            <p:cNvPr id="74" name="rc74"/>
            <p:cNvSpPr/>
            <p:nvPr/>
          </p:nvSpPr>
          <p:spPr>
            <a:xfrm>
              <a:off x="7959851" y="2993663"/>
              <a:ext cx="239888" cy="1314358"/>
            </a:xfrm>
            <a:prstGeom prst="rect">
              <a:avLst/>
            </a:prstGeom>
            <a:solidFill>
              <a:srgbClr val="80BD41">
                <a:alpha val="100000"/>
              </a:srgbClr>
            </a:solidFill>
          </p:spPr>
          <p:txBody>
            <a:bodyPr/>
            <a:lstStyle/>
            <a:p/>
          </p:txBody>
        </p:sp>
        <p:sp>
          <p:nvSpPr>
            <p:cNvPr id="75" name="rc75"/>
            <p:cNvSpPr/>
            <p:nvPr/>
          </p:nvSpPr>
          <p:spPr>
            <a:xfrm>
              <a:off x="7959851" y="2966837"/>
              <a:ext cx="239888" cy="26826"/>
            </a:xfrm>
            <a:prstGeom prst="rect">
              <a:avLst/>
            </a:prstGeom>
            <a:solidFill>
              <a:srgbClr val="1CABE2">
                <a:alpha val="100000"/>
              </a:srgbClr>
            </a:solidFill>
          </p:spPr>
          <p:txBody>
            <a:bodyPr/>
            <a:lstStyle/>
            <a:p/>
          </p:txBody>
        </p:sp>
        <p:sp>
          <p:nvSpPr>
            <p:cNvPr id="76" name="pl76"/>
            <p:cNvSpPr/>
            <p:nvPr/>
          </p:nvSpPr>
          <p:spPr>
            <a:xfrm>
              <a:off x="1416218" y="2095023"/>
              <a:ext cx="6663577" cy="245888"/>
            </a:xfrm>
            <a:custGeom>
              <a:avLst/>
              <a:pathLst>
                <a:path w="6663577" h="245888">
                  <a:moveTo>
                    <a:pt x="0" y="245888"/>
                  </a:moveTo>
                  <a:lnTo>
                    <a:pt x="266543" y="178828"/>
                  </a:lnTo>
                  <a:lnTo>
                    <a:pt x="533086" y="111767"/>
                  </a:lnTo>
                  <a:lnTo>
                    <a:pt x="799629" y="44707"/>
                  </a:lnTo>
                  <a:lnTo>
                    <a:pt x="1066172" y="0"/>
                  </a:lnTo>
                  <a:lnTo>
                    <a:pt x="1332715" y="0"/>
                  </a:lnTo>
                  <a:lnTo>
                    <a:pt x="1599258" y="22353"/>
                  </a:lnTo>
                  <a:lnTo>
                    <a:pt x="1865801" y="22353"/>
                  </a:lnTo>
                  <a:lnTo>
                    <a:pt x="2132344" y="44707"/>
                  </a:lnTo>
                  <a:lnTo>
                    <a:pt x="2398888" y="44707"/>
                  </a:lnTo>
                  <a:lnTo>
                    <a:pt x="2665431" y="44707"/>
                  </a:lnTo>
                  <a:lnTo>
                    <a:pt x="2931974" y="44707"/>
                  </a:lnTo>
                  <a:lnTo>
                    <a:pt x="3198517" y="44707"/>
                  </a:lnTo>
                  <a:lnTo>
                    <a:pt x="3465060" y="44707"/>
                  </a:lnTo>
                  <a:lnTo>
                    <a:pt x="3731603" y="44707"/>
                  </a:lnTo>
                  <a:lnTo>
                    <a:pt x="3998146" y="22353"/>
                  </a:lnTo>
                  <a:lnTo>
                    <a:pt x="4264689" y="44707"/>
                  </a:lnTo>
                  <a:lnTo>
                    <a:pt x="4531233" y="44707"/>
                  </a:lnTo>
                  <a:lnTo>
                    <a:pt x="4797776" y="44707"/>
                  </a:lnTo>
                  <a:lnTo>
                    <a:pt x="5064319" y="44707"/>
                  </a:lnTo>
                  <a:lnTo>
                    <a:pt x="5330862" y="44707"/>
                  </a:lnTo>
                  <a:lnTo>
                    <a:pt x="5597405" y="44707"/>
                  </a:lnTo>
                  <a:lnTo>
                    <a:pt x="5863948" y="44707"/>
                  </a:lnTo>
                  <a:lnTo>
                    <a:pt x="6130491" y="44707"/>
                  </a:lnTo>
                  <a:lnTo>
                    <a:pt x="6397034" y="44707"/>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1324790" y="3091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81.4</a:t>
              </a:r>
            </a:p>
          </p:txBody>
        </p:sp>
        <p:sp>
          <p:nvSpPr>
            <p:cNvPr id="89" name="tx89"/>
            <p:cNvSpPr/>
            <p:nvPr/>
          </p:nvSpPr>
          <p:spPr>
            <a:xfrm>
              <a:off x="2657505" y="29359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90" name="tx90"/>
            <p:cNvSpPr/>
            <p:nvPr/>
          </p:nvSpPr>
          <p:spPr>
            <a:xfrm>
              <a:off x="3990221" y="2906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95.3</a:t>
              </a:r>
            </a:p>
          </p:txBody>
        </p:sp>
        <p:sp>
          <p:nvSpPr>
            <p:cNvPr id="91" name="tx91"/>
            <p:cNvSpPr/>
            <p:nvPr/>
          </p:nvSpPr>
          <p:spPr>
            <a:xfrm>
              <a:off x="5322937" y="29488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92.1</a:t>
              </a:r>
            </a:p>
          </p:txBody>
        </p:sp>
        <p:sp>
          <p:nvSpPr>
            <p:cNvPr id="92" name="tx92"/>
            <p:cNvSpPr/>
            <p:nvPr/>
          </p:nvSpPr>
          <p:spPr>
            <a:xfrm>
              <a:off x="6389109" y="29522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93" name="tx93"/>
            <p:cNvSpPr/>
            <p:nvPr/>
          </p:nvSpPr>
          <p:spPr>
            <a:xfrm>
              <a:off x="6655652" y="29427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92.6</a:t>
              </a:r>
            </a:p>
          </p:txBody>
        </p:sp>
        <p:sp>
          <p:nvSpPr>
            <p:cNvPr id="94" name="tx94"/>
            <p:cNvSpPr/>
            <p:nvPr/>
          </p:nvSpPr>
          <p:spPr>
            <a:xfrm>
              <a:off x="6922195" y="2922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5" name="tx95"/>
            <p:cNvSpPr/>
            <p:nvPr/>
          </p:nvSpPr>
          <p:spPr>
            <a:xfrm>
              <a:off x="7188738" y="2905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6" name="tx96"/>
            <p:cNvSpPr/>
            <p:nvPr/>
          </p:nvSpPr>
          <p:spPr>
            <a:xfrm>
              <a:off x="7455282" y="28878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7" name="tx97"/>
            <p:cNvSpPr/>
            <p:nvPr/>
          </p:nvSpPr>
          <p:spPr>
            <a:xfrm>
              <a:off x="7721825" y="28545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99.2</a:t>
              </a:r>
            </a:p>
          </p:txBody>
        </p:sp>
        <p:sp>
          <p:nvSpPr>
            <p:cNvPr id="98" name="tx98"/>
            <p:cNvSpPr/>
            <p:nvPr/>
          </p:nvSpPr>
          <p:spPr>
            <a:xfrm>
              <a:off x="8001419" y="283091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9" name="pl99"/>
            <p:cNvSpPr/>
            <p:nvPr/>
          </p:nvSpPr>
          <p:spPr>
            <a:xfrm>
              <a:off x="1416218"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974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71.6</a:t>
              </a:r>
            </a:p>
          </p:txBody>
        </p:sp>
        <p:sp>
          <p:nvSpPr>
            <p:cNvPr id="111" name="tx111"/>
            <p:cNvSpPr/>
            <p:nvPr/>
          </p:nvSpPr>
          <p:spPr>
            <a:xfrm>
              <a:off x="1350915" y="32569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2" name="tx112"/>
            <p:cNvSpPr/>
            <p:nvPr/>
          </p:nvSpPr>
          <p:spPr>
            <a:xfrm>
              <a:off x="2657505" y="36610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13" name="tx113"/>
            <p:cNvSpPr/>
            <p:nvPr/>
          </p:nvSpPr>
          <p:spPr>
            <a:xfrm>
              <a:off x="2695375" y="30441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3990221" y="36594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92.4</a:t>
              </a:r>
            </a:p>
          </p:txBody>
        </p:sp>
        <p:sp>
          <p:nvSpPr>
            <p:cNvPr id="115" name="tx115"/>
            <p:cNvSpPr/>
            <p:nvPr/>
          </p:nvSpPr>
          <p:spPr>
            <a:xfrm>
              <a:off x="4016347" y="30268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6" name="tx116"/>
            <p:cNvSpPr/>
            <p:nvPr/>
          </p:nvSpPr>
          <p:spPr>
            <a:xfrm>
              <a:off x="5322937" y="36735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90.3</a:t>
              </a:r>
            </a:p>
          </p:txBody>
        </p:sp>
        <p:sp>
          <p:nvSpPr>
            <p:cNvPr id="117" name="tx117"/>
            <p:cNvSpPr/>
            <p:nvPr/>
          </p:nvSpPr>
          <p:spPr>
            <a:xfrm>
              <a:off x="5349062" y="30619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6389109" y="36813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89.1</a:t>
              </a:r>
            </a:p>
          </p:txBody>
        </p:sp>
        <p:sp>
          <p:nvSpPr>
            <p:cNvPr id="119" name="tx119"/>
            <p:cNvSpPr/>
            <p:nvPr/>
          </p:nvSpPr>
          <p:spPr>
            <a:xfrm>
              <a:off x="6415235" y="30713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0" name="tx120"/>
            <p:cNvSpPr/>
            <p:nvPr/>
          </p:nvSpPr>
          <p:spPr>
            <a:xfrm>
              <a:off x="6655652" y="3676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89.8</a:t>
              </a:r>
            </a:p>
          </p:txBody>
        </p:sp>
        <p:sp>
          <p:nvSpPr>
            <p:cNvPr id="121" name="tx121"/>
            <p:cNvSpPr/>
            <p:nvPr/>
          </p:nvSpPr>
          <p:spPr>
            <a:xfrm>
              <a:off x="6681778" y="30620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2" name="tx122"/>
            <p:cNvSpPr/>
            <p:nvPr/>
          </p:nvSpPr>
          <p:spPr>
            <a:xfrm>
              <a:off x="6922195" y="36667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91.3</a:t>
              </a:r>
            </a:p>
          </p:txBody>
        </p:sp>
        <p:sp>
          <p:nvSpPr>
            <p:cNvPr id="123" name="tx123"/>
            <p:cNvSpPr/>
            <p:nvPr/>
          </p:nvSpPr>
          <p:spPr>
            <a:xfrm>
              <a:off x="6948321" y="30418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4" name="tx124"/>
            <p:cNvSpPr/>
            <p:nvPr/>
          </p:nvSpPr>
          <p:spPr>
            <a:xfrm>
              <a:off x="7188738" y="3658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25" name="tx125"/>
            <p:cNvSpPr/>
            <p:nvPr/>
          </p:nvSpPr>
          <p:spPr>
            <a:xfrm>
              <a:off x="7214864" y="30254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6" name="tx126"/>
            <p:cNvSpPr/>
            <p:nvPr/>
          </p:nvSpPr>
          <p:spPr>
            <a:xfrm>
              <a:off x="7455282" y="36500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27" name="tx127"/>
            <p:cNvSpPr/>
            <p:nvPr/>
          </p:nvSpPr>
          <p:spPr>
            <a:xfrm>
              <a:off x="7481407" y="30080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8" name="tx128"/>
            <p:cNvSpPr/>
            <p:nvPr/>
          </p:nvSpPr>
          <p:spPr>
            <a:xfrm>
              <a:off x="7721825" y="3633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96.2</a:t>
              </a:r>
            </a:p>
          </p:txBody>
        </p:sp>
        <p:sp>
          <p:nvSpPr>
            <p:cNvPr id="129" name="tx129"/>
            <p:cNvSpPr/>
            <p:nvPr/>
          </p:nvSpPr>
          <p:spPr>
            <a:xfrm>
              <a:off x="7787127" y="297503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30" name="tx130"/>
            <p:cNvSpPr/>
            <p:nvPr/>
          </p:nvSpPr>
          <p:spPr>
            <a:xfrm>
              <a:off x="8027545" y="36157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31" name="tx131"/>
            <p:cNvSpPr/>
            <p:nvPr/>
          </p:nvSpPr>
          <p:spPr>
            <a:xfrm>
              <a:off x="8053670" y="294634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18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9278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638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38859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Eritrea, 2000-2025</a:t>
              </a:r>
            </a:p>
          </p:txBody>
        </p:sp>
        <p:sp>
          <p:nvSpPr>
            <p:cNvPr id="162" name="pl162"/>
            <p:cNvSpPr/>
            <p:nvPr/>
          </p:nvSpPr>
          <p:spPr>
            <a:xfrm>
              <a:off x="2272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2589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789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13206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493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024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555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5800658" cy="129091"/>
            </a:xfrm>
            <a:prstGeom prst="rect">
              <a:avLst/>
            </a:prstGeom>
            <a:solidFill>
              <a:srgbClr val="80BD41">
                <a:alpha val="100000"/>
              </a:srgbClr>
            </a:solidFill>
          </p:spPr>
          <p:txBody>
            <a:bodyPr/>
            <a:lstStyle/>
            <a:p/>
          </p:txBody>
        </p:sp>
        <p:sp>
          <p:nvSpPr>
            <p:cNvPr id="174" name="rc174"/>
            <p:cNvSpPr/>
            <p:nvPr/>
          </p:nvSpPr>
          <p:spPr>
            <a:xfrm>
              <a:off x="7096931" y="5954972"/>
              <a:ext cx="179683" cy="129091"/>
            </a:xfrm>
            <a:prstGeom prst="rect">
              <a:avLst/>
            </a:prstGeom>
            <a:solidFill>
              <a:srgbClr val="1CABE2">
                <a:alpha val="100000"/>
              </a:srgbClr>
            </a:solidFill>
          </p:spPr>
          <p:txBody>
            <a:bodyPr/>
            <a:lstStyle/>
            <a:p/>
          </p:txBody>
        </p:sp>
        <p:sp>
          <p:nvSpPr>
            <p:cNvPr id="175" name="rc175"/>
            <p:cNvSpPr/>
            <p:nvPr/>
          </p:nvSpPr>
          <p:spPr>
            <a:xfrm>
              <a:off x="1296273" y="5793607"/>
              <a:ext cx="6265492" cy="129091"/>
            </a:xfrm>
            <a:prstGeom prst="rect">
              <a:avLst/>
            </a:prstGeom>
            <a:solidFill>
              <a:srgbClr val="80BD41">
                <a:alpha val="100000"/>
              </a:srgbClr>
            </a:solidFill>
          </p:spPr>
          <p:txBody>
            <a:bodyPr/>
            <a:lstStyle/>
            <a:p/>
          </p:txBody>
        </p:sp>
        <p:sp>
          <p:nvSpPr>
            <p:cNvPr id="176" name="rc176"/>
            <p:cNvSpPr/>
            <p:nvPr/>
          </p:nvSpPr>
          <p:spPr>
            <a:xfrm>
              <a:off x="7561765" y="5793607"/>
              <a:ext cx="194006" cy="129091"/>
            </a:xfrm>
            <a:prstGeom prst="rect">
              <a:avLst/>
            </a:prstGeom>
            <a:solidFill>
              <a:srgbClr val="1CABE2">
                <a:alpha val="100000"/>
              </a:srgbClr>
            </a:solidFill>
          </p:spPr>
          <p:txBody>
            <a:bodyPr/>
            <a:lstStyle/>
            <a:p/>
          </p:txBody>
        </p:sp>
        <p:sp>
          <p:nvSpPr>
            <p:cNvPr id="177" name="rc177"/>
            <p:cNvSpPr/>
            <p:nvPr/>
          </p:nvSpPr>
          <p:spPr>
            <a:xfrm>
              <a:off x="1296273" y="5632243"/>
              <a:ext cx="6443222" cy="129091"/>
            </a:xfrm>
            <a:prstGeom prst="rect">
              <a:avLst/>
            </a:prstGeom>
            <a:solidFill>
              <a:srgbClr val="80BD41">
                <a:alpha val="100000"/>
              </a:srgbClr>
            </a:solidFill>
          </p:spPr>
          <p:txBody>
            <a:bodyPr/>
            <a:lstStyle/>
            <a:p/>
          </p:txBody>
        </p:sp>
        <p:sp>
          <p:nvSpPr>
            <p:cNvPr id="178" name="rc178"/>
            <p:cNvSpPr/>
            <p:nvPr/>
          </p:nvSpPr>
          <p:spPr>
            <a:xfrm>
              <a:off x="7739496" y="5632243"/>
              <a:ext cx="131507" cy="129091"/>
            </a:xfrm>
            <a:prstGeom prst="rect">
              <a:avLst/>
            </a:prstGeom>
            <a:solidFill>
              <a:srgbClr val="1CABE2">
                <a:alpha val="100000"/>
              </a:srgbClr>
            </a:solidFill>
          </p:spPr>
          <p:txBody>
            <a:bodyPr/>
            <a:lstStyle/>
            <a:p/>
          </p:txBody>
        </p:sp>
        <p:sp>
          <p:nvSpPr>
            <p:cNvPr id="179" name="tx179"/>
            <p:cNvSpPr/>
            <p:nvPr/>
          </p:nvSpPr>
          <p:spPr>
            <a:xfrm>
              <a:off x="7462422"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91.8</a:t>
              </a:r>
            </a:p>
          </p:txBody>
        </p:sp>
        <p:sp>
          <p:nvSpPr>
            <p:cNvPr id="180" name="tx180"/>
            <p:cNvSpPr/>
            <p:nvPr/>
          </p:nvSpPr>
          <p:spPr>
            <a:xfrm>
              <a:off x="796553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99.2</a:t>
              </a:r>
            </a:p>
          </p:txBody>
        </p:sp>
        <p:sp>
          <p:nvSpPr>
            <p:cNvPr id="181" name="tx181"/>
            <p:cNvSpPr/>
            <p:nvPr/>
          </p:nvSpPr>
          <p:spPr>
            <a:xfrm>
              <a:off x="8103277" y="56536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82" name="tx182"/>
            <p:cNvSpPr/>
            <p:nvPr/>
          </p:nvSpPr>
          <p:spPr>
            <a:xfrm>
              <a:off x="4091109"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89.1</a:t>
              </a:r>
            </a:p>
          </p:txBody>
        </p:sp>
        <p:sp>
          <p:nvSpPr>
            <p:cNvPr id="183" name="tx183"/>
            <p:cNvSpPr/>
            <p:nvPr/>
          </p:nvSpPr>
          <p:spPr>
            <a:xfrm>
              <a:off x="7111424"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84" name="tx184"/>
            <p:cNvSpPr/>
            <p:nvPr/>
          </p:nvSpPr>
          <p:spPr>
            <a:xfrm>
              <a:off x="432352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96.2</a:t>
              </a:r>
            </a:p>
          </p:txBody>
        </p:sp>
        <p:sp>
          <p:nvSpPr>
            <p:cNvPr id="185" name="tx185"/>
            <p:cNvSpPr/>
            <p:nvPr/>
          </p:nvSpPr>
          <p:spPr>
            <a:xfrm>
              <a:off x="7628624" y="58176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86" name="tx186"/>
            <p:cNvSpPr/>
            <p:nvPr/>
          </p:nvSpPr>
          <p:spPr>
            <a:xfrm>
              <a:off x="4457595"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87" name="tx187"/>
            <p:cNvSpPr/>
            <p:nvPr/>
          </p:nvSpPr>
          <p:spPr>
            <a:xfrm>
              <a:off x="7775105" y="56576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71662"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3" name="tx193"/>
            <p:cNvSpPr/>
            <p:nvPr/>
          </p:nvSpPr>
          <p:spPr>
            <a:xfrm>
              <a:off x="512474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4" name="tx194"/>
            <p:cNvSpPr/>
            <p:nvPr/>
          </p:nvSpPr>
          <p:spPr>
            <a:xfrm>
              <a:off x="707783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(98%) was relatively constant within 1% compared to 2019 (97%).
The number of children vaccinated with DTP1 increased 11% compared to in 2019.
The number of surviving infants increased approximately 10%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51560"/>
            <a:ext cx="8595360" cy="28575"/>
            <a:chOff x="292608" y="1051560"/>
            <a:chExt cx="8595360" cy="28575"/>
          </a:xfrm>
        </p:grpSpPr>
        <p:sp>
          <p:nvSpPr>
            <p:cNvPr id="200"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Eritrea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371812"/>
            </a:xfrm>
            <a:custGeom>
              <a:avLst/>
              <a:pathLst>
                <a:path w="3397293" h="371812">
                  <a:moveTo>
                    <a:pt x="0" y="371812"/>
                  </a:moveTo>
                  <a:lnTo>
                    <a:pt x="135891" y="262456"/>
                  </a:lnTo>
                  <a:lnTo>
                    <a:pt x="271783" y="174970"/>
                  </a:lnTo>
                  <a:lnTo>
                    <a:pt x="407675" y="109356"/>
                  </a:lnTo>
                  <a:lnTo>
                    <a:pt x="543566" y="0"/>
                  </a:lnTo>
                  <a:lnTo>
                    <a:pt x="679458" y="43742"/>
                  </a:lnTo>
                  <a:lnTo>
                    <a:pt x="815350" y="87485"/>
                  </a:lnTo>
                  <a:lnTo>
                    <a:pt x="951242" y="65614"/>
                  </a:lnTo>
                  <a:lnTo>
                    <a:pt x="1087133" y="65614"/>
                  </a:lnTo>
                  <a:lnTo>
                    <a:pt x="1223025" y="65614"/>
                  </a:lnTo>
                  <a:lnTo>
                    <a:pt x="1358917" y="65614"/>
                  </a:lnTo>
                  <a:lnTo>
                    <a:pt x="1494809" y="87485"/>
                  </a:lnTo>
                  <a:lnTo>
                    <a:pt x="1630700" y="87485"/>
                  </a:lnTo>
                  <a:lnTo>
                    <a:pt x="1766592" y="87485"/>
                  </a:lnTo>
                  <a:lnTo>
                    <a:pt x="1902484" y="87485"/>
                  </a:lnTo>
                  <a:lnTo>
                    <a:pt x="2038375" y="65614"/>
                  </a:lnTo>
                  <a:lnTo>
                    <a:pt x="2174267" y="65614"/>
                  </a:lnTo>
                  <a:lnTo>
                    <a:pt x="2310159" y="65614"/>
                  </a:lnTo>
                  <a:lnTo>
                    <a:pt x="2446051" y="65614"/>
                  </a:lnTo>
                  <a:lnTo>
                    <a:pt x="2581942" y="65614"/>
                  </a:lnTo>
                  <a:lnTo>
                    <a:pt x="2717834" y="65614"/>
                  </a:lnTo>
                  <a:lnTo>
                    <a:pt x="2853726" y="65614"/>
                  </a:lnTo>
                  <a:lnTo>
                    <a:pt x="2989618" y="65614"/>
                  </a:lnTo>
                  <a:lnTo>
                    <a:pt x="3125509" y="65614"/>
                  </a:lnTo>
                  <a:lnTo>
                    <a:pt x="3261401" y="65614"/>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481169"/>
            </a:xfrm>
            <a:custGeom>
              <a:avLst/>
              <a:pathLst>
                <a:path w="3397293" h="481169">
                  <a:moveTo>
                    <a:pt x="0" y="481169"/>
                  </a:moveTo>
                  <a:lnTo>
                    <a:pt x="135891" y="415555"/>
                  </a:lnTo>
                  <a:lnTo>
                    <a:pt x="271783" y="393684"/>
                  </a:lnTo>
                  <a:lnTo>
                    <a:pt x="407675" y="349941"/>
                  </a:lnTo>
                  <a:lnTo>
                    <a:pt x="543566" y="328070"/>
                  </a:lnTo>
                  <a:lnTo>
                    <a:pt x="679458" y="284327"/>
                  </a:lnTo>
                  <a:lnTo>
                    <a:pt x="815350" y="240584"/>
                  </a:lnTo>
                  <a:lnTo>
                    <a:pt x="951242" y="218713"/>
                  </a:lnTo>
                  <a:lnTo>
                    <a:pt x="1087133" y="196842"/>
                  </a:lnTo>
                  <a:lnTo>
                    <a:pt x="1223025" y="153099"/>
                  </a:lnTo>
                  <a:lnTo>
                    <a:pt x="1358917" y="109356"/>
                  </a:lnTo>
                  <a:lnTo>
                    <a:pt x="1494809" y="87485"/>
                  </a:lnTo>
                  <a:lnTo>
                    <a:pt x="1630700" y="109356"/>
                  </a:lnTo>
                  <a:lnTo>
                    <a:pt x="1766592" y="109356"/>
                  </a:lnTo>
                  <a:lnTo>
                    <a:pt x="1902484" y="65614"/>
                  </a:lnTo>
                  <a:lnTo>
                    <a:pt x="2038375" y="65614"/>
                  </a:lnTo>
                  <a:lnTo>
                    <a:pt x="2174267" y="65614"/>
                  </a:lnTo>
                  <a:lnTo>
                    <a:pt x="2310159" y="65614"/>
                  </a:lnTo>
                  <a:lnTo>
                    <a:pt x="2446051" y="21871"/>
                  </a:lnTo>
                  <a:lnTo>
                    <a:pt x="2581942" y="0"/>
                  </a:lnTo>
                  <a:lnTo>
                    <a:pt x="2717834" y="43742"/>
                  </a:lnTo>
                  <a:lnTo>
                    <a:pt x="2853726" y="87485"/>
                  </a:lnTo>
                  <a:lnTo>
                    <a:pt x="2989618" y="87485"/>
                  </a:lnTo>
                  <a:lnTo>
                    <a:pt x="3125509" y="43742"/>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371812"/>
            </a:xfrm>
            <a:custGeom>
              <a:avLst/>
              <a:pathLst>
                <a:path w="3397293" h="371812">
                  <a:moveTo>
                    <a:pt x="0" y="371812"/>
                  </a:moveTo>
                  <a:lnTo>
                    <a:pt x="135891" y="262456"/>
                  </a:lnTo>
                  <a:lnTo>
                    <a:pt x="271783" y="174970"/>
                  </a:lnTo>
                  <a:lnTo>
                    <a:pt x="407675" y="109356"/>
                  </a:lnTo>
                  <a:lnTo>
                    <a:pt x="543566" y="0"/>
                  </a:lnTo>
                  <a:lnTo>
                    <a:pt x="679458" y="43742"/>
                  </a:lnTo>
                  <a:lnTo>
                    <a:pt x="815350" y="87485"/>
                  </a:lnTo>
                  <a:lnTo>
                    <a:pt x="951242" y="65614"/>
                  </a:lnTo>
                  <a:lnTo>
                    <a:pt x="1087133" y="65614"/>
                  </a:lnTo>
                  <a:lnTo>
                    <a:pt x="1223025" y="65614"/>
                  </a:lnTo>
                  <a:lnTo>
                    <a:pt x="1358917" y="65614"/>
                  </a:lnTo>
                  <a:lnTo>
                    <a:pt x="1494809" y="87485"/>
                  </a:lnTo>
                  <a:lnTo>
                    <a:pt x="1630700" y="87485"/>
                  </a:lnTo>
                  <a:lnTo>
                    <a:pt x="1766592" y="87485"/>
                  </a:lnTo>
                  <a:lnTo>
                    <a:pt x="1902484" y="87485"/>
                  </a:lnTo>
                  <a:lnTo>
                    <a:pt x="2038375" y="65614"/>
                  </a:lnTo>
                  <a:lnTo>
                    <a:pt x="2174267" y="65614"/>
                  </a:lnTo>
                  <a:lnTo>
                    <a:pt x="2310159" y="65614"/>
                  </a:lnTo>
                  <a:lnTo>
                    <a:pt x="2446051" y="65614"/>
                  </a:lnTo>
                  <a:lnTo>
                    <a:pt x="2581942" y="65614"/>
                  </a:lnTo>
                  <a:lnTo>
                    <a:pt x="2717834" y="65614"/>
                  </a:lnTo>
                  <a:lnTo>
                    <a:pt x="2853726" y="65614"/>
                  </a:lnTo>
                  <a:lnTo>
                    <a:pt x="2989618" y="65614"/>
                  </a:lnTo>
                  <a:lnTo>
                    <a:pt x="3125509" y="65614"/>
                  </a:lnTo>
                  <a:lnTo>
                    <a:pt x="3261401" y="65614"/>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371812"/>
            </a:xfrm>
            <a:custGeom>
              <a:avLst/>
              <a:pathLst>
                <a:path w="3397293" h="371812">
                  <a:moveTo>
                    <a:pt x="0" y="371812"/>
                  </a:moveTo>
                  <a:lnTo>
                    <a:pt x="135891" y="262456"/>
                  </a:lnTo>
                  <a:lnTo>
                    <a:pt x="271783" y="174970"/>
                  </a:lnTo>
                  <a:lnTo>
                    <a:pt x="407675" y="109356"/>
                  </a:lnTo>
                  <a:lnTo>
                    <a:pt x="543566" y="0"/>
                  </a:lnTo>
                  <a:lnTo>
                    <a:pt x="679458" y="43742"/>
                  </a:lnTo>
                  <a:lnTo>
                    <a:pt x="815350" y="87485"/>
                  </a:lnTo>
                  <a:lnTo>
                    <a:pt x="951242" y="65614"/>
                  </a:lnTo>
                  <a:lnTo>
                    <a:pt x="1087133" y="65614"/>
                  </a:lnTo>
                  <a:lnTo>
                    <a:pt x="1223025" y="65614"/>
                  </a:lnTo>
                  <a:lnTo>
                    <a:pt x="1358917" y="65614"/>
                  </a:lnTo>
                  <a:lnTo>
                    <a:pt x="1494809" y="87485"/>
                  </a:lnTo>
                  <a:lnTo>
                    <a:pt x="1630700" y="87485"/>
                  </a:lnTo>
                  <a:lnTo>
                    <a:pt x="1766592" y="87485"/>
                  </a:lnTo>
                  <a:lnTo>
                    <a:pt x="1902484" y="87485"/>
                  </a:lnTo>
                  <a:lnTo>
                    <a:pt x="2038375" y="65614"/>
                  </a:lnTo>
                  <a:lnTo>
                    <a:pt x="2174267" y="65614"/>
                  </a:lnTo>
                  <a:lnTo>
                    <a:pt x="2310159" y="65614"/>
                  </a:lnTo>
                  <a:lnTo>
                    <a:pt x="2446051" y="65614"/>
                  </a:lnTo>
                  <a:lnTo>
                    <a:pt x="2581942" y="65614"/>
                  </a:lnTo>
                  <a:lnTo>
                    <a:pt x="2717834" y="65614"/>
                  </a:lnTo>
                  <a:lnTo>
                    <a:pt x="2853726" y="65614"/>
                  </a:lnTo>
                  <a:lnTo>
                    <a:pt x="2989618" y="65614"/>
                  </a:lnTo>
                  <a:lnTo>
                    <a:pt x="3125509" y="65614"/>
                  </a:lnTo>
                  <a:lnTo>
                    <a:pt x="3261401" y="65614"/>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69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80</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64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09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48" y="4990743"/>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60" name="tx60"/>
            <p:cNvSpPr/>
            <p:nvPr/>
          </p:nvSpPr>
          <p:spPr>
            <a:xfrm>
              <a:off x="277774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19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16671" y="1405107"/>
              <a:ext cx="24058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Eritrea, 2000-2025</a:t>
              </a:r>
            </a:p>
          </p:txBody>
        </p:sp>
        <p:sp>
          <p:nvSpPr>
            <p:cNvPr id="63" name="pl63"/>
            <p:cNvSpPr/>
            <p:nvPr/>
          </p:nvSpPr>
          <p:spPr>
            <a:xfrm>
              <a:off x="5267799" y="3600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88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284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72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16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60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19343"/>
              <a:ext cx="3397293" cy="1115438"/>
            </a:xfrm>
            <a:custGeom>
              <a:avLst/>
              <a:pathLst>
                <a:path w="3397293" h="1115438">
                  <a:moveTo>
                    <a:pt x="0" y="1115438"/>
                  </a:moveTo>
                  <a:lnTo>
                    <a:pt x="135891" y="787368"/>
                  </a:lnTo>
                  <a:lnTo>
                    <a:pt x="271783" y="524912"/>
                  </a:lnTo>
                  <a:lnTo>
                    <a:pt x="407675" y="328070"/>
                  </a:lnTo>
                  <a:lnTo>
                    <a:pt x="543566" y="0"/>
                  </a:lnTo>
                  <a:lnTo>
                    <a:pt x="679458" y="131228"/>
                  </a:lnTo>
                  <a:lnTo>
                    <a:pt x="815350" y="262456"/>
                  </a:lnTo>
                  <a:lnTo>
                    <a:pt x="951242" y="196842"/>
                  </a:lnTo>
                  <a:lnTo>
                    <a:pt x="1087133" y="196842"/>
                  </a:lnTo>
                  <a:lnTo>
                    <a:pt x="1223025" y="196842"/>
                  </a:lnTo>
                  <a:lnTo>
                    <a:pt x="1358917" y="196842"/>
                  </a:lnTo>
                  <a:lnTo>
                    <a:pt x="1494809" y="262456"/>
                  </a:lnTo>
                  <a:lnTo>
                    <a:pt x="1630700" y="262456"/>
                  </a:lnTo>
                  <a:lnTo>
                    <a:pt x="1766592" y="262456"/>
                  </a:lnTo>
                  <a:lnTo>
                    <a:pt x="1902484" y="262456"/>
                  </a:lnTo>
                  <a:lnTo>
                    <a:pt x="2038375" y="196842"/>
                  </a:lnTo>
                  <a:lnTo>
                    <a:pt x="2174267" y="196842"/>
                  </a:lnTo>
                  <a:lnTo>
                    <a:pt x="2310159" y="196842"/>
                  </a:lnTo>
                  <a:lnTo>
                    <a:pt x="2446051" y="196842"/>
                  </a:lnTo>
                  <a:lnTo>
                    <a:pt x="2581942" y="196842"/>
                  </a:lnTo>
                  <a:lnTo>
                    <a:pt x="2717834" y="196842"/>
                  </a:lnTo>
                  <a:lnTo>
                    <a:pt x="2853726" y="196842"/>
                  </a:lnTo>
                  <a:lnTo>
                    <a:pt x="2989618" y="196842"/>
                  </a:lnTo>
                  <a:lnTo>
                    <a:pt x="3125509" y="196842"/>
                  </a:lnTo>
                  <a:lnTo>
                    <a:pt x="3261401" y="196842"/>
                  </a:lnTo>
                  <a:lnTo>
                    <a:pt x="3397293" y="13122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616185"/>
              <a:ext cx="3397293" cy="918596"/>
            </a:xfrm>
            <a:custGeom>
              <a:avLst/>
              <a:pathLst>
                <a:path w="3397293" h="918596">
                  <a:moveTo>
                    <a:pt x="0" y="918596"/>
                  </a:moveTo>
                  <a:lnTo>
                    <a:pt x="135891" y="918596"/>
                  </a:lnTo>
                  <a:lnTo>
                    <a:pt x="271783" y="918596"/>
                  </a:lnTo>
                  <a:lnTo>
                    <a:pt x="407675" y="787368"/>
                  </a:lnTo>
                  <a:lnTo>
                    <a:pt x="543566" y="656140"/>
                  </a:lnTo>
                  <a:lnTo>
                    <a:pt x="679458" y="590526"/>
                  </a:lnTo>
                  <a:lnTo>
                    <a:pt x="815350" y="524912"/>
                  </a:lnTo>
                  <a:lnTo>
                    <a:pt x="951242" y="524912"/>
                  </a:lnTo>
                  <a:lnTo>
                    <a:pt x="1087133" y="328070"/>
                  </a:lnTo>
                  <a:lnTo>
                    <a:pt x="1223025" y="196842"/>
                  </a:lnTo>
                  <a:lnTo>
                    <a:pt x="1358917" y="196842"/>
                  </a:lnTo>
                  <a:lnTo>
                    <a:pt x="1494809" y="131228"/>
                  </a:lnTo>
                  <a:lnTo>
                    <a:pt x="1630700" y="131228"/>
                  </a:lnTo>
                  <a:lnTo>
                    <a:pt x="1766592" y="131228"/>
                  </a:lnTo>
                  <a:lnTo>
                    <a:pt x="1902484" y="131228"/>
                  </a:lnTo>
                  <a:lnTo>
                    <a:pt x="2038375" y="65614"/>
                  </a:lnTo>
                  <a:lnTo>
                    <a:pt x="2174267" y="0"/>
                  </a:lnTo>
                  <a:lnTo>
                    <a:pt x="2310159" y="0"/>
                  </a:lnTo>
                  <a:lnTo>
                    <a:pt x="2446051" y="0"/>
                  </a:lnTo>
                  <a:lnTo>
                    <a:pt x="2581942" y="0"/>
                  </a:lnTo>
                  <a:lnTo>
                    <a:pt x="2717834" y="196842"/>
                  </a:lnTo>
                  <a:lnTo>
                    <a:pt x="2853726" y="328070"/>
                  </a:lnTo>
                  <a:lnTo>
                    <a:pt x="2989618" y="65614"/>
                  </a:lnTo>
                  <a:lnTo>
                    <a:pt x="3125509" y="131228"/>
                  </a:lnTo>
                  <a:lnTo>
                    <a:pt x="3261401" y="131228"/>
                  </a:lnTo>
                  <a:lnTo>
                    <a:pt x="3397293" y="6561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616185"/>
              <a:ext cx="3397293" cy="1443509"/>
            </a:xfrm>
            <a:custGeom>
              <a:avLst/>
              <a:pathLst>
                <a:path w="3397293" h="1443509">
                  <a:moveTo>
                    <a:pt x="0" y="1443509"/>
                  </a:moveTo>
                  <a:lnTo>
                    <a:pt x="135891" y="1246666"/>
                  </a:lnTo>
                  <a:lnTo>
                    <a:pt x="271783" y="1181052"/>
                  </a:lnTo>
                  <a:lnTo>
                    <a:pt x="407675" y="1049824"/>
                  </a:lnTo>
                  <a:lnTo>
                    <a:pt x="543566" y="984210"/>
                  </a:lnTo>
                  <a:lnTo>
                    <a:pt x="679458" y="852982"/>
                  </a:lnTo>
                  <a:lnTo>
                    <a:pt x="815350" y="721754"/>
                  </a:lnTo>
                  <a:lnTo>
                    <a:pt x="951242" y="656140"/>
                  </a:lnTo>
                  <a:lnTo>
                    <a:pt x="1087133" y="590526"/>
                  </a:lnTo>
                  <a:lnTo>
                    <a:pt x="1223025" y="459298"/>
                  </a:lnTo>
                  <a:lnTo>
                    <a:pt x="1358917" y="328070"/>
                  </a:lnTo>
                  <a:lnTo>
                    <a:pt x="1494809" y="262456"/>
                  </a:lnTo>
                  <a:lnTo>
                    <a:pt x="1630700" y="328070"/>
                  </a:lnTo>
                  <a:lnTo>
                    <a:pt x="1766592" y="328070"/>
                  </a:lnTo>
                  <a:lnTo>
                    <a:pt x="1902484" y="196842"/>
                  </a:lnTo>
                  <a:lnTo>
                    <a:pt x="2038375" y="196842"/>
                  </a:lnTo>
                  <a:lnTo>
                    <a:pt x="2174267" y="196842"/>
                  </a:lnTo>
                  <a:lnTo>
                    <a:pt x="2310159" y="196842"/>
                  </a:lnTo>
                  <a:lnTo>
                    <a:pt x="2446051" y="65614"/>
                  </a:lnTo>
                  <a:lnTo>
                    <a:pt x="2581942" y="0"/>
                  </a:lnTo>
                  <a:lnTo>
                    <a:pt x="2717834" y="131228"/>
                  </a:lnTo>
                  <a:lnTo>
                    <a:pt x="2853726" y="262456"/>
                  </a:lnTo>
                  <a:lnTo>
                    <a:pt x="2989618" y="262456"/>
                  </a:lnTo>
                  <a:lnTo>
                    <a:pt x="3125509" y="131228"/>
                  </a:lnTo>
                  <a:lnTo>
                    <a:pt x="3261401" y="131228"/>
                  </a:lnTo>
                  <a:lnTo>
                    <a:pt x="3397293" y="65614"/>
                  </a:lnTo>
                </a:path>
              </a:pathLst>
            </a:custGeom>
            <a:ln w="27101" cap="flat">
              <a:solidFill>
                <a:srgbClr val="961A49">
                  <a:alpha val="100000"/>
                </a:srgbClr>
              </a:solidFill>
              <a:prstDash val="solid"/>
              <a:round/>
            </a:ln>
          </p:spPr>
          <p:txBody>
            <a:bodyPr/>
            <a:lstStyle/>
            <a:p/>
          </p:txBody>
        </p:sp>
        <p:sp>
          <p:nvSpPr>
            <p:cNvPr id="80" name="pl80"/>
            <p:cNvSpPr/>
            <p:nvPr/>
          </p:nvSpPr>
          <p:spPr>
            <a:xfrm>
              <a:off x="5437664" y="261618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19343"/>
              <a:ext cx="3397293" cy="1115438"/>
            </a:xfrm>
            <a:custGeom>
              <a:avLst/>
              <a:pathLst>
                <a:path w="3397293" h="1115438">
                  <a:moveTo>
                    <a:pt x="0" y="1115438"/>
                  </a:moveTo>
                  <a:lnTo>
                    <a:pt x="135891" y="787368"/>
                  </a:lnTo>
                  <a:lnTo>
                    <a:pt x="271783" y="524912"/>
                  </a:lnTo>
                  <a:lnTo>
                    <a:pt x="407675" y="328070"/>
                  </a:lnTo>
                  <a:lnTo>
                    <a:pt x="543566" y="0"/>
                  </a:lnTo>
                  <a:lnTo>
                    <a:pt x="679458" y="131228"/>
                  </a:lnTo>
                  <a:lnTo>
                    <a:pt x="815350" y="262456"/>
                  </a:lnTo>
                  <a:lnTo>
                    <a:pt x="951242" y="196842"/>
                  </a:lnTo>
                  <a:lnTo>
                    <a:pt x="1087133" y="196842"/>
                  </a:lnTo>
                  <a:lnTo>
                    <a:pt x="1223025" y="196842"/>
                  </a:lnTo>
                  <a:lnTo>
                    <a:pt x="1358917" y="196842"/>
                  </a:lnTo>
                  <a:lnTo>
                    <a:pt x="1494809" y="262456"/>
                  </a:lnTo>
                  <a:lnTo>
                    <a:pt x="1630700" y="262456"/>
                  </a:lnTo>
                  <a:lnTo>
                    <a:pt x="1766592" y="262456"/>
                  </a:lnTo>
                  <a:lnTo>
                    <a:pt x="1902484" y="262456"/>
                  </a:lnTo>
                  <a:lnTo>
                    <a:pt x="2038375" y="196842"/>
                  </a:lnTo>
                  <a:lnTo>
                    <a:pt x="2174267" y="196842"/>
                  </a:lnTo>
                  <a:lnTo>
                    <a:pt x="2310159" y="196842"/>
                  </a:lnTo>
                  <a:lnTo>
                    <a:pt x="2446051" y="196842"/>
                  </a:lnTo>
                  <a:lnTo>
                    <a:pt x="2581942" y="196842"/>
                  </a:lnTo>
                  <a:lnTo>
                    <a:pt x="2717834" y="196842"/>
                  </a:lnTo>
                  <a:lnTo>
                    <a:pt x="2853726" y="196842"/>
                  </a:lnTo>
                  <a:lnTo>
                    <a:pt x="2989618" y="196842"/>
                  </a:lnTo>
                  <a:lnTo>
                    <a:pt x="3125509" y="196842"/>
                  </a:lnTo>
                  <a:lnTo>
                    <a:pt x="3261401" y="196842"/>
                  </a:lnTo>
                  <a:lnTo>
                    <a:pt x="3397293" y="13122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83133"/>
              <a:ext cx="0" cy="1351649"/>
            </a:xfrm>
            <a:custGeom>
              <a:avLst/>
              <a:pathLst>
                <a:path w="0" h="1351649">
                  <a:moveTo>
                    <a:pt x="0" y="135164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183133"/>
              <a:ext cx="0" cy="367438"/>
            </a:xfrm>
            <a:custGeom>
              <a:avLst/>
              <a:pathLst>
                <a:path w="0" h="367438">
                  <a:moveTo>
                    <a:pt x="0" y="36743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183133"/>
              <a:ext cx="0" cy="433052"/>
            </a:xfrm>
            <a:custGeom>
              <a:avLst/>
              <a:pathLst>
                <a:path w="0" h="433052">
                  <a:moveTo>
                    <a:pt x="0" y="43305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183133"/>
              <a:ext cx="0" cy="433052"/>
            </a:xfrm>
            <a:custGeom>
              <a:avLst/>
              <a:pathLst>
                <a:path w="0" h="433052">
                  <a:moveTo>
                    <a:pt x="0" y="4330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183133"/>
              <a:ext cx="0" cy="433052"/>
            </a:xfrm>
            <a:custGeom>
              <a:avLst/>
              <a:pathLst>
                <a:path w="0" h="433052">
                  <a:moveTo>
                    <a:pt x="0" y="43305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183133"/>
              <a:ext cx="0" cy="433052"/>
            </a:xfrm>
            <a:custGeom>
              <a:avLst/>
              <a:pathLst>
                <a:path w="0" h="433052">
                  <a:moveTo>
                    <a:pt x="0" y="4330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183133"/>
              <a:ext cx="0" cy="367438"/>
            </a:xfrm>
            <a:custGeom>
              <a:avLst/>
              <a:pathLst>
                <a:path w="0" h="367438">
                  <a:moveTo>
                    <a:pt x="0" y="36743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19343"/>
              <a:ext cx="3397293" cy="1115438"/>
            </a:xfrm>
            <a:custGeom>
              <a:avLst/>
              <a:pathLst>
                <a:path w="3397293" h="1115438">
                  <a:moveTo>
                    <a:pt x="0" y="1115438"/>
                  </a:moveTo>
                  <a:lnTo>
                    <a:pt x="135891" y="787368"/>
                  </a:lnTo>
                  <a:lnTo>
                    <a:pt x="271783" y="524912"/>
                  </a:lnTo>
                  <a:lnTo>
                    <a:pt x="407675" y="328070"/>
                  </a:lnTo>
                  <a:lnTo>
                    <a:pt x="543566" y="0"/>
                  </a:lnTo>
                  <a:lnTo>
                    <a:pt x="679458" y="131228"/>
                  </a:lnTo>
                  <a:lnTo>
                    <a:pt x="815350" y="262456"/>
                  </a:lnTo>
                  <a:lnTo>
                    <a:pt x="951242" y="196842"/>
                  </a:lnTo>
                  <a:lnTo>
                    <a:pt x="1087133" y="196842"/>
                  </a:lnTo>
                  <a:lnTo>
                    <a:pt x="1223025" y="196842"/>
                  </a:lnTo>
                  <a:lnTo>
                    <a:pt x="1358917" y="196842"/>
                  </a:lnTo>
                  <a:lnTo>
                    <a:pt x="1494809" y="262456"/>
                  </a:lnTo>
                  <a:lnTo>
                    <a:pt x="1630700" y="262456"/>
                  </a:lnTo>
                  <a:lnTo>
                    <a:pt x="1766592" y="262456"/>
                  </a:lnTo>
                  <a:lnTo>
                    <a:pt x="1902484" y="262456"/>
                  </a:lnTo>
                  <a:lnTo>
                    <a:pt x="2038375" y="196842"/>
                  </a:lnTo>
                  <a:lnTo>
                    <a:pt x="2174267" y="196842"/>
                  </a:lnTo>
                  <a:lnTo>
                    <a:pt x="2310159" y="196842"/>
                  </a:lnTo>
                  <a:lnTo>
                    <a:pt x="2446051" y="196842"/>
                  </a:lnTo>
                  <a:lnTo>
                    <a:pt x="2581942" y="196842"/>
                  </a:lnTo>
                  <a:lnTo>
                    <a:pt x="2717834" y="196842"/>
                  </a:lnTo>
                  <a:lnTo>
                    <a:pt x="2853726" y="196842"/>
                  </a:lnTo>
                  <a:lnTo>
                    <a:pt x="2989618" y="196842"/>
                  </a:lnTo>
                  <a:lnTo>
                    <a:pt x="3125509" y="196842"/>
                  </a:lnTo>
                  <a:lnTo>
                    <a:pt x="3261401" y="196842"/>
                  </a:lnTo>
                  <a:lnTo>
                    <a:pt x="3397293" y="131228"/>
                  </a:lnTo>
                </a:path>
              </a:pathLst>
            </a:custGeom>
            <a:ln w="27101" cap="flat">
              <a:solidFill>
                <a:srgbClr val="0058AB">
                  <a:alpha val="100000"/>
                </a:srgbClr>
              </a:solidFill>
              <a:prstDash val="solid"/>
              <a:round/>
            </a:ln>
          </p:spPr>
          <p:txBody>
            <a:bodyPr/>
            <a:lstStyle/>
            <a:p/>
          </p:txBody>
        </p:sp>
        <p:sp>
          <p:nvSpPr>
            <p:cNvPr id="90" name="tx90"/>
            <p:cNvSpPr/>
            <p:nvPr/>
          </p:nvSpPr>
          <p:spPr>
            <a:xfrm>
              <a:off x="5359324" y="211777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1" name="tx91"/>
            <p:cNvSpPr/>
            <p:nvPr/>
          </p:nvSpPr>
          <p:spPr>
            <a:xfrm>
              <a:off x="6086977" y="21177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766436" y="21164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1164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1164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1164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21177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763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322021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640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9079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572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572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2734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8979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24347" y="4990743"/>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116" name="tx116"/>
            <p:cNvSpPr/>
            <p:nvPr/>
          </p:nvSpPr>
          <p:spPr>
            <a:xfrm>
              <a:off x="709444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56895"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5509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53091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067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825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9583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9300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688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74465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2204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9630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6778461"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5962330" cy="114824"/>
            </a:xfrm>
            <a:prstGeom prst="rect">
              <a:avLst/>
            </a:prstGeom>
            <a:solidFill>
              <a:srgbClr val="1CABE2">
                <a:alpha val="80000"/>
              </a:srgbClr>
            </a:solidFill>
          </p:spPr>
          <p:txBody>
            <a:bodyPr/>
            <a:lstStyle/>
            <a:p/>
          </p:txBody>
        </p:sp>
        <p:sp>
          <p:nvSpPr>
            <p:cNvPr id="136" name="tx13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9" name="tx13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44341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391923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39506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687088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834670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Eritrea (96%) was 11 percentage points higher than the global average (85%) and 16 percentage points higher than the average across all ESAR countries (80%).
National DTP3 coverage was 1 percentage point higher than in 2019 (95%).
This equates to 4,000 un- and undervaccinated children in 2025 compared to 5,000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Eritrea DTP3 coverage was 96% - this is 1 percentage point higher than in 2019 and more than 10 percentage points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2025, Eritrea ranked number 20 out of 21 countries for lowest DTP3 coverage (based on tied ranks).
Eritrea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Eritrea had DTP3 coverage of 96%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29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47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66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784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38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5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975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70673"/>
              <a:ext cx="239888" cy="841336"/>
            </a:xfrm>
            <a:prstGeom prst="rect">
              <a:avLst/>
            </a:prstGeom>
            <a:solidFill>
              <a:srgbClr val="80BD41">
                <a:alpha val="100000"/>
              </a:srgbClr>
            </a:solidFill>
          </p:spPr>
          <p:txBody>
            <a:bodyPr/>
            <a:lstStyle/>
            <a:p/>
          </p:txBody>
        </p:sp>
        <p:sp>
          <p:nvSpPr>
            <p:cNvPr id="25" name="rc25"/>
            <p:cNvSpPr/>
            <p:nvPr/>
          </p:nvSpPr>
          <p:spPr>
            <a:xfrm>
              <a:off x="1296273" y="3173357"/>
              <a:ext cx="239888" cy="197315"/>
            </a:xfrm>
            <a:prstGeom prst="rect">
              <a:avLst/>
            </a:prstGeom>
            <a:solidFill>
              <a:srgbClr val="1CABE2">
                <a:alpha val="100000"/>
              </a:srgbClr>
            </a:solidFill>
          </p:spPr>
          <p:txBody>
            <a:bodyPr/>
            <a:lstStyle/>
            <a:p/>
          </p:txBody>
        </p:sp>
        <p:sp>
          <p:nvSpPr>
            <p:cNvPr id="26" name="rc26"/>
            <p:cNvSpPr/>
            <p:nvPr/>
          </p:nvSpPr>
          <p:spPr>
            <a:xfrm>
              <a:off x="1562816" y="3329449"/>
              <a:ext cx="239888" cy="882560"/>
            </a:xfrm>
            <a:prstGeom prst="rect">
              <a:avLst/>
            </a:prstGeom>
            <a:solidFill>
              <a:srgbClr val="80BD41">
                <a:alpha val="100000"/>
              </a:srgbClr>
            </a:solidFill>
          </p:spPr>
          <p:txBody>
            <a:bodyPr/>
            <a:lstStyle/>
            <a:p/>
          </p:txBody>
        </p:sp>
        <p:sp>
          <p:nvSpPr>
            <p:cNvPr id="27" name="rc27"/>
            <p:cNvSpPr/>
            <p:nvPr/>
          </p:nvSpPr>
          <p:spPr>
            <a:xfrm>
              <a:off x="1562816" y="3185737"/>
              <a:ext cx="239888" cy="143711"/>
            </a:xfrm>
            <a:prstGeom prst="rect">
              <a:avLst/>
            </a:prstGeom>
            <a:solidFill>
              <a:srgbClr val="1CABE2">
                <a:alpha val="100000"/>
              </a:srgbClr>
            </a:solidFill>
          </p:spPr>
          <p:txBody>
            <a:bodyPr/>
            <a:lstStyle/>
            <a:p/>
          </p:txBody>
        </p:sp>
        <p:sp>
          <p:nvSpPr>
            <p:cNvPr id="28" name="rc28"/>
            <p:cNvSpPr/>
            <p:nvPr/>
          </p:nvSpPr>
          <p:spPr>
            <a:xfrm>
              <a:off x="1829360" y="3235513"/>
              <a:ext cx="239888" cy="976496"/>
            </a:xfrm>
            <a:prstGeom prst="rect">
              <a:avLst/>
            </a:prstGeom>
            <a:solidFill>
              <a:srgbClr val="80BD41">
                <a:alpha val="100000"/>
              </a:srgbClr>
            </a:solidFill>
          </p:spPr>
          <p:txBody>
            <a:bodyPr/>
            <a:lstStyle/>
            <a:p/>
          </p:txBody>
        </p:sp>
        <p:sp>
          <p:nvSpPr>
            <p:cNvPr id="29" name="rc29"/>
            <p:cNvSpPr/>
            <p:nvPr/>
          </p:nvSpPr>
          <p:spPr>
            <a:xfrm>
              <a:off x="1829360" y="3127028"/>
              <a:ext cx="239888" cy="108485"/>
            </a:xfrm>
            <a:prstGeom prst="rect">
              <a:avLst/>
            </a:prstGeom>
            <a:solidFill>
              <a:srgbClr val="1CABE2">
                <a:alpha val="100000"/>
              </a:srgbClr>
            </a:solidFill>
          </p:spPr>
          <p:txBody>
            <a:bodyPr/>
            <a:lstStyle/>
            <a:p/>
          </p:txBody>
        </p:sp>
        <p:sp>
          <p:nvSpPr>
            <p:cNvPr id="30" name="rc30"/>
            <p:cNvSpPr/>
            <p:nvPr/>
          </p:nvSpPr>
          <p:spPr>
            <a:xfrm>
              <a:off x="2095903" y="3192629"/>
              <a:ext cx="239888" cy="1019379"/>
            </a:xfrm>
            <a:prstGeom prst="rect">
              <a:avLst/>
            </a:prstGeom>
            <a:solidFill>
              <a:srgbClr val="80BD41">
                <a:alpha val="100000"/>
              </a:srgbClr>
            </a:solidFill>
          </p:spPr>
          <p:txBody>
            <a:bodyPr/>
            <a:lstStyle/>
            <a:p/>
          </p:txBody>
        </p:sp>
        <p:sp>
          <p:nvSpPr>
            <p:cNvPr id="31" name="rc31"/>
            <p:cNvSpPr/>
            <p:nvPr/>
          </p:nvSpPr>
          <p:spPr>
            <a:xfrm>
              <a:off x="2095903" y="3115924"/>
              <a:ext cx="239888" cy="76705"/>
            </a:xfrm>
            <a:prstGeom prst="rect">
              <a:avLst/>
            </a:prstGeom>
            <a:solidFill>
              <a:srgbClr val="1CABE2">
                <a:alpha val="100000"/>
              </a:srgbClr>
            </a:solidFill>
          </p:spPr>
          <p:txBody>
            <a:bodyPr/>
            <a:lstStyle/>
            <a:p/>
          </p:txBody>
        </p:sp>
        <p:sp>
          <p:nvSpPr>
            <p:cNvPr id="32" name="rc32"/>
            <p:cNvSpPr/>
            <p:nvPr/>
          </p:nvSpPr>
          <p:spPr>
            <a:xfrm>
              <a:off x="2362446" y="3056959"/>
              <a:ext cx="239888" cy="1155050"/>
            </a:xfrm>
            <a:prstGeom prst="rect">
              <a:avLst/>
            </a:prstGeom>
            <a:solidFill>
              <a:srgbClr val="80BD41">
                <a:alpha val="100000"/>
              </a:srgbClr>
            </a:solidFill>
          </p:spPr>
          <p:txBody>
            <a:bodyPr/>
            <a:lstStyle/>
            <a:p/>
          </p:txBody>
        </p:sp>
        <p:sp>
          <p:nvSpPr>
            <p:cNvPr id="33" name="rc33"/>
            <p:cNvSpPr/>
            <p:nvPr/>
          </p:nvSpPr>
          <p:spPr>
            <a:xfrm>
              <a:off x="2362446" y="3033347"/>
              <a:ext cx="239888" cy="23611"/>
            </a:xfrm>
            <a:prstGeom prst="rect">
              <a:avLst/>
            </a:prstGeom>
            <a:solidFill>
              <a:srgbClr val="1CABE2">
                <a:alpha val="100000"/>
              </a:srgbClr>
            </a:solidFill>
          </p:spPr>
          <p:txBody>
            <a:bodyPr/>
            <a:lstStyle/>
            <a:p/>
          </p:txBody>
        </p:sp>
        <p:sp>
          <p:nvSpPr>
            <p:cNvPr id="34" name="rc34"/>
            <p:cNvSpPr/>
            <p:nvPr/>
          </p:nvSpPr>
          <p:spPr>
            <a:xfrm>
              <a:off x="2628989" y="3071509"/>
              <a:ext cx="239888" cy="1140500"/>
            </a:xfrm>
            <a:prstGeom prst="rect">
              <a:avLst/>
            </a:prstGeom>
            <a:solidFill>
              <a:srgbClr val="80BD41">
                <a:alpha val="100000"/>
              </a:srgbClr>
            </a:solidFill>
          </p:spPr>
          <p:txBody>
            <a:bodyPr/>
            <a:lstStyle/>
            <a:p/>
          </p:txBody>
        </p:sp>
        <p:sp>
          <p:nvSpPr>
            <p:cNvPr id="35" name="rc35"/>
            <p:cNvSpPr/>
            <p:nvPr/>
          </p:nvSpPr>
          <p:spPr>
            <a:xfrm>
              <a:off x="2628989" y="3024030"/>
              <a:ext cx="239888" cy="47478"/>
            </a:xfrm>
            <a:prstGeom prst="rect">
              <a:avLst/>
            </a:prstGeom>
            <a:solidFill>
              <a:srgbClr val="1CABE2">
                <a:alpha val="100000"/>
              </a:srgbClr>
            </a:solidFill>
          </p:spPr>
          <p:txBody>
            <a:bodyPr/>
            <a:lstStyle/>
            <a:p/>
          </p:txBody>
        </p:sp>
        <p:sp>
          <p:nvSpPr>
            <p:cNvPr id="36" name="rc36"/>
            <p:cNvSpPr/>
            <p:nvPr/>
          </p:nvSpPr>
          <p:spPr>
            <a:xfrm>
              <a:off x="2895532" y="3081974"/>
              <a:ext cx="239888" cy="1130035"/>
            </a:xfrm>
            <a:prstGeom prst="rect">
              <a:avLst/>
            </a:prstGeom>
            <a:solidFill>
              <a:srgbClr val="80BD41">
                <a:alpha val="100000"/>
              </a:srgbClr>
            </a:solidFill>
          </p:spPr>
          <p:txBody>
            <a:bodyPr/>
            <a:lstStyle/>
            <a:p/>
          </p:txBody>
        </p:sp>
        <p:sp>
          <p:nvSpPr>
            <p:cNvPr id="37" name="rc37"/>
            <p:cNvSpPr/>
            <p:nvPr/>
          </p:nvSpPr>
          <p:spPr>
            <a:xfrm>
              <a:off x="2895532" y="3009863"/>
              <a:ext cx="239888" cy="72110"/>
            </a:xfrm>
            <a:prstGeom prst="rect">
              <a:avLst/>
            </a:prstGeom>
            <a:solidFill>
              <a:srgbClr val="1CABE2">
                <a:alpha val="100000"/>
              </a:srgbClr>
            </a:solidFill>
          </p:spPr>
          <p:txBody>
            <a:bodyPr/>
            <a:lstStyle/>
            <a:p/>
          </p:txBody>
        </p:sp>
        <p:sp>
          <p:nvSpPr>
            <p:cNvPr id="38" name="rc38"/>
            <p:cNvSpPr/>
            <p:nvPr/>
          </p:nvSpPr>
          <p:spPr>
            <a:xfrm>
              <a:off x="3162075" y="3090908"/>
              <a:ext cx="239888" cy="1121100"/>
            </a:xfrm>
            <a:prstGeom prst="rect">
              <a:avLst/>
            </a:prstGeom>
            <a:solidFill>
              <a:srgbClr val="80BD41">
                <a:alpha val="100000"/>
              </a:srgbClr>
            </a:solidFill>
          </p:spPr>
          <p:txBody>
            <a:bodyPr/>
            <a:lstStyle/>
            <a:p/>
          </p:txBody>
        </p:sp>
        <p:sp>
          <p:nvSpPr>
            <p:cNvPr id="39" name="rc39"/>
            <p:cNvSpPr/>
            <p:nvPr/>
          </p:nvSpPr>
          <p:spPr>
            <a:xfrm>
              <a:off x="3162075" y="3031943"/>
              <a:ext cx="239888" cy="58965"/>
            </a:xfrm>
            <a:prstGeom prst="rect">
              <a:avLst/>
            </a:prstGeom>
            <a:solidFill>
              <a:srgbClr val="1CABE2">
                <a:alpha val="100000"/>
              </a:srgbClr>
            </a:solidFill>
          </p:spPr>
          <p:txBody>
            <a:bodyPr/>
            <a:lstStyle/>
            <a:p/>
          </p:txBody>
        </p:sp>
        <p:sp>
          <p:nvSpPr>
            <p:cNvPr id="40" name="rc40"/>
            <p:cNvSpPr/>
            <p:nvPr/>
          </p:nvSpPr>
          <p:spPr>
            <a:xfrm>
              <a:off x="3428618" y="3087207"/>
              <a:ext cx="239888" cy="1124802"/>
            </a:xfrm>
            <a:prstGeom prst="rect">
              <a:avLst/>
            </a:prstGeom>
            <a:solidFill>
              <a:srgbClr val="80BD41">
                <a:alpha val="100000"/>
              </a:srgbClr>
            </a:solidFill>
          </p:spPr>
          <p:txBody>
            <a:bodyPr/>
            <a:lstStyle/>
            <a:p/>
          </p:txBody>
        </p:sp>
        <p:sp>
          <p:nvSpPr>
            <p:cNvPr id="41" name="rc41"/>
            <p:cNvSpPr/>
            <p:nvPr/>
          </p:nvSpPr>
          <p:spPr>
            <a:xfrm>
              <a:off x="3428618" y="3027987"/>
              <a:ext cx="239888" cy="59220"/>
            </a:xfrm>
            <a:prstGeom prst="rect">
              <a:avLst/>
            </a:prstGeom>
            <a:solidFill>
              <a:srgbClr val="1CABE2">
                <a:alpha val="100000"/>
              </a:srgbClr>
            </a:solidFill>
          </p:spPr>
          <p:txBody>
            <a:bodyPr/>
            <a:lstStyle/>
            <a:p/>
          </p:txBody>
        </p:sp>
        <p:sp>
          <p:nvSpPr>
            <p:cNvPr id="42" name="rc42"/>
            <p:cNvSpPr/>
            <p:nvPr/>
          </p:nvSpPr>
          <p:spPr>
            <a:xfrm>
              <a:off x="3695161" y="3054789"/>
              <a:ext cx="239888" cy="1157220"/>
            </a:xfrm>
            <a:prstGeom prst="rect">
              <a:avLst/>
            </a:prstGeom>
            <a:solidFill>
              <a:srgbClr val="80BD41">
                <a:alpha val="100000"/>
              </a:srgbClr>
            </a:solidFill>
          </p:spPr>
          <p:txBody>
            <a:bodyPr/>
            <a:lstStyle/>
            <a:p/>
          </p:txBody>
        </p:sp>
        <p:sp>
          <p:nvSpPr>
            <p:cNvPr id="43" name="rc43"/>
            <p:cNvSpPr/>
            <p:nvPr/>
          </p:nvSpPr>
          <p:spPr>
            <a:xfrm>
              <a:off x="3695161" y="2993910"/>
              <a:ext cx="239888" cy="60879"/>
            </a:xfrm>
            <a:prstGeom prst="rect">
              <a:avLst/>
            </a:prstGeom>
            <a:solidFill>
              <a:srgbClr val="1CABE2">
                <a:alpha val="100000"/>
              </a:srgbClr>
            </a:solidFill>
          </p:spPr>
          <p:txBody>
            <a:bodyPr/>
            <a:lstStyle/>
            <a:p/>
          </p:txBody>
        </p:sp>
        <p:sp>
          <p:nvSpPr>
            <p:cNvPr id="44" name="rc44"/>
            <p:cNvSpPr/>
            <p:nvPr/>
          </p:nvSpPr>
          <p:spPr>
            <a:xfrm>
              <a:off x="3961705" y="3056959"/>
              <a:ext cx="239888" cy="1155050"/>
            </a:xfrm>
            <a:prstGeom prst="rect">
              <a:avLst/>
            </a:prstGeom>
            <a:solidFill>
              <a:srgbClr val="80BD41">
                <a:alpha val="100000"/>
              </a:srgbClr>
            </a:solidFill>
          </p:spPr>
          <p:txBody>
            <a:bodyPr/>
            <a:lstStyle/>
            <a:p/>
          </p:txBody>
        </p:sp>
        <p:sp>
          <p:nvSpPr>
            <p:cNvPr id="45" name="rc45"/>
            <p:cNvSpPr/>
            <p:nvPr/>
          </p:nvSpPr>
          <p:spPr>
            <a:xfrm>
              <a:off x="3961705" y="2996207"/>
              <a:ext cx="239888" cy="60751"/>
            </a:xfrm>
            <a:prstGeom prst="rect">
              <a:avLst/>
            </a:prstGeom>
            <a:solidFill>
              <a:srgbClr val="1CABE2">
                <a:alpha val="100000"/>
              </a:srgbClr>
            </a:solidFill>
          </p:spPr>
          <p:txBody>
            <a:bodyPr/>
            <a:lstStyle/>
            <a:p/>
          </p:txBody>
        </p:sp>
        <p:sp>
          <p:nvSpPr>
            <p:cNvPr id="46" name="rc46"/>
            <p:cNvSpPr/>
            <p:nvPr/>
          </p:nvSpPr>
          <p:spPr>
            <a:xfrm>
              <a:off x="4228248" y="3062192"/>
              <a:ext cx="239888" cy="1149817"/>
            </a:xfrm>
            <a:prstGeom prst="rect">
              <a:avLst/>
            </a:prstGeom>
            <a:solidFill>
              <a:srgbClr val="80BD41">
                <a:alpha val="100000"/>
              </a:srgbClr>
            </a:solidFill>
          </p:spPr>
          <p:txBody>
            <a:bodyPr/>
            <a:lstStyle/>
            <a:p/>
          </p:txBody>
        </p:sp>
        <p:sp>
          <p:nvSpPr>
            <p:cNvPr id="47" name="rc47"/>
            <p:cNvSpPr/>
            <p:nvPr/>
          </p:nvSpPr>
          <p:spPr>
            <a:xfrm>
              <a:off x="4228248" y="2988804"/>
              <a:ext cx="239888" cy="73387"/>
            </a:xfrm>
            <a:prstGeom prst="rect">
              <a:avLst/>
            </a:prstGeom>
            <a:solidFill>
              <a:srgbClr val="1CABE2">
                <a:alpha val="100000"/>
              </a:srgbClr>
            </a:solidFill>
          </p:spPr>
          <p:txBody>
            <a:bodyPr/>
            <a:lstStyle/>
            <a:p/>
          </p:txBody>
        </p:sp>
        <p:sp>
          <p:nvSpPr>
            <p:cNvPr id="48" name="rc48"/>
            <p:cNvSpPr/>
            <p:nvPr/>
          </p:nvSpPr>
          <p:spPr>
            <a:xfrm>
              <a:off x="4494791" y="3068318"/>
              <a:ext cx="239888" cy="1143691"/>
            </a:xfrm>
            <a:prstGeom prst="rect">
              <a:avLst/>
            </a:prstGeom>
            <a:solidFill>
              <a:srgbClr val="80BD41">
                <a:alpha val="100000"/>
              </a:srgbClr>
            </a:solidFill>
          </p:spPr>
          <p:txBody>
            <a:bodyPr/>
            <a:lstStyle/>
            <a:p/>
          </p:txBody>
        </p:sp>
        <p:sp>
          <p:nvSpPr>
            <p:cNvPr id="49" name="rc49"/>
            <p:cNvSpPr/>
            <p:nvPr/>
          </p:nvSpPr>
          <p:spPr>
            <a:xfrm>
              <a:off x="4494791" y="2995313"/>
              <a:ext cx="239888" cy="73004"/>
            </a:xfrm>
            <a:prstGeom prst="rect">
              <a:avLst/>
            </a:prstGeom>
            <a:solidFill>
              <a:srgbClr val="1CABE2">
                <a:alpha val="100000"/>
              </a:srgbClr>
            </a:solidFill>
          </p:spPr>
          <p:txBody>
            <a:bodyPr/>
            <a:lstStyle/>
            <a:p/>
          </p:txBody>
        </p:sp>
        <p:sp>
          <p:nvSpPr>
            <p:cNvPr id="50" name="rc50"/>
            <p:cNvSpPr/>
            <p:nvPr/>
          </p:nvSpPr>
          <p:spPr>
            <a:xfrm>
              <a:off x="4761334" y="3078656"/>
              <a:ext cx="239888" cy="1133353"/>
            </a:xfrm>
            <a:prstGeom prst="rect">
              <a:avLst/>
            </a:prstGeom>
            <a:solidFill>
              <a:srgbClr val="80BD41">
                <a:alpha val="100000"/>
              </a:srgbClr>
            </a:solidFill>
          </p:spPr>
          <p:txBody>
            <a:bodyPr/>
            <a:lstStyle/>
            <a:p/>
          </p:txBody>
        </p:sp>
        <p:sp>
          <p:nvSpPr>
            <p:cNvPr id="51" name="rc51"/>
            <p:cNvSpPr/>
            <p:nvPr/>
          </p:nvSpPr>
          <p:spPr>
            <a:xfrm>
              <a:off x="4761334" y="3006290"/>
              <a:ext cx="239888" cy="72366"/>
            </a:xfrm>
            <a:prstGeom prst="rect">
              <a:avLst/>
            </a:prstGeom>
            <a:solidFill>
              <a:srgbClr val="1CABE2">
                <a:alpha val="100000"/>
              </a:srgbClr>
            </a:solidFill>
          </p:spPr>
          <p:txBody>
            <a:bodyPr/>
            <a:lstStyle/>
            <a:p/>
          </p:txBody>
        </p:sp>
        <p:sp>
          <p:nvSpPr>
            <p:cNvPr id="52" name="rc52"/>
            <p:cNvSpPr/>
            <p:nvPr/>
          </p:nvSpPr>
          <p:spPr>
            <a:xfrm>
              <a:off x="5027877" y="3078911"/>
              <a:ext cx="239888" cy="1133098"/>
            </a:xfrm>
            <a:prstGeom prst="rect">
              <a:avLst/>
            </a:prstGeom>
            <a:solidFill>
              <a:srgbClr val="80BD41">
                <a:alpha val="100000"/>
              </a:srgbClr>
            </a:solidFill>
          </p:spPr>
          <p:txBody>
            <a:bodyPr/>
            <a:lstStyle/>
            <a:p/>
          </p:txBody>
        </p:sp>
        <p:sp>
          <p:nvSpPr>
            <p:cNvPr id="53" name="rc53"/>
            <p:cNvSpPr/>
            <p:nvPr/>
          </p:nvSpPr>
          <p:spPr>
            <a:xfrm>
              <a:off x="5027877" y="3006545"/>
              <a:ext cx="239888" cy="72366"/>
            </a:xfrm>
            <a:prstGeom prst="rect">
              <a:avLst/>
            </a:prstGeom>
            <a:solidFill>
              <a:srgbClr val="1CABE2">
                <a:alpha val="100000"/>
              </a:srgbClr>
            </a:solidFill>
          </p:spPr>
          <p:txBody>
            <a:bodyPr/>
            <a:lstStyle/>
            <a:p/>
          </p:txBody>
        </p:sp>
        <p:sp>
          <p:nvSpPr>
            <p:cNvPr id="54" name="rc54"/>
            <p:cNvSpPr/>
            <p:nvPr/>
          </p:nvSpPr>
          <p:spPr>
            <a:xfrm>
              <a:off x="5294420" y="3095120"/>
              <a:ext cx="239888" cy="1116889"/>
            </a:xfrm>
            <a:prstGeom prst="rect">
              <a:avLst/>
            </a:prstGeom>
            <a:solidFill>
              <a:srgbClr val="80BD41">
                <a:alpha val="100000"/>
              </a:srgbClr>
            </a:solidFill>
          </p:spPr>
          <p:txBody>
            <a:bodyPr/>
            <a:lstStyle/>
            <a:p/>
          </p:txBody>
        </p:sp>
        <p:sp>
          <p:nvSpPr>
            <p:cNvPr id="55" name="rc55"/>
            <p:cNvSpPr/>
            <p:nvPr/>
          </p:nvSpPr>
          <p:spPr>
            <a:xfrm>
              <a:off x="5294420" y="3036283"/>
              <a:ext cx="239888" cy="58837"/>
            </a:xfrm>
            <a:prstGeom prst="rect">
              <a:avLst/>
            </a:prstGeom>
            <a:solidFill>
              <a:srgbClr val="1CABE2">
                <a:alpha val="100000"/>
              </a:srgbClr>
            </a:solidFill>
          </p:spPr>
          <p:txBody>
            <a:bodyPr/>
            <a:lstStyle/>
            <a:p/>
          </p:txBody>
        </p:sp>
        <p:sp>
          <p:nvSpPr>
            <p:cNvPr id="56" name="rc56"/>
            <p:cNvSpPr/>
            <p:nvPr/>
          </p:nvSpPr>
          <p:spPr>
            <a:xfrm>
              <a:off x="5560963" y="3104565"/>
              <a:ext cx="239888" cy="1107444"/>
            </a:xfrm>
            <a:prstGeom prst="rect">
              <a:avLst/>
            </a:prstGeom>
            <a:solidFill>
              <a:srgbClr val="80BD41">
                <a:alpha val="100000"/>
              </a:srgbClr>
            </a:solidFill>
          </p:spPr>
          <p:txBody>
            <a:bodyPr/>
            <a:lstStyle/>
            <a:p/>
          </p:txBody>
        </p:sp>
        <p:sp>
          <p:nvSpPr>
            <p:cNvPr id="57" name="rc57"/>
            <p:cNvSpPr/>
            <p:nvPr/>
          </p:nvSpPr>
          <p:spPr>
            <a:xfrm>
              <a:off x="5560963" y="3046238"/>
              <a:ext cx="239888" cy="58326"/>
            </a:xfrm>
            <a:prstGeom prst="rect">
              <a:avLst/>
            </a:prstGeom>
            <a:solidFill>
              <a:srgbClr val="1CABE2">
                <a:alpha val="100000"/>
              </a:srgbClr>
            </a:solidFill>
          </p:spPr>
          <p:txBody>
            <a:bodyPr/>
            <a:lstStyle/>
            <a:p/>
          </p:txBody>
        </p:sp>
        <p:sp>
          <p:nvSpPr>
            <p:cNvPr id="58" name="rc58"/>
            <p:cNvSpPr/>
            <p:nvPr/>
          </p:nvSpPr>
          <p:spPr>
            <a:xfrm>
              <a:off x="5827506" y="3114647"/>
              <a:ext cx="239888" cy="1097361"/>
            </a:xfrm>
            <a:prstGeom prst="rect">
              <a:avLst/>
            </a:prstGeom>
            <a:solidFill>
              <a:srgbClr val="80BD41">
                <a:alpha val="100000"/>
              </a:srgbClr>
            </a:solidFill>
          </p:spPr>
          <p:txBody>
            <a:bodyPr/>
            <a:lstStyle/>
            <a:p/>
          </p:txBody>
        </p:sp>
        <p:sp>
          <p:nvSpPr>
            <p:cNvPr id="59" name="rc59"/>
            <p:cNvSpPr/>
            <p:nvPr/>
          </p:nvSpPr>
          <p:spPr>
            <a:xfrm>
              <a:off x="5827506" y="3056831"/>
              <a:ext cx="239888" cy="57816"/>
            </a:xfrm>
            <a:prstGeom prst="rect">
              <a:avLst/>
            </a:prstGeom>
            <a:solidFill>
              <a:srgbClr val="1CABE2">
                <a:alpha val="100000"/>
              </a:srgbClr>
            </a:solidFill>
          </p:spPr>
          <p:txBody>
            <a:bodyPr/>
            <a:lstStyle/>
            <a:p/>
          </p:txBody>
        </p:sp>
        <p:sp>
          <p:nvSpPr>
            <p:cNvPr id="60" name="rc60"/>
            <p:cNvSpPr/>
            <p:nvPr/>
          </p:nvSpPr>
          <p:spPr>
            <a:xfrm>
              <a:off x="6094049" y="3112605"/>
              <a:ext cx="239888" cy="1099403"/>
            </a:xfrm>
            <a:prstGeom prst="rect">
              <a:avLst/>
            </a:prstGeom>
            <a:solidFill>
              <a:srgbClr val="80BD41">
                <a:alpha val="100000"/>
              </a:srgbClr>
            </a:solidFill>
          </p:spPr>
          <p:txBody>
            <a:bodyPr/>
            <a:lstStyle/>
            <a:p/>
          </p:txBody>
        </p:sp>
        <p:sp>
          <p:nvSpPr>
            <p:cNvPr id="61" name="rc61"/>
            <p:cNvSpPr/>
            <p:nvPr/>
          </p:nvSpPr>
          <p:spPr>
            <a:xfrm>
              <a:off x="6094049" y="3054789"/>
              <a:ext cx="239888" cy="57816"/>
            </a:xfrm>
            <a:prstGeom prst="rect">
              <a:avLst/>
            </a:prstGeom>
            <a:solidFill>
              <a:srgbClr val="1CABE2">
                <a:alpha val="100000"/>
              </a:srgbClr>
            </a:solidFill>
          </p:spPr>
          <p:txBody>
            <a:bodyPr/>
            <a:lstStyle/>
            <a:p/>
          </p:txBody>
        </p:sp>
        <p:sp>
          <p:nvSpPr>
            <p:cNvPr id="62" name="rc62"/>
            <p:cNvSpPr/>
            <p:nvPr/>
          </p:nvSpPr>
          <p:spPr>
            <a:xfrm>
              <a:off x="6360593" y="3098311"/>
              <a:ext cx="239888" cy="1113698"/>
            </a:xfrm>
            <a:prstGeom prst="rect">
              <a:avLst/>
            </a:prstGeom>
            <a:solidFill>
              <a:srgbClr val="80BD41">
                <a:alpha val="100000"/>
              </a:srgbClr>
            </a:solidFill>
          </p:spPr>
          <p:txBody>
            <a:bodyPr/>
            <a:lstStyle/>
            <a:p/>
          </p:txBody>
        </p:sp>
        <p:sp>
          <p:nvSpPr>
            <p:cNvPr id="63" name="rc63"/>
            <p:cNvSpPr/>
            <p:nvPr/>
          </p:nvSpPr>
          <p:spPr>
            <a:xfrm>
              <a:off x="6360593" y="3039729"/>
              <a:ext cx="239888" cy="58582"/>
            </a:xfrm>
            <a:prstGeom prst="rect">
              <a:avLst/>
            </a:prstGeom>
            <a:solidFill>
              <a:srgbClr val="1CABE2">
                <a:alpha val="100000"/>
              </a:srgbClr>
            </a:solidFill>
          </p:spPr>
          <p:txBody>
            <a:bodyPr/>
            <a:lstStyle/>
            <a:p/>
          </p:txBody>
        </p:sp>
        <p:sp>
          <p:nvSpPr>
            <p:cNvPr id="64" name="rc64"/>
            <p:cNvSpPr/>
            <p:nvPr/>
          </p:nvSpPr>
          <p:spPr>
            <a:xfrm>
              <a:off x="6627136" y="3089632"/>
              <a:ext cx="239888" cy="1122377"/>
            </a:xfrm>
            <a:prstGeom prst="rect">
              <a:avLst/>
            </a:prstGeom>
            <a:solidFill>
              <a:srgbClr val="80BD41">
                <a:alpha val="100000"/>
              </a:srgbClr>
            </a:solidFill>
          </p:spPr>
          <p:txBody>
            <a:bodyPr/>
            <a:lstStyle/>
            <a:p/>
          </p:txBody>
        </p:sp>
        <p:sp>
          <p:nvSpPr>
            <p:cNvPr id="65" name="rc65"/>
            <p:cNvSpPr/>
            <p:nvPr/>
          </p:nvSpPr>
          <p:spPr>
            <a:xfrm>
              <a:off x="6627136" y="3030539"/>
              <a:ext cx="239888" cy="59092"/>
            </a:xfrm>
            <a:prstGeom prst="rect">
              <a:avLst/>
            </a:prstGeom>
            <a:solidFill>
              <a:srgbClr val="1CABE2">
                <a:alpha val="100000"/>
              </a:srgbClr>
            </a:solidFill>
          </p:spPr>
          <p:txBody>
            <a:bodyPr/>
            <a:lstStyle/>
            <a:p/>
          </p:txBody>
        </p:sp>
        <p:sp>
          <p:nvSpPr>
            <p:cNvPr id="66" name="rc66"/>
            <p:cNvSpPr/>
            <p:nvPr/>
          </p:nvSpPr>
          <p:spPr>
            <a:xfrm>
              <a:off x="6893679" y="3070870"/>
              <a:ext cx="239888" cy="1141138"/>
            </a:xfrm>
            <a:prstGeom prst="rect">
              <a:avLst/>
            </a:prstGeom>
            <a:solidFill>
              <a:srgbClr val="80BD41">
                <a:alpha val="100000"/>
              </a:srgbClr>
            </a:solidFill>
          </p:spPr>
          <p:txBody>
            <a:bodyPr/>
            <a:lstStyle/>
            <a:p/>
          </p:txBody>
        </p:sp>
        <p:sp>
          <p:nvSpPr>
            <p:cNvPr id="67" name="rc67"/>
            <p:cNvSpPr/>
            <p:nvPr/>
          </p:nvSpPr>
          <p:spPr>
            <a:xfrm>
              <a:off x="6893679" y="3010757"/>
              <a:ext cx="239888" cy="60113"/>
            </a:xfrm>
            <a:prstGeom prst="rect">
              <a:avLst/>
            </a:prstGeom>
            <a:solidFill>
              <a:srgbClr val="1CABE2">
                <a:alpha val="100000"/>
              </a:srgbClr>
            </a:solidFill>
          </p:spPr>
          <p:txBody>
            <a:bodyPr/>
            <a:lstStyle/>
            <a:p/>
          </p:txBody>
        </p:sp>
        <p:sp>
          <p:nvSpPr>
            <p:cNvPr id="68" name="rc68"/>
            <p:cNvSpPr/>
            <p:nvPr/>
          </p:nvSpPr>
          <p:spPr>
            <a:xfrm>
              <a:off x="7160222" y="3055682"/>
              <a:ext cx="239888" cy="1156326"/>
            </a:xfrm>
            <a:prstGeom prst="rect">
              <a:avLst/>
            </a:prstGeom>
            <a:solidFill>
              <a:srgbClr val="80BD41">
                <a:alpha val="100000"/>
              </a:srgbClr>
            </a:solidFill>
          </p:spPr>
          <p:txBody>
            <a:bodyPr/>
            <a:lstStyle/>
            <a:p/>
          </p:txBody>
        </p:sp>
        <p:sp>
          <p:nvSpPr>
            <p:cNvPr id="69" name="rc69"/>
            <p:cNvSpPr/>
            <p:nvPr/>
          </p:nvSpPr>
          <p:spPr>
            <a:xfrm>
              <a:off x="7160222" y="2994803"/>
              <a:ext cx="239888" cy="60879"/>
            </a:xfrm>
            <a:prstGeom prst="rect">
              <a:avLst/>
            </a:prstGeom>
            <a:solidFill>
              <a:srgbClr val="1CABE2">
                <a:alpha val="100000"/>
              </a:srgbClr>
            </a:solidFill>
          </p:spPr>
          <p:txBody>
            <a:bodyPr/>
            <a:lstStyle/>
            <a:p/>
          </p:txBody>
        </p:sp>
        <p:sp>
          <p:nvSpPr>
            <p:cNvPr id="70" name="rc70"/>
            <p:cNvSpPr/>
            <p:nvPr/>
          </p:nvSpPr>
          <p:spPr>
            <a:xfrm>
              <a:off x="7426765" y="3039601"/>
              <a:ext cx="239888" cy="1172408"/>
            </a:xfrm>
            <a:prstGeom prst="rect">
              <a:avLst/>
            </a:prstGeom>
            <a:solidFill>
              <a:srgbClr val="80BD41">
                <a:alpha val="100000"/>
              </a:srgbClr>
            </a:solidFill>
          </p:spPr>
          <p:txBody>
            <a:bodyPr/>
            <a:lstStyle/>
            <a:p/>
          </p:txBody>
        </p:sp>
        <p:sp>
          <p:nvSpPr>
            <p:cNvPr id="71" name="rc71"/>
            <p:cNvSpPr/>
            <p:nvPr/>
          </p:nvSpPr>
          <p:spPr>
            <a:xfrm>
              <a:off x="7426765" y="2977828"/>
              <a:ext cx="239888" cy="61772"/>
            </a:xfrm>
            <a:prstGeom prst="rect">
              <a:avLst/>
            </a:prstGeom>
            <a:solidFill>
              <a:srgbClr val="1CABE2">
                <a:alpha val="100000"/>
              </a:srgbClr>
            </a:solidFill>
          </p:spPr>
          <p:txBody>
            <a:bodyPr/>
            <a:lstStyle/>
            <a:p/>
          </p:txBody>
        </p:sp>
        <p:sp>
          <p:nvSpPr>
            <p:cNvPr id="72" name="rc72"/>
            <p:cNvSpPr/>
            <p:nvPr/>
          </p:nvSpPr>
          <p:spPr>
            <a:xfrm>
              <a:off x="7693308" y="3009097"/>
              <a:ext cx="239888" cy="1202911"/>
            </a:xfrm>
            <a:prstGeom prst="rect">
              <a:avLst/>
            </a:prstGeom>
            <a:solidFill>
              <a:srgbClr val="80BD41">
                <a:alpha val="100000"/>
              </a:srgbClr>
            </a:solidFill>
          </p:spPr>
          <p:txBody>
            <a:bodyPr/>
            <a:lstStyle/>
            <a:p/>
          </p:txBody>
        </p:sp>
        <p:sp>
          <p:nvSpPr>
            <p:cNvPr id="73" name="rc73"/>
            <p:cNvSpPr/>
            <p:nvPr/>
          </p:nvSpPr>
          <p:spPr>
            <a:xfrm>
              <a:off x="7693308" y="2945793"/>
              <a:ext cx="239888" cy="63304"/>
            </a:xfrm>
            <a:prstGeom prst="rect">
              <a:avLst/>
            </a:prstGeom>
            <a:solidFill>
              <a:srgbClr val="1CABE2">
                <a:alpha val="100000"/>
              </a:srgbClr>
            </a:solidFill>
          </p:spPr>
          <p:txBody>
            <a:bodyPr/>
            <a:lstStyle/>
            <a:p/>
          </p:txBody>
        </p:sp>
        <p:sp>
          <p:nvSpPr>
            <p:cNvPr id="74" name="rc74"/>
            <p:cNvSpPr/>
            <p:nvPr/>
          </p:nvSpPr>
          <p:spPr>
            <a:xfrm>
              <a:off x="7959851" y="2974637"/>
              <a:ext cx="239888" cy="1237371"/>
            </a:xfrm>
            <a:prstGeom prst="rect">
              <a:avLst/>
            </a:prstGeom>
            <a:solidFill>
              <a:srgbClr val="80BD41">
                <a:alpha val="100000"/>
              </a:srgbClr>
            </a:solidFill>
          </p:spPr>
          <p:txBody>
            <a:bodyPr/>
            <a:lstStyle/>
            <a:p/>
          </p:txBody>
        </p:sp>
        <p:sp>
          <p:nvSpPr>
            <p:cNvPr id="75" name="rc75"/>
            <p:cNvSpPr/>
            <p:nvPr/>
          </p:nvSpPr>
          <p:spPr>
            <a:xfrm>
              <a:off x="7959851" y="2923075"/>
              <a:ext cx="239888" cy="51562"/>
            </a:xfrm>
            <a:prstGeom prst="rect">
              <a:avLst/>
            </a:prstGeom>
            <a:solidFill>
              <a:srgbClr val="1CABE2">
                <a:alpha val="100000"/>
              </a:srgbClr>
            </a:solidFill>
          </p:spPr>
          <p:txBody>
            <a:bodyPr/>
            <a:lstStyle/>
            <a:p/>
          </p:txBody>
        </p:sp>
        <p:sp>
          <p:nvSpPr>
            <p:cNvPr id="76" name="pl76"/>
            <p:cNvSpPr/>
            <p:nvPr/>
          </p:nvSpPr>
          <p:spPr>
            <a:xfrm>
              <a:off x="1416218" y="2106708"/>
              <a:ext cx="6663577" cy="365205"/>
            </a:xfrm>
            <a:custGeom>
              <a:avLst/>
              <a:pathLst>
                <a:path w="6663577" h="365205">
                  <a:moveTo>
                    <a:pt x="0" y="365205"/>
                  </a:moveTo>
                  <a:lnTo>
                    <a:pt x="266543" y="257791"/>
                  </a:lnTo>
                  <a:lnTo>
                    <a:pt x="533086" y="171861"/>
                  </a:lnTo>
                  <a:lnTo>
                    <a:pt x="799629" y="107413"/>
                  </a:lnTo>
                  <a:lnTo>
                    <a:pt x="1066172" y="0"/>
                  </a:lnTo>
                  <a:lnTo>
                    <a:pt x="1332715" y="42965"/>
                  </a:lnTo>
                  <a:lnTo>
                    <a:pt x="1599258" y="85930"/>
                  </a:lnTo>
                  <a:lnTo>
                    <a:pt x="1865801" y="64447"/>
                  </a:lnTo>
                  <a:lnTo>
                    <a:pt x="2132344" y="64447"/>
                  </a:lnTo>
                  <a:lnTo>
                    <a:pt x="2398888" y="64447"/>
                  </a:lnTo>
                  <a:lnTo>
                    <a:pt x="2665431" y="64447"/>
                  </a:lnTo>
                  <a:lnTo>
                    <a:pt x="2931974" y="85930"/>
                  </a:lnTo>
                  <a:lnTo>
                    <a:pt x="3198517" y="85930"/>
                  </a:lnTo>
                  <a:lnTo>
                    <a:pt x="3465060" y="85930"/>
                  </a:lnTo>
                  <a:lnTo>
                    <a:pt x="3731603" y="85930"/>
                  </a:lnTo>
                  <a:lnTo>
                    <a:pt x="3998146" y="64447"/>
                  </a:lnTo>
                  <a:lnTo>
                    <a:pt x="4264689" y="64447"/>
                  </a:lnTo>
                  <a:lnTo>
                    <a:pt x="4531233" y="64447"/>
                  </a:lnTo>
                  <a:lnTo>
                    <a:pt x="4797776" y="64447"/>
                  </a:lnTo>
                  <a:lnTo>
                    <a:pt x="5064319" y="64447"/>
                  </a:lnTo>
                  <a:lnTo>
                    <a:pt x="5330862" y="64447"/>
                  </a:lnTo>
                  <a:lnTo>
                    <a:pt x="5597405" y="64447"/>
                  </a:lnTo>
                  <a:lnTo>
                    <a:pt x="5863948" y="64447"/>
                  </a:lnTo>
                  <a:lnTo>
                    <a:pt x="6130491" y="64447"/>
                  </a:lnTo>
                  <a:lnTo>
                    <a:pt x="6397034" y="64447"/>
                  </a:lnTo>
                  <a:lnTo>
                    <a:pt x="6663577" y="4296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1324790" y="30374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81.4</a:t>
              </a:r>
            </a:p>
          </p:txBody>
        </p:sp>
        <p:sp>
          <p:nvSpPr>
            <p:cNvPr id="89" name="tx89"/>
            <p:cNvSpPr/>
            <p:nvPr/>
          </p:nvSpPr>
          <p:spPr>
            <a:xfrm>
              <a:off x="2657505" y="28880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90" name="tx90"/>
            <p:cNvSpPr/>
            <p:nvPr/>
          </p:nvSpPr>
          <p:spPr>
            <a:xfrm>
              <a:off x="3990221" y="28602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95.3</a:t>
              </a:r>
            </a:p>
          </p:txBody>
        </p:sp>
        <p:sp>
          <p:nvSpPr>
            <p:cNvPr id="91" name="tx91"/>
            <p:cNvSpPr/>
            <p:nvPr/>
          </p:nvSpPr>
          <p:spPr>
            <a:xfrm>
              <a:off x="5322937" y="29004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92.1</a:t>
              </a:r>
            </a:p>
          </p:txBody>
        </p:sp>
        <p:sp>
          <p:nvSpPr>
            <p:cNvPr id="92" name="tx92"/>
            <p:cNvSpPr/>
            <p:nvPr/>
          </p:nvSpPr>
          <p:spPr>
            <a:xfrm>
              <a:off x="6389109" y="2903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93" name="tx93"/>
            <p:cNvSpPr/>
            <p:nvPr/>
          </p:nvSpPr>
          <p:spPr>
            <a:xfrm>
              <a:off x="6655652" y="2894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92.6</a:t>
              </a:r>
            </a:p>
          </p:txBody>
        </p:sp>
        <p:sp>
          <p:nvSpPr>
            <p:cNvPr id="94" name="tx94"/>
            <p:cNvSpPr/>
            <p:nvPr/>
          </p:nvSpPr>
          <p:spPr>
            <a:xfrm>
              <a:off x="6922195" y="28748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5" name="tx95"/>
            <p:cNvSpPr/>
            <p:nvPr/>
          </p:nvSpPr>
          <p:spPr>
            <a:xfrm>
              <a:off x="7188738" y="2858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6" name="tx96"/>
            <p:cNvSpPr/>
            <p:nvPr/>
          </p:nvSpPr>
          <p:spPr>
            <a:xfrm>
              <a:off x="7455282" y="2841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7" name="tx97"/>
            <p:cNvSpPr/>
            <p:nvPr/>
          </p:nvSpPr>
          <p:spPr>
            <a:xfrm>
              <a:off x="7721825" y="28098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99.2</a:t>
              </a:r>
            </a:p>
          </p:txBody>
        </p:sp>
        <p:sp>
          <p:nvSpPr>
            <p:cNvPr id="98" name="tx98"/>
            <p:cNvSpPr/>
            <p:nvPr/>
          </p:nvSpPr>
          <p:spPr>
            <a:xfrm>
              <a:off x="8001419" y="278714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9" name="pl99"/>
            <p:cNvSpPr/>
            <p:nvPr/>
          </p:nvSpPr>
          <p:spPr>
            <a:xfrm>
              <a:off x="1416218" y="2063743"/>
              <a:ext cx="0" cy="408170"/>
            </a:xfrm>
            <a:custGeom>
              <a:avLst/>
              <a:pathLst>
                <a:path w="0" h="408170">
                  <a:moveTo>
                    <a:pt x="0" y="40817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562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11" name="tx111"/>
            <p:cNvSpPr/>
            <p:nvPr/>
          </p:nvSpPr>
          <p:spPr>
            <a:xfrm>
              <a:off x="1324790" y="32369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2" name="tx112"/>
            <p:cNvSpPr/>
            <p:nvPr/>
          </p:nvSpPr>
          <p:spPr>
            <a:xfrm>
              <a:off x="2657505" y="3606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89.4</a:t>
              </a:r>
            </a:p>
          </p:txBody>
        </p:sp>
        <p:sp>
          <p:nvSpPr>
            <p:cNvPr id="113" name="tx113"/>
            <p:cNvSpPr/>
            <p:nvPr/>
          </p:nvSpPr>
          <p:spPr>
            <a:xfrm>
              <a:off x="2683631" y="301267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4" name="tx114"/>
            <p:cNvSpPr/>
            <p:nvPr/>
          </p:nvSpPr>
          <p:spPr>
            <a:xfrm>
              <a:off x="3990221" y="35994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90.5</a:t>
              </a:r>
            </a:p>
          </p:txBody>
        </p:sp>
        <p:sp>
          <p:nvSpPr>
            <p:cNvPr id="115" name="tx115"/>
            <p:cNvSpPr/>
            <p:nvPr/>
          </p:nvSpPr>
          <p:spPr>
            <a:xfrm>
              <a:off x="4016347" y="29915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6" name="tx116"/>
            <p:cNvSpPr/>
            <p:nvPr/>
          </p:nvSpPr>
          <p:spPr>
            <a:xfrm>
              <a:off x="5322937" y="36185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87.5</a:t>
              </a:r>
            </a:p>
          </p:txBody>
        </p:sp>
        <p:sp>
          <p:nvSpPr>
            <p:cNvPr id="117" name="tx117"/>
            <p:cNvSpPr/>
            <p:nvPr/>
          </p:nvSpPr>
          <p:spPr>
            <a:xfrm>
              <a:off x="5349062" y="30306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8" name="tx118"/>
            <p:cNvSpPr/>
            <p:nvPr/>
          </p:nvSpPr>
          <p:spPr>
            <a:xfrm>
              <a:off x="6389109" y="36200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87.3</a:t>
              </a:r>
            </a:p>
          </p:txBody>
        </p:sp>
        <p:sp>
          <p:nvSpPr>
            <p:cNvPr id="119" name="tx119"/>
            <p:cNvSpPr/>
            <p:nvPr/>
          </p:nvSpPr>
          <p:spPr>
            <a:xfrm>
              <a:off x="6415235" y="30339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0" name="tx120"/>
            <p:cNvSpPr/>
            <p:nvPr/>
          </p:nvSpPr>
          <p:spPr>
            <a:xfrm>
              <a:off x="6655652" y="36157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87.9</a:t>
              </a:r>
            </a:p>
          </p:txBody>
        </p:sp>
        <p:sp>
          <p:nvSpPr>
            <p:cNvPr id="121" name="tx121"/>
            <p:cNvSpPr/>
            <p:nvPr/>
          </p:nvSpPr>
          <p:spPr>
            <a:xfrm>
              <a:off x="6681778" y="30250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2" name="tx122"/>
            <p:cNvSpPr/>
            <p:nvPr/>
          </p:nvSpPr>
          <p:spPr>
            <a:xfrm>
              <a:off x="6922195" y="36063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89.4</a:t>
              </a:r>
            </a:p>
          </p:txBody>
        </p:sp>
        <p:sp>
          <p:nvSpPr>
            <p:cNvPr id="123" name="tx123"/>
            <p:cNvSpPr/>
            <p:nvPr/>
          </p:nvSpPr>
          <p:spPr>
            <a:xfrm>
              <a:off x="6948321" y="300718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4" name="tx124"/>
            <p:cNvSpPr/>
            <p:nvPr/>
          </p:nvSpPr>
          <p:spPr>
            <a:xfrm>
              <a:off x="7188738" y="35987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90.6</a:t>
              </a:r>
            </a:p>
          </p:txBody>
        </p:sp>
        <p:sp>
          <p:nvSpPr>
            <p:cNvPr id="125" name="tx125"/>
            <p:cNvSpPr/>
            <p:nvPr/>
          </p:nvSpPr>
          <p:spPr>
            <a:xfrm>
              <a:off x="7214864" y="29901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6" name="tx126"/>
            <p:cNvSpPr/>
            <p:nvPr/>
          </p:nvSpPr>
          <p:spPr>
            <a:xfrm>
              <a:off x="7455282" y="35907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27" name="tx127"/>
            <p:cNvSpPr/>
            <p:nvPr/>
          </p:nvSpPr>
          <p:spPr>
            <a:xfrm>
              <a:off x="7481407" y="29736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8" name="tx128"/>
            <p:cNvSpPr/>
            <p:nvPr/>
          </p:nvSpPr>
          <p:spPr>
            <a:xfrm>
              <a:off x="7721825" y="35755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94.2</a:t>
              </a:r>
            </a:p>
          </p:txBody>
        </p:sp>
        <p:sp>
          <p:nvSpPr>
            <p:cNvPr id="129" name="tx129"/>
            <p:cNvSpPr/>
            <p:nvPr/>
          </p:nvSpPr>
          <p:spPr>
            <a:xfrm>
              <a:off x="7787127" y="2943590"/>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30" name="tx130"/>
            <p:cNvSpPr/>
            <p:nvPr/>
          </p:nvSpPr>
          <p:spPr>
            <a:xfrm>
              <a:off x="8027545" y="355827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31" name="tx131"/>
            <p:cNvSpPr/>
            <p:nvPr/>
          </p:nvSpPr>
          <p:spPr>
            <a:xfrm>
              <a:off x="8053670" y="2915230"/>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217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8835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454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38859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Eritrea, 2000-2025</a:t>
              </a:r>
            </a:p>
          </p:txBody>
        </p:sp>
        <p:sp>
          <p:nvSpPr>
            <p:cNvPr id="162" name="pl162"/>
            <p:cNvSpPr/>
            <p:nvPr/>
          </p:nvSpPr>
          <p:spPr>
            <a:xfrm>
              <a:off x="22728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2589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789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1320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493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024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5552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840557"/>
              <a:ext cx="5680869" cy="124062"/>
            </a:xfrm>
            <a:prstGeom prst="rect">
              <a:avLst/>
            </a:prstGeom>
            <a:solidFill>
              <a:srgbClr val="80BD41">
                <a:alpha val="100000"/>
              </a:srgbClr>
            </a:solidFill>
          </p:spPr>
          <p:txBody>
            <a:bodyPr/>
            <a:lstStyle/>
            <a:p/>
          </p:txBody>
        </p:sp>
        <p:sp>
          <p:nvSpPr>
            <p:cNvPr id="174" name="rc174"/>
            <p:cNvSpPr/>
            <p:nvPr/>
          </p:nvSpPr>
          <p:spPr>
            <a:xfrm>
              <a:off x="6977142" y="5840557"/>
              <a:ext cx="298821" cy="124062"/>
            </a:xfrm>
            <a:prstGeom prst="rect">
              <a:avLst/>
            </a:prstGeom>
            <a:solidFill>
              <a:srgbClr val="1CABE2">
                <a:alpha val="100000"/>
              </a:srgbClr>
            </a:solidFill>
          </p:spPr>
          <p:txBody>
            <a:bodyPr/>
            <a:lstStyle/>
            <a:p/>
          </p:txBody>
        </p:sp>
        <p:sp>
          <p:nvSpPr>
            <p:cNvPr id="175" name="rc175"/>
            <p:cNvSpPr/>
            <p:nvPr/>
          </p:nvSpPr>
          <p:spPr>
            <a:xfrm>
              <a:off x="1296273" y="5685479"/>
              <a:ext cx="6135937" cy="124062"/>
            </a:xfrm>
            <a:prstGeom prst="rect">
              <a:avLst/>
            </a:prstGeom>
            <a:solidFill>
              <a:srgbClr val="80BD41">
                <a:alpha val="100000"/>
              </a:srgbClr>
            </a:solidFill>
          </p:spPr>
          <p:txBody>
            <a:bodyPr/>
            <a:lstStyle/>
            <a:p/>
          </p:txBody>
        </p:sp>
        <p:sp>
          <p:nvSpPr>
            <p:cNvPr id="176" name="rc176"/>
            <p:cNvSpPr/>
            <p:nvPr/>
          </p:nvSpPr>
          <p:spPr>
            <a:xfrm>
              <a:off x="7432211" y="5685479"/>
              <a:ext cx="322909" cy="124062"/>
            </a:xfrm>
            <a:prstGeom prst="rect">
              <a:avLst/>
            </a:prstGeom>
            <a:solidFill>
              <a:srgbClr val="1CABE2">
                <a:alpha val="100000"/>
              </a:srgbClr>
            </a:solidFill>
          </p:spPr>
          <p:txBody>
            <a:bodyPr/>
            <a:lstStyle/>
            <a:p/>
          </p:txBody>
        </p:sp>
        <p:sp>
          <p:nvSpPr>
            <p:cNvPr id="177" name="rc177"/>
            <p:cNvSpPr/>
            <p:nvPr/>
          </p:nvSpPr>
          <p:spPr>
            <a:xfrm>
              <a:off x="1296273" y="5530401"/>
              <a:ext cx="6311714" cy="124062"/>
            </a:xfrm>
            <a:prstGeom prst="rect">
              <a:avLst/>
            </a:prstGeom>
            <a:solidFill>
              <a:srgbClr val="80BD41">
                <a:alpha val="100000"/>
              </a:srgbClr>
            </a:solidFill>
          </p:spPr>
          <p:txBody>
            <a:bodyPr/>
            <a:lstStyle/>
            <a:p/>
          </p:txBody>
        </p:sp>
        <p:sp>
          <p:nvSpPr>
            <p:cNvPr id="178" name="rc178"/>
            <p:cNvSpPr/>
            <p:nvPr/>
          </p:nvSpPr>
          <p:spPr>
            <a:xfrm>
              <a:off x="7607988" y="5530401"/>
              <a:ext cx="263015" cy="124062"/>
            </a:xfrm>
            <a:prstGeom prst="rect">
              <a:avLst/>
            </a:prstGeom>
            <a:solidFill>
              <a:srgbClr val="1CABE2">
                <a:alpha val="100000"/>
              </a:srgbClr>
            </a:solidFill>
          </p:spPr>
          <p:txBody>
            <a:bodyPr/>
            <a:lstStyle/>
            <a:p/>
          </p:txBody>
        </p:sp>
        <p:sp>
          <p:nvSpPr>
            <p:cNvPr id="179" name="tx179"/>
            <p:cNvSpPr/>
            <p:nvPr/>
          </p:nvSpPr>
          <p:spPr>
            <a:xfrm>
              <a:off x="7462422"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91.8</a:t>
              </a:r>
            </a:p>
          </p:txBody>
        </p:sp>
        <p:sp>
          <p:nvSpPr>
            <p:cNvPr id="180" name="tx180"/>
            <p:cNvSpPr/>
            <p:nvPr/>
          </p:nvSpPr>
          <p:spPr>
            <a:xfrm>
              <a:off x="7965536"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99.2</a:t>
              </a:r>
            </a:p>
          </p:txBody>
        </p:sp>
        <p:sp>
          <p:nvSpPr>
            <p:cNvPr id="181" name="tx181"/>
            <p:cNvSpPr/>
            <p:nvPr/>
          </p:nvSpPr>
          <p:spPr>
            <a:xfrm>
              <a:off x="8103277" y="554929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82" name="tx182"/>
            <p:cNvSpPr/>
            <p:nvPr/>
          </p:nvSpPr>
          <p:spPr>
            <a:xfrm>
              <a:off x="4031214"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87.3</a:t>
              </a:r>
            </a:p>
          </p:txBody>
        </p:sp>
        <p:sp>
          <p:nvSpPr>
            <p:cNvPr id="183" name="tx183"/>
            <p:cNvSpPr/>
            <p:nvPr/>
          </p:nvSpPr>
          <p:spPr>
            <a:xfrm>
              <a:off x="7051204" y="58621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84" name="tx184"/>
            <p:cNvSpPr/>
            <p:nvPr/>
          </p:nvSpPr>
          <p:spPr>
            <a:xfrm>
              <a:off x="425874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94.2</a:t>
              </a:r>
            </a:p>
          </p:txBody>
        </p:sp>
        <p:sp>
          <p:nvSpPr>
            <p:cNvPr id="185" name="tx185"/>
            <p:cNvSpPr/>
            <p:nvPr/>
          </p:nvSpPr>
          <p:spPr>
            <a:xfrm>
              <a:off x="7563521" y="57084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86" name="tx186"/>
            <p:cNvSpPr/>
            <p:nvPr/>
          </p:nvSpPr>
          <p:spPr>
            <a:xfrm>
              <a:off x="4391841"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87" name="tx187"/>
            <p:cNvSpPr/>
            <p:nvPr/>
          </p:nvSpPr>
          <p:spPr>
            <a:xfrm>
              <a:off x="7709351" y="555363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8" name="tx188"/>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71662" y="60560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3" name="tx193"/>
            <p:cNvSpPr/>
            <p:nvPr/>
          </p:nvSpPr>
          <p:spPr>
            <a:xfrm>
              <a:off x="5124746"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4" name="tx194"/>
            <p:cNvSpPr/>
            <p:nvPr/>
          </p:nvSpPr>
          <p:spPr>
            <a:xfrm>
              <a:off x="707783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5" name="tx195"/>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(96%) was relatively constant within 1% compared to 2019 (95%).
The number of children vaccinated with DTP3 increased 11% compared to in 2019.
The number of surviving infants increased approximately 10%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0" name=""/>
          <p:cNvGrpSpPr/>
          <p:nvPr/>
        </p:nvGrpSpPr>
        <p:grpSpPr>
          <a:xfrm>
            <a:off x="292608" y="1005840"/>
            <a:ext cx="8595360" cy="28575"/>
            <a:chOff x="292608" y="1005840"/>
            <a:chExt cx="8595360" cy="28575"/>
          </a:xfrm>
        </p:grpSpPr>
        <p:sp>
          <p:nvSpPr>
            <p:cNvPr id="20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20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21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22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22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520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921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322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23049"/>
              <a:ext cx="239888" cy="1288959"/>
            </a:xfrm>
            <a:prstGeom prst="rect">
              <a:avLst/>
            </a:prstGeom>
            <a:solidFill>
              <a:srgbClr val="E2231A">
                <a:alpha val="90196"/>
              </a:srgbClr>
            </a:solidFill>
          </p:spPr>
          <p:txBody>
            <a:bodyPr/>
            <a:lstStyle/>
            <a:p/>
          </p:txBody>
        </p:sp>
        <p:sp>
          <p:nvSpPr>
            <p:cNvPr id="25" name="rc25"/>
            <p:cNvSpPr/>
            <p:nvPr/>
          </p:nvSpPr>
          <p:spPr>
            <a:xfrm>
              <a:off x="1562816" y="3363019"/>
              <a:ext cx="239888" cy="848989"/>
            </a:xfrm>
            <a:prstGeom prst="rect">
              <a:avLst/>
            </a:prstGeom>
            <a:solidFill>
              <a:srgbClr val="E2231A">
                <a:alpha val="90196"/>
              </a:srgbClr>
            </a:solidFill>
          </p:spPr>
          <p:txBody>
            <a:bodyPr/>
            <a:lstStyle/>
            <a:p/>
          </p:txBody>
        </p:sp>
        <p:sp>
          <p:nvSpPr>
            <p:cNvPr id="26" name="rc26"/>
            <p:cNvSpPr/>
            <p:nvPr/>
          </p:nvSpPr>
          <p:spPr>
            <a:xfrm>
              <a:off x="1829360" y="3258290"/>
              <a:ext cx="239888" cy="953719"/>
            </a:xfrm>
            <a:prstGeom prst="rect">
              <a:avLst/>
            </a:prstGeom>
            <a:solidFill>
              <a:srgbClr val="E2231A">
                <a:alpha val="90196"/>
              </a:srgbClr>
            </a:solidFill>
          </p:spPr>
          <p:txBody>
            <a:bodyPr/>
            <a:lstStyle/>
            <a:p/>
          </p:txBody>
        </p:sp>
        <p:sp>
          <p:nvSpPr>
            <p:cNvPr id="27" name="rc27"/>
            <p:cNvSpPr/>
            <p:nvPr/>
          </p:nvSpPr>
          <p:spPr>
            <a:xfrm>
              <a:off x="2095903" y="3758643"/>
              <a:ext cx="239888" cy="453366"/>
            </a:xfrm>
            <a:prstGeom prst="rect">
              <a:avLst/>
            </a:prstGeom>
            <a:solidFill>
              <a:srgbClr val="E2231A">
                <a:alpha val="90196"/>
              </a:srgbClr>
            </a:solidFill>
          </p:spPr>
          <p:txBody>
            <a:bodyPr/>
            <a:lstStyle/>
            <a:p/>
          </p:txBody>
        </p:sp>
        <p:sp>
          <p:nvSpPr>
            <p:cNvPr id="28" name="rc28"/>
            <p:cNvSpPr/>
            <p:nvPr/>
          </p:nvSpPr>
          <p:spPr>
            <a:xfrm>
              <a:off x="2362446" y="3968234"/>
              <a:ext cx="239888" cy="243775"/>
            </a:xfrm>
            <a:prstGeom prst="rect">
              <a:avLst/>
            </a:prstGeom>
            <a:solidFill>
              <a:srgbClr val="E2231A">
                <a:alpha val="90196"/>
              </a:srgbClr>
            </a:solidFill>
          </p:spPr>
          <p:txBody>
            <a:bodyPr/>
            <a:lstStyle/>
            <a:p/>
          </p:txBody>
        </p:sp>
        <p:sp>
          <p:nvSpPr>
            <p:cNvPr id="29" name="rc29"/>
            <p:cNvSpPr/>
            <p:nvPr/>
          </p:nvSpPr>
          <p:spPr>
            <a:xfrm>
              <a:off x="2628989" y="3904881"/>
              <a:ext cx="239888" cy="307127"/>
            </a:xfrm>
            <a:prstGeom prst="rect">
              <a:avLst/>
            </a:prstGeom>
            <a:solidFill>
              <a:srgbClr val="E2231A">
                <a:alpha val="90196"/>
              </a:srgbClr>
            </a:solidFill>
          </p:spPr>
          <p:txBody>
            <a:bodyPr/>
            <a:lstStyle/>
            <a:p/>
          </p:txBody>
        </p:sp>
        <p:sp>
          <p:nvSpPr>
            <p:cNvPr id="30" name="rc30"/>
            <p:cNvSpPr/>
            <p:nvPr/>
          </p:nvSpPr>
          <p:spPr>
            <a:xfrm>
              <a:off x="2895532" y="3839087"/>
              <a:ext cx="239888" cy="372921"/>
            </a:xfrm>
            <a:prstGeom prst="rect">
              <a:avLst/>
            </a:prstGeom>
            <a:solidFill>
              <a:srgbClr val="E2231A">
                <a:alpha val="90196"/>
              </a:srgbClr>
            </a:solidFill>
          </p:spPr>
          <p:txBody>
            <a:bodyPr/>
            <a:lstStyle/>
            <a:p/>
          </p:txBody>
        </p:sp>
        <p:sp>
          <p:nvSpPr>
            <p:cNvPr id="31" name="rc31"/>
            <p:cNvSpPr/>
            <p:nvPr/>
          </p:nvSpPr>
          <p:spPr>
            <a:xfrm>
              <a:off x="3162075" y="3723865"/>
              <a:ext cx="239888" cy="488144"/>
            </a:xfrm>
            <a:prstGeom prst="rect">
              <a:avLst/>
            </a:prstGeom>
            <a:solidFill>
              <a:srgbClr val="E2231A">
                <a:alpha val="90196"/>
              </a:srgbClr>
            </a:solidFill>
          </p:spPr>
          <p:txBody>
            <a:bodyPr/>
            <a:lstStyle/>
            <a:p/>
          </p:txBody>
        </p:sp>
        <p:sp>
          <p:nvSpPr>
            <p:cNvPr id="32" name="rc32"/>
            <p:cNvSpPr/>
            <p:nvPr/>
          </p:nvSpPr>
          <p:spPr>
            <a:xfrm>
              <a:off x="3428618" y="3661040"/>
              <a:ext cx="239888" cy="550968"/>
            </a:xfrm>
            <a:prstGeom prst="rect">
              <a:avLst/>
            </a:prstGeom>
            <a:solidFill>
              <a:srgbClr val="E2231A">
                <a:alpha val="90196"/>
              </a:srgbClr>
            </a:solidFill>
          </p:spPr>
          <p:txBody>
            <a:bodyPr/>
            <a:lstStyle/>
            <a:p/>
          </p:txBody>
        </p:sp>
        <p:sp>
          <p:nvSpPr>
            <p:cNvPr id="33" name="rc33"/>
            <p:cNvSpPr/>
            <p:nvPr/>
          </p:nvSpPr>
          <p:spPr>
            <a:xfrm>
              <a:off x="3695161" y="3771115"/>
              <a:ext cx="239888" cy="440893"/>
            </a:xfrm>
            <a:prstGeom prst="rect">
              <a:avLst/>
            </a:prstGeom>
            <a:solidFill>
              <a:srgbClr val="E2231A">
                <a:alpha val="90196"/>
              </a:srgbClr>
            </a:solidFill>
          </p:spPr>
          <p:txBody>
            <a:bodyPr/>
            <a:lstStyle/>
            <a:p/>
          </p:txBody>
        </p:sp>
        <p:sp>
          <p:nvSpPr>
            <p:cNvPr id="34" name="rc34"/>
            <p:cNvSpPr/>
            <p:nvPr/>
          </p:nvSpPr>
          <p:spPr>
            <a:xfrm>
              <a:off x="3961705" y="3897688"/>
              <a:ext cx="239888" cy="314320"/>
            </a:xfrm>
            <a:prstGeom prst="rect">
              <a:avLst/>
            </a:prstGeom>
            <a:solidFill>
              <a:srgbClr val="E2231A">
                <a:alpha val="90196"/>
              </a:srgbClr>
            </a:solidFill>
          </p:spPr>
          <p:txBody>
            <a:bodyPr/>
            <a:lstStyle/>
            <a:p/>
          </p:txBody>
        </p:sp>
        <p:sp>
          <p:nvSpPr>
            <p:cNvPr id="35" name="rc35"/>
            <p:cNvSpPr/>
            <p:nvPr/>
          </p:nvSpPr>
          <p:spPr>
            <a:xfrm>
              <a:off x="4228248" y="3958995"/>
              <a:ext cx="239888" cy="253014"/>
            </a:xfrm>
            <a:prstGeom prst="rect">
              <a:avLst/>
            </a:prstGeom>
            <a:solidFill>
              <a:srgbClr val="E2231A">
                <a:alpha val="90196"/>
              </a:srgbClr>
            </a:solidFill>
          </p:spPr>
          <p:txBody>
            <a:bodyPr/>
            <a:lstStyle/>
            <a:p/>
          </p:txBody>
        </p:sp>
        <p:sp>
          <p:nvSpPr>
            <p:cNvPr id="36" name="rc36"/>
            <p:cNvSpPr/>
            <p:nvPr/>
          </p:nvSpPr>
          <p:spPr>
            <a:xfrm>
              <a:off x="4494791" y="4086162"/>
              <a:ext cx="239888" cy="125847"/>
            </a:xfrm>
            <a:prstGeom prst="rect">
              <a:avLst/>
            </a:prstGeom>
            <a:solidFill>
              <a:srgbClr val="E2231A">
                <a:alpha val="90196"/>
              </a:srgbClr>
            </a:solidFill>
          </p:spPr>
          <p:txBody>
            <a:bodyPr/>
            <a:lstStyle/>
            <a:p/>
          </p:txBody>
        </p:sp>
        <p:sp>
          <p:nvSpPr>
            <p:cNvPr id="37" name="rc37"/>
            <p:cNvSpPr/>
            <p:nvPr/>
          </p:nvSpPr>
          <p:spPr>
            <a:xfrm>
              <a:off x="4761334" y="3837965"/>
              <a:ext cx="239888" cy="374043"/>
            </a:xfrm>
            <a:prstGeom prst="rect">
              <a:avLst/>
            </a:prstGeom>
            <a:solidFill>
              <a:srgbClr val="E2231A">
                <a:alpha val="90196"/>
              </a:srgbClr>
            </a:solidFill>
          </p:spPr>
          <p:txBody>
            <a:bodyPr/>
            <a:lstStyle/>
            <a:p/>
          </p:txBody>
        </p:sp>
        <p:sp>
          <p:nvSpPr>
            <p:cNvPr id="38" name="rc38"/>
            <p:cNvSpPr/>
            <p:nvPr/>
          </p:nvSpPr>
          <p:spPr>
            <a:xfrm>
              <a:off x="5027877" y="3588713"/>
              <a:ext cx="239888" cy="623296"/>
            </a:xfrm>
            <a:prstGeom prst="rect">
              <a:avLst/>
            </a:prstGeom>
            <a:solidFill>
              <a:srgbClr val="E2231A">
                <a:alpha val="90196"/>
              </a:srgbClr>
            </a:solidFill>
          </p:spPr>
          <p:txBody>
            <a:bodyPr/>
            <a:lstStyle/>
            <a:p/>
          </p:txBody>
        </p:sp>
        <p:sp>
          <p:nvSpPr>
            <p:cNvPr id="39" name="rc39"/>
            <p:cNvSpPr/>
            <p:nvPr/>
          </p:nvSpPr>
          <p:spPr>
            <a:xfrm>
              <a:off x="5294420" y="4029673"/>
              <a:ext cx="239888" cy="182336"/>
            </a:xfrm>
            <a:prstGeom prst="rect">
              <a:avLst/>
            </a:prstGeom>
            <a:solidFill>
              <a:srgbClr val="E2231A">
                <a:alpha val="90196"/>
              </a:srgbClr>
            </a:solidFill>
          </p:spPr>
          <p:txBody>
            <a:bodyPr/>
            <a:lstStyle/>
            <a:p/>
          </p:txBody>
        </p:sp>
        <p:sp>
          <p:nvSpPr>
            <p:cNvPr id="40" name="rc40"/>
            <p:cNvSpPr/>
            <p:nvPr/>
          </p:nvSpPr>
          <p:spPr>
            <a:xfrm>
              <a:off x="5560963" y="3910623"/>
              <a:ext cx="239888" cy="301386"/>
            </a:xfrm>
            <a:prstGeom prst="rect">
              <a:avLst/>
            </a:prstGeom>
            <a:solidFill>
              <a:srgbClr val="E2231A">
                <a:alpha val="90196"/>
              </a:srgbClr>
            </a:solidFill>
          </p:spPr>
          <p:txBody>
            <a:bodyPr/>
            <a:lstStyle/>
            <a:p/>
          </p:txBody>
        </p:sp>
        <p:sp>
          <p:nvSpPr>
            <p:cNvPr id="41" name="rc41"/>
            <p:cNvSpPr/>
            <p:nvPr/>
          </p:nvSpPr>
          <p:spPr>
            <a:xfrm>
              <a:off x="5827506" y="3793949"/>
              <a:ext cx="239888" cy="418060"/>
            </a:xfrm>
            <a:prstGeom prst="rect">
              <a:avLst/>
            </a:prstGeom>
            <a:solidFill>
              <a:srgbClr val="E2231A">
                <a:alpha val="90196"/>
              </a:srgbClr>
            </a:solidFill>
          </p:spPr>
          <p:txBody>
            <a:bodyPr/>
            <a:lstStyle/>
            <a:p/>
          </p:txBody>
        </p:sp>
        <p:sp>
          <p:nvSpPr>
            <p:cNvPr id="42" name="rc42"/>
            <p:cNvSpPr/>
            <p:nvPr/>
          </p:nvSpPr>
          <p:spPr>
            <a:xfrm>
              <a:off x="6094049" y="3793091"/>
              <a:ext cx="239888" cy="418918"/>
            </a:xfrm>
            <a:prstGeom prst="rect">
              <a:avLst/>
            </a:prstGeom>
            <a:solidFill>
              <a:srgbClr val="E2231A">
                <a:alpha val="90196"/>
              </a:srgbClr>
            </a:solidFill>
          </p:spPr>
          <p:txBody>
            <a:bodyPr/>
            <a:lstStyle/>
            <a:p/>
          </p:txBody>
        </p:sp>
        <p:sp>
          <p:nvSpPr>
            <p:cNvPr id="43" name="rc43"/>
            <p:cNvSpPr/>
            <p:nvPr/>
          </p:nvSpPr>
          <p:spPr>
            <a:xfrm>
              <a:off x="6360593" y="3787679"/>
              <a:ext cx="239888" cy="424329"/>
            </a:xfrm>
            <a:prstGeom prst="rect">
              <a:avLst/>
            </a:prstGeom>
            <a:solidFill>
              <a:srgbClr val="E2231A">
                <a:alpha val="90196"/>
              </a:srgbClr>
            </a:solidFill>
          </p:spPr>
          <p:txBody>
            <a:bodyPr/>
            <a:lstStyle/>
            <a:p/>
          </p:txBody>
        </p:sp>
        <p:sp>
          <p:nvSpPr>
            <p:cNvPr id="44" name="rc44"/>
            <p:cNvSpPr/>
            <p:nvPr/>
          </p:nvSpPr>
          <p:spPr>
            <a:xfrm>
              <a:off x="6627136" y="3784380"/>
              <a:ext cx="239888" cy="427629"/>
            </a:xfrm>
            <a:prstGeom prst="rect">
              <a:avLst/>
            </a:prstGeom>
            <a:solidFill>
              <a:srgbClr val="E2231A">
                <a:alpha val="90196"/>
              </a:srgbClr>
            </a:solidFill>
          </p:spPr>
          <p:txBody>
            <a:bodyPr/>
            <a:lstStyle/>
            <a:p/>
          </p:txBody>
        </p:sp>
        <p:sp>
          <p:nvSpPr>
            <p:cNvPr id="45" name="rc45"/>
            <p:cNvSpPr/>
            <p:nvPr/>
          </p:nvSpPr>
          <p:spPr>
            <a:xfrm>
              <a:off x="6893679" y="3777253"/>
              <a:ext cx="239888" cy="434756"/>
            </a:xfrm>
            <a:prstGeom prst="rect">
              <a:avLst/>
            </a:prstGeom>
            <a:solidFill>
              <a:srgbClr val="E2231A">
                <a:alpha val="90196"/>
              </a:srgbClr>
            </a:solidFill>
          </p:spPr>
          <p:txBody>
            <a:bodyPr/>
            <a:lstStyle/>
            <a:p/>
          </p:txBody>
        </p:sp>
        <p:sp>
          <p:nvSpPr>
            <p:cNvPr id="46" name="rc46"/>
            <p:cNvSpPr/>
            <p:nvPr/>
          </p:nvSpPr>
          <p:spPr>
            <a:xfrm>
              <a:off x="7160222" y="3771445"/>
              <a:ext cx="239888" cy="440563"/>
            </a:xfrm>
            <a:prstGeom prst="rect">
              <a:avLst/>
            </a:prstGeom>
            <a:solidFill>
              <a:srgbClr val="E2231A">
                <a:alpha val="90196"/>
              </a:srgbClr>
            </a:solidFill>
          </p:spPr>
          <p:txBody>
            <a:bodyPr/>
            <a:lstStyle/>
            <a:p/>
          </p:txBody>
        </p:sp>
        <p:sp>
          <p:nvSpPr>
            <p:cNvPr id="47" name="rc47"/>
            <p:cNvSpPr/>
            <p:nvPr/>
          </p:nvSpPr>
          <p:spPr>
            <a:xfrm>
              <a:off x="7426765" y="3765308"/>
              <a:ext cx="239888" cy="446701"/>
            </a:xfrm>
            <a:prstGeom prst="rect">
              <a:avLst/>
            </a:prstGeom>
            <a:solidFill>
              <a:srgbClr val="E2231A">
                <a:alpha val="90196"/>
              </a:srgbClr>
            </a:solidFill>
          </p:spPr>
          <p:txBody>
            <a:bodyPr/>
            <a:lstStyle/>
            <a:p/>
          </p:txBody>
        </p:sp>
        <p:sp>
          <p:nvSpPr>
            <p:cNvPr id="48" name="rc48"/>
            <p:cNvSpPr/>
            <p:nvPr/>
          </p:nvSpPr>
          <p:spPr>
            <a:xfrm>
              <a:off x="7693308" y="3753693"/>
              <a:ext cx="239888" cy="458315"/>
            </a:xfrm>
            <a:prstGeom prst="rect">
              <a:avLst/>
            </a:prstGeom>
            <a:solidFill>
              <a:srgbClr val="E2231A">
                <a:alpha val="90196"/>
              </a:srgbClr>
            </a:solidFill>
          </p:spPr>
          <p:txBody>
            <a:bodyPr/>
            <a:lstStyle/>
            <a:p/>
          </p:txBody>
        </p:sp>
        <p:sp>
          <p:nvSpPr>
            <p:cNvPr id="49" name="rc49"/>
            <p:cNvSpPr/>
            <p:nvPr/>
          </p:nvSpPr>
          <p:spPr>
            <a:xfrm>
              <a:off x="7959851" y="3745510"/>
              <a:ext cx="239888" cy="466498"/>
            </a:xfrm>
            <a:prstGeom prst="rect">
              <a:avLst/>
            </a:prstGeom>
            <a:solidFill>
              <a:srgbClr val="E2231A">
                <a:alpha val="90196"/>
              </a:srgbClr>
            </a:solidFill>
          </p:spPr>
          <p:txBody>
            <a:bodyPr/>
            <a:lstStyle/>
            <a:p/>
          </p:txBody>
        </p:sp>
        <p:sp>
          <p:nvSpPr>
            <p:cNvPr id="50" name="rc50"/>
            <p:cNvSpPr/>
            <p:nvPr/>
          </p:nvSpPr>
          <p:spPr>
            <a:xfrm>
              <a:off x="5294420" y="3484973"/>
              <a:ext cx="239888" cy="544699"/>
            </a:xfrm>
            <a:prstGeom prst="rect">
              <a:avLst/>
            </a:prstGeom>
            <a:solidFill>
              <a:srgbClr val="B3B3B3">
                <a:alpha val="90196"/>
              </a:srgbClr>
            </a:solidFill>
          </p:spPr>
          <p:txBody>
            <a:bodyPr/>
            <a:lstStyle/>
            <a:p/>
          </p:txBody>
        </p:sp>
        <p:sp>
          <p:nvSpPr>
            <p:cNvPr id="51" name="rc51"/>
            <p:cNvSpPr/>
            <p:nvPr/>
          </p:nvSpPr>
          <p:spPr>
            <a:xfrm>
              <a:off x="5560963" y="3490186"/>
              <a:ext cx="239888" cy="420436"/>
            </a:xfrm>
            <a:prstGeom prst="rect">
              <a:avLst/>
            </a:prstGeom>
            <a:solidFill>
              <a:srgbClr val="B3B3B3">
                <a:alpha val="90196"/>
              </a:srgbClr>
            </a:solidFill>
          </p:spPr>
          <p:txBody>
            <a:bodyPr/>
            <a:lstStyle/>
            <a:p/>
          </p:txBody>
        </p:sp>
        <p:sp>
          <p:nvSpPr>
            <p:cNvPr id="52" name="rc52"/>
            <p:cNvSpPr/>
            <p:nvPr/>
          </p:nvSpPr>
          <p:spPr>
            <a:xfrm>
              <a:off x="5827506" y="3498435"/>
              <a:ext cx="239888" cy="295513"/>
            </a:xfrm>
            <a:prstGeom prst="rect">
              <a:avLst/>
            </a:prstGeom>
            <a:solidFill>
              <a:srgbClr val="B3B3B3">
                <a:alpha val="90196"/>
              </a:srgbClr>
            </a:solidFill>
          </p:spPr>
          <p:txBody>
            <a:bodyPr/>
            <a:lstStyle/>
            <a:p/>
          </p:txBody>
        </p:sp>
        <p:sp>
          <p:nvSpPr>
            <p:cNvPr id="53" name="rc53"/>
            <p:cNvSpPr/>
            <p:nvPr/>
          </p:nvSpPr>
          <p:spPr>
            <a:xfrm>
              <a:off x="6094049" y="3330353"/>
              <a:ext cx="239888" cy="462737"/>
            </a:xfrm>
            <a:prstGeom prst="rect">
              <a:avLst/>
            </a:prstGeom>
            <a:solidFill>
              <a:srgbClr val="B3B3B3">
                <a:alpha val="90196"/>
              </a:srgbClr>
            </a:solidFill>
          </p:spPr>
          <p:txBody>
            <a:bodyPr/>
            <a:lstStyle/>
            <a:p/>
          </p:txBody>
        </p:sp>
        <p:sp>
          <p:nvSpPr>
            <p:cNvPr id="54" name="rc54"/>
            <p:cNvSpPr/>
            <p:nvPr/>
          </p:nvSpPr>
          <p:spPr>
            <a:xfrm>
              <a:off x="6360593" y="3333983"/>
              <a:ext cx="239888" cy="453696"/>
            </a:xfrm>
            <a:prstGeom prst="rect">
              <a:avLst/>
            </a:prstGeom>
            <a:solidFill>
              <a:srgbClr val="B3B3B3">
                <a:alpha val="90196"/>
              </a:srgbClr>
            </a:solidFill>
          </p:spPr>
          <p:txBody>
            <a:bodyPr/>
            <a:lstStyle/>
            <a:p/>
          </p:txBody>
        </p:sp>
        <p:sp>
          <p:nvSpPr>
            <p:cNvPr id="55" name="rc55"/>
            <p:cNvSpPr/>
            <p:nvPr/>
          </p:nvSpPr>
          <p:spPr>
            <a:xfrm>
              <a:off x="6627136" y="3333191"/>
              <a:ext cx="239888" cy="451188"/>
            </a:xfrm>
            <a:prstGeom prst="rect">
              <a:avLst/>
            </a:prstGeom>
            <a:solidFill>
              <a:srgbClr val="B3B3B3">
                <a:alpha val="90196"/>
              </a:srgbClr>
            </a:solidFill>
          </p:spPr>
          <p:txBody>
            <a:bodyPr/>
            <a:lstStyle/>
            <a:p/>
          </p:txBody>
        </p:sp>
        <p:sp>
          <p:nvSpPr>
            <p:cNvPr id="56" name="rc56"/>
            <p:cNvSpPr/>
            <p:nvPr/>
          </p:nvSpPr>
          <p:spPr>
            <a:xfrm>
              <a:off x="6893679" y="3324216"/>
              <a:ext cx="239888" cy="453036"/>
            </a:xfrm>
            <a:prstGeom prst="rect">
              <a:avLst/>
            </a:prstGeom>
            <a:solidFill>
              <a:srgbClr val="B3B3B3">
                <a:alpha val="90196"/>
              </a:srgbClr>
            </a:solidFill>
          </p:spPr>
          <p:txBody>
            <a:bodyPr/>
            <a:lstStyle/>
            <a:p/>
          </p:txBody>
        </p:sp>
        <p:sp>
          <p:nvSpPr>
            <p:cNvPr id="57" name="rc57"/>
            <p:cNvSpPr/>
            <p:nvPr/>
          </p:nvSpPr>
          <p:spPr>
            <a:xfrm>
              <a:off x="7160222" y="3313261"/>
              <a:ext cx="239888" cy="458183"/>
            </a:xfrm>
            <a:prstGeom prst="rect">
              <a:avLst/>
            </a:prstGeom>
            <a:solidFill>
              <a:srgbClr val="B3B3B3">
                <a:alpha val="90196"/>
              </a:srgbClr>
            </a:solidFill>
          </p:spPr>
          <p:txBody>
            <a:bodyPr/>
            <a:lstStyle/>
            <a:p/>
          </p:txBody>
        </p:sp>
        <p:sp>
          <p:nvSpPr>
            <p:cNvPr id="58" name="rc58"/>
            <p:cNvSpPr/>
            <p:nvPr/>
          </p:nvSpPr>
          <p:spPr>
            <a:xfrm>
              <a:off x="7426765" y="3300723"/>
              <a:ext cx="239888" cy="464585"/>
            </a:xfrm>
            <a:prstGeom prst="rect">
              <a:avLst/>
            </a:prstGeom>
            <a:solidFill>
              <a:srgbClr val="B3B3B3">
                <a:alpha val="90196"/>
              </a:srgbClr>
            </a:solidFill>
          </p:spPr>
          <p:txBody>
            <a:bodyPr/>
            <a:lstStyle/>
            <a:p/>
          </p:txBody>
        </p:sp>
        <p:sp>
          <p:nvSpPr>
            <p:cNvPr id="59" name="rc59"/>
            <p:cNvSpPr/>
            <p:nvPr/>
          </p:nvSpPr>
          <p:spPr>
            <a:xfrm>
              <a:off x="7693308" y="3287194"/>
              <a:ext cx="239888" cy="466498"/>
            </a:xfrm>
            <a:prstGeom prst="rect">
              <a:avLst/>
            </a:prstGeom>
            <a:solidFill>
              <a:srgbClr val="B3B3B3">
                <a:alpha val="90196"/>
              </a:srgbClr>
            </a:solidFill>
          </p:spPr>
          <p:txBody>
            <a:bodyPr/>
            <a:lstStyle/>
            <a:p/>
          </p:txBody>
        </p:sp>
        <p:sp>
          <p:nvSpPr>
            <p:cNvPr id="60" name="rc60"/>
            <p:cNvSpPr/>
            <p:nvPr/>
          </p:nvSpPr>
          <p:spPr>
            <a:xfrm>
              <a:off x="7959851" y="3524370"/>
              <a:ext cx="239888" cy="221139"/>
            </a:xfrm>
            <a:prstGeom prst="rect">
              <a:avLst/>
            </a:prstGeom>
            <a:solidFill>
              <a:srgbClr val="B3B3B3">
                <a:alpha val="90196"/>
              </a:srgbClr>
            </a:solidFill>
          </p:spPr>
          <p:txBody>
            <a:bodyPr/>
            <a:lstStyle/>
            <a:p/>
          </p:txBody>
        </p:sp>
        <p:sp>
          <p:nvSpPr>
            <p:cNvPr id="61" name="pl61"/>
            <p:cNvSpPr/>
            <p:nvPr/>
          </p:nvSpPr>
          <p:spPr>
            <a:xfrm>
              <a:off x="1416218" y="2106708"/>
              <a:ext cx="6663577" cy="472618"/>
            </a:xfrm>
            <a:custGeom>
              <a:avLst/>
              <a:pathLst>
                <a:path w="6663577" h="472618">
                  <a:moveTo>
                    <a:pt x="0" y="472618"/>
                  </a:moveTo>
                  <a:lnTo>
                    <a:pt x="266543" y="300757"/>
                  </a:lnTo>
                  <a:lnTo>
                    <a:pt x="533086" y="322239"/>
                  </a:lnTo>
                  <a:lnTo>
                    <a:pt x="799629" y="128895"/>
                  </a:lnTo>
                  <a:lnTo>
                    <a:pt x="1066172" y="42965"/>
                  </a:lnTo>
                  <a:lnTo>
                    <a:pt x="1332715" y="64447"/>
                  </a:lnTo>
                  <a:lnTo>
                    <a:pt x="1599258" y="85930"/>
                  </a:lnTo>
                  <a:lnTo>
                    <a:pt x="1865801" y="128895"/>
                  </a:lnTo>
                  <a:lnTo>
                    <a:pt x="2132344" y="150378"/>
                  </a:lnTo>
                  <a:lnTo>
                    <a:pt x="2398888" y="107413"/>
                  </a:lnTo>
                  <a:lnTo>
                    <a:pt x="2665431" y="64447"/>
                  </a:lnTo>
                  <a:lnTo>
                    <a:pt x="2931974" y="42965"/>
                  </a:lnTo>
                  <a:lnTo>
                    <a:pt x="3198517" y="0"/>
                  </a:lnTo>
                  <a:lnTo>
                    <a:pt x="3465060" y="85930"/>
                  </a:lnTo>
                  <a:lnTo>
                    <a:pt x="3731603" y="171861"/>
                  </a:lnTo>
                  <a:lnTo>
                    <a:pt x="3998146" y="21482"/>
                  </a:lnTo>
                  <a:lnTo>
                    <a:pt x="4264689" y="64447"/>
                  </a:lnTo>
                  <a:lnTo>
                    <a:pt x="4531233" y="107413"/>
                  </a:lnTo>
                  <a:lnTo>
                    <a:pt x="4797776" y="107413"/>
                  </a:lnTo>
                  <a:lnTo>
                    <a:pt x="5064319" y="107413"/>
                  </a:lnTo>
                  <a:lnTo>
                    <a:pt x="5330862" y="107413"/>
                  </a:lnTo>
                  <a:lnTo>
                    <a:pt x="5597405" y="107413"/>
                  </a:lnTo>
                  <a:lnTo>
                    <a:pt x="5863948" y="107413"/>
                  </a:lnTo>
                  <a:lnTo>
                    <a:pt x="6130491" y="107413"/>
                  </a:lnTo>
                  <a:lnTo>
                    <a:pt x="6397034" y="107413"/>
                  </a:lnTo>
                  <a:lnTo>
                    <a:pt x="6663577" y="107413"/>
                  </a:lnTo>
                </a:path>
              </a:pathLst>
            </a:custGeom>
            <a:ln w="27101" cap="flat">
              <a:solidFill>
                <a:srgbClr val="3283FE">
                  <a:alpha val="100000"/>
                </a:srgbClr>
              </a:solidFill>
              <a:prstDash val="solid"/>
              <a:round/>
            </a:ln>
          </p:spPr>
          <p:txBody>
            <a:bodyPr/>
            <a:lstStyle/>
            <a:p/>
          </p:txBody>
        </p:sp>
        <p:sp>
          <p:nvSpPr>
            <p:cNvPr id="62" name="pl62"/>
            <p:cNvSpPr/>
            <p:nvPr/>
          </p:nvSpPr>
          <p:spPr>
            <a:xfrm>
              <a:off x="5414365" y="2300052"/>
              <a:ext cx="2665431" cy="85930"/>
            </a:xfrm>
            <a:custGeom>
              <a:avLst/>
              <a:pathLst>
                <a:path w="2665431" h="85930">
                  <a:moveTo>
                    <a:pt x="0" y="21482"/>
                  </a:moveTo>
                  <a:lnTo>
                    <a:pt x="266543" y="21482"/>
                  </a:lnTo>
                  <a:lnTo>
                    <a:pt x="533086" y="21482"/>
                  </a:lnTo>
                  <a:lnTo>
                    <a:pt x="799629" y="85930"/>
                  </a:lnTo>
                  <a:lnTo>
                    <a:pt x="1066172" y="85930"/>
                  </a:lnTo>
                  <a:lnTo>
                    <a:pt x="1332715" y="85930"/>
                  </a:lnTo>
                  <a:lnTo>
                    <a:pt x="1599258" y="85930"/>
                  </a:lnTo>
                  <a:lnTo>
                    <a:pt x="1865801" y="85930"/>
                  </a:lnTo>
                  <a:lnTo>
                    <a:pt x="2132344" y="85930"/>
                  </a:lnTo>
                  <a:lnTo>
                    <a:pt x="2398888" y="85930"/>
                  </a:lnTo>
                  <a:lnTo>
                    <a:pt x="2665431" y="0"/>
                  </a:lnTo>
                </a:path>
              </a:pathLst>
            </a:custGeom>
            <a:ln w="27101" cap="flat">
              <a:solidFill>
                <a:srgbClr val="FFA500">
                  <a:alpha val="100000"/>
                </a:srgbClr>
              </a:solidFill>
              <a:prstDash val="solid"/>
              <a:round/>
            </a:ln>
          </p:spPr>
          <p:txBody>
            <a:bodyPr/>
            <a:lstStyle/>
            <a:p/>
          </p:txBody>
        </p:sp>
        <p:sp>
          <p:nvSpPr>
            <p:cNvPr id="63" name="tx63"/>
            <p:cNvSpPr/>
            <p:nvPr/>
          </p:nvSpPr>
          <p:spPr>
            <a:xfrm>
              <a:off x="1345880"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64" name="tx64"/>
            <p:cNvSpPr/>
            <p:nvPr/>
          </p:nvSpPr>
          <p:spPr>
            <a:xfrm>
              <a:off x="267859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5" name="tx65"/>
            <p:cNvSpPr/>
            <p:nvPr/>
          </p:nvSpPr>
          <p:spPr>
            <a:xfrm>
              <a:off x="40113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6" name="tx66"/>
            <p:cNvSpPr/>
            <p:nvPr/>
          </p:nvSpPr>
          <p:spPr>
            <a:xfrm>
              <a:off x="534402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7" name="tx67"/>
            <p:cNvSpPr/>
            <p:nvPr/>
          </p:nvSpPr>
          <p:spPr>
            <a:xfrm>
              <a:off x="5344027"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68" name="tx68"/>
            <p:cNvSpPr/>
            <p:nvPr/>
          </p:nvSpPr>
          <p:spPr>
            <a:xfrm>
              <a:off x="6410199"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9" name="tx69"/>
            <p:cNvSpPr/>
            <p:nvPr/>
          </p:nvSpPr>
          <p:spPr>
            <a:xfrm>
              <a:off x="6410199"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0" name="tx70"/>
            <p:cNvSpPr/>
            <p:nvPr/>
          </p:nvSpPr>
          <p:spPr>
            <a:xfrm>
              <a:off x="667674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1" name="tx71"/>
            <p:cNvSpPr/>
            <p:nvPr/>
          </p:nvSpPr>
          <p:spPr>
            <a:xfrm>
              <a:off x="6676742"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2" name="tx72"/>
            <p:cNvSpPr/>
            <p:nvPr/>
          </p:nvSpPr>
          <p:spPr>
            <a:xfrm>
              <a:off x="694328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3" name="tx73"/>
            <p:cNvSpPr/>
            <p:nvPr/>
          </p:nvSpPr>
          <p:spPr>
            <a:xfrm>
              <a:off x="694328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4" name="tx74"/>
            <p:cNvSpPr/>
            <p:nvPr/>
          </p:nvSpPr>
          <p:spPr>
            <a:xfrm>
              <a:off x="720982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5" name="tx75"/>
            <p:cNvSpPr/>
            <p:nvPr/>
          </p:nvSpPr>
          <p:spPr>
            <a:xfrm>
              <a:off x="7209828"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6" name="tx76"/>
            <p:cNvSpPr/>
            <p:nvPr/>
          </p:nvSpPr>
          <p:spPr>
            <a:xfrm>
              <a:off x="747637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7" name="tx77"/>
            <p:cNvSpPr/>
            <p:nvPr/>
          </p:nvSpPr>
          <p:spPr>
            <a:xfrm>
              <a:off x="7476372"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8" name="tx78"/>
            <p:cNvSpPr/>
            <p:nvPr/>
          </p:nvSpPr>
          <p:spPr>
            <a:xfrm>
              <a:off x="774291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9" name="tx79"/>
            <p:cNvSpPr/>
            <p:nvPr/>
          </p:nvSpPr>
          <p:spPr>
            <a:xfrm>
              <a:off x="7742915" y="24474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80" name="tx80"/>
            <p:cNvSpPr/>
            <p:nvPr/>
          </p:nvSpPr>
          <p:spPr>
            <a:xfrm>
              <a:off x="800945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81" name="tx81"/>
            <p:cNvSpPr/>
            <p:nvPr/>
          </p:nvSpPr>
          <p:spPr>
            <a:xfrm>
              <a:off x="8009458"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2" name="tx82"/>
            <p:cNvSpPr/>
            <p:nvPr/>
          </p:nvSpPr>
          <p:spPr>
            <a:xfrm>
              <a:off x="1310724" y="35270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83" name="tx83"/>
            <p:cNvSpPr/>
            <p:nvPr/>
          </p:nvSpPr>
          <p:spPr>
            <a:xfrm>
              <a:off x="2673584" y="401964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4" name="tx84"/>
            <p:cNvSpPr/>
            <p:nvPr/>
          </p:nvSpPr>
          <p:spPr>
            <a:xfrm>
              <a:off x="4006300" y="40144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85" name="tx85"/>
            <p:cNvSpPr/>
            <p:nvPr/>
          </p:nvSpPr>
          <p:spPr>
            <a:xfrm>
              <a:off x="5339016" y="40804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6" name="tx86"/>
            <p:cNvSpPr/>
            <p:nvPr/>
          </p:nvSpPr>
          <p:spPr>
            <a:xfrm>
              <a:off x="6405188" y="39594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7" name="tx87"/>
            <p:cNvSpPr/>
            <p:nvPr/>
          </p:nvSpPr>
          <p:spPr>
            <a:xfrm>
              <a:off x="6671731" y="39577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8" name="tx88"/>
            <p:cNvSpPr/>
            <p:nvPr/>
          </p:nvSpPr>
          <p:spPr>
            <a:xfrm>
              <a:off x="6938274" y="39541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89" name="tx89"/>
            <p:cNvSpPr/>
            <p:nvPr/>
          </p:nvSpPr>
          <p:spPr>
            <a:xfrm>
              <a:off x="7204817" y="39512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90" name="tx90"/>
            <p:cNvSpPr/>
            <p:nvPr/>
          </p:nvSpPr>
          <p:spPr>
            <a:xfrm>
              <a:off x="7471361" y="39482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1" name="tx91"/>
            <p:cNvSpPr/>
            <p:nvPr/>
          </p:nvSpPr>
          <p:spPr>
            <a:xfrm>
              <a:off x="7737904" y="39424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2" name="tx92"/>
            <p:cNvSpPr/>
            <p:nvPr/>
          </p:nvSpPr>
          <p:spPr>
            <a:xfrm>
              <a:off x="8004447" y="39396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3" name="tx93"/>
            <p:cNvSpPr/>
            <p:nvPr/>
          </p:nvSpPr>
          <p:spPr>
            <a:xfrm>
              <a:off x="5339016" y="37168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4" name="tx94"/>
            <p:cNvSpPr/>
            <p:nvPr/>
          </p:nvSpPr>
          <p:spPr>
            <a:xfrm>
              <a:off x="6405188" y="35203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5" name="tx95"/>
            <p:cNvSpPr/>
            <p:nvPr/>
          </p:nvSpPr>
          <p:spPr>
            <a:xfrm>
              <a:off x="6671731" y="35183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6" name="tx96"/>
            <p:cNvSpPr/>
            <p:nvPr/>
          </p:nvSpPr>
          <p:spPr>
            <a:xfrm>
              <a:off x="6938274" y="35102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7" name="tx97"/>
            <p:cNvSpPr/>
            <p:nvPr/>
          </p:nvSpPr>
          <p:spPr>
            <a:xfrm>
              <a:off x="7204817" y="35019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8" name="tx98"/>
            <p:cNvSpPr/>
            <p:nvPr/>
          </p:nvSpPr>
          <p:spPr>
            <a:xfrm>
              <a:off x="7516565" y="349522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9" name="tx99"/>
            <p:cNvSpPr/>
            <p:nvPr/>
          </p:nvSpPr>
          <p:spPr>
            <a:xfrm>
              <a:off x="7737904" y="34813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0" name="tx100"/>
            <p:cNvSpPr/>
            <p:nvPr/>
          </p:nvSpPr>
          <p:spPr>
            <a:xfrm>
              <a:off x="8004447" y="35944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1" name="tx101"/>
            <p:cNvSpPr/>
            <p:nvPr/>
          </p:nvSpPr>
          <p:spPr>
            <a:xfrm>
              <a:off x="5360104" y="337992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02" name="tx102"/>
            <p:cNvSpPr/>
            <p:nvPr/>
          </p:nvSpPr>
          <p:spPr>
            <a:xfrm>
              <a:off x="6385593" y="322770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13.3</a:t>
              </a:r>
            </a:p>
          </p:txBody>
        </p:sp>
        <p:sp>
          <p:nvSpPr>
            <p:cNvPr id="103" name="tx103"/>
            <p:cNvSpPr/>
            <p:nvPr/>
          </p:nvSpPr>
          <p:spPr>
            <a:xfrm>
              <a:off x="6652136" y="322690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13.3</a:t>
              </a:r>
            </a:p>
          </p:txBody>
        </p:sp>
        <p:sp>
          <p:nvSpPr>
            <p:cNvPr id="104" name="tx104"/>
            <p:cNvSpPr/>
            <p:nvPr/>
          </p:nvSpPr>
          <p:spPr>
            <a:xfrm>
              <a:off x="6918679" y="321793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13.5</a:t>
              </a:r>
            </a:p>
          </p:txBody>
        </p:sp>
        <p:sp>
          <p:nvSpPr>
            <p:cNvPr id="105" name="tx105"/>
            <p:cNvSpPr/>
            <p:nvPr/>
          </p:nvSpPr>
          <p:spPr>
            <a:xfrm>
              <a:off x="7185222" y="3206979"/>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13.6</a:t>
              </a:r>
            </a:p>
          </p:txBody>
        </p:sp>
        <p:sp>
          <p:nvSpPr>
            <p:cNvPr id="106" name="tx106"/>
            <p:cNvSpPr/>
            <p:nvPr/>
          </p:nvSpPr>
          <p:spPr>
            <a:xfrm>
              <a:off x="7451765" y="319444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13.8</a:t>
              </a:r>
            </a:p>
          </p:txBody>
        </p:sp>
        <p:sp>
          <p:nvSpPr>
            <p:cNvPr id="107" name="tx107"/>
            <p:cNvSpPr/>
            <p:nvPr/>
          </p:nvSpPr>
          <p:spPr>
            <a:xfrm>
              <a:off x="7758992" y="318215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08" name="tx108"/>
            <p:cNvSpPr/>
            <p:nvPr/>
          </p:nvSpPr>
          <p:spPr>
            <a:xfrm>
              <a:off x="7984851" y="341813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10.4</a:t>
              </a:r>
            </a:p>
          </p:txBody>
        </p:sp>
        <p:sp>
          <p:nvSpPr>
            <p:cNvPr id="109" name="tx109"/>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39902" y="349997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1" name="tx111"/>
            <p:cNvSpPr/>
            <p:nvPr/>
          </p:nvSpPr>
          <p:spPr>
            <a:xfrm>
              <a:off x="639902" y="28400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2" name="tx112"/>
            <p:cNvSpPr/>
            <p:nvPr/>
          </p:nvSpPr>
          <p:spPr>
            <a:xfrm>
              <a:off x="639902" y="2180060"/>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3" name="tx113"/>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2" name="pl132"/>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3" name="tx133"/>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78790" y="5080163"/>
              <a:ext cx="201456" cy="201456"/>
            </a:xfrm>
            <a:prstGeom prst="rect">
              <a:avLst/>
            </a:prstGeom>
            <a:solidFill>
              <a:srgbClr val="E2231A">
                <a:alpha val="90196"/>
              </a:srgbClr>
            </a:solidFill>
          </p:spPr>
          <p:txBody>
            <a:bodyPr/>
            <a:lstStyle/>
            <a:p/>
          </p:txBody>
        </p:sp>
        <p:sp>
          <p:nvSpPr>
            <p:cNvPr id="136" name="rc136"/>
            <p:cNvSpPr/>
            <p:nvPr/>
          </p:nvSpPr>
          <p:spPr>
            <a:xfrm>
              <a:off x="5642950" y="5080163"/>
              <a:ext cx="201456" cy="201456"/>
            </a:xfrm>
            <a:prstGeom prst="rect">
              <a:avLst/>
            </a:prstGeom>
            <a:solidFill>
              <a:srgbClr val="B3B3B3">
                <a:alpha val="90196"/>
              </a:srgbClr>
            </a:solidFill>
          </p:spPr>
          <p:txBody>
            <a:bodyPr/>
            <a:lstStyle/>
            <a:p/>
          </p:txBody>
        </p:sp>
        <p:sp>
          <p:nvSpPr>
            <p:cNvPr id="137" name="tx137"/>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51100" y="1594448"/>
              <a:ext cx="138859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Eritrea, 2000-2025</a:t>
              </a:r>
            </a:p>
          </p:txBody>
        </p:sp>
        <p:sp>
          <p:nvSpPr>
            <p:cNvPr id="141" name="pl141"/>
            <p:cNvSpPr/>
            <p:nvPr/>
          </p:nvSpPr>
          <p:spPr>
            <a:xfrm>
              <a:off x="25278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99086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45392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7593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22239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840557"/>
              <a:ext cx="3167496" cy="124062"/>
            </a:xfrm>
            <a:prstGeom prst="rect">
              <a:avLst/>
            </a:prstGeom>
            <a:solidFill>
              <a:srgbClr val="E2231A">
                <a:alpha val="90196"/>
              </a:srgbClr>
            </a:solidFill>
          </p:spPr>
          <p:txBody>
            <a:bodyPr/>
            <a:lstStyle/>
            <a:p/>
          </p:txBody>
        </p:sp>
        <p:sp>
          <p:nvSpPr>
            <p:cNvPr id="151" name="rc151"/>
            <p:cNvSpPr/>
            <p:nvPr/>
          </p:nvSpPr>
          <p:spPr>
            <a:xfrm>
              <a:off x="1296273" y="5685479"/>
              <a:ext cx="3421191" cy="124062"/>
            </a:xfrm>
            <a:prstGeom prst="rect">
              <a:avLst/>
            </a:prstGeom>
            <a:solidFill>
              <a:srgbClr val="E2231A">
                <a:alpha val="90196"/>
              </a:srgbClr>
            </a:solidFill>
          </p:spPr>
          <p:txBody>
            <a:bodyPr/>
            <a:lstStyle/>
            <a:p/>
          </p:txBody>
        </p:sp>
        <p:sp>
          <p:nvSpPr>
            <p:cNvPr id="152" name="rc152"/>
            <p:cNvSpPr/>
            <p:nvPr/>
          </p:nvSpPr>
          <p:spPr>
            <a:xfrm>
              <a:off x="1296273" y="5530401"/>
              <a:ext cx="3482275" cy="124062"/>
            </a:xfrm>
            <a:prstGeom prst="rect">
              <a:avLst/>
            </a:prstGeom>
            <a:solidFill>
              <a:srgbClr val="E2231A">
                <a:alpha val="90196"/>
              </a:srgbClr>
            </a:solidFill>
          </p:spPr>
          <p:txBody>
            <a:bodyPr/>
            <a:lstStyle/>
            <a:p/>
          </p:txBody>
        </p:sp>
        <p:sp>
          <p:nvSpPr>
            <p:cNvPr id="153" name="rc153"/>
            <p:cNvSpPr/>
            <p:nvPr/>
          </p:nvSpPr>
          <p:spPr>
            <a:xfrm>
              <a:off x="4463770" y="5840557"/>
              <a:ext cx="3386708" cy="124062"/>
            </a:xfrm>
            <a:prstGeom prst="rect">
              <a:avLst/>
            </a:prstGeom>
            <a:solidFill>
              <a:srgbClr val="B3B3B3">
                <a:alpha val="90196"/>
              </a:srgbClr>
            </a:solidFill>
          </p:spPr>
          <p:txBody>
            <a:bodyPr/>
            <a:lstStyle/>
            <a:p/>
          </p:txBody>
        </p:sp>
        <p:sp>
          <p:nvSpPr>
            <p:cNvPr id="154" name="rc154"/>
            <p:cNvSpPr/>
            <p:nvPr/>
          </p:nvSpPr>
          <p:spPr>
            <a:xfrm>
              <a:off x="4717465" y="5685479"/>
              <a:ext cx="3482275" cy="124062"/>
            </a:xfrm>
            <a:prstGeom prst="rect">
              <a:avLst/>
            </a:prstGeom>
            <a:solidFill>
              <a:srgbClr val="B3B3B3">
                <a:alpha val="90196"/>
              </a:srgbClr>
            </a:solidFill>
          </p:spPr>
          <p:txBody>
            <a:bodyPr/>
            <a:lstStyle/>
            <a:p/>
          </p:txBody>
        </p:sp>
        <p:sp>
          <p:nvSpPr>
            <p:cNvPr id="155" name="rc155"/>
            <p:cNvSpPr/>
            <p:nvPr/>
          </p:nvSpPr>
          <p:spPr>
            <a:xfrm>
              <a:off x="4778549" y="5530401"/>
              <a:ext cx="1650743" cy="124062"/>
            </a:xfrm>
            <a:prstGeom prst="rect">
              <a:avLst/>
            </a:prstGeom>
            <a:solidFill>
              <a:srgbClr val="B3B3B3">
                <a:alpha val="90196"/>
              </a:srgbClr>
            </a:solidFill>
          </p:spPr>
          <p:txBody>
            <a:bodyPr/>
            <a:lstStyle/>
            <a:p/>
          </p:txBody>
        </p:sp>
        <p:sp>
          <p:nvSpPr>
            <p:cNvPr id="156" name="tx156"/>
            <p:cNvSpPr/>
            <p:nvPr/>
          </p:nvSpPr>
          <p:spPr>
            <a:xfrm>
              <a:off x="7963005"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a:t>
              </a:r>
            </a:p>
          </p:txBody>
        </p:sp>
        <p:sp>
          <p:nvSpPr>
            <p:cNvPr id="157" name="tx157"/>
            <p:cNvSpPr/>
            <p:nvPr/>
          </p:nvSpPr>
          <p:spPr>
            <a:xfrm>
              <a:off x="8264049" y="5705786"/>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58" name="tx158"/>
            <p:cNvSpPr/>
            <p:nvPr/>
          </p:nvSpPr>
          <p:spPr>
            <a:xfrm>
              <a:off x="6541819"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10.4</a:t>
              </a:r>
            </a:p>
          </p:txBody>
        </p:sp>
        <p:sp>
          <p:nvSpPr>
            <p:cNvPr id="159" name="tx159"/>
            <p:cNvSpPr/>
            <p:nvPr/>
          </p:nvSpPr>
          <p:spPr>
            <a:xfrm>
              <a:off x="2799649"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60" name="tx160"/>
            <p:cNvSpPr/>
            <p:nvPr/>
          </p:nvSpPr>
          <p:spPr>
            <a:xfrm>
              <a:off x="292649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a:t>
              </a:r>
            </a:p>
          </p:txBody>
        </p:sp>
        <p:sp>
          <p:nvSpPr>
            <p:cNvPr id="161" name="tx161"/>
            <p:cNvSpPr/>
            <p:nvPr/>
          </p:nvSpPr>
          <p:spPr>
            <a:xfrm>
              <a:off x="2957039"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62" name="tx162"/>
            <p:cNvSpPr/>
            <p:nvPr/>
          </p:nvSpPr>
          <p:spPr>
            <a:xfrm>
              <a:off x="6076752"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a:t>
              </a:r>
            </a:p>
          </p:txBody>
        </p:sp>
        <p:sp>
          <p:nvSpPr>
            <p:cNvPr id="163" name="tx163"/>
            <p:cNvSpPr/>
            <p:nvPr/>
          </p:nvSpPr>
          <p:spPr>
            <a:xfrm>
              <a:off x="6378230"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64" name="tx164"/>
            <p:cNvSpPr/>
            <p:nvPr/>
          </p:nvSpPr>
          <p:spPr>
            <a:xfrm>
              <a:off x="5523548"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65" name="tx165"/>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8" name="tx168"/>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3673897" y="605656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0" name="tx170"/>
            <p:cNvSpPr/>
            <p:nvPr/>
          </p:nvSpPr>
          <p:spPr>
            <a:xfrm>
              <a:off x="609811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1" name="tx171"/>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2" name="tx17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3" name="tx17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93%. This is similar to in 2019, where coverage was 93%.
7,000 children missed their routine first dose of measles vaccine.
MCV2 is typically administered to children between 18 months and five years old. MCV2 coverage increased to 89% in 2025.</a:t>
            </a:r>
          </a:p>
        </p:txBody>
      </p:sp>
      <p:sp>
        <p:nvSpPr>
          <p:cNvPr id="1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93% in 2025 - below the 95% level needed to prevent outbreaks and, leaving 7,000 children without any protection against measles. MCV2 coverage increased to from 85% in 2024 to 89% in 2025 - below the IA2030 target of 90%.</a:t>
            </a:r>
          </a:p>
        </p:txBody>
      </p:sp>
      <p:grpSp xmlns:pic="http://schemas.openxmlformats.org/drawingml/2006/picture">
        <p:nvGrpSpPr>
          <p:cNvPr id="176" name=""/>
          <p:cNvGrpSpPr/>
          <p:nvPr/>
        </p:nvGrpSpPr>
        <p:grpSpPr>
          <a:xfrm>
            <a:off x="292608" y="1097280"/>
            <a:ext cx="8595360" cy="28575"/>
            <a:chOff x="292608" y="1097280"/>
            <a:chExt cx="8595360" cy="28575"/>
          </a:xfrm>
        </p:grpSpPr>
        <p:sp>
          <p:nvSpPr>
            <p:cNvPr id="17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481169"/>
            </a:xfrm>
            <a:custGeom>
              <a:avLst/>
              <a:pathLst>
                <a:path w="3397293" h="481169">
                  <a:moveTo>
                    <a:pt x="0" y="481169"/>
                  </a:moveTo>
                  <a:lnTo>
                    <a:pt x="135891" y="306198"/>
                  </a:lnTo>
                  <a:lnTo>
                    <a:pt x="271783" y="328070"/>
                  </a:lnTo>
                  <a:lnTo>
                    <a:pt x="407675" y="131228"/>
                  </a:lnTo>
                  <a:lnTo>
                    <a:pt x="543566" y="43742"/>
                  </a:lnTo>
                  <a:lnTo>
                    <a:pt x="679458" y="65614"/>
                  </a:lnTo>
                  <a:lnTo>
                    <a:pt x="815350" y="87485"/>
                  </a:lnTo>
                  <a:lnTo>
                    <a:pt x="951242" y="131228"/>
                  </a:lnTo>
                  <a:lnTo>
                    <a:pt x="1087133" y="153099"/>
                  </a:lnTo>
                  <a:lnTo>
                    <a:pt x="1223025" y="109356"/>
                  </a:lnTo>
                  <a:lnTo>
                    <a:pt x="1358917" y="65614"/>
                  </a:lnTo>
                  <a:lnTo>
                    <a:pt x="1494809" y="43742"/>
                  </a:lnTo>
                  <a:lnTo>
                    <a:pt x="1630700" y="0"/>
                  </a:lnTo>
                  <a:lnTo>
                    <a:pt x="1766592" y="87485"/>
                  </a:lnTo>
                  <a:lnTo>
                    <a:pt x="1902484" y="174970"/>
                  </a:lnTo>
                  <a:lnTo>
                    <a:pt x="2038375" y="21871"/>
                  </a:lnTo>
                  <a:lnTo>
                    <a:pt x="2174267" y="65614"/>
                  </a:lnTo>
                  <a:lnTo>
                    <a:pt x="2310159" y="109356"/>
                  </a:lnTo>
                  <a:lnTo>
                    <a:pt x="2446051" y="109356"/>
                  </a:lnTo>
                  <a:lnTo>
                    <a:pt x="2581942" y="109356"/>
                  </a:lnTo>
                  <a:lnTo>
                    <a:pt x="2717834" y="109356"/>
                  </a:lnTo>
                  <a:lnTo>
                    <a:pt x="2853726" y="109356"/>
                  </a:lnTo>
                  <a:lnTo>
                    <a:pt x="2989618" y="109356"/>
                  </a:lnTo>
                  <a:lnTo>
                    <a:pt x="3125509" y="109356"/>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353729"/>
              <a:ext cx="3397293" cy="437426"/>
            </a:xfrm>
            <a:custGeom>
              <a:avLst/>
              <a:pathLst>
                <a:path w="3397293" h="437426">
                  <a:moveTo>
                    <a:pt x="0" y="437426"/>
                  </a:moveTo>
                  <a:lnTo>
                    <a:pt x="135891" y="371812"/>
                  </a:lnTo>
                  <a:lnTo>
                    <a:pt x="271783" y="328070"/>
                  </a:lnTo>
                  <a:lnTo>
                    <a:pt x="407675" y="306198"/>
                  </a:lnTo>
                  <a:lnTo>
                    <a:pt x="543566" y="284327"/>
                  </a:lnTo>
                  <a:lnTo>
                    <a:pt x="679458" y="284327"/>
                  </a:lnTo>
                  <a:lnTo>
                    <a:pt x="815350" y="218713"/>
                  </a:lnTo>
                  <a:lnTo>
                    <a:pt x="951242" y="174970"/>
                  </a:lnTo>
                  <a:lnTo>
                    <a:pt x="1087133" y="131228"/>
                  </a:lnTo>
                  <a:lnTo>
                    <a:pt x="1223025" y="65614"/>
                  </a:lnTo>
                  <a:lnTo>
                    <a:pt x="1358917" y="43742"/>
                  </a:lnTo>
                  <a:lnTo>
                    <a:pt x="1494809" y="21871"/>
                  </a:lnTo>
                  <a:lnTo>
                    <a:pt x="1630700" y="21871"/>
                  </a:lnTo>
                  <a:lnTo>
                    <a:pt x="1766592" y="43742"/>
                  </a:lnTo>
                  <a:lnTo>
                    <a:pt x="1902484" y="43742"/>
                  </a:lnTo>
                  <a:lnTo>
                    <a:pt x="2038375" y="43742"/>
                  </a:lnTo>
                  <a:lnTo>
                    <a:pt x="2174267" y="87485"/>
                  </a:lnTo>
                  <a:lnTo>
                    <a:pt x="2310159" y="87485"/>
                  </a:lnTo>
                  <a:lnTo>
                    <a:pt x="2446051" y="21871"/>
                  </a:lnTo>
                  <a:lnTo>
                    <a:pt x="2581942" y="0"/>
                  </a:lnTo>
                  <a:lnTo>
                    <a:pt x="2717834" y="21871"/>
                  </a:lnTo>
                  <a:lnTo>
                    <a:pt x="2853726" y="87485"/>
                  </a:lnTo>
                  <a:lnTo>
                    <a:pt x="2989618" y="65614"/>
                  </a:lnTo>
                  <a:lnTo>
                    <a:pt x="3125509" y="21871"/>
                  </a:lnTo>
                  <a:lnTo>
                    <a:pt x="3261401" y="43742"/>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481169"/>
            </a:xfrm>
            <a:custGeom>
              <a:avLst/>
              <a:pathLst>
                <a:path w="3397293" h="481169">
                  <a:moveTo>
                    <a:pt x="0" y="481169"/>
                  </a:moveTo>
                  <a:lnTo>
                    <a:pt x="135891" y="306198"/>
                  </a:lnTo>
                  <a:lnTo>
                    <a:pt x="271783" y="328070"/>
                  </a:lnTo>
                  <a:lnTo>
                    <a:pt x="407675" y="131228"/>
                  </a:lnTo>
                  <a:lnTo>
                    <a:pt x="543566" y="43742"/>
                  </a:lnTo>
                  <a:lnTo>
                    <a:pt x="679458" y="65614"/>
                  </a:lnTo>
                  <a:lnTo>
                    <a:pt x="815350" y="87485"/>
                  </a:lnTo>
                  <a:lnTo>
                    <a:pt x="951242" y="131228"/>
                  </a:lnTo>
                  <a:lnTo>
                    <a:pt x="1087133" y="153099"/>
                  </a:lnTo>
                  <a:lnTo>
                    <a:pt x="1223025" y="109356"/>
                  </a:lnTo>
                  <a:lnTo>
                    <a:pt x="1358917" y="65614"/>
                  </a:lnTo>
                  <a:lnTo>
                    <a:pt x="1494809" y="43742"/>
                  </a:lnTo>
                  <a:lnTo>
                    <a:pt x="1630700" y="0"/>
                  </a:lnTo>
                  <a:lnTo>
                    <a:pt x="1766592" y="87485"/>
                  </a:lnTo>
                  <a:lnTo>
                    <a:pt x="1902484" y="174970"/>
                  </a:lnTo>
                  <a:lnTo>
                    <a:pt x="2038375" y="21871"/>
                  </a:lnTo>
                  <a:lnTo>
                    <a:pt x="2174267" y="65614"/>
                  </a:lnTo>
                  <a:lnTo>
                    <a:pt x="2310159" y="109356"/>
                  </a:lnTo>
                  <a:lnTo>
                    <a:pt x="2446051" y="109356"/>
                  </a:lnTo>
                  <a:lnTo>
                    <a:pt x="2581942" y="109356"/>
                  </a:lnTo>
                  <a:lnTo>
                    <a:pt x="2717834" y="109356"/>
                  </a:lnTo>
                  <a:lnTo>
                    <a:pt x="2853726" y="109356"/>
                  </a:lnTo>
                  <a:lnTo>
                    <a:pt x="2989618" y="109356"/>
                  </a:lnTo>
                  <a:lnTo>
                    <a:pt x="3125509" y="109356"/>
                  </a:lnTo>
                  <a:lnTo>
                    <a:pt x="3261401" y="109356"/>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481169"/>
            </a:xfrm>
            <a:custGeom>
              <a:avLst/>
              <a:pathLst>
                <a:path w="3397293" h="481169">
                  <a:moveTo>
                    <a:pt x="0" y="481169"/>
                  </a:moveTo>
                  <a:lnTo>
                    <a:pt x="135891" y="306198"/>
                  </a:lnTo>
                  <a:lnTo>
                    <a:pt x="271783" y="328070"/>
                  </a:lnTo>
                  <a:lnTo>
                    <a:pt x="407675" y="131228"/>
                  </a:lnTo>
                  <a:lnTo>
                    <a:pt x="543566" y="43742"/>
                  </a:lnTo>
                  <a:lnTo>
                    <a:pt x="679458" y="65614"/>
                  </a:lnTo>
                  <a:lnTo>
                    <a:pt x="815350" y="87485"/>
                  </a:lnTo>
                  <a:lnTo>
                    <a:pt x="951242" y="131228"/>
                  </a:lnTo>
                  <a:lnTo>
                    <a:pt x="1087133" y="153099"/>
                  </a:lnTo>
                  <a:lnTo>
                    <a:pt x="1223025" y="109356"/>
                  </a:lnTo>
                  <a:lnTo>
                    <a:pt x="1358917" y="65614"/>
                  </a:lnTo>
                  <a:lnTo>
                    <a:pt x="1494809" y="43742"/>
                  </a:lnTo>
                  <a:lnTo>
                    <a:pt x="1630700" y="0"/>
                  </a:lnTo>
                  <a:lnTo>
                    <a:pt x="1766592" y="87485"/>
                  </a:lnTo>
                  <a:lnTo>
                    <a:pt x="1902484" y="174970"/>
                  </a:lnTo>
                  <a:lnTo>
                    <a:pt x="2038375" y="21871"/>
                  </a:lnTo>
                  <a:lnTo>
                    <a:pt x="2174267" y="65614"/>
                  </a:lnTo>
                  <a:lnTo>
                    <a:pt x="2310159" y="109356"/>
                  </a:lnTo>
                  <a:lnTo>
                    <a:pt x="2446051" y="109356"/>
                  </a:lnTo>
                  <a:lnTo>
                    <a:pt x="2581942" y="109356"/>
                  </a:lnTo>
                  <a:lnTo>
                    <a:pt x="2717834" y="109356"/>
                  </a:lnTo>
                  <a:lnTo>
                    <a:pt x="2853726" y="109356"/>
                  </a:lnTo>
                  <a:lnTo>
                    <a:pt x="2989618" y="109356"/>
                  </a:lnTo>
                  <a:lnTo>
                    <a:pt x="3125509" y="109356"/>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3378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77</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4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643"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09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48" y="4990743"/>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60" name="tx60"/>
            <p:cNvSpPr/>
            <p:nvPr/>
          </p:nvSpPr>
          <p:spPr>
            <a:xfrm>
              <a:off x="277774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196"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99742" y="1403693"/>
              <a:ext cx="243973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Eritrea, 2000-2025</a:t>
              </a:r>
            </a:p>
          </p:txBody>
        </p:sp>
        <p:sp>
          <p:nvSpPr>
            <p:cNvPr id="63" name="pl63"/>
            <p:cNvSpPr/>
            <p:nvPr/>
          </p:nvSpPr>
          <p:spPr>
            <a:xfrm>
              <a:off x="5267799" y="37316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54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19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03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474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91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19343"/>
              <a:ext cx="3397293" cy="1443509"/>
            </a:xfrm>
            <a:custGeom>
              <a:avLst/>
              <a:pathLst>
                <a:path w="3397293" h="1443509">
                  <a:moveTo>
                    <a:pt x="0" y="1443509"/>
                  </a:moveTo>
                  <a:lnTo>
                    <a:pt x="135891" y="918596"/>
                  </a:lnTo>
                  <a:lnTo>
                    <a:pt x="271783" y="984210"/>
                  </a:lnTo>
                  <a:lnTo>
                    <a:pt x="407675" y="393684"/>
                  </a:lnTo>
                  <a:lnTo>
                    <a:pt x="543566" y="131228"/>
                  </a:lnTo>
                  <a:lnTo>
                    <a:pt x="679458" y="196842"/>
                  </a:lnTo>
                  <a:lnTo>
                    <a:pt x="815350" y="262456"/>
                  </a:lnTo>
                  <a:lnTo>
                    <a:pt x="951242" y="393684"/>
                  </a:lnTo>
                  <a:lnTo>
                    <a:pt x="1087133" y="459298"/>
                  </a:lnTo>
                  <a:lnTo>
                    <a:pt x="1223025" y="328070"/>
                  </a:lnTo>
                  <a:lnTo>
                    <a:pt x="1358917" y="196842"/>
                  </a:lnTo>
                  <a:lnTo>
                    <a:pt x="1494809" y="131228"/>
                  </a:lnTo>
                  <a:lnTo>
                    <a:pt x="1630700" y="0"/>
                  </a:lnTo>
                  <a:lnTo>
                    <a:pt x="1766592" y="262456"/>
                  </a:lnTo>
                  <a:lnTo>
                    <a:pt x="1902484" y="524912"/>
                  </a:lnTo>
                  <a:lnTo>
                    <a:pt x="2038375" y="65614"/>
                  </a:lnTo>
                  <a:lnTo>
                    <a:pt x="2174267" y="196842"/>
                  </a:lnTo>
                  <a:lnTo>
                    <a:pt x="2310159" y="328070"/>
                  </a:lnTo>
                  <a:lnTo>
                    <a:pt x="2446051" y="328070"/>
                  </a:lnTo>
                  <a:lnTo>
                    <a:pt x="2581942" y="328070"/>
                  </a:lnTo>
                  <a:lnTo>
                    <a:pt x="2717834" y="328070"/>
                  </a:lnTo>
                  <a:lnTo>
                    <a:pt x="2853726" y="328070"/>
                  </a:lnTo>
                  <a:lnTo>
                    <a:pt x="2989618" y="32807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747413"/>
              <a:ext cx="3397293" cy="984210"/>
            </a:xfrm>
            <a:custGeom>
              <a:avLst/>
              <a:pathLst>
                <a:path w="3397293" h="984210">
                  <a:moveTo>
                    <a:pt x="0" y="984210"/>
                  </a:moveTo>
                  <a:lnTo>
                    <a:pt x="135891" y="918596"/>
                  </a:lnTo>
                  <a:lnTo>
                    <a:pt x="271783" y="918596"/>
                  </a:lnTo>
                  <a:lnTo>
                    <a:pt x="407675" y="852982"/>
                  </a:lnTo>
                  <a:lnTo>
                    <a:pt x="543566" y="721754"/>
                  </a:lnTo>
                  <a:lnTo>
                    <a:pt x="679458" y="590526"/>
                  </a:lnTo>
                  <a:lnTo>
                    <a:pt x="815350" y="459298"/>
                  </a:lnTo>
                  <a:lnTo>
                    <a:pt x="951242" y="459298"/>
                  </a:lnTo>
                  <a:lnTo>
                    <a:pt x="1087133" y="328070"/>
                  </a:lnTo>
                  <a:lnTo>
                    <a:pt x="1223025" y="196842"/>
                  </a:lnTo>
                  <a:lnTo>
                    <a:pt x="1358917" y="131228"/>
                  </a:lnTo>
                  <a:lnTo>
                    <a:pt x="1494809" y="131228"/>
                  </a:lnTo>
                  <a:lnTo>
                    <a:pt x="1630700" y="131228"/>
                  </a:lnTo>
                  <a:lnTo>
                    <a:pt x="1766592" y="131228"/>
                  </a:lnTo>
                  <a:lnTo>
                    <a:pt x="1902484" y="131228"/>
                  </a:lnTo>
                  <a:lnTo>
                    <a:pt x="2038375" y="131228"/>
                  </a:lnTo>
                  <a:lnTo>
                    <a:pt x="2174267" y="65614"/>
                  </a:lnTo>
                  <a:lnTo>
                    <a:pt x="2310159" y="65614"/>
                  </a:lnTo>
                  <a:lnTo>
                    <a:pt x="2446051" y="0"/>
                  </a:lnTo>
                  <a:lnTo>
                    <a:pt x="2581942" y="0"/>
                  </a:lnTo>
                  <a:lnTo>
                    <a:pt x="2717834" y="196842"/>
                  </a:lnTo>
                  <a:lnTo>
                    <a:pt x="2853726" y="328070"/>
                  </a:lnTo>
                  <a:lnTo>
                    <a:pt x="2989618" y="196842"/>
                  </a:lnTo>
                  <a:lnTo>
                    <a:pt x="3125509" y="196842"/>
                  </a:lnTo>
                  <a:lnTo>
                    <a:pt x="3261401" y="131228"/>
                  </a:lnTo>
                  <a:lnTo>
                    <a:pt x="3397293" y="13122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747413"/>
              <a:ext cx="3397293" cy="1312280"/>
            </a:xfrm>
            <a:custGeom>
              <a:avLst/>
              <a:pathLst>
                <a:path w="3397293" h="1312280">
                  <a:moveTo>
                    <a:pt x="0" y="1312280"/>
                  </a:moveTo>
                  <a:lnTo>
                    <a:pt x="135891" y="1115438"/>
                  </a:lnTo>
                  <a:lnTo>
                    <a:pt x="271783" y="984210"/>
                  </a:lnTo>
                  <a:lnTo>
                    <a:pt x="407675" y="918596"/>
                  </a:lnTo>
                  <a:lnTo>
                    <a:pt x="543566" y="852982"/>
                  </a:lnTo>
                  <a:lnTo>
                    <a:pt x="679458" y="852982"/>
                  </a:lnTo>
                  <a:lnTo>
                    <a:pt x="815350" y="656140"/>
                  </a:lnTo>
                  <a:lnTo>
                    <a:pt x="951242" y="524912"/>
                  </a:lnTo>
                  <a:lnTo>
                    <a:pt x="1087133" y="393684"/>
                  </a:lnTo>
                  <a:lnTo>
                    <a:pt x="1223025" y="196842"/>
                  </a:lnTo>
                  <a:lnTo>
                    <a:pt x="1358917" y="131228"/>
                  </a:lnTo>
                  <a:lnTo>
                    <a:pt x="1494809" y="65614"/>
                  </a:lnTo>
                  <a:lnTo>
                    <a:pt x="1630700" y="65614"/>
                  </a:lnTo>
                  <a:lnTo>
                    <a:pt x="1766592" y="131228"/>
                  </a:lnTo>
                  <a:lnTo>
                    <a:pt x="1902484" y="131228"/>
                  </a:lnTo>
                  <a:lnTo>
                    <a:pt x="2038375" y="131228"/>
                  </a:lnTo>
                  <a:lnTo>
                    <a:pt x="2174267" y="262456"/>
                  </a:lnTo>
                  <a:lnTo>
                    <a:pt x="2310159" y="262456"/>
                  </a:lnTo>
                  <a:lnTo>
                    <a:pt x="2446051" y="65614"/>
                  </a:lnTo>
                  <a:lnTo>
                    <a:pt x="2581942" y="0"/>
                  </a:lnTo>
                  <a:lnTo>
                    <a:pt x="2717834" y="65614"/>
                  </a:lnTo>
                  <a:lnTo>
                    <a:pt x="2853726" y="262456"/>
                  </a:lnTo>
                  <a:lnTo>
                    <a:pt x="2989618" y="196842"/>
                  </a:lnTo>
                  <a:lnTo>
                    <a:pt x="3125509" y="65614"/>
                  </a:lnTo>
                  <a:lnTo>
                    <a:pt x="3261401" y="131228"/>
                  </a:lnTo>
                  <a:lnTo>
                    <a:pt x="3397293" y="6561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74741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19343"/>
              <a:ext cx="3397293" cy="1443509"/>
            </a:xfrm>
            <a:custGeom>
              <a:avLst/>
              <a:pathLst>
                <a:path w="3397293" h="1443509">
                  <a:moveTo>
                    <a:pt x="0" y="1443509"/>
                  </a:moveTo>
                  <a:lnTo>
                    <a:pt x="135891" y="918596"/>
                  </a:lnTo>
                  <a:lnTo>
                    <a:pt x="271783" y="984210"/>
                  </a:lnTo>
                  <a:lnTo>
                    <a:pt x="407675" y="393684"/>
                  </a:lnTo>
                  <a:lnTo>
                    <a:pt x="543566" y="131228"/>
                  </a:lnTo>
                  <a:lnTo>
                    <a:pt x="679458" y="196842"/>
                  </a:lnTo>
                  <a:lnTo>
                    <a:pt x="815350" y="262456"/>
                  </a:lnTo>
                  <a:lnTo>
                    <a:pt x="951242" y="393684"/>
                  </a:lnTo>
                  <a:lnTo>
                    <a:pt x="1087133" y="459298"/>
                  </a:lnTo>
                  <a:lnTo>
                    <a:pt x="1223025" y="328070"/>
                  </a:lnTo>
                  <a:lnTo>
                    <a:pt x="1358917" y="196842"/>
                  </a:lnTo>
                  <a:lnTo>
                    <a:pt x="1494809" y="131228"/>
                  </a:lnTo>
                  <a:lnTo>
                    <a:pt x="1630700" y="0"/>
                  </a:lnTo>
                  <a:lnTo>
                    <a:pt x="1766592" y="262456"/>
                  </a:lnTo>
                  <a:lnTo>
                    <a:pt x="1902484" y="524912"/>
                  </a:lnTo>
                  <a:lnTo>
                    <a:pt x="2038375" y="65614"/>
                  </a:lnTo>
                  <a:lnTo>
                    <a:pt x="2174267" y="196842"/>
                  </a:lnTo>
                  <a:lnTo>
                    <a:pt x="2310159" y="328070"/>
                  </a:lnTo>
                  <a:lnTo>
                    <a:pt x="2446051" y="328070"/>
                  </a:lnTo>
                  <a:lnTo>
                    <a:pt x="2581942" y="328070"/>
                  </a:lnTo>
                  <a:lnTo>
                    <a:pt x="2717834" y="328070"/>
                  </a:lnTo>
                  <a:lnTo>
                    <a:pt x="2853726" y="328070"/>
                  </a:lnTo>
                  <a:lnTo>
                    <a:pt x="2989618" y="328070"/>
                  </a:lnTo>
                  <a:lnTo>
                    <a:pt x="3125509" y="328070"/>
                  </a:lnTo>
                  <a:lnTo>
                    <a:pt x="3261401" y="328070"/>
                  </a:lnTo>
                  <a:lnTo>
                    <a:pt x="3397293" y="32807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14361"/>
              <a:ext cx="0" cy="1548491"/>
            </a:xfrm>
            <a:custGeom>
              <a:avLst/>
              <a:pathLst>
                <a:path w="0" h="1548491">
                  <a:moveTo>
                    <a:pt x="0" y="154849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14361"/>
              <a:ext cx="0" cy="301824"/>
            </a:xfrm>
            <a:custGeom>
              <a:avLst/>
              <a:pathLst>
                <a:path w="0" h="301824">
                  <a:moveTo>
                    <a:pt x="0" y="30182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14361"/>
              <a:ext cx="0" cy="301824"/>
            </a:xfrm>
            <a:custGeom>
              <a:avLst/>
              <a:pathLst>
                <a:path w="0" h="301824">
                  <a:moveTo>
                    <a:pt x="0" y="30182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14361"/>
              <a:ext cx="0" cy="170596"/>
            </a:xfrm>
            <a:custGeom>
              <a:avLst/>
              <a:pathLst>
                <a:path w="0" h="170596">
                  <a:moveTo>
                    <a:pt x="0" y="17059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14361"/>
              <a:ext cx="0" cy="433052"/>
            </a:xfrm>
            <a:custGeom>
              <a:avLst/>
              <a:pathLst>
                <a:path w="0" h="433052">
                  <a:moveTo>
                    <a:pt x="0" y="4330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14361"/>
              <a:ext cx="0" cy="433052"/>
            </a:xfrm>
            <a:custGeom>
              <a:avLst/>
              <a:pathLst>
                <a:path w="0" h="433052">
                  <a:moveTo>
                    <a:pt x="0" y="4330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14361"/>
              <a:ext cx="0" cy="433052"/>
            </a:xfrm>
            <a:custGeom>
              <a:avLst/>
              <a:pathLst>
                <a:path w="0" h="433052">
                  <a:moveTo>
                    <a:pt x="0" y="43305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19343"/>
              <a:ext cx="3397293" cy="1443509"/>
            </a:xfrm>
            <a:custGeom>
              <a:avLst/>
              <a:pathLst>
                <a:path w="3397293" h="1443509">
                  <a:moveTo>
                    <a:pt x="0" y="1443509"/>
                  </a:moveTo>
                  <a:lnTo>
                    <a:pt x="135891" y="918596"/>
                  </a:lnTo>
                  <a:lnTo>
                    <a:pt x="271783" y="984210"/>
                  </a:lnTo>
                  <a:lnTo>
                    <a:pt x="407675" y="393684"/>
                  </a:lnTo>
                  <a:lnTo>
                    <a:pt x="543566" y="131228"/>
                  </a:lnTo>
                  <a:lnTo>
                    <a:pt x="679458" y="196842"/>
                  </a:lnTo>
                  <a:lnTo>
                    <a:pt x="815350" y="262456"/>
                  </a:lnTo>
                  <a:lnTo>
                    <a:pt x="951242" y="393684"/>
                  </a:lnTo>
                  <a:lnTo>
                    <a:pt x="1087133" y="459298"/>
                  </a:lnTo>
                  <a:lnTo>
                    <a:pt x="1223025" y="328070"/>
                  </a:lnTo>
                  <a:lnTo>
                    <a:pt x="1358917" y="196842"/>
                  </a:lnTo>
                  <a:lnTo>
                    <a:pt x="1494809" y="131228"/>
                  </a:lnTo>
                  <a:lnTo>
                    <a:pt x="1630700" y="0"/>
                  </a:lnTo>
                  <a:lnTo>
                    <a:pt x="1766592" y="262456"/>
                  </a:lnTo>
                  <a:lnTo>
                    <a:pt x="1902484" y="524912"/>
                  </a:lnTo>
                  <a:lnTo>
                    <a:pt x="2038375" y="65614"/>
                  </a:lnTo>
                  <a:lnTo>
                    <a:pt x="2174267" y="196842"/>
                  </a:lnTo>
                  <a:lnTo>
                    <a:pt x="2310159" y="328070"/>
                  </a:lnTo>
                  <a:lnTo>
                    <a:pt x="2446051" y="328070"/>
                  </a:lnTo>
                  <a:lnTo>
                    <a:pt x="2581942" y="328070"/>
                  </a:lnTo>
                  <a:lnTo>
                    <a:pt x="2717834" y="328070"/>
                  </a:lnTo>
                  <a:lnTo>
                    <a:pt x="2853726" y="328070"/>
                  </a:lnTo>
                  <a:lnTo>
                    <a:pt x="2989618" y="328070"/>
                  </a:lnTo>
                  <a:lnTo>
                    <a:pt x="3125509" y="328070"/>
                  </a:lnTo>
                  <a:lnTo>
                    <a:pt x="3261401" y="328070"/>
                  </a:lnTo>
                  <a:lnTo>
                    <a:pt x="3397293" y="328070"/>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4899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2" name="tx92"/>
            <p:cNvSpPr/>
            <p:nvPr/>
          </p:nvSpPr>
          <p:spPr>
            <a:xfrm>
              <a:off x="6086977" y="22489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66436" y="22489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445895" y="224931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7989462"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8920"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4812" y="2247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28395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902429" y="27739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351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9529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0391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572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5724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2734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89796"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24347" y="4990743"/>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117" name="tx117"/>
            <p:cNvSpPr/>
            <p:nvPr/>
          </p:nvSpPr>
          <p:spPr>
            <a:xfrm>
              <a:off x="709444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56895" y="4988970"/>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529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2436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9582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5672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886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46009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5315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6659734" cy="114824"/>
            </a:xfrm>
            <a:prstGeom prst="rect">
              <a:avLst/>
            </a:prstGeom>
            <a:solidFill>
              <a:srgbClr val="E2231A">
                <a:alpha val="80000"/>
              </a:srgbClr>
            </a:solidFill>
          </p:spPr>
          <p:txBody>
            <a:bodyPr/>
            <a:lstStyle/>
            <a:p/>
          </p:txBody>
        </p:sp>
        <p:sp>
          <p:nvSpPr>
            <p:cNvPr id="132" name="rc132"/>
            <p:cNvSpPr/>
            <p:nvPr/>
          </p:nvSpPr>
          <p:spPr>
            <a:xfrm>
              <a:off x="1317178" y="5743865"/>
              <a:ext cx="7193134" cy="114824"/>
            </a:xfrm>
            <a:prstGeom prst="rect">
              <a:avLst/>
            </a:prstGeom>
            <a:solidFill>
              <a:srgbClr val="E2231A">
                <a:alpha val="80000"/>
              </a:srgbClr>
            </a:solidFill>
          </p:spPr>
          <p:txBody>
            <a:bodyPr/>
            <a:lstStyle/>
            <a:p/>
          </p:txBody>
        </p:sp>
        <p:sp>
          <p:nvSpPr>
            <p:cNvPr id="133" name="rc133"/>
            <p:cNvSpPr/>
            <p:nvPr/>
          </p:nvSpPr>
          <p:spPr>
            <a:xfrm>
              <a:off x="1317178" y="5600334"/>
              <a:ext cx="7321564" cy="114824"/>
            </a:xfrm>
            <a:prstGeom prst="rect">
              <a:avLst/>
            </a:prstGeom>
            <a:solidFill>
              <a:srgbClr val="E2231A">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03904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5110501"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718195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Eritrea (93%) was 9 percentage points higher than the global average (84%) and 16 percentage points higher than the average across all ESAR countries (77%).
National MCV1 coverage was the same as in 2019 (93%).
This equates to 7,000 unvaccinated children in 2025 compared to 6,000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Eritrea MCV1 coverage was 93% - this is the same as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2025, Eritrea ranked number 20 out of 21 countries for lowest MCV1 coverage (based on tied ranks).
Eritrea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Eritrea had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760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119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79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839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440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799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59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86630"/>
              <a:ext cx="239888" cy="821390"/>
            </a:xfrm>
            <a:prstGeom prst="rect">
              <a:avLst/>
            </a:prstGeom>
            <a:solidFill>
              <a:srgbClr val="80BD41">
                <a:alpha val="100000"/>
              </a:srgbClr>
            </a:solidFill>
          </p:spPr>
          <p:txBody>
            <a:bodyPr/>
            <a:lstStyle/>
            <a:p/>
          </p:txBody>
        </p:sp>
        <p:sp>
          <p:nvSpPr>
            <p:cNvPr id="25" name="rc25"/>
            <p:cNvSpPr/>
            <p:nvPr/>
          </p:nvSpPr>
          <p:spPr>
            <a:xfrm>
              <a:off x="1296273" y="3227265"/>
              <a:ext cx="239888" cy="259365"/>
            </a:xfrm>
            <a:prstGeom prst="rect">
              <a:avLst/>
            </a:prstGeom>
            <a:solidFill>
              <a:srgbClr val="E2231A">
                <a:alpha val="100000"/>
              </a:srgbClr>
            </a:solidFill>
          </p:spPr>
          <p:txBody>
            <a:bodyPr/>
            <a:lstStyle/>
            <a:p/>
          </p:txBody>
        </p:sp>
        <p:sp>
          <p:nvSpPr>
            <p:cNvPr id="26" name="rc26"/>
            <p:cNvSpPr/>
            <p:nvPr/>
          </p:nvSpPr>
          <p:spPr>
            <a:xfrm>
              <a:off x="1562816" y="3411065"/>
              <a:ext cx="239888" cy="896956"/>
            </a:xfrm>
            <a:prstGeom prst="rect">
              <a:avLst/>
            </a:prstGeom>
            <a:solidFill>
              <a:srgbClr val="80BD41">
                <a:alpha val="100000"/>
              </a:srgbClr>
            </a:solidFill>
          </p:spPr>
          <p:txBody>
            <a:bodyPr/>
            <a:lstStyle/>
            <a:p/>
          </p:txBody>
        </p:sp>
        <p:sp>
          <p:nvSpPr>
            <p:cNvPr id="27" name="rc27"/>
            <p:cNvSpPr/>
            <p:nvPr/>
          </p:nvSpPr>
          <p:spPr>
            <a:xfrm>
              <a:off x="1562816" y="3240147"/>
              <a:ext cx="239888" cy="170918"/>
            </a:xfrm>
            <a:prstGeom prst="rect">
              <a:avLst/>
            </a:prstGeom>
            <a:solidFill>
              <a:srgbClr val="E2231A">
                <a:alpha val="100000"/>
              </a:srgbClr>
            </a:solidFill>
          </p:spPr>
          <p:txBody>
            <a:bodyPr/>
            <a:lstStyle/>
            <a:p/>
          </p:txBody>
        </p:sp>
        <p:sp>
          <p:nvSpPr>
            <p:cNvPr id="28" name="rc28"/>
            <p:cNvSpPr/>
            <p:nvPr/>
          </p:nvSpPr>
          <p:spPr>
            <a:xfrm>
              <a:off x="1829360" y="3370958"/>
              <a:ext cx="239888" cy="937062"/>
            </a:xfrm>
            <a:prstGeom prst="rect">
              <a:avLst/>
            </a:prstGeom>
            <a:solidFill>
              <a:srgbClr val="80BD41">
                <a:alpha val="100000"/>
              </a:srgbClr>
            </a:solidFill>
          </p:spPr>
          <p:txBody>
            <a:bodyPr/>
            <a:lstStyle/>
            <a:p/>
          </p:txBody>
        </p:sp>
        <p:sp>
          <p:nvSpPr>
            <p:cNvPr id="29" name="rc29"/>
            <p:cNvSpPr/>
            <p:nvPr/>
          </p:nvSpPr>
          <p:spPr>
            <a:xfrm>
              <a:off x="1829360" y="3179057"/>
              <a:ext cx="239888" cy="191901"/>
            </a:xfrm>
            <a:prstGeom prst="rect">
              <a:avLst/>
            </a:prstGeom>
            <a:solidFill>
              <a:srgbClr val="E2231A">
                <a:alpha val="100000"/>
              </a:srgbClr>
            </a:solidFill>
          </p:spPr>
          <p:txBody>
            <a:bodyPr/>
            <a:lstStyle/>
            <a:p/>
          </p:txBody>
        </p:sp>
        <p:sp>
          <p:nvSpPr>
            <p:cNvPr id="30" name="rc30"/>
            <p:cNvSpPr/>
            <p:nvPr/>
          </p:nvSpPr>
          <p:spPr>
            <a:xfrm>
              <a:off x="2095903" y="3258739"/>
              <a:ext cx="239888" cy="1049282"/>
            </a:xfrm>
            <a:prstGeom prst="rect">
              <a:avLst/>
            </a:prstGeom>
            <a:solidFill>
              <a:srgbClr val="80BD41">
                <a:alpha val="100000"/>
              </a:srgbClr>
            </a:solidFill>
          </p:spPr>
          <p:txBody>
            <a:bodyPr/>
            <a:lstStyle/>
            <a:p/>
          </p:txBody>
        </p:sp>
        <p:sp>
          <p:nvSpPr>
            <p:cNvPr id="31" name="rc31"/>
            <p:cNvSpPr/>
            <p:nvPr/>
          </p:nvSpPr>
          <p:spPr>
            <a:xfrm>
              <a:off x="2095903" y="3167503"/>
              <a:ext cx="239888" cy="91236"/>
            </a:xfrm>
            <a:prstGeom prst="rect">
              <a:avLst/>
            </a:prstGeom>
            <a:solidFill>
              <a:srgbClr val="E2231A">
                <a:alpha val="100000"/>
              </a:srgbClr>
            </a:solidFill>
          </p:spPr>
          <p:txBody>
            <a:bodyPr/>
            <a:lstStyle/>
            <a:p/>
          </p:txBody>
        </p:sp>
        <p:sp>
          <p:nvSpPr>
            <p:cNvPr id="32" name="rc32"/>
            <p:cNvSpPr/>
            <p:nvPr/>
          </p:nvSpPr>
          <p:spPr>
            <a:xfrm>
              <a:off x="2362446" y="3130716"/>
              <a:ext cx="239888" cy="1177304"/>
            </a:xfrm>
            <a:prstGeom prst="rect">
              <a:avLst/>
            </a:prstGeom>
            <a:solidFill>
              <a:srgbClr val="80BD41">
                <a:alpha val="100000"/>
              </a:srgbClr>
            </a:solidFill>
          </p:spPr>
          <p:txBody>
            <a:bodyPr/>
            <a:lstStyle/>
            <a:p/>
          </p:txBody>
        </p:sp>
        <p:sp>
          <p:nvSpPr>
            <p:cNvPr id="33" name="rc33"/>
            <p:cNvSpPr/>
            <p:nvPr/>
          </p:nvSpPr>
          <p:spPr>
            <a:xfrm>
              <a:off x="2362446" y="3081712"/>
              <a:ext cx="239888" cy="49004"/>
            </a:xfrm>
            <a:prstGeom prst="rect">
              <a:avLst/>
            </a:prstGeom>
            <a:solidFill>
              <a:srgbClr val="E2231A">
                <a:alpha val="100000"/>
              </a:srgbClr>
            </a:solidFill>
          </p:spPr>
          <p:txBody>
            <a:bodyPr/>
            <a:lstStyle/>
            <a:p/>
          </p:txBody>
        </p:sp>
        <p:sp>
          <p:nvSpPr>
            <p:cNvPr id="34" name="rc34"/>
            <p:cNvSpPr/>
            <p:nvPr/>
          </p:nvSpPr>
          <p:spPr>
            <a:xfrm>
              <a:off x="2628989" y="3133638"/>
              <a:ext cx="239888" cy="1174383"/>
            </a:xfrm>
            <a:prstGeom prst="rect">
              <a:avLst/>
            </a:prstGeom>
            <a:solidFill>
              <a:srgbClr val="80BD41">
                <a:alpha val="100000"/>
              </a:srgbClr>
            </a:solidFill>
          </p:spPr>
          <p:txBody>
            <a:bodyPr/>
            <a:lstStyle/>
            <a:p/>
          </p:txBody>
        </p:sp>
        <p:sp>
          <p:nvSpPr>
            <p:cNvPr id="35" name="rc35"/>
            <p:cNvSpPr/>
            <p:nvPr/>
          </p:nvSpPr>
          <p:spPr>
            <a:xfrm>
              <a:off x="2628989" y="3071884"/>
              <a:ext cx="239888" cy="61753"/>
            </a:xfrm>
            <a:prstGeom prst="rect">
              <a:avLst/>
            </a:prstGeom>
            <a:solidFill>
              <a:srgbClr val="E2231A">
                <a:alpha val="100000"/>
              </a:srgbClr>
            </a:solidFill>
          </p:spPr>
          <p:txBody>
            <a:bodyPr/>
            <a:lstStyle/>
            <a:p/>
          </p:txBody>
        </p:sp>
        <p:sp>
          <p:nvSpPr>
            <p:cNvPr id="36" name="rc36"/>
            <p:cNvSpPr/>
            <p:nvPr/>
          </p:nvSpPr>
          <p:spPr>
            <a:xfrm>
              <a:off x="2895532" y="3132177"/>
              <a:ext cx="239888" cy="1175843"/>
            </a:xfrm>
            <a:prstGeom prst="rect">
              <a:avLst/>
            </a:prstGeom>
            <a:solidFill>
              <a:srgbClr val="80BD41">
                <a:alpha val="100000"/>
              </a:srgbClr>
            </a:solidFill>
          </p:spPr>
          <p:txBody>
            <a:bodyPr/>
            <a:lstStyle/>
            <a:p/>
          </p:txBody>
        </p:sp>
        <p:sp>
          <p:nvSpPr>
            <p:cNvPr id="37" name="rc37"/>
            <p:cNvSpPr/>
            <p:nvPr/>
          </p:nvSpPr>
          <p:spPr>
            <a:xfrm>
              <a:off x="2895532" y="3057143"/>
              <a:ext cx="239888" cy="75034"/>
            </a:xfrm>
            <a:prstGeom prst="rect">
              <a:avLst/>
            </a:prstGeom>
            <a:solidFill>
              <a:srgbClr val="E2231A">
                <a:alpha val="100000"/>
              </a:srgbClr>
            </a:solidFill>
          </p:spPr>
          <p:txBody>
            <a:bodyPr/>
            <a:lstStyle/>
            <a:p/>
          </p:txBody>
        </p:sp>
        <p:sp>
          <p:nvSpPr>
            <p:cNvPr id="38" name="rc38"/>
            <p:cNvSpPr/>
            <p:nvPr/>
          </p:nvSpPr>
          <p:spPr>
            <a:xfrm>
              <a:off x="3162075" y="3178260"/>
              <a:ext cx="239888" cy="1129761"/>
            </a:xfrm>
            <a:prstGeom prst="rect">
              <a:avLst/>
            </a:prstGeom>
            <a:solidFill>
              <a:srgbClr val="80BD41">
                <a:alpha val="100000"/>
              </a:srgbClr>
            </a:solidFill>
          </p:spPr>
          <p:txBody>
            <a:bodyPr/>
            <a:lstStyle/>
            <a:p/>
          </p:txBody>
        </p:sp>
        <p:sp>
          <p:nvSpPr>
            <p:cNvPr id="39" name="rc39"/>
            <p:cNvSpPr/>
            <p:nvPr/>
          </p:nvSpPr>
          <p:spPr>
            <a:xfrm>
              <a:off x="3162075" y="3079985"/>
              <a:ext cx="239888" cy="98274"/>
            </a:xfrm>
            <a:prstGeom prst="rect">
              <a:avLst/>
            </a:prstGeom>
            <a:solidFill>
              <a:srgbClr val="E2231A">
                <a:alpha val="100000"/>
              </a:srgbClr>
            </a:solidFill>
          </p:spPr>
          <p:txBody>
            <a:bodyPr/>
            <a:lstStyle/>
            <a:p/>
          </p:txBody>
        </p:sp>
        <p:sp>
          <p:nvSpPr>
            <p:cNvPr id="40" name="rc40"/>
            <p:cNvSpPr/>
            <p:nvPr/>
          </p:nvSpPr>
          <p:spPr>
            <a:xfrm>
              <a:off x="3428618" y="3186892"/>
              <a:ext cx="239888" cy="1121128"/>
            </a:xfrm>
            <a:prstGeom prst="rect">
              <a:avLst/>
            </a:prstGeom>
            <a:solidFill>
              <a:srgbClr val="80BD41">
                <a:alpha val="100000"/>
              </a:srgbClr>
            </a:solidFill>
          </p:spPr>
          <p:txBody>
            <a:bodyPr/>
            <a:lstStyle/>
            <a:p/>
          </p:txBody>
        </p:sp>
        <p:sp>
          <p:nvSpPr>
            <p:cNvPr id="41" name="rc41"/>
            <p:cNvSpPr/>
            <p:nvPr/>
          </p:nvSpPr>
          <p:spPr>
            <a:xfrm>
              <a:off x="3428618" y="3076001"/>
              <a:ext cx="239888" cy="110891"/>
            </a:xfrm>
            <a:prstGeom prst="rect">
              <a:avLst/>
            </a:prstGeom>
            <a:solidFill>
              <a:srgbClr val="E2231A">
                <a:alpha val="100000"/>
              </a:srgbClr>
            </a:solidFill>
          </p:spPr>
          <p:txBody>
            <a:bodyPr/>
            <a:lstStyle/>
            <a:p/>
          </p:txBody>
        </p:sp>
        <p:sp>
          <p:nvSpPr>
            <p:cNvPr id="42" name="rc42"/>
            <p:cNvSpPr/>
            <p:nvPr/>
          </p:nvSpPr>
          <p:spPr>
            <a:xfrm>
              <a:off x="3695161" y="3129255"/>
              <a:ext cx="239888" cy="1178765"/>
            </a:xfrm>
            <a:prstGeom prst="rect">
              <a:avLst/>
            </a:prstGeom>
            <a:solidFill>
              <a:srgbClr val="80BD41">
                <a:alpha val="100000"/>
              </a:srgbClr>
            </a:solidFill>
          </p:spPr>
          <p:txBody>
            <a:bodyPr/>
            <a:lstStyle/>
            <a:p/>
          </p:txBody>
        </p:sp>
        <p:sp>
          <p:nvSpPr>
            <p:cNvPr id="43" name="rc43"/>
            <p:cNvSpPr/>
            <p:nvPr/>
          </p:nvSpPr>
          <p:spPr>
            <a:xfrm>
              <a:off x="3695161" y="3040543"/>
              <a:ext cx="239888" cy="88712"/>
            </a:xfrm>
            <a:prstGeom prst="rect">
              <a:avLst/>
            </a:prstGeom>
            <a:solidFill>
              <a:srgbClr val="E2231A">
                <a:alpha val="100000"/>
              </a:srgbClr>
            </a:solidFill>
          </p:spPr>
          <p:txBody>
            <a:bodyPr/>
            <a:lstStyle/>
            <a:p/>
          </p:txBody>
        </p:sp>
        <p:sp>
          <p:nvSpPr>
            <p:cNvPr id="44" name="rc44"/>
            <p:cNvSpPr/>
            <p:nvPr/>
          </p:nvSpPr>
          <p:spPr>
            <a:xfrm>
              <a:off x="3961705" y="3106148"/>
              <a:ext cx="239888" cy="1201873"/>
            </a:xfrm>
            <a:prstGeom prst="rect">
              <a:avLst/>
            </a:prstGeom>
            <a:solidFill>
              <a:srgbClr val="80BD41">
                <a:alpha val="100000"/>
              </a:srgbClr>
            </a:solidFill>
          </p:spPr>
          <p:txBody>
            <a:bodyPr/>
            <a:lstStyle/>
            <a:p/>
          </p:txBody>
        </p:sp>
        <p:sp>
          <p:nvSpPr>
            <p:cNvPr id="45" name="rc45"/>
            <p:cNvSpPr/>
            <p:nvPr/>
          </p:nvSpPr>
          <p:spPr>
            <a:xfrm>
              <a:off x="3961705" y="3042933"/>
              <a:ext cx="239888" cy="63214"/>
            </a:xfrm>
            <a:prstGeom prst="rect">
              <a:avLst/>
            </a:prstGeom>
            <a:solidFill>
              <a:srgbClr val="E2231A">
                <a:alpha val="100000"/>
              </a:srgbClr>
            </a:solidFill>
          </p:spPr>
          <p:txBody>
            <a:bodyPr/>
            <a:lstStyle/>
            <a:p/>
          </p:txBody>
        </p:sp>
        <p:sp>
          <p:nvSpPr>
            <p:cNvPr id="46" name="rc46"/>
            <p:cNvSpPr/>
            <p:nvPr/>
          </p:nvSpPr>
          <p:spPr>
            <a:xfrm>
              <a:off x="4228248" y="3086094"/>
              <a:ext cx="239888" cy="1221926"/>
            </a:xfrm>
            <a:prstGeom prst="rect">
              <a:avLst/>
            </a:prstGeom>
            <a:solidFill>
              <a:srgbClr val="80BD41">
                <a:alpha val="100000"/>
              </a:srgbClr>
            </a:solidFill>
          </p:spPr>
          <p:txBody>
            <a:bodyPr/>
            <a:lstStyle/>
            <a:p/>
          </p:txBody>
        </p:sp>
        <p:sp>
          <p:nvSpPr>
            <p:cNvPr id="47" name="rc47"/>
            <p:cNvSpPr/>
            <p:nvPr/>
          </p:nvSpPr>
          <p:spPr>
            <a:xfrm>
              <a:off x="4228248" y="3035230"/>
              <a:ext cx="239888" cy="50863"/>
            </a:xfrm>
            <a:prstGeom prst="rect">
              <a:avLst/>
            </a:prstGeom>
            <a:solidFill>
              <a:srgbClr val="E2231A">
                <a:alpha val="100000"/>
              </a:srgbClr>
            </a:solidFill>
          </p:spPr>
          <p:txBody>
            <a:bodyPr/>
            <a:lstStyle/>
            <a:p/>
          </p:txBody>
        </p:sp>
        <p:sp>
          <p:nvSpPr>
            <p:cNvPr id="48" name="rc48"/>
            <p:cNvSpPr/>
            <p:nvPr/>
          </p:nvSpPr>
          <p:spPr>
            <a:xfrm>
              <a:off x="4494791" y="3067369"/>
              <a:ext cx="239888" cy="1240652"/>
            </a:xfrm>
            <a:prstGeom prst="rect">
              <a:avLst/>
            </a:prstGeom>
            <a:solidFill>
              <a:srgbClr val="80BD41">
                <a:alpha val="100000"/>
              </a:srgbClr>
            </a:solidFill>
          </p:spPr>
          <p:txBody>
            <a:bodyPr/>
            <a:lstStyle/>
            <a:p/>
          </p:txBody>
        </p:sp>
        <p:sp>
          <p:nvSpPr>
            <p:cNvPr id="49" name="rc49"/>
            <p:cNvSpPr/>
            <p:nvPr/>
          </p:nvSpPr>
          <p:spPr>
            <a:xfrm>
              <a:off x="4494791" y="3042003"/>
              <a:ext cx="239888" cy="25365"/>
            </a:xfrm>
            <a:prstGeom prst="rect">
              <a:avLst/>
            </a:prstGeom>
            <a:solidFill>
              <a:srgbClr val="E2231A">
                <a:alpha val="100000"/>
              </a:srgbClr>
            </a:solidFill>
          </p:spPr>
          <p:txBody>
            <a:bodyPr/>
            <a:lstStyle/>
            <a:p/>
          </p:txBody>
        </p:sp>
        <p:sp>
          <p:nvSpPr>
            <p:cNvPr id="50" name="rc50"/>
            <p:cNvSpPr/>
            <p:nvPr/>
          </p:nvSpPr>
          <p:spPr>
            <a:xfrm>
              <a:off x="4761334" y="3128724"/>
              <a:ext cx="239888" cy="1179296"/>
            </a:xfrm>
            <a:prstGeom prst="rect">
              <a:avLst/>
            </a:prstGeom>
            <a:solidFill>
              <a:srgbClr val="80BD41">
                <a:alpha val="100000"/>
              </a:srgbClr>
            </a:solidFill>
          </p:spPr>
          <p:txBody>
            <a:bodyPr/>
            <a:lstStyle/>
            <a:p/>
          </p:txBody>
        </p:sp>
        <p:sp>
          <p:nvSpPr>
            <p:cNvPr id="51" name="rc51"/>
            <p:cNvSpPr/>
            <p:nvPr/>
          </p:nvSpPr>
          <p:spPr>
            <a:xfrm>
              <a:off x="4761334" y="3053425"/>
              <a:ext cx="239888" cy="75299"/>
            </a:xfrm>
            <a:prstGeom prst="rect">
              <a:avLst/>
            </a:prstGeom>
            <a:solidFill>
              <a:srgbClr val="E2231A">
                <a:alpha val="100000"/>
              </a:srgbClr>
            </a:solidFill>
          </p:spPr>
          <p:txBody>
            <a:bodyPr/>
            <a:lstStyle/>
            <a:p/>
          </p:txBody>
        </p:sp>
        <p:sp>
          <p:nvSpPr>
            <p:cNvPr id="52" name="rc52"/>
            <p:cNvSpPr/>
            <p:nvPr/>
          </p:nvSpPr>
          <p:spPr>
            <a:xfrm>
              <a:off x="5027877" y="3179190"/>
              <a:ext cx="239888" cy="1128831"/>
            </a:xfrm>
            <a:prstGeom prst="rect">
              <a:avLst/>
            </a:prstGeom>
            <a:solidFill>
              <a:srgbClr val="80BD41">
                <a:alpha val="100000"/>
              </a:srgbClr>
            </a:solidFill>
          </p:spPr>
          <p:txBody>
            <a:bodyPr/>
            <a:lstStyle/>
            <a:p/>
          </p:txBody>
        </p:sp>
        <p:sp>
          <p:nvSpPr>
            <p:cNvPr id="53" name="rc53"/>
            <p:cNvSpPr/>
            <p:nvPr/>
          </p:nvSpPr>
          <p:spPr>
            <a:xfrm>
              <a:off x="5027877" y="3053690"/>
              <a:ext cx="239888" cy="125499"/>
            </a:xfrm>
            <a:prstGeom prst="rect">
              <a:avLst/>
            </a:prstGeom>
            <a:solidFill>
              <a:srgbClr val="E2231A">
                <a:alpha val="100000"/>
              </a:srgbClr>
            </a:solidFill>
          </p:spPr>
          <p:txBody>
            <a:bodyPr/>
            <a:lstStyle/>
            <a:p/>
          </p:txBody>
        </p:sp>
        <p:sp>
          <p:nvSpPr>
            <p:cNvPr id="54" name="rc54"/>
            <p:cNvSpPr/>
            <p:nvPr/>
          </p:nvSpPr>
          <p:spPr>
            <a:xfrm>
              <a:off x="5294420" y="3121420"/>
              <a:ext cx="239888" cy="1186601"/>
            </a:xfrm>
            <a:prstGeom prst="rect">
              <a:avLst/>
            </a:prstGeom>
            <a:solidFill>
              <a:srgbClr val="80BD41">
                <a:alpha val="100000"/>
              </a:srgbClr>
            </a:solidFill>
          </p:spPr>
          <p:txBody>
            <a:bodyPr/>
            <a:lstStyle/>
            <a:p/>
          </p:txBody>
        </p:sp>
        <p:sp>
          <p:nvSpPr>
            <p:cNvPr id="55" name="rc55"/>
            <p:cNvSpPr/>
            <p:nvPr/>
          </p:nvSpPr>
          <p:spPr>
            <a:xfrm>
              <a:off x="5294420" y="3084766"/>
              <a:ext cx="239888" cy="36653"/>
            </a:xfrm>
            <a:prstGeom prst="rect">
              <a:avLst/>
            </a:prstGeom>
            <a:solidFill>
              <a:srgbClr val="E2231A">
                <a:alpha val="100000"/>
              </a:srgbClr>
            </a:solidFill>
          </p:spPr>
          <p:txBody>
            <a:bodyPr/>
            <a:lstStyle/>
            <a:p/>
          </p:txBody>
        </p:sp>
        <p:sp>
          <p:nvSpPr>
            <p:cNvPr id="56" name="rc56"/>
            <p:cNvSpPr/>
            <p:nvPr/>
          </p:nvSpPr>
          <p:spPr>
            <a:xfrm>
              <a:off x="5560963" y="3155683"/>
              <a:ext cx="239888" cy="1152337"/>
            </a:xfrm>
            <a:prstGeom prst="rect">
              <a:avLst/>
            </a:prstGeom>
            <a:solidFill>
              <a:srgbClr val="80BD41">
                <a:alpha val="100000"/>
              </a:srgbClr>
            </a:solidFill>
          </p:spPr>
          <p:txBody>
            <a:bodyPr/>
            <a:lstStyle/>
            <a:p/>
          </p:txBody>
        </p:sp>
        <p:sp>
          <p:nvSpPr>
            <p:cNvPr id="57" name="rc57"/>
            <p:cNvSpPr/>
            <p:nvPr/>
          </p:nvSpPr>
          <p:spPr>
            <a:xfrm>
              <a:off x="5560963" y="3094992"/>
              <a:ext cx="239888" cy="60691"/>
            </a:xfrm>
            <a:prstGeom prst="rect">
              <a:avLst/>
            </a:prstGeom>
            <a:solidFill>
              <a:srgbClr val="E2231A">
                <a:alpha val="100000"/>
              </a:srgbClr>
            </a:solidFill>
          </p:spPr>
          <p:txBody>
            <a:bodyPr/>
            <a:lstStyle/>
            <a:p/>
          </p:txBody>
        </p:sp>
        <p:sp>
          <p:nvSpPr>
            <p:cNvPr id="58" name="rc58"/>
            <p:cNvSpPr/>
            <p:nvPr/>
          </p:nvSpPr>
          <p:spPr>
            <a:xfrm>
              <a:off x="5827506" y="3190212"/>
              <a:ext cx="239888" cy="1117808"/>
            </a:xfrm>
            <a:prstGeom prst="rect">
              <a:avLst/>
            </a:prstGeom>
            <a:solidFill>
              <a:srgbClr val="80BD41">
                <a:alpha val="100000"/>
              </a:srgbClr>
            </a:solidFill>
          </p:spPr>
          <p:txBody>
            <a:bodyPr/>
            <a:lstStyle/>
            <a:p/>
          </p:txBody>
        </p:sp>
        <p:sp>
          <p:nvSpPr>
            <p:cNvPr id="59" name="rc59"/>
            <p:cNvSpPr/>
            <p:nvPr/>
          </p:nvSpPr>
          <p:spPr>
            <a:xfrm>
              <a:off x="5827506" y="3106015"/>
              <a:ext cx="239888" cy="84197"/>
            </a:xfrm>
            <a:prstGeom prst="rect">
              <a:avLst/>
            </a:prstGeom>
            <a:solidFill>
              <a:srgbClr val="E2231A">
                <a:alpha val="100000"/>
              </a:srgbClr>
            </a:solidFill>
          </p:spPr>
          <p:txBody>
            <a:bodyPr/>
            <a:lstStyle/>
            <a:p/>
          </p:txBody>
        </p:sp>
        <p:sp>
          <p:nvSpPr>
            <p:cNvPr id="60" name="rc60"/>
            <p:cNvSpPr/>
            <p:nvPr/>
          </p:nvSpPr>
          <p:spPr>
            <a:xfrm>
              <a:off x="6094049" y="3188088"/>
              <a:ext cx="239888" cy="1119933"/>
            </a:xfrm>
            <a:prstGeom prst="rect">
              <a:avLst/>
            </a:prstGeom>
            <a:solidFill>
              <a:srgbClr val="80BD41">
                <a:alpha val="100000"/>
              </a:srgbClr>
            </a:solidFill>
          </p:spPr>
          <p:txBody>
            <a:bodyPr/>
            <a:lstStyle/>
            <a:p/>
          </p:txBody>
        </p:sp>
        <p:sp>
          <p:nvSpPr>
            <p:cNvPr id="61" name="rc61"/>
            <p:cNvSpPr/>
            <p:nvPr/>
          </p:nvSpPr>
          <p:spPr>
            <a:xfrm>
              <a:off x="6094049" y="3103757"/>
              <a:ext cx="239888" cy="84330"/>
            </a:xfrm>
            <a:prstGeom prst="rect">
              <a:avLst/>
            </a:prstGeom>
            <a:solidFill>
              <a:srgbClr val="E2231A">
                <a:alpha val="100000"/>
              </a:srgbClr>
            </a:solidFill>
          </p:spPr>
          <p:txBody>
            <a:bodyPr/>
            <a:lstStyle/>
            <a:p/>
          </p:txBody>
        </p:sp>
        <p:sp>
          <p:nvSpPr>
            <p:cNvPr id="62" name="rc62"/>
            <p:cNvSpPr/>
            <p:nvPr/>
          </p:nvSpPr>
          <p:spPr>
            <a:xfrm>
              <a:off x="6360593" y="3173612"/>
              <a:ext cx="239888" cy="1134409"/>
            </a:xfrm>
            <a:prstGeom prst="rect">
              <a:avLst/>
            </a:prstGeom>
            <a:solidFill>
              <a:srgbClr val="80BD41">
                <a:alpha val="100000"/>
              </a:srgbClr>
            </a:solidFill>
          </p:spPr>
          <p:txBody>
            <a:bodyPr/>
            <a:lstStyle/>
            <a:p/>
          </p:txBody>
        </p:sp>
        <p:sp>
          <p:nvSpPr>
            <p:cNvPr id="63" name="rc63"/>
            <p:cNvSpPr/>
            <p:nvPr/>
          </p:nvSpPr>
          <p:spPr>
            <a:xfrm>
              <a:off x="6360593" y="3088219"/>
              <a:ext cx="239888" cy="85392"/>
            </a:xfrm>
            <a:prstGeom prst="rect">
              <a:avLst/>
            </a:prstGeom>
            <a:solidFill>
              <a:srgbClr val="E2231A">
                <a:alpha val="100000"/>
              </a:srgbClr>
            </a:solidFill>
          </p:spPr>
          <p:txBody>
            <a:bodyPr/>
            <a:lstStyle/>
            <a:p/>
          </p:txBody>
        </p:sp>
        <p:sp>
          <p:nvSpPr>
            <p:cNvPr id="64" name="rc64"/>
            <p:cNvSpPr/>
            <p:nvPr/>
          </p:nvSpPr>
          <p:spPr>
            <a:xfrm>
              <a:off x="6627136" y="3164714"/>
              <a:ext cx="239888" cy="1143307"/>
            </a:xfrm>
            <a:prstGeom prst="rect">
              <a:avLst/>
            </a:prstGeom>
            <a:solidFill>
              <a:srgbClr val="80BD41">
                <a:alpha val="100000"/>
              </a:srgbClr>
            </a:solidFill>
          </p:spPr>
          <p:txBody>
            <a:bodyPr/>
            <a:lstStyle/>
            <a:p/>
          </p:txBody>
        </p:sp>
        <p:sp>
          <p:nvSpPr>
            <p:cNvPr id="65" name="rc65"/>
            <p:cNvSpPr/>
            <p:nvPr/>
          </p:nvSpPr>
          <p:spPr>
            <a:xfrm>
              <a:off x="6627136" y="3078657"/>
              <a:ext cx="239888" cy="86056"/>
            </a:xfrm>
            <a:prstGeom prst="rect">
              <a:avLst/>
            </a:prstGeom>
            <a:solidFill>
              <a:srgbClr val="E2231A">
                <a:alpha val="100000"/>
              </a:srgbClr>
            </a:solidFill>
          </p:spPr>
          <p:txBody>
            <a:bodyPr/>
            <a:lstStyle/>
            <a:p/>
          </p:txBody>
        </p:sp>
        <p:sp>
          <p:nvSpPr>
            <p:cNvPr id="66" name="rc66"/>
            <p:cNvSpPr/>
            <p:nvPr/>
          </p:nvSpPr>
          <p:spPr>
            <a:xfrm>
              <a:off x="6893679" y="3145590"/>
              <a:ext cx="239888" cy="1162430"/>
            </a:xfrm>
            <a:prstGeom prst="rect">
              <a:avLst/>
            </a:prstGeom>
            <a:solidFill>
              <a:srgbClr val="80BD41">
                <a:alpha val="100000"/>
              </a:srgbClr>
            </a:solidFill>
          </p:spPr>
          <p:txBody>
            <a:bodyPr/>
            <a:lstStyle/>
            <a:p/>
          </p:txBody>
        </p:sp>
        <p:sp>
          <p:nvSpPr>
            <p:cNvPr id="67" name="rc67"/>
            <p:cNvSpPr/>
            <p:nvPr/>
          </p:nvSpPr>
          <p:spPr>
            <a:xfrm>
              <a:off x="6893679" y="3058073"/>
              <a:ext cx="239888" cy="87517"/>
            </a:xfrm>
            <a:prstGeom prst="rect">
              <a:avLst/>
            </a:prstGeom>
            <a:solidFill>
              <a:srgbClr val="E2231A">
                <a:alpha val="100000"/>
              </a:srgbClr>
            </a:solidFill>
          </p:spPr>
          <p:txBody>
            <a:bodyPr/>
            <a:lstStyle/>
            <a:p/>
          </p:txBody>
        </p:sp>
        <p:sp>
          <p:nvSpPr>
            <p:cNvPr id="68" name="rc68"/>
            <p:cNvSpPr/>
            <p:nvPr/>
          </p:nvSpPr>
          <p:spPr>
            <a:xfrm>
              <a:off x="7160222" y="3130185"/>
              <a:ext cx="239888" cy="1177836"/>
            </a:xfrm>
            <a:prstGeom prst="rect">
              <a:avLst/>
            </a:prstGeom>
            <a:solidFill>
              <a:srgbClr val="80BD41">
                <a:alpha val="100000"/>
              </a:srgbClr>
            </a:solidFill>
          </p:spPr>
          <p:txBody>
            <a:bodyPr/>
            <a:lstStyle/>
            <a:p/>
          </p:txBody>
        </p:sp>
        <p:sp>
          <p:nvSpPr>
            <p:cNvPr id="69" name="rc69"/>
            <p:cNvSpPr/>
            <p:nvPr/>
          </p:nvSpPr>
          <p:spPr>
            <a:xfrm>
              <a:off x="7160222" y="3041472"/>
              <a:ext cx="239888" cy="88712"/>
            </a:xfrm>
            <a:prstGeom prst="rect">
              <a:avLst/>
            </a:prstGeom>
            <a:solidFill>
              <a:srgbClr val="E2231A">
                <a:alpha val="100000"/>
              </a:srgbClr>
            </a:solidFill>
          </p:spPr>
          <p:txBody>
            <a:bodyPr/>
            <a:lstStyle/>
            <a:p/>
          </p:txBody>
        </p:sp>
        <p:sp>
          <p:nvSpPr>
            <p:cNvPr id="70" name="rc70"/>
            <p:cNvSpPr/>
            <p:nvPr/>
          </p:nvSpPr>
          <p:spPr>
            <a:xfrm>
              <a:off x="7426765" y="3113717"/>
              <a:ext cx="239888" cy="1194303"/>
            </a:xfrm>
            <a:prstGeom prst="rect">
              <a:avLst/>
            </a:prstGeom>
            <a:solidFill>
              <a:srgbClr val="80BD41">
                <a:alpha val="100000"/>
              </a:srgbClr>
            </a:solidFill>
          </p:spPr>
          <p:txBody>
            <a:bodyPr/>
            <a:lstStyle/>
            <a:p/>
          </p:txBody>
        </p:sp>
        <p:sp>
          <p:nvSpPr>
            <p:cNvPr id="71" name="rc71"/>
            <p:cNvSpPr/>
            <p:nvPr/>
          </p:nvSpPr>
          <p:spPr>
            <a:xfrm>
              <a:off x="7426765" y="3023809"/>
              <a:ext cx="239888" cy="89908"/>
            </a:xfrm>
            <a:prstGeom prst="rect">
              <a:avLst/>
            </a:prstGeom>
            <a:solidFill>
              <a:srgbClr val="E2231A">
                <a:alpha val="100000"/>
              </a:srgbClr>
            </a:solidFill>
          </p:spPr>
          <p:txBody>
            <a:bodyPr/>
            <a:lstStyle/>
            <a:p/>
          </p:txBody>
        </p:sp>
        <p:sp>
          <p:nvSpPr>
            <p:cNvPr id="72" name="rc72"/>
            <p:cNvSpPr/>
            <p:nvPr/>
          </p:nvSpPr>
          <p:spPr>
            <a:xfrm>
              <a:off x="7693308" y="3082641"/>
              <a:ext cx="239888" cy="1225379"/>
            </a:xfrm>
            <a:prstGeom prst="rect">
              <a:avLst/>
            </a:prstGeom>
            <a:solidFill>
              <a:srgbClr val="80BD41">
                <a:alpha val="100000"/>
              </a:srgbClr>
            </a:solidFill>
          </p:spPr>
          <p:txBody>
            <a:bodyPr/>
            <a:lstStyle/>
            <a:p/>
          </p:txBody>
        </p:sp>
        <p:sp>
          <p:nvSpPr>
            <p:cNvPr id="73" name="rc73"/>
            <p:cNvSpPr/>
            <p:nvPr/>
          </p:nvSpPr>
          <p:spPr>
            <a:xfrm>
              <a:off x="7693308" y="2990476"/>
              <a:ext cx="239888" cy="92165"/>
            </a:xfrm>
            <a:prstGeom prst="rect">
              <a:avLst/>
            </a:prstGeom>
            <a:solidFill>
              <a:srgbClr val="E2231A">
                <a:alpha val="100000"/>
              </a:srgbClr>
            </a:solidFill>
          </p:spPr>
          <p:txBody>
            <a:bodyPr/>
            <a:lstStyle/>
            <a:p/>
          </p:txBody>
        </p:sp>
        <p:sp>
          <p:nvSpPr>
            <p:cNvPr id="74" name="rc74"/>
            <p:cNvSpPr/>
            <p:nvPr/>
          </p:nvSpPr>
          <p:spPr>
            <a:xfrm>
              <a:off x="7959851" y="3060729"/>
              <a:ext cx="239888" cy="1247292"/>
            </a:xfrm>
            <a:prstGeom prst="rect">
              <a:avLst/>
            </a:prstGeom>
            <a:solidFill>
              <a:srgbClr val="80BD41">
                <a:alpha val="100000"/>
              </a:srgbClr>
            </a:solidFill>
          </p:spPr>
          <p:txBody>
            <a:bodyPr/>
            <a:lstStyle/>
            <a:p/>
          </p:txBody>
        </p:sp>
        <p:sp>
          <p:nvSpPr>
            <p:cNvPr id="75" name="rc75"/>
            <p:cNvSpPr/>
            <p:nvPr/>
          </p:nvSpPr>
          <p:spPr>
            <a:xfrm>
              <a:off x="7959851" y="2966837"/>
              <a:ext cx="239888" cy="93892"/>
            </a:xfrm>
            <a:prstGeom prst="rect">
              <a:avLst/>
            </a:prstGeom>
            <a:solidFill>
              <a:srgbClr val="E2231A">
                <a:alpha val="100000"/>
              </a:srgbClr>
            </a:solidFill>
          </p:spPr>
          <p:txBody>
            <a:bodyPr/>
            <a:lstStyle/>
            <a:p/>
          </p:txBody>
        </p:sp>
        <p:sp>
          <p:nvSpPr>
            <p:cNvPr id="76" name="pl76"/>
            <p:cNvSpPr/>
            <p:nvPr/>
          </p:nvSpPr>
          <p:spPr>
            <a:xfrm>
              <a:off x="1416218" y="2117376"/>
              <a:ext cx="6663577" cy="491777"/>
            </a:xfrm>
            <a:custGeom>
              <a:avLst/>
              <a:pathLst>
                <a:path w="6663577" h="491777">
                  <a:moveTo>
                    <a:pt x="0" y="491777"/>
                  </a:moveTo>
                  <a:lnTo>
                    <a:pt x="266543" y="312949"/>
                  </a:lnTo>
                  <a:lnTo>
                    <a:pt x="533086" y="335302"/>
                  </a:lnTo>
                  <a:lnTo>
                    <a:pt x="799629" y="134121"/>
                  </a:lnTo>
                  <a:lnTo>
                    <a:pt x="1066172" y="44707"/>
                  </a:lnTo>
                  <a:lnTo>
                    <a:pt x="1332715" y="67060"/>
                  </a:lnTo>
                  <a:lnTo>
                    <a:pt x="1599258" y="89414"/>
                  </a:lnTo>
                  <a:lnTo>
                    <a:pt x="1865801" y="134121"/>
                  </a:lnTo>
                  <a:lnTo>
                    <a:pt x="2132344" y="156474"/>
                  </a:lnTo>
                  <a:lnTo>
                    <a:pt x="2398888" y="111767"/>
                  </a:lnTo>
                  <a:lnTo>
                    <a:pt x="2665431" y="67060"/>
                  </a:lnTo>
                  <a:lnTo>
                    <a:pt x="2931974" y="44707"/>
                  </a:lnTo>
                  <a:lnTo>
                    <a:pt x="3198517" y="0"/>
                  </a:lnTo>
                  <a:lnTo>
                    <a:pt x="3465060" y="89414"/>
                  </a:lnTo>
                  <a:lnTo>
                    <a:pt x="3731603" y="178828"/>
                  </a:lnTo>
                  <a:lnTo>
                    <a:pt x="3998146" y="22353"/>
                  </a:lnTo>
                  <a:lnTo>
                    <a:pt x="4264689" y="67060"/>
                  </a:lnTo>
                  <a:lnTo>
                    <a:pt x="4531233" y="111767"/>
                  </a:lnTo>
                  <a:lnTo>
                    <a:pt x="4797776" y="111767"/>
                  </a:lnTo>
                  <a:lnTo>
                    <a:pt x="5064319" y="111767"/>
                  </a:lnTo>
                  <a:lnTo>
                    <a:pt x="5330862" y="111767"/>
                  </a:lnTo>
                  <a:lnTo>
                    <a:pt x="5597405" y="111767"/>
                  </a:lnTo>
                  <a:lnTo>
                    <a:pt x="5863948" y="111767"/>
                  </a:lnTo>
                  <a:lnTo>
                    <a:pt x="6130491" y="111767"/>
                  </a:lnTo>
                  <a:lnTo>
                    <a:pt x="6397034" y="111767"/>
                  </a:lnTo>
                  <a:lnTo>
                    <a:pt x="6663577" y="11176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1324790" y="3091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81.4</a:t>
              </a:r>
            </a:p>
          </p:txBody>
        </p:sp>
        <p:sp>
          <p:nvSpPr>
            <p:cNvPr id="89" name="tx89"/>
            <p:cNvSpPr/>
            <p:nvPr/>
          </p:nvSpPr>
          <p:spPr>
            <a:xfrm>
              <a:off x="2657505" y="29359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90" name="tx90"/>
            <p:cNvSpPr/>
            <p:nvPr/>
          </p:nvSpPr>
          <p:spPr>
            <a:xfrm>
              <a:off x="3990221" y="2906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95.3</a:t>
              </a:r>
            </a:p>
          </p:txBody>
        </p:sp>
        <p:sp>
          <p:nvSpPr>
            <p:cNvPr id="91" name="tx91"/>
            <p:cNvSpPr/>
            <p:nvPr/>
          </p:nvSpPr>
          <p:spPr>
            <a:xfrm>
              <a:off x="5322937" y="29488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92.1</a:t>
              </a:r>
            </a:p>
          </p:txBody>
        </p:sp>
        <p:sp>
          <p:nvSpPr>
            <p:cNvPr id="92" name="tx92"/>
            <p:cNvSpPr/>
            <p:nvPr/>
          </p:nvSpPr>
          <p:spPr>
            <a:xfrm>
              <a:off x="6389109" y="29522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93" name="tx93"/>
            <p:cNvSpPr/>
            <p:nvPr/>
          </p:nvSpPr>
          <p:spPr>
            <a:xfrm>
              <a:off x="6655652" y="29427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92.6</a:t>
              </a:r>
            </a:p>
          </p:txBody>
        </p:sp>
        <p:sp>
          <p:nvSpPr>
            <p:cNvPr id="94" name="tx94"/>
            <p:cNvSpPr/>
            <p:nvPr/>
          </p:nvSpPr>
          <p:spPr>
            <a:xfrm>
              <a:off x="6922195" y="2922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5" name="tx95"/>
            <p:cNvSpPr/>
            <p:nvPr/>
          </p:nvSpPr>
          <p:spPr>
            <a:xfrm>
              <a:off x="7188738" y="2905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6" name="tx96"/>
            <p:cNvSpPr/>
            <p:nvPr/>
          </p:nvSpPr>
          <p:spPr>
            <a:xfrm>
              <a:off x="7455282" y="28878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7" name="tx97"/>
            <p:cNvSpPr/>
            <p:nvPr/>
          </p:nvSpPr>
          <p:spPr>
            <a:xfrm>
              <a:off x="7721825" y="28545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99.2</a:t>
              </a:r>
            </a:p>
          </p:txBody>
        </p:sp>
        <p:sp>
          <p:nvSpPr>
            <p:cNvPr id="98" name="tx98"/>
            <p:cNvSpPr/>
            <p:nvPr/>
          </p:nvSpPr>
          <p:spPr>
            <a:xfrm>
              <a:off x="8001419" y="283091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101</a:t>
              </a:r>
            </a:p>
          </p:txBody>
        </p:sp>
        <p:sp>
          <p:nvSpPr>
            <p:cNvPr id="99" name="pl99"/>
            <p:cNvSpPr/>
            <p:nvPr/>
          </p:nvSpPr>
          <p:spPr>
            <a:xfrm>
              <a:off x="1416218"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8622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61.9</a:t>
              </a:r>
            </a:p>
          </p:txBody>
        </p:sp>
        <p:sp>
          <p:nvSpPr>
            <p:cNvPr id="111" name="tx111"/>
            <p:cNvSpPr/>
            <p:nvPr/>
          </p:nvSpPr>
          <p:spPr>
            <a:xfrm>
              <a:off x="1324790" y="3321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12" name="tx112"/>
            <p:cNvSpPr/>
            <p:nvPr/>
          </p:nvSpPr>
          <p:spPr>
            <a:xfrm>
              <a:off x="2657505" y="3685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88.4</a:t>
              </a:r>
            </a:p>
          </p:txBody>
        </p:sp>
        <p:sp>
          <p:nvSpPr>
            <p:cNvPr id="113" name="tx113"/>
            <p:cNvSpPr/>
            <p:nvPr/>
          </p:nvSpPr>
          <p:spPr>
            <a:xfrm>
              <a:off x="2683631" y="306913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4" name="tx114"/>
            <p:cNvSpPr/>
            <p:nvPr/>
          </p:nvSpPr>
          <p:spPr>
            <a:xfrm>
              <a:off x="3990221" y="36720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90.5</a:t>
              </a:r>
            </a:p>
          </p:txBody>
        </p:sp>
        <p:sp>
          <p:nvSpPr>
            <p:cNvPr id="115" name="tx115"/>
            <p:cNvSpPr/>
            <p:nvPr/>
          </p:nvSpPr>
          <p:spPr>
            <a:xfrm>
              <a:off x="4016347" y="30394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6" name="tx116"/>
            <p:cNvSpPr/>
            <p:nvPr/>
          </p:nvSpPr>
          <p:spPr>
            <a:xfrm>
              <a:off x="5322937" y="36796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89.3</a:t>
              </a:r>
            </a:p>
          </p:txBody>
        </p:sp>
        <p:sp>
          <p:nvSpPr>
            <p:cNvPr id="117" name="tx117"/>
            <p:cNvSpPr/>
            <p:nvPr/>
          </p:nvSpPr>
          <p:spPr>
            <a:xfrm>
              <a:off x="5349062" y="30680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8" name="tx118"/>
            <p:cNvSpPr/>
            <p:nvPr/>
          </p:nvSpPr>
          <p:spPr>
            <a:xfrm>
              <a:off x="6389109" y="3705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85.4</a:t>
              </a:r>
            </a:p>
          </p:txBody>
        </p:sp>
        <p:sp>
          <p:nvSpPr>
            <p:cNvPr id="119" name="tx119"/>
            <p:cNvSpPr/>
            <p:nvPr/>
          </p:nvSpPr>
          <p:spPr>
            <a:xfrm>
              <a:off x="6415235" y="30958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0" name="tx120"/>
            <p:cNvSpPr/>
            <p:nvPr/>
          </p:nvSpPr>
          <p:spPr>
            <a:xfrm>
              <a:off x="6655652" y="37013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86.1</a:t>
              </a:r>
            </a:p>
          </p:txBody>
        </p:sp>
        <p:sp>
          <p:nvSpPr>
            <p:cNvPr id="121" name="tx121"/>
            <p:cNvSpPr/>
            <p:nvPr/>
          </p:nvSpPr>
          <p:spPr>
            <a:xfrm>
              <a:off x="6681778" y="30866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2" name="tx122"/>
            <p:cNvSpPr/>
            <p:nvPr/>
          </p:nvSpPr>
          <p:spPr>
            <a:xfrm>
              <a:off x="6922195" y="36917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87.5</a:t>
              </a:r>
            </a:p>
          </p:txBody>
        </p:sp>
        <p:sp>
          <p:nvSpPr>
            <p:cNvPr id="123" name="tx123"/>
            <p:cNvSpPr/>
            <p:nvPr/>
          </p:nvSpPr>
          <p:spPr>
            <a:xfrm>
              <a:off x="6948321" y="306678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4" name="tx124"/>
            <p:cNvSpPr/>
            <p:nvPr/>
          </p:nvSpPr>
          <p:spPr>
            <a:xfrm>
              <a:off x="7188738" y="36840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88.7</a:t>
              </a:r>
            </a:p>
          </p:txBody>
        </p:sp>
        <p:sp>
          <p:nvSpPr>
            <p:cNvPr id="125" name="tx125"/>
            <p:cNvSpPr/>
            <p:nvPr/>
          </p:nvSpPr>
          <p:spPr>
            <a:xfrm>
              <a:off x="7214864" y="30507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6" name="tx126"/>
            <p:cNvSpPr/>
            <p:nvPr/>
          </p:nvSpPr>
          <p:spPr>
            <a:xfrm>
              <a:off x="7455282" y="36758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89.9</a:t>
              </a:r>
            </a:p>
          </p:txBody>
        </p:sp>
        <p:sp>
          <p:nvSpPr>
            <p:cNvPr id="127" name="tx127"/>
            <p:cNvSpPr/>
            <p:nvPr/>
          </p:nvSpPr>
          <p:spPr>
            <a:xfrm>
              <a:off x="7481407" y="30337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8" name="tx128"/>
            <p:cNvSpPr/>
            <p:nvPr/>
          </p:nvSpPr>
          <p:spPr>
            <a:xfrm>
              <a:off x="7721825" y="36602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92.3</a:t>
              </a:r>
            </a:p>
          </p:txBody>
        </p:sp>
        <p:sp>
          <p:nvSpPr>
            <p:cNvPr id="129" name="tx129"/>
            <p:cNvSpPr/>
            <p:nvPr/>
          </p:nvSpPr>
          <p:spPr>
            <a:xfrm>
              <a:off x="7747950" y="30015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30" name="tx130"/>
            <p:cNvSpPr/>
            <p:nvPr/>
          </p:nvSpPr>
          <p:spPr>
            <a:xfrm>
              <a:off x="7988368" y="36492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93.9</a:t>
              </a:r>
            </a:p>
          </p:txBody>
        </p:sp>
        <p:sp>
          <p:nvSpPr>
            <p:cNvPr id="131" name="tx131"/>
            <p:cNvSpPr/>
            <p:nvPr/>
          </p:nvSpPr>
          <p:spPr>
            <a:xfrm>
              <a:off x="8014493" y="29798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918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655386" y="29278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2638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38859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Eritrea, 2000-2025</a:t>
              </a:r>
            </a:p>
          </p:txBody>
        </p:sp>
        <p:sp>
          <p:nvSpPr>
            <p:cNvPr id="162" name="pl162"/>
            <p:cNvSpPr/>
            <p:nvPr/>
          </p:nvSpPr>
          <p:spPr>
            <a:xfrm>
              <a:off x="22728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22589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17898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13206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2493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0244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5552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296273" y="5954972"/>
              <a:ext cx="5561079" cy="129091"/>
            </a:xfrm>
            <a:prstGeom prst="rect">
              <a:avLst/>
            </a:prstGeom>
            <a:solidFill>
              <a:srgbClr val="80BD41">
                <a:alpha val="100000"/>
              </a:srgbClr>
            </a:solidFill>
          </p:spPr>
          <p:txBody>
            <a:bodyPr/>
            <a:lstStyle/>
            <a:p/>
          </p:txBody>
        </p:sp>
        <p:sp>
          <p:nvSpPr>
            <p:cNvPr id="174" name="rc174"/>
            <p:cNvSpPr/>
            <p:nvPr/>
          </p:nvSpPr>
          <p:spPr>
            <a:xfrm>
              <a:off x="6857353" y="5954972"/>
              <a:ext cx="418610" cy="129091"/>
            </a:xfrm>
            <a:prstGeom prst="rect">
              <a:avLst/>
            </a:prstGeom>
            <a:solidFill>
              <a:srgbClr val="E2231A">
                <a:alpha val="100000"/>
              </a:srgbClr>
            </a:solidFill>
          </p:spPr>
          <p:txBody>
            <a:bodyPr/>
            <a:lstStyle/>
            <a:p/>
          </p:txBody>
        </p:sp>
        <p:sp>
          <p:nvSpPr>
            <p:cNvPr id="175" name="rc175"/>
            <p:cNvSpPr/>
            <p:nvPr/>
          </p:nvSpPr>
          <p:spPr>
            <a:xfrm>
              <a:off x="1296273" y="5793607"/>
              <a:ext cx="6007033" cy="129091"/>
            </a:xfrm>
            <a:prstGeom prst="rect">
              <a:avLst/>
            </a:prstGeom>
            <a:solidFill>
              <a:srgbClr val="80BD41">
                <a:alpha val="100000"/>
              </a:srgbClr>
            </a:solidFill>
          </p:spPr>
          <p:txBody>
            <a:bodyPr/>
            <a:lstStyle/>
            <a:p/>
          </p:txBody>
        </p:sp>
        <p:sp>
          <p:nvSpPr>
            <p:cNvPr id="176" name="rc176"/>
            <p:cNvSpPr/>
            <p:nvPr/>
          </p:nvSpPr>
          <p:spPr>
            <a:xfrm>
              <a:off x="7303307" y="5793607"/>
              <a:ext cx="451813" cy="129091"/>
            </a:xfrm>
            <a:prstGeom prst="rect">
              <a:avLst/>
            </a:prstGeom>
            <a:solidFill>
              <a:srgbClr val="E2231A">
                <a:alpha val="100000"/>
              </a:srgbClr>
            </a:solidFill>
          </p:spPr>
          <p:txBody>
            <a:bodyPr/>
            <a:lstStyle/>
            <a:p/>
          </p:txBody>
        </p:sp>
        <p:sp>
          <p:nvSpPr>
            <p:cNvPr id="177" name="rc177"/>
            <p:cNvSpPr/>
            <p:nvPr/>
          </p:nvSpPr>
          <p:spPr>
            <a:xfrm>
              <a:off x="1296273" y="5632243"/>
              <a:ext cx="6114453" cy="129091"/>
            </a:xfrm>
            <a:prstGeom prst="rect">
              <a:avLst/>
            </a:prstGeom>
            <a:solidFill>
              <a:srgbClr val="80BD41">
                <a:alpha val="100000"/>
              </a:srgbClr>
            </a:solidFill>
          </p:spPr>
          <p:txBody>
            <a:bodyPr/>
            <a:lstStyle/>
            <a:p/>
          </p:txBody>
        </p:sp>
        <p:sp>
          <p:nvSpPr>
            <p:cNvPr id="178" name="rc178"/>
            <p:cNvSpPr/>
            <p:nvPr/>
          </p:nvSpPr>
          <p:spPr>
            <a:xfrm>
              <a:off x="7410727" y="5632243"/>
              <a:ext cx="460276" cy="129091"/>
            </a:xfrm>
            <a:prstGeom prst="rect">
              <a:avLst/>
            </a:prstGeom>
            <a:solidFill>
              <a:srgbClr val="E2231A">
                <a:alpha val="100000"/>
              </a:srgbClr>
            </a:solidFill>
          </p:spPr>
          <p:txBody>
            <a:bodyPr/>
            <a:lstStyle/>
            <a:p/>
          </p:txBody>
        </p:sp>
        <p:sp>
          <p:nvSpPr>
            <p:cNvPr id="179" name="tx179"/>
            <p:cNvSpPr/>
            <p:nvPr/>
          </p:nvSpPr>
          <p:spPr>
            <a:xfrm>
              <a:off x="7462422"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91.8</a:t>
              </a:r>
            </a:p>
          </p:txBody>
        </p:sp>
        <p:sp>
          <p:nvSpPr>
            <p:cNvPr id="180" name="tx180"/>
            <p:cNvSpPr/>
            <p:nvPr/>
          </p:nvSpPr>
          <p:spPr>
            <a:xfrm>
              <a:off x="7965536"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99.2</a:t>
              </a:r>
            </a:p>
          </p:txBody>
        </p:sp>
        <p:sp>
          <p:nvSpPr>
            <p:cNvPr id="181" name="tx181"/>
            <p:cNvSpPr/>
            <p:nvPr/>
          </p:nvSpPr>
          <p:spPr>
            <a:xfrm>
              <a:off x="8103277" y="5653652"/>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101</a:t>
              </a:r>
            </a:p>
          </p:txBody>
        </p:sp>
        <p:sp>
          <p:nvSpPr>
            <p:cNvPr id="182" name="tx182"/>
            <p:cNvSpPr/>
            <p:nvPr/>
          </p:nvSpPr>
          <p:spPr>
            <a:xfrm>
              <a:off x="3971320"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85.4</a:t>
              </a:r>
            </a:p>
          </p:txBody>
        </p:sp>
        <p:sp>
          <p:nvSpPr>
            <p:cNvPr id="183" name="tx183"/>
            <p:cNvSpPr/>
            <p:nvPr/>
          </p:nvSpPr>
          <p:spPr>
            <a:xfrm>
              <a:off x="6991310" y="59790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84" name="tx184"/>
            <p:cNvSpPr/>
            <p:nvPr/>
          </p:nvSpPr>
          <p:spPr>
            <a:xfrm>
              <a:off x="4194297"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92.3</a:t>
              </a:r>
            </a:p>
          </p:txBody>
        </p:sp>
        <p:sp>
          <p:nvSpPr>
            <p:cNvPr id="185" name="tx185"/>
            <p:cNvSpPr/>
            <p:nvPr/>
          </p:nvSpPr>
          <p:spPr>
            <a:xfrm>
              <a:off x="7453865"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86" name="tx186"/>
            <p:cNvSpPr/>
            <p:nvPr/>
          </p:nvSpPr>
          <p:spPr>
            <a:xfrm>
              <a:off x="424800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93.9</a:t>
              </a:r>
            </a:p>
          </p:txBody>
        </p:sp>
        <p:sp>
          <p:nvSpPr>
            <p:cNvPr id="187" name="tx187"/>
            <p:cNvSpPr/>
            <p:nvPr/>
          </p:nvSpPr>
          <p:spPr>
            <a:xfrm>
              <a:off x="7565516"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88" name="tx188"/>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2" name="tx192"/>
            <p:cNvSpPr/>
            <p:nvPr/>
          </p:nvSpPr>
          <p:spPr>
            <a:xfrm>
              <a:off x="3171662" y="617678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93" name="tx193"/>
            <p:cNvSpPr/>
            <p:nvPr/>
          </p:nvSpPr>
          <p:spPr>
            <a:xfrm>
              <a:off x="5124746"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4" name="tx194"/>
            <p:cNvSpPr/>
            <p:nvPr/>
          </p:nvSpPr>
          <p:spPr>
            <a:xfrm>
              <a:off x="707783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95" name="tx195"/>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6" name="tx196"/>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(93%) was the same as in 2019 (93%).
The number of children vaccinated with MCV1 increased 10% compared to in 2019.
The number of surviving infants increased approximately 10%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46519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49032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51544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97775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30028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202801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0664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3954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126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8570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5877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3185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0493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80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85108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41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972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703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4338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1646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53589" y="4016754"/>
              <a:ext cx="425768" cy="935878"/>
            </a:xfrm>
            <a:prstGeom prst="rect">
              <a:avLst/>
            </a:prstGeom>
            <a:solidFill>
              <a:srgbClr val="1CABE2">
                <a:alpha val="100000"/>
              </a:srgbClr>
            </a:solidFill>
          </p:spPr>
          <p:txBody>
            <a:bodyPr/>
            <a:lstStyle/>
            <a:p/>
          </p:txBody>
        </p:sp>
        <p:sp>
          <p:nvSpPr>
            <p:cNvPr id="26" name="rc26"/>
            <p:cNvSpPr/>
            <p:nvPr/>
          </p:nvSpPr>
          <p:spPr>
            <a:xfrm>
              <a:off x="1326665" y="4328713"/>
              <a:ext cx="425768" cy="623919"/>
            </a:xfrm>
            <a:prstGeom prst="rect">
              <a:avLst/>
            </a:prstGeom>
            <a:solidFill>
              <a:srgbClr val="1CABE2">
                <a:alpha val="100000"/>
              </a:srgbClr>
            </a:solidFill>
          </p:spPr>
          <p:txBody>
            <a:bodyPr/>
            <a:lstStyle/>
            <a:p/>
          </p:txBody>
        </p:sp>
        <p:sp>
          <p:nvSpPr>
            <p:cNvPr id="27" name="rc27"/>
            <p:cNvSpPr/>
            <p:nvPr/>
          </p:nvSpPr>
          <p:spPr>
            <a:xfrm>
              <a:off x="1799741" y="4942884"/>
              <a:ext cx="425768" cy="9748"/>
            </a:xfrm>
            <a:prstGeom prst="rect">
              <a:avLst/>
            </a:prstGeom>
            <a:solidFill>
              <a:srgbClr val="1CABE2">
                <a:alpha val="100000"/>
              </a:srgbClr>
            </a:solidFill>
          </p:spPr>
          <p:txBody>
            <a:bodyPr/>
            <a:lstStyle/>
            <a:p/>
          </p:txBody>
        </p:sp>
        <p:sp>
          <p:nvSpPr>
            <p:cNvPr id="28" name="rc28"/>
            <p:cNvSpPr/>
            <p:nvPr/>
          </p:nvSpPr>
          <p:spPr>
            <a:xfrm>
              <a:off x="2272817" y="4065497"/>
              <a:ext cx="425768" cy="887135"/>
            </a:xfrm>
            <a:prstGeom prst="rect">
              <a:avLst/>
            </a:prstGeom>
            <a:solidFill>
              <a:srgbClr val="1CABE2">
                <a:alpha val="100000"/>
              </a:srgbClr>
            </a:solidFill>
          </p:spPr>
          <p:txBody>
            <a:bodyPr/>
            <a:lstStyle/>
            <a:p/>
          </p:txBody>
        </p:sp>
        <p:sp>
          <p:nvSpPr>
            <p:cNvPr id="29" name="rc29"/>
            <p:cNvSpPr/>
            <p:nvPr/>
          </p:nvSpPr>
          <p:spPr>
            <a:xfrm>
              <a:off x="2745893" y="4153236"/>
              <a:ext cx="425768" cy="799396"/>
            </a:xfrm>
            <a:prstGeom prst="rect">
              <a:avLst/>
            </a:prstGeom>
            <a:solidFill>
              <a:srgbClr val="1CABE2">
                <a:alpha val="100000"/>
              </a:srgbClr>
            </a:solidFill>
          </p:spPr>
          <p:txBody>
            <a:bodyPr/>
            <a:lstStyle/>
            <a:p/>
          </p:txBody>
        </p:sp>
        <p:sp>
          <p:nvSpPr>
            <p:cNvPr id="30" name="rc30"/>
            <p:cNvSpPr/>
            <p:nvPr/>
          </p:nvSpPr>
          <p:spPr>
            <a:xfrm>
              <a:off x="3218969" y="4367708"/>
              <a:ext cx="425768" cy="584924"/>
            </a:xfrm>
            <a:prstGeom prst="rect">
              <a:avLst/>
            </a:prstGeom>
            <a:solidFill>
              <a:srgbClr val="1CABE2">
                <a:alpha val="100000"/>
              </a:srgbClr>
            </a:solidFill>
          </p:spPr>
          <p:txBody>
            <a:bodyPr/>
            <a:lstStyle/>
            <a:p/>
          </p:txBody>
        </p:sp>
        <p:sp>
          <p:nvSpPr>
            <p:cNvPr id="31" name="rc31"/>
            <p:cNvSpPr/>
            <p:nvPr/>
          </p:nvSpPr>
          <p:spPr>
            <a:xfrm>
              <a:off x="3692046" y="4250723"/>
              <a:ext cx="425768" cy="701909"/>
            </a:xfrm>
            <a:prstGeom prst="rect">
              <a:avLst/>
            </a:prstGeom>
            <a:solidFill>
              <a:srgbClr val="1CABE2">
                <a:alpha val="100000"/>
              </a:srgbClr>
            </a:solidFill>
          </p:spPr>
          <p:txBody>
            <a:bodyPr/>
            <a:lstStyle/>
            <a:p/>
          </p:txBody>
        </p:sp>
        <p:sp>
          <p:nvSpPr>
            <p:cNvPr id="32" name="rc32"/>
            <p:cNvSpPr/>
            <p:nvPr/>
          </p:nvSpPr>
          <p:spPr>
            <a:xfrm>
              <a:off x="4165122" y="4903889"/>
              <a:ext cx="425768" cy="48743"/>
            </a:xfrm>
            <a:prstGeom prst="rect">
              <a:avLst/>
            </a:prstGeom>
            <a:solidFill>
              <a:srgbClr val="1CABE2">
                <a:alpha val="100000"/>
              </a:srgbClr>
            </a:solidFill>
          </p:spPr>
          <p:txBody>
            <a:bodyPr/>
            <a:lstStyle/>
            <a:p/>
          </p:txBody>
        </p:sp>
        <p:sp>
          <p:nvSpPr>
            <p:cNvPr id="33" name="rc33"/>
            <p:cNvSpPr/>
            <p:nvPr/>
          </p:nvSpPr>
          <p:spPr>
            <a:xfrm>
              <a:off x="4638198" y="4796653"/>
              <a:ext cx="425768" cy="155979"/>
            </a:xfrm>
            <a:prstGeom prst="rect">
              <a:avLst/>
            </a:prstGeom>
            <a:solidFill>
              <a:srgbClr val="1CABE2">
                <a:alpha val="100000"/>
              </a:srgbClr>
            </a:solidFill>
          </p:spPr>
          <p:txBody>
            <a:bodyPr/>
            <a:lstStyle/>
            <a:p/>
          </p:txBody>
        </p:sp>
        <p:sp>
          <p:nvSpPr>
            <p:cNvPr id="34" name="rc34"/>
            <p:cNvSpPr/>
            <p:nvPr/>
          </p:nvSpPr>
          <p:spPr>
            <a:xfrm>
              <a:off x="5111274" y="4913638"/>
              <a:ext cx="425768" cy="38994"/>
            </a:xfrm>
            <a:prstGeom prst="rect">
              <a:avLst/>
            </a:prstGeom>
            <a:solidFill>
              <a:srgbClr val="1CABE2">
                <a:alpha val="100000"/>
              </a:srgbClr>
            </a:solidFill>
          </p:spPr>
          <p:txBody>
            <a:bodyPr/>
            <a:lstStyle/>
            <a:p/>
          </p:txBody>
        </p:sp>
        <p:sp>
          <p:nvSpPr>
            <p:cNvPr id="35" name="rc35"/>
            <p:cNvSpPr/>
            <p:nvPr/>
          </p:nvSpPr>
          <p:spPr>
            <a:xfrm>
              <a:off x="5584350" y="4933135"/>
              <a:ext cx="425768" cy="19497"/>
            </a:xfrm>
            <a:prstGeom prst="rect">
              <a:avLst/>
            </a:prstGeom>
            <a:solidFill>
              <a:srgbClr val="1CABE2">
                <a:alpha val="100000"/>
              </a:srgbClr>
            </a:solidFill>
          </p:spPr>
          <p:txBody>
            <a:bodyPr/>
            <a:lstStyle/>
            <a:p/>
          </p:txBody>
        </p:sp>
        <p:sp>
          <p:nvSpPr>
            <p:cNvPr id="36" name="rc36"/>
            <p:cNvSpPr/>
            <p:nvPr/>
          </p:nvSpPr>
          <p:spPr>
            <a:xfrm>
              <a:off x="6057427" y="4767407"/>
              <a:ext cx="425768" cy="185226"/>
            </a:xfrm>
            <a:prstGeom prst="rect">
              <a:avLst/>
            </a:prstGeom>
            <a:solidFill>
              <a:srgbClr val="1CABE2">
                <a:alpha val="100000"/>
              </a:srgbClr>
            </a:solidFill>
          </p:spPr>
          <p:txBody>
            <a:bodyPr/>
            <a:lstStyle/>
            <a:p/>
          </p:txBody>
        </p:sp>
        <p:sp>
          <p:nvSpPr>
            <p:cNvPr id="37" name="rc37"/>
            <p:cNvSpPr/>
            <p:nvPr/>
          </p:nvSpPr>
          <p:spPr>
            <a:xfrm>
              <a:off x="6530503" y="4855145"/>
              <a:ext cx="425768" cy="97487"/>
            </a:xfrm>
            <a:prstGeom prst="rect">
              <a:avLst/>
            </a:prstGeom>
            <a:solidFill>
              <a:srgbClr val="1CABE2">
                <a:alpha val="100000"/>
              </a:srgbClr>
            </a:solidFill>
          </p:spPr>
          <p:txBody>
            <a:bodyPr/>
            <a:lstStyle/>
            <a:p/>
          </p:txBody>
        </p:sp>
        <p:sp>
          <p:nvSpPr>
            <p:cNvPr id="38" name="rc38"/>
            <p:cNvSpPr/>
            <p:nvPr/>
          </p:nvSpPr>
          <p:spPr>
            <a:xfrm>
              <a:off x="7003579" y="4630924"/>
              <a:ext cx="425768" cy="321708"/>
            </a:xfrm>
            <a:prstGeom prst="rect">
              <a:avLst/>
            </a:prstGeom>
            <a:solidFill>
              <a:srgbClr val="1CABE2">
                <a:alpha val="100000"/>
              </a:srgbClr>
            </a:solidFill>
          </p:spPr>
          <p:txBody>
            <a:bodyPr/>
            <a:lstStyle/>
            <a:p/>
          </p:txBody>
        </p:sp>
        <p:sp>
          <p:nvSpPr>
            <p:cNvPr id="39" name="pl39"/>
            <p:cNvSpPr/>
            <p:nvPr/>
          </p:nvSpPr>
          <p:spPr>
            <a:xfrm>
              <a:off x="1066473" y="1895428"/>
              <a:ext cx="6149990" cy="249567"/>
            </a:xfrm>
            <a:custGeom>
              <a:avLst/>
              <a:pathLst>
                <a:path w="6149990" h="249567">
                  <a:moveTo>
                    <a:pt x="0" y="0"/>
                  </a:moveTo>
                  <a:lnTo>
                    <a:pt x="473076" y="124783"/>
                  </a:lnTo>
                  <a:lnTo>
                    <a:pt x="946152" y="249567"/>
                  </a:lnTo>
                  <a:lnTo>
                    <a:pt x="1419228" y="31195"/>
                  </a:lnTo>
                  <a:lnTo>
                    <a:pt x="1892304" y="93587"/>
                  </a:lnTo>
                  <a:lnTo>
                    <a:pt x="2365380" y="155979"/>
                  </a:lnTo>
                  <a:lnTo>
                    <a:pt x="2838457" y="155979"/>
                  </a:lnTo>
                  <a:lnTo>
                    <a:pt x="3311533" y="155979"/>
                  </a:lnTo>
                  <a:lnTo>
                    <a:pt x="3784609" y="155979"/>
                  </a:lnTo>
                  <a:lnTo>
                    <a:pt x="4257685" y="155979"/>
                  </a:lnTo>
                  <a:lnTo>
                    <a:pt x="4730761" y="155979"/>
                  </a:lnTo>
                  <a:lnTo>
                    <a:pt x="5203838" y="155979"/>
                  </a:lnTo>
                  <a:lnTo>
                    <a:pt x="5676914" y="155979"/>
                  </a:lnTo>
                  <a:lnTo>
                    <a:pt x="6149990" y="155979"/>
                  </a:lnTo>
                </a:path>
              </a:pathLst>
            </a:custGeom>
            <a:ln w="27101" cap="flat">
              <a:solidFill>
                <a:srgbClr val="00833D">
                  <a:alpha val="100000"/>
                </a:srgbClr>
              </a:solidFill>
              <a:prstDash val="solid"/>
              <a:round/>
            </a:ln>
          </p:spPr>
          <p:txBody>
            <a:bodyPr/>
            <a:lstStyle/>
            <a:p/>
          </p:txBody>
        </p:sp>
        <p:sp>
          <p:nvSpPr>
            <p:cNvPr id="40" name="pl40"/>
            <p:cNvSpPr/>
            <p:nvPr/>
          </p:nvSpPr>
          <p:spPr>
            <a:xfrm>
              <a:off x="2485701" y="2176192"/>
              <a:ext cx="4730761" cy="124783"/>
            </a:xfrm>
            <a:custGeom>
              <a:avLst/>
              <a:pathLst>
                <a:path w="4730761" h="124783">
                  <a:moveTo>
                    <a:pt x="0" y="31195"/>
                  </a:moveTo>
                  <a:lnTo>
                    <a:pt x="473076" y="31195"/>
                  </a:lnTo>
                  <a:lnTo>
                    <a:pt x="946152" y="31195"/>
                  </a:lnTo>
                  <a:lnTo>
                    <a:pt x="1419228" y="124783"/>
                  </a:lnTo>
                  <a:lnTo>
                    <a:pt x="1892304" y="124783"/>
                  </a:lnTo>
                  <a:lnTo>
                    <a:pt x="2365380" y="124783"/>
                  </a:lnTo>
                  <a:lnTo>
                    <a:pt x="2838457" y="124783"/>
                  </a:lnTo>
                  <a:lnTo>
                    <a:pt x="3311533" y="124783"/>
                  </a:lnTo>
                  <a:lnTo>
                    <a:pt x="3784609" y="124783"/>
                  </a:lnTo>
                  <a:lnTo>
                    <a:pt x="4257685" y="124783"/>
                  </a:lnTo>
                  <a:lnTo>
                    <a:pt x="4730761" y="0"/>
                  </a:lnTo>
                </a:path>
              </a:pathLst>
            </a:custGeom>
            <a:ln w="27101" cap="flat">
              <a:solidFill>
                <a:srgbClr val="002759">
                  <a:alpha val="100000"/>
                </a:srgbClr>
              </a:solidFill>
              <a:prstDash val="solid"/>
              <a:round/>
            </a:ln>
          </p:spPr>
          <p:txBody>
            <a:bodyPr/>
            <a:lstStyle/>
            <a:p/>
          </p:txBody>
        </p:sp>
        <p:sp>
          <p:nvSpPr>
            <p:cNvPr id="41" name="pt41"/>
            <p:cNvSpPr/>
            <p:nvPr/>
          </p:nvSpPr>
          <p:spPr>
            <a:xfrm>
              <a:off x="1034872"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507948"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981024"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454100"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927176"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00253"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73329"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46405"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19481"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292557"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65633"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38710"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11786"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84862"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2454100"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927176"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400253"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873329"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346405"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819481"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292557"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765633"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238710"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711786"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84862"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000154" y="388691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a:t>
              </a:r>
            </a:p>
          </p:txBody>
        </p:sp>
        <p:sp>
          <p:nvSpPr>
            <p:cNvPr id="67" name="tx67"/>
            <p:cNvSpPr/>
            <p:nvPr/>
          </p:nvSpPr>
          <p:spPr>
            <a:xfrm>
              <a:off x="1473230" y="419887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a:t>
              </a:r>
            </a:p>
          </p:txBody>
        </p:sp>
        <p:sp>
          <p:nvSpPr>
            <p:cNvPr id="68" name="tx68"/>
            <p:cNvSpPr/>
            <p:nvPr/>
          </p:nvSpPr>
          <p:spPr>
            <a:xfrm>
              <a:off x="1979466" y="481449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9" name="tx69"/>
            <p:cNvSpPr/>
            <p:nvPr/>
          </p:nvSpPr>
          <p:spPr>
            <a:xfrm>
              <a:off x="2419383" y="393565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a:t>
              </a:r>
            </a:p>
          </p:txBody>
        </p:sp>
        <p:sp>
          <p:nvSpPr>
            <p:cNvPr id="70" name="tx70"/>
            <p:cNvSpPr/>
            <p:nvPr/>
          </p:nvSpPr>
          <p:spPr>
            <a:xfrm>
              <a:off x="2892459" y="402339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82</a:t>
              </a:r>
            </a:p>
          </p:txBody>
        </p:sp>
        <p:sp>
          <p:nvSpPr>
            <p:cNvPr id="71" name="tx71"/>
            <p:cNvSpPr/>
            <p:nvPr/>
          </p:nvSpPr>
          <p:spPr>
            <a:xfrm>
              <a:off x="3365535" y="423786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72" name="tx72"/>
            <p:cNvSpPr/>
            <p:nvPr/>
          </p:nvSpPr>
          <p:spPr>
            <a:xfrm>
              <a:off x="3838611" y="412233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72</a:t>
              </a:r>
            </a:p>
          </p:txBody>
        </p:sp>
        <p:sp>
          <p:nvSpPr>
            <p:cNvPr id="73" name="tx73"/>
            <p:cNvSpPr/>
            <p:nvPr/>
          </p:nvSpPr>
          <p:spPr>
            <a:xfrm>
              <a:off x="4344847" y="4775560"/>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4" name="tx74"/>
            <p:cNvSpPr/>
            <p:nvPr/>
          </p:nvSpPr>
          <p:spPr>
            <a:xfrm>
              <a:off x="4784764" y="466681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5" name="tx75"/>
            <p:cNvSpPr/>
            <p:nvPr/>
          </p:nvSpPr>
          <p:spPr>
            <a:xfrm>
              <a:off x="5290999" y="478560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6" name="tx76"/>
            <p:cNvSpPr/>
            <p:nvPr/>
          </p:nvSpPr>
          <p:spPr>
            <a:xfrm>
              <a:off x="5764075" y="480474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7" name="tx77"/>
            <p:cNvSpPr/>
            <p:nvPr/>
          </p:nvSpPr>
          <p:spPr>
            <a:xfrm>
              <a:off x="6203992" y="463756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8" name="tx78"/>
            <p:cNvSpPr/>
            <p:nvPr/>
          </p:nvSpPr>
          <p:spPr>
            <a:xfrm>
              <a:off x="6677068" y="472530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9" name="tx79"/>
            <p:cNvSpPr/>
            <p:nvPr/>
          </p:nvSpPr>
          <p:spPr>
            <a:xfrm>
              <a:off x="7150145" y="450102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a:t>
              </a:r>
            </a:p>
          </p:txBody>
        </p:sp>
        <p:sp>
          <p:nvSpPr>
            <p:cNvPr id="80" name="pl80"/>
            <p:cNvSpPr/>
            <p:nvPr/>
          </p:nvSpPr>
          <p:spPr>
            <a:xfrm>
              <a:off x="7235413" y="2001498"/>
              <a:ext cx="626890" cy="48445"/>
            </a:xfrm>
            <a:custGeom>
              <a:avLst/>
              <a:pathLst>
                <a:path w="626890" h="48445">
                  <a:moveTo>
                    <a:pt x="626890" y="0"/>
                  </a:moveTo>
                  <a:lnTo>
                    <a:pt x="0" y="48445"/>
                  </a:lnTo>
                </a:path>
              </a:pathLst>
            </a:custGeom>
          </p:spPr>
          <p:txBody>
            <a:bodyPr/>
            <a:lstStyle/>
            <a:p/>
          </p:txBody>
        </p:sp>
        <p:sp>
          <p:nvSpPr>
            <p:cNvPr id="81" name="pl81"/>
            <p:cNvSpPr/>
            <p:nvPr/>
          </p:nvSpPr>
          <p:spPr>
            <a:xfrm>
              <a:off x="7234860" y="2178708"/>
              <a:ext cx="627443" cy="85831"/>
            </a:xfrm>
            <a:custGeom>
              <a:avLst/>
              <a:pathLst>
                <a:path w="627443" h="85831">
                  <a:moveTo>
                    <a:pt x="627443" y="85831"/>
                  </a:moveTo>
                  <a:lnTo>
                    <a:pt x="0" y="0"/>
                  </a:lnTo>
                </a:path>
              </a:pathLst>
            </a:custGeom>
          </p:spPr>
          <p:txBody>
            <a:bodyPr/>
            <a:lstStyle/>
            <a:p/>
          </p:txBody>
        </p:sp>
        <p:sp>
          <p:nvSpPr>
            <p:cNvPr id="82" name="pg82"/>
            <p:cNvSpPr/>
            <p:nvPr/>
          </p:nvSpPr>
          <p:spPr>
            <a:xfrm>
              <a:off x="7793724" y="191234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95346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84" name="pg84"/>
            <p:cNvSpPr/>
            <p:nvPr/>
          </p:nvSpPr>
          <p:spPr>
            <a:xfrm>
              <a:off x="7793724" y="218029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22141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89%</a:t>
              </a:r>
            </a:p>
          </p:txBody>
        </p:sp>
        <p:sp>
          <p:nvSpPr>
            <p:cNvPr id="86" name="rc86"/>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87" name="tx87"/>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08103" y="393038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9" name="tx89"/>
            <p:cNvSpPr/>
            <p:nvPr/>
          </p:nvSpPr>
          <p:spPr>
            <a:xfrm>
              <a:off x="508103" y="29555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0" name="tx90"/>
            <p:cNvSpPr/>
            <p:nvPr/>
          </p:nvSpPr>
          <p:spPr>
            <a:xfrm>
              <a:off x="508103" y="1980572"/>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91" name="tx91"/>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3" name="tx93"/>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4" name="tx94"/>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5" name="tx95"/>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6" name="tx96"/>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7" name="tx97"/>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8" name="tx98"/>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9" name="tx99"/>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0" name="tx100"/>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1" name="tx101"/>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2" name="tx102"/>
            <p:cNvSpPr/>
            <p:nvPr/>
          </p:nvSpPr>
          <p:spPr>
            <a:xfrm rot="-5400000">
              <a:off x="9242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3" name="tx103"/>
            <p:cNvSpPr/>
            <p:nvPr/>
          </p:nvSpPr>
          <p:spPr>
            <a:xfrm rot="-5400000">
              <a:off x="1397294"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4" name="tx104"/>
            <p:cNvSpPr/>
            <p:nvPr/>
          </p:nvSpPr>
          <p:spPr>
            <a:xfrm rot="-5400000">
              <a:off x="18704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5" name="tx105"/>
            <p:cNvSpPr/>
            <p:nvPr/>
          </p:nvSpPr>
          <p:spPr>
            <a:xfrm rot="-5400000">
              <a:off x="23434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6" name="tx106"/>
            <p:cNvSpPr/>
            <p:nvPr/>
          </p:nvSpPr>
          <p:spPr>
            <a:xfrm rot="-5400000">
              <a:off x="281655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7" name="tx107"/>
            <p:cNvSpPr/>
            <p:nvPr/>
          </p:nvSpPr>
          <p:spPr>
            <a:xfrm rot="-5400000">
              <a:off x="328963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8" name="tx108"/>
            <p:cNvSpPr/>
            <p:nvPr/>
          </p:nvSpPr>
          <p:spPr>
            <a:xfrm rot="-5400000">
              <a:off x="376270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9" name="tx109"/>
            <p:cNvSpPr/>
            <p:nvPr/>
          </p:nvSpPr>
          <p:spPr>
            <a:xfrm rot="-5400000">
              <a:off x="42357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0" name="tx110"/>
            <p:cNvSpPr/>
            <p:nvPr/>
          </p:nvSpPr>
          <p:spPr>
            <a:xfrm rot="-5400000">
              <a:off x="470885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1" name="tx111"/>
            <p:cNvSpPr/>
            <p:nvPr/>
          </p:nvSpPr>
          <p:spPr>
            <a:xfrm rot="-5400000">
              <a:off x="51819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2" name="tx112"/>
            <p:cNvSpPr/>
            <p:nvPr/>
          </p:nvSpPr>
          <p:spPr>
            <a:xfrm rot="-5400000">
              <a:off x="56550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3" name="tx113"/>
            <p:cNvSpPr/>
            <p:nvPr/>
          </p:nvSpPr>
          <p:spPr>
            <a:xfrm rot="-5400000">
              <a:off x="6128056"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4" name="tx114"/>
            <p:cNvSpPr/>
            <p:nvPr/>
          </p:nvSpPr>
          <p:spPr>
            <a:xfrm rot="-5400000">
              <a:off x="657077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5" name="tx115"/>
            <p:cNvSpPr/>
            <p:nvPr/>
          </p:nvSpPr>
          <p:spPr>
            <a:xfrm rot="-5400000">
              <a:off x="7043854"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6" name="tx116"/>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pl118"/>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9" name="pt119"/>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0" name="pl120"/>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1" name="pt121"/>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2" name="tx122"/>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3" name="tx123"/>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4" name="rc124"/>
            <p:cNvSpPr/>
            <p:nvPr/>
          </p:nvSpPr>
          <p:spPr>
            <a:xfrm>
              <a:off x="5576321" y="5900002"/>
              <a:ext cx="201456" cy="201456"/>
            </a:xfrm>
            <a:prstGeom prst="rect">
              <a:avLst/>
            </a:prstGeom>
            <a:solidFill>
              <a:srgbClr val="1CABE2">
                <a:alpha val="100000"/>
              </a:srgbClr>
            </a:solidFill>
          </p:spPr>
          <p:txBody>
            <a:bodyPr/>
            <a:lstStyle/>
            <a:p/>
          </p:txBody>
        </p:sp>
        <p:sp>
          <p:nvSpPr>
            <p:cNvPr id="125" name="tx125"/>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6" name="tx126"/>
            <p:cNvSpPr/>
            <p:nvPr/>
          </p:nvSpPr>
          <p:spPr>
            <a:xfrm>
              <a:off x="2028058" y="1334104"/>
              <a:ext cx="53622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Eritrea, 2012-2025</a:t>
              </a:r>
            </a:p>
          </p:txBody>
        </p:sp>
        <p:sp>
          <p:nvSpPr>
            <p:cNvPr id="127" name="tx127"/>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9" name="tx129"/>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0" name="tx130"/>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33 confirmed measles cases in Eritrea. In the same year, MCV1 coverage was 93% and MCV2 coverage was 89%.
The number of cases in 2025 was 3.3 times more cases than in 2024 (n=10).
The highest number of measles cases was reported in 2012 (n=96). In this year, MCV1 coverage was 98%.
Eritrea reported measles vaccine stockouts in 2011.
There were measles-containing vaccine supplementary immunization activities/campaigns in 2024 and 2025.</a:t>
            </a:r>
          </a:p>
        </p:txBody>
      </p:sp>
      <p:sp>
        <p:nvSpPr>
          <p:cNvPr id="13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Eritrea experienced an increase in measles cases compared with 2024, while MCV1 coverage was 93% and MCV2 coverage was 89%.</a:t>
            </a:r>
          </a:p>
        </p:txBody>
      </p:sp>
      <p:grpSp xmlns:pic="http://schemas.openxmlformats.org/drawingml/2006/picture">
        <p:nvGrpSpPr>
          <p:cNvPr id="133" name=""/>
          <p:cNvGrpSpPr/>
          <p:nvPr/>
        </p:nvGrpSpPr>
        <p:grpSpPr>
          <a:xfrm>
            <a:off x="292608" y="1097280"/>
            <a:ext cx="8595360" cy="28575"/>
            <a:chOff x="292608" y="1097280"/>
            <a:chExt cx="8595360" cy="28575"/>
          </a:xfrm>
        </p:grpSpPr>
        <p:sp>
          <p:nvSpPr>
            <p:cNvPr id="13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643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050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456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440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8846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4116543"/>
              <a:ext cx="3520101" cy="811528"/>
            </a:xfrm>
            <a:custGeom>
              <a:avLst/>
              <a:pathLst>
                <a:path w="3520101" h="811528">
                  <a:moveTo>
                    <a:pt x="0" y="0"/>
                  </a:moveTo>
                  <a:lnTo>
                    <a:pt x="140804" y="347797"/>
                  </a:lnTo>
                  <a:lnTo>
                    <a:pt x="281608" y="463730"/>
                  </a:lnTo>
                  <a:lnTo>
                    <a:pt x="422412" y="463730"/>
                  </a:lnTo>
                  <a:lnTo>
                    <a:pt x="563216" y="811528"/>
                  </a:lnTo>
                  <a:lnTo>
                    <a:pt x="704020" y="579662"/>
                  </a:lnTo>
                  <a:lnTo>
                    <a:pt x="844824" y="463730"/>
                  </a:lnTo>
                  <a:lnTo>
                    <a:pt x="985628" y="579662"/>
                  </a:lnTo>
                  <a:lnTo>
                    <a:pt x="1126432" y="695595"/>
                  </a:lnTo>
                  <a:lnTo>
                    <a:pt x="1267236" y="695595"/>
                  </a:lnTo>
                  <a:lnTo>
                    <a:pt x="1408040" y="695595"/>
                  </a:lnTo>
                  <a:lnTo>
                    <a:pt x="1548844" y="579662"/>
                  </a:lnTo>
                  <a:lnTo>
                    <a:pt x="1689648" y="579662"/>
                  </a:lnTo>
                  <a:lnTo>
                    <a:pt x="1830452" y="579662"/>
                  </a:lnTo>
                  <a:lnTo>
                    <a:pt x="1971256" y="579662"/>
                  </a:lnTo>
                  <a:lnTo>
                    <a:pt x="2112061" y="579662"/>
                  </a:lnTo>
                  <a:lnTo>
                    <a:pt x="2252865" y="695595"/>
                  </a:lnTo>
                  <a:lnTo>
                    <a:pt x="2393669" y="695595"/>
                  </a:lnTo>
                  <a:lnTo>
                    <a:pt x="2534473" y="695595"/>
                  </a:lnTo>
                  <a:lnTo>
                    <a:pt x="2675277" y="695595"/>
                  </a:lnTo>
                  <a:lnTo>
                    <a:pt x="2816081" y="695595"/>
                  </a:lnTo>
                  <a:lnTo>
                    <a:pt x="2956885" y="695595"/>
                  </a:lnTo>
                  <a:lnTo>
                    <a:pt x="3097689" y="695595"/>
                  </a:lnTo>
                  <a:lnTo>
                    <a:pt x="3238493" y="695595"/>
                  </a:lnTo>
                  <a:lnTo>
                    <a:pt x="3379297" y="695595"/>
                  </a:lnTo>
                  <a:lnTo>
                    <a:pt x="3520101" y="695595"/>
                  </a:lnTo>
                </a:path>
              </a:pathLst>
            </a:custGeom>
            <a:ln w="27101" cap="flat">
              <a:solidFill>
                <a:srgbClr val="0058AB">
                  <a:alpha val="80000"/>
                </a:srgbClr>
              </a:solidFill>
              <a:prstDash val="solid"/>
              <a:round/>
            </a:ln>
          </p:spPr>
          <p:txBody>
            <a:bodyPr/>
            <a:lstStyle/>
            <a:p/>
          </p:txBody>
        </p:sp>
        <p:sp>
          <p:nvSpPr>
            <p:cNvPr id="19" name="pl19"/>
            <p:cNvSpPr/>
            <p:nvPr/>
          </p:nvSpPr>
          <p:spPr>
            <a:xfrm>
              <a:off x="943464" y="3536880"/>
              <a:ext cx="3520101" cy="1043393"/>
            </a:xfrm>
            <a:custGeom>
              <a:avLst/>
              <a:pathLst>
                <a:path w="3520101" h="1043393">
                  <a:moveTo>
                    <a:pt x="0" y="0"/>
                  </a:moveTo>
                  <a:lnTo>
                    <a:pt x="140804" y="115932"/>
                  </a:lnTo>
                  <a:lnTo>
                    <a:pt x="281608" y="0"/>
                  </a:lnTo>
                  <a:lnTo>
                    <a:pt x="422412" y="231865"/>
                  </a:lnTo>
                  <a:lnTo>
                    <a:pt x="563216" y="347797"/>
                  </a:lnTo>
                  <a:lnTo>
                    <a:pt x="704020" y="231865"/>
                  </a:lnTo>
                  <a:lnTo>
                    <a:pt x="844824" y="347797"/>
                  </a:lnTo>
                  <a:lnTo>
                    <a:pt x="985628" y="347797"/>
                  </a:lnTo>
                  <a:lnTo>
                    <a:pt x="1126432" y="579662"/>
                  </a:lnTo>
                  <a:lnTo>
                    <a:pt x="1267236" y="695595"/>
                  </a:lnTo>
                  <a:lnTo>
                    <a:pt x="1408040" y="811528"/>
                  </a:lnTo>
                  <a:lnTo>
                    <a:pt x="1548844" y="811528"/>
                  </a:lnTo>
                  <a:lnTo>
                    <a:pt x="1689648" y="811528"/>
                  </a:lnTo>
                  <a:lnTo>
                    <a:pt x="1830452" y="811528"/>
                  </a:lnTo>
                  <a:lnTo>
                    <a:pt x="1971256" y="927460"/>
                  </a:lnTo>
                  <a:lnTo>
                    <a:pt x="2112061" y="927460"/>
                  </a:lnTo>
                  <a:lnTo>
                    <a:pt x="2252865" y="927460"/>
                  </a:lnTo>
                  <a:lnTo>
                    <a:pt x="2393669" y="927460"/>
                  </a:lnTo>
                  <a:lnTo>
                    <a:pt x="2534473" y="1043393"/>
                  </a:lnTo>
                  <a:lnTo>
                    <a:pt x="2675277" y="1043393"/>
                  </a:lnTo>
                  <a:lnTo>
                    <a:pt x="2816081" y="927460"/>
                  </a:lnTo>
                  <a:lnTo>
                    <a:pt x="2956885" y="811528"/>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20" name="pl20"/>
            <p:cNvSpPr/>
            <p:nvPr/>
          </p:nvSpPr>
          <p:spPr>
            <a:xfrm>
              <a:off x="943464" y="2841284"/>
              <a:ext cx="3520101" cy="1623056"/>
            </a:xfrm>
            <a:custGeom>
              <a:avLst/>
              <a:pathLst>
                <a:path w="3520101" h="1623056">
                  <a:moveTo>
                    <a:pt x="0" y="0"/>
                  </a:moveTo>
                  <a:lnTo>
                    <a:pt x="140804" y="115932"/>
                  </a:lnTo>
                  <a:lnTo>
                    <a:pt x="281608" y="115932"/>
                  </a:lnTo>
                  <a:lnTo>
                    <a:pt x="422412" y="115932"/>
                  </a:lnTo>
                  <a:lnTo>
                    <a:pt x="563216" y="231865"/>
                  </a:lnTo>
                  <a:lnTo>
                    <a:pt x="704020" y="579662"/>
                  </a:lnTo>
                  <a:lnTo>
                    <a:pt x="844824" y="463730"/>
                  </a:lnTo>
                  <a:lnTo>
                    <a:pt x="985628" y="463730"/>
                  </a:lnTo>
                  <a:lnTo>
                    <a:pt x="1126432" y="695595"/>
                  </a:lnTo>
                  <a:lnTo>
                    <a:pt x="1267236" y="927460"/>
                  </a:lnTo>
                  <a:lnTo>
                    <a:pt x="1408040" y="927460"/>
                  </a:lnTo>
                  <a:lnTo>
                    <a:pt x="1548844" y="1043393"/>
                  </a:lnTo>
                  <a:lnTo>
                    <a:pt x="1689648" y="1043393"/>
                  </a:lnTo>
                  <a:lnTo>
                    <a:pt x="1830452" y="1159325"/>
                  </a:lnTo>
                  <a:lnTo>
                    <a:pt x="1971256" y="1159325"/>
                  </a:lnTo>
                  <a:lnTo>
                    <a:pt x="2112061" y="1159325"/>
                  </a:lnTo>
                  <a:lnTo>
                    <a:pt x="2252865" y="1391191"/>
                  </a:lnTo>
                  <a:lnTo>
                    <a:pt x="2393669" y="1391191"/>
                  </a:lnTo>
                  <a:lnTo>
                    <a:pt x="2534473" y="1507123"/>
                  </a:lnTo>
                  <a:lnTo>
                    <a:pt x="2675277" y="1623056"/>
                  </a:lnTo>
                  <a:lnTo>
                    <a:pt x="2816081" y="1391191"/>
                  </a:lnTo>
                  <a:lnTo>
                    <a:pt x="2956885" y="1275258"/>
                  </a:lnTo>
                  <a:lnTo>
                    <a:pt x="3097689" y="1275258"/>
                  </a:lnTo>
                  <a:lnTo>
                    <a:pt x="3238493" y="1391191"/>
                  </a:lnTo>
                  <a:lnTo>
                    <a:pt x="3379297" y="1391191"/>
                  </a:lnTo>
                  <a:lnTo>
                    <a:pt x="3520101" y="1507123"/>
                  </a:lnTo>
                </a:path>
              </a:pathLst>
            </a:custGeom>
            <a:ln w="27101" cap="flat">
              <a:solidFill>
                <a:srgbClr val="00833D">
                  <a:alpha val="80000"/>
                </a:srgbClr>
              </a:solidFill>
              <a:prstDash val="solid"/>
              <a:round/>
            </a:ln>
          </p:spPr>
          <p:txBody>
            <a:bodyPr/>
            <a:lstStyle/>
            <a:p/>
          </p:txBody>
        </p:sp>
        <p:sp>
          <p:nvSpPr>
            <p:cNvPr id="21" name="pl21"/>
            <p:cNvSpPr/>
            <p:nvPr/>
          </p:nvSpPr>
          <p:spPr>
            <a:xfrm>
              <a:off x="943464" y="4116543"/>
              <a:ext cx="3520101" cy="811528"/>
            </a:xfrm>
            <a:custGeom>
              <a:avLst/>
              <a:pathLst>
                <a:path w="3520101" h="811528">
                  <a:moveTo>
                    <a:pt x="0" y="0"/>
                  </a:moveTo>
                  <a:lnTo>
                    <a:pt x="140804" y="347797"/>
                  </a:lnTo>
                  <a:lnTo>
                    <a:pt x="281608" y="463730"/>
                  </a:lnTo>
                  <a:lnTo>
                    <a:pt x="422412" y="463730"/>
                  </a:lnTo>
                  <a:lnTo>
                    <a:pt x="563216" y="811528"/>
                  </a:lnTo>
                  <a:lnTo>
                    <a:pt x="704020" y="579662"/>
                  </a:lnTo>
                  <a:lnTo>
                    <a:pt x="844824" y="463730"/>
                  </a:lnTo>
                  <a:lnTo>
                    <a:pt x="985628" y="579662"/>
                  </a:lnTo>
                  <a:lnTo>
                    <a:pt x="1126432" y="695595"/>
                  </a:lnTo>
                  <a:lnTo>
                    <a:pt x="1267236" y="695595"/>
                  </a:lnTo>
                  <a:lnTo>
                    <a:pt x="1408040" y="695595"/>
                  </a:lnTo>
                  <a:lnTo>
                    <a:pt x="1548844" y="579662"/>
                  </a:lnTo>
                  <a:lnTo>
                    <a:pt x="1689648" y="579662"/>
                  </a:lnTo>
                  <a:lnTo>
                    <a:pt x="1830452" y="579662"/>
                  </a:lnTo>
                  <a:lnTo>
                    <a:pt x="1971256" y="579662"/>
                  </a:lnTo>
                  <a:lnTo>
                    <a:pt x="2112061" y="579662"/>
                  </a:lnTo>
                  <a:lnTo>
                    <a:pt x="2252865" y="695595"/>
                  </a:lnTo>
                  <a:lnTo>
                    <a:pt x="2393669" y="695595"/>
                  </a:lnTo>
                  <a:lnTo>
                    <a:pt x="2534473" y="695595"/>
                  </a:lnTo>
                  <a:lnTo>
                    <a:pt x="2675277" y="695595"/>
                  </a:lnTo>
                  <a:lnTo>
                    <a:pt x="2816081" y="695595"/>
                  </a:lnTo>
                  <a:lnTo>
                    <a:pt x="2956885" y="695595"/>
                  </a:lnTo>
                  <a:lnTo>
                    <a:pt x="3097689" y="695595"/>
                  </a:lnTo>
                  <a:lnTo>
                    <a:pt x="3238493" y="695595"/>
                  </a:lnTo>
                  <a:lnTo>
                    <a:pt x="3379297" y="695595"/>
                  </a:lnTo>
                  <a:lnTo>
                    <a:pt x="3520101" y="695595"/>
                  </a:lnTo>
                </a:path>
              </a:pathLst>
            </a:custGeom>
            <a:ln w="43362" cap="flat">
              <a:solidFill>
                <a:srgbClr val="000000">
                  <a:alpha val="100000"/>
                </a:srgbClr>
              </a:solidFill>
              <a:prstDash val="solid"/>
              <a:round/>
            </a:ln>
          </p:spPr>
          <p:txBody>
            <a:bodyPr/>
            <a:lstStyle/>
            <a:p/>
          </p:txBody>
        </p:sp>
        <p:sp>
          <p:nvSpPr>
            <p:cNvPr id="22" name="pl22"/>
            <p:cNvSpPr/>
            <p:nvPr/>
          </p:nvSpPr>
          <p:spPr>
            <a:xfrm>
              <a:off x="943464" y="4116543"/>
              <a:ext cx="3520101" cy="811528"/>
            </a:xfrm>
            <a:custGeom>
              <a:avLst/>
              <a:pathLst>
                <a:path w="3520101" h="811528">
                  <a:moveTo>
                    <a:pt x="0" y="0"/>
                  </a:moveTo>
                  <a:lnTo>
                    <a:pt x="140804" y="347797"/>
                  </a:lnTo>
                  <a:lnTo>
                    <a:pt x="281608" y="463730"/>
                  </a:lnTo>
                  <a:lnTo>
                    <a:pt x="422412" y="463730"/>
                  </a:lnTo>
                  <a:lnTo>
                    <a:pt x="563216" y="811528"/>
                  </a:lnTo>
                  <a:lnTo>
                    <a:pt x="704020" y="579662"/>
                  </a:lnTo>
                  <a:lnTo>
                    <a:pt x="844824" y="463730"/>
                  </a:lnTo>
                  <a:lnTo>
                    <a:pt x="985628" y="579662"/>
                  </a:lnTo>
                  <a:lnTo>
                    <a:pt x="1126432" y="695595"/>
                  </a:lnTo>
                  <a:lnTo>
                    <a:pt x="1267236" y="695595"/>
                  </a:lnTo>
                  <a:lnTo>
                    <a:pt x="1408040" y="695595"/>
                  </a:lnTo>
                  <a:lnTo>
                    <a:pt x="1548844" y="579662"/>
                  </a:lnTo>
                  <a:lnTo>
                    <a:pt x="1689648" y="579662"/>
                  </a:lnTo>
                  <a:lnTo>
                    <a:pt x="1830452" y="579662"/>
                  </a:lnTo>
                  <a:lnTo>
                    <a:pt x="1971256" y="579662"/>
                  </a:lnTo>
                  <a:lnTo>
                    <a:pt x="2112061" y="579662"/>
                  </a:lnTo>
                  <a:lnTo>
                    <a:pt x="2252865" y="695595"/>
                  </a:lnTo>
                  <a:lnTo>
                    <a:pt x="2393669" y="695595"/>
                  </a:lnTo>
                  <a:lnTo>
                    <a:pt x="2534473" y="695595"/>
                  </a:lnTo>
                  <a:lnTo>
                    <a:pt x="2675277" y="695595"/>
                  </a:lnTo>
                  <a:lnTo>
                    <a:pt x="2816081" y="695595"/>
                  </a:lnTo>
                  <a:lnTo>
                    <a:pt x="2956885" y="695595"/>
                  </a:lnTo>
                  <a:lnTo>
                    <a:pt x="3097689" y="695595"/>
                  </a:lnTo>
                  <a:lnTo>
                    <a:pt x="3238493" y="695595"/>
                  </a:lnTo>
                  <a:lnTo>
                    <a:pt x="3379297" y="695595"/>
                  </a:lnTo>
                  <a:lnTo>
                    <a:pt x="3520101" y="695595"/>
                  </a:lnTo>
                </a:path>
              </a:pathLst>
            </a:custGeom>
            <a:ln w="27101" cap="flat">
              <a:solidFill>
                <a:srgbClr val="0058AB">
                  <a:alpha val="100000"/>
                </a:srgbClr>
              </a:solidFill>
              <a:prstDash val="solid"/>
              <a:round/>
            </a:ln>
          </p:spPr>
          <p:txBody>
            <a:bodyPr/>
            <a:lstStyle/>
            <a:p/>
          </p:txBody>
        </p:sp>
        <p:sp>
          <p:nvSpPr>
            <p:cNvPr id="23" name="pl23"/>
            <p:cNvSpPr/>
            <p:nvPr/>
          </p:nvSpPr>
          <p:spPr>
            <a:xfrm>
              <a:off x="767459" y="50440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76874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47484" y="434840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351504" y="4464341"/>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055525" y="4348408"/>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618741" y="4464341"/>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22761" y="4464341"/>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464341"/>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7021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7310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3" name="pg33"/>
            <p:cNvSpPr/>
            <p:nvPr/>
          </p:nvSpPr>
          <p:spPr>
            <a:xfrm>
              <a:off x="1588995" y="4281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19349" y="4310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293016"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23369"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2997036" y="428184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27389" y="431061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560252"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590606"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4264273"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94626"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405077"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tx45"/>
            <p:cNvSpPr/>
            <p:nvPr/>
          </p:nvSpPr>
          <p:spPr>
            <a:xfrm>
              <a:off x="4523855" y="44252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4307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7" name="tx47"/>
            <p:cNvSpPr/>
            <p:nvPr/>
          </p:nvSpPr>
          <p:spPr>
            <a:xfrm>
              <a:off x="641260" y="5001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8420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7" name="tx57"/>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624452"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24452"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94546"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57000"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91551" y="6120905"/>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63" name="tx63"/>
            <p:cNvSpPr/>
            <p:nvPr/>
          </p:nvSpPr>
          <p:spPr>
            <a:xfrm>
              <a:off x="2661645"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24100"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4643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3050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1456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50440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88467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7253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420947"/>
              <a:ext cx="3520101" cy="1738988"/>
            </a:xfrm>
            <a:custGeom>
              <a:avLst/>
              <a:pathLst>
                <a:path w="3520101" h="1738988">
                  <a:moveTo>
                    <a:pt x="0" y="0"/>
                  </a:moveTo>
                  <a:lnTo>
                    <a:pt x="140804" y="695595"/>
                  </a:lnTo>
                  <a:lnTo>
                    <a:pt x="281608" y="231865"/>
                  </a:lnTo>
                  <a:lnTo>
                    <a:pt x="422412" y="1043393"/>
                  </a:lnTo>
                  <a:lnTo>
                    <a:pt x="563216" y="1275258"/>
                  </a:lnTo>
                  <a:lnTo>
                    <a:pt x="704020" y="1159325"/>
                  </a:lnTo>
                  <a:lnTo>
                    <a:pt x="844824" y="1159325"/>
                  </a:lnTo>
                  <a:lnTo>
                    <a:pt x="985628" y="927460"/>
                  </a:lnTo>
                  <a:lnTo>
                    <a:pt x="1126432" y="927460"/>
                  </a:lnTo>
                  <a:lnTo>
                    <a:pt x="1267236" y="1159325"/>
                  </a:lnTo>
                  <a:lnTo>
                    <a:pt x="1408040" y="1391191"/>
                  </a:lnTo>
                  <a:lnTo>
                    <a:pt x="1548844" y="1507123"/>
                  </a:lnTo>
                  <a:lnTo>
                    <a:pt x="1689648" y="1738988"/>
                  </a:lnTo>
                  <a:lnTo>
                    <a:pt x="1830452" y="1275258"/>
                  </a:lnTo>
                  <a:lnTo>
                    <a:pt x="1971256" y="811528"/>
                  </a:lnTo>
                  <a:lnTo>
                    <a:pt x="2112061" y="1507123"/>
                  </a:lnTo>
                  <a:lnTo>
                    <a:pt x="2252865" y="1391191"/>
                  </a:lnTo>
                  <a:lnTo>
                    <a:pt x="2393669" y="1159325"/>
                  </a:lnTo>
                  <a:lnTo>
                    <a:pt x="2534473" y="1159325"/>
                  </a:lnTo>
                  <a:lnTo>
                    <a:pt x="2675277" y="1159325"/>
                  </a:lnTo>
                  <a:lnTo>
                    <a:pt x="2816081" y="1159325"/>
                  </a:lnTo>
                  <a:lnTo>
                    <a:pt x="2956885" y="1159325"/>
                  </a:lnTo>
                  <a:lnTo>
                    <a:pt x="3097689" y="1159325"/>
                  </a:lnTo>
                  <a:lnTo>
                    <a:pt x="3238493" y="1159325"/>
                  </a:lnTo>
                  <a:lnTo>
                    <a:pt x="3379297" y="1159325"/>
                  </a:lnTo>
                  <a:lnTo>
                    <a:pt x="3520101" y="1043393"/>
                  </a:lnTo>
                </a:path>
              </a:pathLst>
            </a:custGeom>
            <a:ln w="27101" cap="flat">
              <a:solidFill>
                <a:srgbClr val="0058AB">
                  <a:alpha val="80000"/>
                </a:srgbClr>
              </a:solidFill>
              <a:prstDash val="solid"/>
              <a:round/>
            </a:ln>
          </p:spPr>
          <p:txBody>
            <a:bodyPr/>
            <a:lstStyle/>
            <a:p/>
          </p:txBody>
        </p:sp>
        <p:sp>
          <p:nvSpPr>
            <p:cNvPr id="80" name="pl80"/>
            <p:cNvSpPr/>
            <p:nvPr/>
          </p:nvSpPr>
          <p:spPr>
            <a:xfrm>
              <a:off x="5308715" y="3420947"/>
              <a:ext cx="3520101" cy="1043393"/>
            </a:xfrm>
            <a:custGeom>
              <a:avLst/>
              <a:pathLst>
                <a:path w="3520101" h="1043393">
                  <a:moveTo>
                    <a:pt x="0" y="0"/>
                  </a:moveTo>
                  <a:lnTo>
                    <a:pt x="140804" y="115932"/>
                  </a:lnTo>
                  <a:lnTo>
                    <a:pt x="281608" y="115932"/>
                  </a:lnTo>
                  <a:lnTo>
                    <a:pt x="422412" y="231865"/>
                  </a:lnTo>
                  <a:lnTo>
                    <a:pt x="563216" y="347797"/>
                  </a:lnTo>
                  <a:lnTo>
                    <a:pt x="704020" y="347797"/>
                  </a:lnTo>
                  <a:lnTo>
                    <a:pt x="844824" y="463730"/>
                  </a:lnTo>
                  <a:lnTo>
                    <a:pt x="985628" y="579662"/>
                  </a:lnTo>
                  <a:lnTo>
                    <a:pt x="1126432" y="695595"/>
                  </a:lnTo>
                  <a:lnTo>
                    <a:pt x="1267236" y="811528"/>
                  </a:lnTo>
                  <a:lnTo>
                    <a:pt x="1408040" y="927460"/>
                  </a:lnTo>
                  <a:lnTo>
                    <a:pt x="1548844" y="927460"/>
                  </a:lnTo>
                  <a:lnTo>
                    <a:pt x="1689648" y="927460"/>
                  </a:lnTo>
                  <a:lnTo>
                    <a:pt x="1830452" y="927460"/>
                  </a:lnTo>
                  <a:lnTo>
                    <a:pt x="1971256" y="927460"/>
                  </a:lnTo>
                  <a:lnTo>
                    <a:pt x="2112061" y="1043393"/>
                  </a:lnTo>
                  <a:lnTo>
                    <a:pt x="2252865" y="927460"/>
                  </a:lnTo>
                  <a:lnTo>
                    <a:pt x="2393669" y="927460"/>
                  </a:lnTo>
                  <a:lnTo>
                    <a:pt x="2534473" y="1043393"/>
                  </a:lnTo>
                  <a:lnTo>
                    <a:pt x="2675277" y="1043393"/>
                  </a:lnTo>
                  <a:lnTo>
                    <a:pt x="2816081" y="1043393"/>
                  </a:lnTo>
                  <a:lnTo>
                    <a:pt x="2956885" y="927460"/>
                  </a:lnTo>
                  <a:lnTo>
                    <a:pt x="3097689" y="811528"/>
                  </a:lnTo>
                  <a:lnTo>
                    <a:pt x="3238493" y="811528"/>
                  </a:lnTo>
                  <a:lnTo>
                    <a:pt x="3379297" y="927460"/>
                  </a:lnTo>
                  <a:lnTo>
                    <a:pt x="3520101" y="927460"/>
                  </a:lnTo>
                </a:path>
              </a:pathLst>
            </a:custGeom>
            <a:ln w="27101" cap="flat">
              <a:solidFill>
                <a:srgbClr val="1CABE2">
                  <a:alpha val="80000"/>
                </a:srgbClr>
              </a:solidFill>
              <a:prstDash val="solid"/>
              <a:round/>
            </a:ln>
          </p:spPr>
          <p:txBody>
            <a:bodyPr/>
            <a:lstStyle/>
            <a:p/>
          </p:txBody>
        </p:sp>
        <p:sp>
          <p:nvSpPr>
            <p:cNvPr id="81" name="pl81"/>
            <p:cNvSpPr/>
            <p:nvPr/>
          </p:nvSpPr>
          <p:spPr>
            <a:xfrm>
              <a:off x="5308715" y="2609419"/>
              <a:ext cx="3520101" cy="1507123"/>
            </a:xfrm>
            <a:custGeom>
              <a:avLst/>
              <a:pathLst>
                <a:path w="3520101" h="1507123">
                  <a:moveTo>
                    <a:pt x="0" y="0"/>
                  </a:moveTo>
                  <a:lnTo>
                    <a:pt x="140804" y="231865"/>
                  </a:lnTo>
                  <a:lnTo>
                    <a:pt x="281608" y="347797"/>
                  </a:lnTo>
                  <a:lnTo>
                    <a:pt x="422412" y="231865"/>
                  </a:lnTo>
                  <a:lnTo>
                    <a:pt x="563216" y="347797"/>
                  </a:lnTo>
                  <a:lnTo>
                    <a:pt x="704020" y="231865"/>
                  </a:lnTo>
                  <a:lnTo>
                    <a:pt x="844824" y="463730"/>
                  </a:lnTo>
                  <a:lnTo>
                    <a:pt x="985628" y="695595"/>
                  </a:lnTo>
                  <a:lnTo>
                    <a:pt x="1126432" y="927460"/>
                  </a:lnTo>
                  <a:lnTo>
                    <a:pt x="1267236" y="1159325"/>
                  </a:lnTo>
                  <a:lnTo>
                    <a:pt x="1408040" y="1275258"/>
                  </a:lnTo>
                  <a:lnTo>
                    <a:pt x="1548844" y="1275258"/>
                  </a:lnTo>
                  <a:lnTo>
                    <a:pt x="1689648" y="1507123"/>
                  </a:lnTo>
                  <a:lnTo>
                    <a:pt x="1830452" y="1507123"/>
                  </a:lnTo>
                  <a:lnTo>
                    <a:pt x="1971256" y="1159325"/>
                  </a:lnTo>
                  <a:lnTo>
                    <a:pt x="2112061" y="1159325"/>
                  </a:lnTo>
                  <a:lnTo>
                    <a:pt x="2252865" y="1043393"/>
                  </a:lnTo>
                  <a:lnTo>
                    <a:pt x="2393669" y="1159325"/>
                  </a:lnTo>
                  <a:lnTo>
                    <a:pt x="2534473" y="1275258"/>
                  </a:lnTo>
                  <a:lnTo>
                    <a:pt x="2675277" y="1391191"/>
                  </a:lnTo>
                  <a:lnTo>
                    <a:pt x="2816081" y="1391191"/>
                  </a:lnTo>
                  <a:lnTo>
                    <a:pt x="2956885" y="1159325"/>
                  </a:lnTo>
                  <a:lnTo>
                    <a:pt x="3097689" y="1159325"/>
                  </a:lnTo>
                  <a:lnTo>
                    <a:pt x="3238493" y="1159325"/>
                  </a:lnTo>
                  <a:lnTo>
                    <a:pt x="3379297" y="1275258"/>
                  </a:lnTo>
                  <a:lnTo>
                    <a:pt x="3520101" y="1391191"/>
                  </a:lnTo>
                </a:path>
              </a:pathLst>
            </a:custGeom>
            <a:ln w="27101" cap="flat">
              <a:solidFill>
                <a:srgbClr val="00833D">
                  <a:alpha val="80000"/>
                </a:srgbClr>
              </a:solidFill>
              <a:prstDash val="solid"/>
              <a:round/>
            </a:ln>
          </p:spPr>
          <p:txBody>
            <a:bodyPr/>
            <a:lstStyle/>
            <a:p/>
          </p:txBody>
        </p:sp>
        <p:sp>
          <p:nvSpPr>
            <p:cNvPr id="82" name="pl82"/>
            <p:cNvSpPr/>
            <p:nvPr/>
          </p:nvSpPr>
          <p:spPr>
            <a:xfrm>
              <a:off x="5308715" y="3420947"/>
              <a:ext cx="3520101" cy="1738988"/>
            </a:xfrm>
            <a:custGeom>
              <a:avLst/>
              <a:pathLst>
                <a:path w="3520101" h="1738988">
                  <a:moveTo>
                    <a:pt x="0" y="0"/>
                  </a:moveTo>
                  <a:lnTo>
                    <a:pt x="140804" y="695595"/>
                  </a:lnTo>
                  <a:lnTo>
                    <a:pt x="281608" y="231865"/>
                  </a:lnTo>
                  <a:lnTo>
                    <a:pt x="422412" y="1043393"/>
                  </a:lnTo>
                  <a:lnTo>
                    <a:pt x="563216" y="1275258"/>
                  </a:lnTo>
                  <a:lnTo>
                    <a:pt x="704020" y="1159325"/>
                  </a:lnTo>
                  <a:lnTo>
                    <a:pt x="844824" y="1159325"/>
                  </a:lnTo>
                  <a:lnTo>
                    <a:pt x="985628" y="927460"/>
                  </a:lnTo>
                  <a:lnTo>
                    <a:pt x="1126432" y="927460"/>
                  </a:lnTo>
                  <a:lnTo>
                    <a:pt x="1267236" y="1159325"/>
                  </a:lnTo>
                  <a:lnTo>
                    <a:pt x="1408040" y="1391191"/>
                  </a:lnTo>
                  <a:lnTo>
                    <a:pt x="1548844" y="1507123"/>
                  </a:lnTo>
                  <a:lnTo>
                    <a:pt x="1689648" y="1738988"/>
                  </a:lnTo>
                  <a:lnTo>
                    <a:pt x="1830452" y="1275258"/>
                  </a:lnTo>
                  <a:lnTo>
                    <a:pt x="1971256" y="811528"/>
                  </a:lnTo>
                  <a:lnTo>
                    <a:pt x="2112061" y="1507123"/>
                  </a:lnTo>
                  <a:lnTo>
                    <a:pt x="2252865" y="1391191"/>
                  </a:lnTo>
                  <a:lnTo>
                    <a:pt x="2393669" y="1159325"/>
                  </a:lnTo>
                  <a:lnTo>
                    <a:pt x="2534473" y="1159325"/>
                  </a:lnTo>
                  <a:lnTo>
                    <a:pt x="2675277" y="1159325"/>
                  </a:lnTo>
                  <a:lnTo>
                    <a:pt x="2816081" y="1159325"/>
                  </a:lnTo>
                  <a:lnTo>
                    <a:pt x="2956885" y="1159325"/>
                  </a:lnTo>
                  <a:lnTo>
                    <a:pt x="3097689" y="1159325"/>
                  </a:lnTo>
                  <a:lnTo>
                    <a:pt x="3238493" y="1159325"/>
                  </a:lnTo>
                  <a:lnTo>
                    <a:pt x="3379297" y="1159325"/>
                  </a:lnTo>
                  <a:lnTo>
                    <a:pt x="3520101" y="1043393"/>
                  </a:lnTo>
                </a:path>
              </a:pathLst>
            </a:custGeom>
            <a:ln w="43362" cap="flat">
              <a:solidFill>
                <a:srgbClr val="000000">
                  <a:alpha val="100000"/>
                </a:srgbClr>
              </a:solidFill>
              <a:prstDash val="solid"/>
              <a:round/>
            </a:ln>
          </p:spPr>
          <p:txBody>
            <a:bodyPr/>
            <a:lstStyle/>
            <a:p/>
          </p:txBody>
        </p:sp>
        <p:sp>
          <p:nvSpPr>
            <p:cNvPr id="83" name="pl83"/>
            <p:cNvSpPr/>
            <p:nvPr/>
          </p:nvSpPr>
          <p:spPr>
            <a:xfrm>
              <a:off x="5308715" y="3420947"/>
              <a:ext cx="3520101" cy="1738988"/>
            </a:xfrm>
            <a:custGeom>
              <a:avLst/>
              <a:pathLst>
                <a:path w="3520101" h="1738988">
                  <a:moveTo>
                    <a:pt x="0" y="0"/>
                  </a:moveTo>
                  <a:lnTo>
                    <a:pt x="140804" y="695595"/>
                  </a:lnTo>
                  <a:lnTo>
                    <a:pt x="281608" y="231865"/>
                  </a:lnTo>
                  <a:lnTo>
                    <a:pt x="422412" y="1043393"/>
                  </a:lnTo>
                  <a:lnTo>
                    <a:pt x="563216" y="1275258"/>
                  </a:lnTo>
                  <a:lnTo>
                    <a:pt x="704020" y="1159325"/>
                  </a:lnTo>
                  <a:lnTo>
                    <a:pt x="844824" y="1159325"/>
                  </a:lnTo>
                  <a:lnTo>
                    <a:pt x="985628" y="927460"/>
                  </a:lnTo>
                  <a:lnTo>
                    <a:pt x="1126432" y="927460"/>
                  </a:lnTo>
                  <a:lnTo>
                    <a:pt x="1267236" y="1159325"/>
                  </a:lnTo>
                  <a:lnTo>
                    <a:pt x="1408040" y="1391191"/>
                  </a:lnTo>
                  <a:lnTo>
                    <a:pt x="1548844" y="1507123"/>
                  </a:lnTo>
                  <a:lnTo>
                    <a:pt x="1689648" y="1738988"/>
                  </a:lnTo>
                  <a:lnTo>
                    <a:pt x="1830452" y="1275258"/>
                  </a:lnTo>
                  <a:lnTo>
                    <a:pt x="1971256" y="811528"/>
                  </a:lnTo>
                  <a:lnTo>
                    <a:pt x="2112061" y="1507123"/>
                  </a:lnTo>
                  <a:lnTo>
                    <a:pt x="2252865" y="1391191"/>
                  </a:lnTo>
                  <a:lnTo>
                    <a:pt x="2393669" y="1159325"/>
                  </a:lnTo>
                  <a:lnTo>
                    <a:pt x="2534473" y="1159325"/>
                  </a:lnTo>
                  <a:lnTo>
                    <a:pt x="2675277" y="1159325"/>
                  </a:lnTo>
                  <a:lnTo>
                    <a:pt x="2816081" y="1159325"/>
                  </a:lnTo>
                  <a:lnTo>
                    <a:pt x="2956885" y="1159325"/>
                  </a:lnTo>
                  <a:lnTo>
                    <a:pt x="3097689" y="1159325"/>
                  </a:lnTo>
                  <a:lnTo>
                    <a:pt x="3238493" y="1159325"/>
                  </a:lnTo>
                  <a:lnTo>
                    <a:pt x="3379297" y="1159325"/>
                  </a:lnTo>
                  <a:lnTo>
                    <a:pt x="3520101" y="1043393"/>
                  </a:lnTo>
                </a:path>
              </a:pathLst>
            </a:custGeom>
            <a:ln w="27101" cap="flat">
              <a:solidFill>
                <a:srgbClr val="0058AB">
                  <a:alpha val="100000"/>
                </a:srgbClr>
              </a:solidFill>
              <a:prstDash val="solid"/>
              <a:round/>
            </a:ln>
          </p:spPr>
          <p:txBody>
            <a:bodyPr/>
            <a:lstStyle/>
            <a:p/>
          </p:txBody>
        </p:sp>
        <p:sp>
          <p:nvSpPr>
            <p:cNvPr id="84" name="pl84"/>
            <p:cNvSpPr/>
            <p:nvPr/>
          </p:nvSpPr>
          <p:spPr>
            <a:xfrm>
              <a:off x="5132709" y="50440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073149"/>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12735"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16755" y="4464341"/>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20776" y="4580273"/>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983992"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8012" y="4232475"/>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116543"/>
              <a:ext cx="0" cy="347797"/>
            </a:xfrm>
            <a:custGeom>
              <a:avLst/>
              <a:pathLst>
                <a:path w="0" h="347797">
                  <a:moveTo>
                    <a:pt x="0" y="347797"/>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300658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303664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4" name="pg94"/>
            <p:cNvSpPr/>
            <p:nvPr/>
          </p:nvSpPr>
          <p:spPr>
            <a:xfrm>
              <a:off x="5954246"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4600" y="41962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6" name="pg96"/>
            <p:cNvSpPr/>
            <p:nvPr/>
          </p:nvSpPr>
          <p:spPr>
            <a:xfrm>
              <a:off x="6658267" y="43977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688620" y="442783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8" name="pg98"/>
            <p:cNvSpPr/>
            <p:nvPr/>
          </p:nvSpPr>
          <p:spPr>
            <a:xfrm>
              <a:off x="7362287" y="45137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392640" y="454376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7925503"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955857" y="41962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8629524" y="416590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9877" y="419626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8770328"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408008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6" name="tx106"/>
            <p:cNvSpPr/>
            <p:nvPr/>
          </p:nvSpPr>
          <p:spPr>
            <a:xfrm>
              <a:off x="8889106" y="43079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9601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9</a:t>
              </a:r>
            </a:p>
          </p:txBody>
        </p:sp>
        <p:sp>
          <p:nvSpPr>
            <p:cNvPr id="108" name="tx108"/>
            <p:cNvSpPr/>
            <p:nvPr/>
          </p:nvSpPr>
          <p:spPr>
            <a:xfrm>
              <a:off x="5006511" y="50013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8420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26827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8970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8970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5979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2225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56802" y="6120905"/>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124" name="tx124"/>
            <p:cNvSpPr/>
            <p:nvPr/>
          </p:nvSpPr>
          <p:spPr>
            <a:xfrm>
              <a:off x="702689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89351" y="6119132"/>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8" name="tx12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5% of children who received DTP1 did not receive MCV1 (right).
The low DTP drop-out rate implies good ability to provide a complete series of vaccines early in life. The medium DTP-MCV drop-out rate implies moderate retention in immunization programmes and ability to provide a full course of vaccines in infancy (up to one year).
In 2025, Eritrea DTP drop-out was lower than the global rate, while DTP-MCV drop-out was lower than the global rate.</a:t>
            </a:r>
          </a:p>
        </p:txBody>
      </p:sp>
      <p:sp>
        <p:nvSpPr>
          <p:cNvPr id="13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low (2%) and DTP1-MCV1 drop-out was moderate (5%) in Eritrea, indicating good ability to deliver the primary series early on, but moderate ability to provide the full course of vaccines in infacy.</a:t>
            </a:r>
          </a:p>
        </p:txBody>
      </p:sp>
      <p:grpSp xmlns:pic="http://schemas.openxmlformats.org/drawingml/2006/picture">
        <p:nvGrpSpPr>
          <p:cNvPr id="132" name=""/>
          <p:cNvGrpSpPr/>
          <p:nvPr/>
        </p:nvGrpSpPr>
        <p:grpSpPr>
          <a:xfrm>
            <a:off x="292608" y="1097280"/>
            <a:ext cx="8595360" cy="28575"/>
            <a:chOff x="292608" y="1097280"/>
            <a:chExt cx="8595360" cy="28575"/>
          </a:xfrm>
        </p:grpSpPr>
        <p:sp>
          <p:nvSpPr>
            <p:cNvPr id="13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84848"/>
            </a:xfrm>
            <a:custGeom>
              <a:avLst/>
              <a:pathLst>
                <a:path w="2135265" h="84848">
                  <a:moveTo>
                    <a:pt x="0" y="84848"/>
                  </a:moveTo>
                  <a:lnTo>
                    <a:pt x="85410" y="67878"/>
                  </a:lnTo>
                  <a:lnTo>
                    <a:pt x="170821" y="42424"/>
                  </a:lnTo>
                  <a:lnTo>
                    <a:pt x="256231" y="16969"/>
                  </a:lnTo>
                  <a:lnTo>
                    <a:pt x="341642" y="0"/>
                  </a:lnTo>
                  <a:lnTo>
                    <a:pt x="427053" y="0"/>
                  </a:lnTo>
                  <a:lnTo>
                    <a:pt x="512463" y="0"/>
                  </a:lnTo>
                  <a:lnTo>
                    <a:pt x="597874" y="0"/>
                  </a:lnTo>
                  <a:lnTo>
                    <a:pt x="683284" y="33939"/>
                  </a:lnTo>
                  <a:lnTo>
                    <a:pt x="768695" y="25454"/>
                  </a:lnTo>
                  <a:lnTo>
                    <a:pt x="854106" y="25454"/>
                  </a:lnTo>
                  <a:lnTo>
                    <a:pt x="939516" y="16969"/>
                  </a:lnTo>
                  <a:lnTo>
                    <a:pt x="1024927" y="16969"/>
                  </a:lnTo>
                  <a:lnTo>
                    <a:pt x="1110337" y="16969"/>
                  </a:lnTo>
                  <a:lnTo>
                    <a:pt x="1195748" y="16969"/>
                  </a:lnTo>
                  <a:lnTo>
                    <a:pt x="1281159" y="16969"/>
                  </a:lnTo>
                  <a:lnTo>
                    <a:pt x="1366569" y="16969"/>
                  </a:lnTo>
                  <a:lnTo>
                    <a:pt x="1451980" y="16969"/>
                  </a:lnTo>
                  <a:lnTo>
                    <a:pt x="1537390" y="16969"/>
                  </a:lnTo>
                  <a:lnTo>
                    <a:pt x="1622801" y="16969"/>
                  </a:lnTo>
                  <a:lnTo>
                    <a:pt x="1708212" y="16969"/>
                  </a:lnTo>
                  <a:lnTo>
                    <a:pt x="1793622" y="16969"/>
                  </a:lnTo>
                  <a:lnTo>
                    <a:pt x="1879033" y="16969"/>
                  </a:lnTo>
                  <a:lnTo>
                    <a:pt x="1964443" y="16969"/>
                  </a:lnTo>
                  <a:lnTo>
                    <a:pt x="2049854" y="16969"/>
                  </a:lnTo>
                  <a:lnTo>
                    <a:pt x="2135265" y="848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4839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1" name="tx51"/>
            <p:cNvSpPr/>
            <p:nvPr/>
          </p:nvSpPr>
          <p:spPr>
            <a:xfrm>
              <a:off x="3223926"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tx52"/>
            <p:cNvSpPr/>
            <p:nvPr/>
          </p:nvSpPr>
          <p:spPr>
            <a:xfrm>
              <a:off x="262464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3" name="tx53"/>
            <p:cNvSpPr/>
            <p:nvPr/>
          </p:nvSpPr>
          <p:spPr>
            <a:xfrm>
              <a:off x="3051698"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93495" y="3275854"/>
              <a:ext cx="597874" cy="576968"/>
            </a:xfrm>
            <a:custGeom>
              <a:avLst/>
              <a:pathLst>
                <a:path w="597874" h="576968">
                  <a:moveTo>
                    <a:pt x="0" y="576968"/>
                  </a:moveTo>
                  <a:lnTo>
                    <a:pt x="85410" y="16969"/>
                  </a:lnTo>
                  <a:lnTo>
                    <a:pt x="170821" y="0"/>
                  </a:lnTo>
                  <a:lnTo>
                    <a:pt x="256231" y="16969"/>
                  </a:lnTo>
                  <a:lnTo>
                    <a:pt x="341642" y="16969"/>
                  </a:lnTo>
                  <a:lnTo>
                    <a:pt x="427053" y="16969"/>
                  </a:lnTo>
                  <a:lnTo>
                    <a:pt x="512463" y="16969"/>
                  </a:lnTo>
                  <a:lnTo>
                    <a:pt x="597874" y="8484"/>
                  </a:lnTo>
                </a:path>
              </a:pathLst>
            </a:custGeom>
            <a:ln w="27101" cap="flat">
              <a:solidFill>
                <a:srgbClr val="1CABE2">
                  <a:alpha val="100000"/>
                </a:srgbClr>
              </a:solidFill>
              <a:prstDash val="solid"/>
              <a:round/>
            </a:ln>
          </p:spPr>
          <p:txBody>
            <a:bodyPr/>
            <a:lstStyle/>
            <a:p/>
          </p:txBody>
        </p:sp>
        <p:sp>
          <p:nvSpPr>
            <p:cNvPr id="74" name="pt74"/>
            <p:cNvSpPr/>
            <p:nvPr/>
          </p:nvSpPr>
          <p:spPr>
            <a:xfrm>
              <a:off x="2575444" y="383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6608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74626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83167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9170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00249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8790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173319"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tx82"/>
            <p:cNvSpPr/>
            <p:nvPr/>
          </p:nvSpPr>
          <p:spPr>
            <a:xfrm>
              <a:off x="2441565" y="37605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83" name="tx83"/>
            <p:cNvSpPr/>
            <p:nvPr/>
          </p:nvSpPr>
          <p:spPr>
            <a:xfrm>
              <a:off x="3223926"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4" name="tx84"/>
            <p:cNvSpPr/>
            <p:nvPr/>
          </p:nvSpPr>
          <p:spPr>
            <a:xfrm>
              <a:off x="262464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5" name="tx85"/>
            <p:cNvSpPr/>
            <p:nvPr/>
          </p:nvSpPr>
          <p:spPr>
            <a:xfrm>
              <a:off x="3051698"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6" name="pl86"/>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251853" y="4586970"/>
              <a:ext cx="939516" cy="610908"/>
            </a:xfrm>
            <a:custGeom>
              <a:avLst/>
              <a:pathLst>
                <a:path w="939516" h="610908">
                  <a:moveTo>
                    <a:pt x="0" y="610908"/>
                  </a:moveTo>
                  <a:lnTo>
                    <a:pt x="85410" y="8484"/>
                  </a:lnTo>
                  <a:lnTo>
                    <a:pt x="170821" y="8484"/>
                  </a:lnTo>
                  <a:lnTo>
                    <a:pt x="256231" y="8484"/>
                  </a:lnTo>
                  <a:lnTo>
                    <a:pt x="341642" y="8484"/>
                  </a:lnTo>
                  <a:lnTo>
                    <a:pt x="427053" y="8484"/>
                  </a:lnTo>
                  <a:lnTo>
                    <a:pt x="512463" y="8484"/>
                  </a:lnTo>
                  <a:lnTo>
                    <a:pt x="597874" y="8484"/>
                  </a:lnTo>
                  <a:lnTo>
                    <a:pt x="683284" y="8484"/>
                  </a:lnTo>
                  <a:lnTo>
                    <a:pt x="768695" y="8484"/>
                  </a:lnTo>
                  <a:lnTo>
                    <a:pt x="854106" y="8484"/>
                  </a:lnTo>
                  <a:lnTo>
                    <a:pt x="939516" y="0"/>
                  </a:lnTo>
                </a:path>
              </a:pathLst>
            </a:custGeom>
            <a:ln w="27101" cap="flat">
              <a:solidFill>
                <a:srgbClr val="1CABE2">
                  <a:alpha val="100000"/>
                </a:srgbClr>
              </a:solidFill>
              <a:prstDash val="solid"/>
              <a:round/>
            </a:ln>
          </p:spPr>
          <p:txBody>
            <a:bodyPr/>
            <a:lstStyle/>
            <a:p/>
          </p:txBody>
        </p:sp>
        <p:sp>
          <p:nvSpPr>
            <p:cNvPr id="106" name="pt106"/>
            <p:cNvSpPr/>
            <p:nvPr/>
          </p:nvSpPr>
          <p:spPr>
            <a:xfrm>
              <a:off x="2233802" y="51798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2319213" y="457740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8" name="pt108"/>
            <p:cNvSpPr/>
            <p:nvPr/>
          </p:nvSpPr>
          <p:spPr>
            <a:xfrm>
              <a:off x="2404623"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2490034"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575444"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660855"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74626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83167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917087"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3002498"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3087908"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3173319"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tx118"/>
            <p:cNvSpPr/>
            <p:nvPr/>
          </p:nvSpPr>
          <p:spPr>
            <a:xfrm>
              <a:off x="2099923" y="51056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119" name="tx119"/>
            <p:cNvSpPr/>
            <p:nvPr/>
          </p:nvSpPr>
          <p:spPr>
            <a:xfrm>
              <a:off x="3223926" y="44947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0" name="tx120"/>
            <p:cNvSpPr/>
            <p:nvPr/>
          </p:nvSpPr>
          <p:spPr>
            <a:xfrm>
              <a:off x="2624645" y="44543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1" name="tx121"/>
            <p:cNvSpPr/>
            <p:nvPr/>
          </p:nvSpPr>
          <p:spPr>
            <a:xfrm>
              <a:off x="3051698" y="44543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2" name="pl12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0292" y="1947768"/>
              <a:ext cx="2135265" cy="93333"/>
            </a:xfrm>
            <a:custGeom>
              <a:avLst/>
              <a:pathLst>
                <a:path w="2135265" h="93333">
                  <a:moveTo>
                    <a:pt x="0" y="93333"/>
                  </a:moveTo>
                  <a:lnTo>
                    <a:pt x="85410" y="67878"/>
                  </a:lnTo>
                  <a:lnTo>
                    <a:pt x="170821" y="42424"/>
                  </a:lnTo>
                  <a:lnTo>
                    <a:pt x="256231" y="16969"/>
                  </a:lnTo>
                  <a:lnTo>
                    <a:pt x="341642" y="0"/>
                  </a:lnTo>
                  <a:lnTo>
                    <a:pt x="427053" y="0"/>
                  </a:lnTo>
                  <a:lnTo>
                    <a:pt x="512463" y="8484"/>
                  </a:lnTo>
                  <a:lnTo>
                    <a:pt x="597874" y="8484"/>
                  </a:lnTo>
                  <a:lnTo>
                    <a:pt x="683284" y="16969"/>
                  </a:lnTo>
                  <a:lnTo>
                    <a:pt x="768695" y="16969"/>
                  </a:lnTo>
                  <a:lnTo>
                    <a:pt x="854106" y="16969"/>
                  </a:lnTo>
                  <a:lnTo>
                    <a:pt x="939516" y="16969"/>
                  </a:lnTo>
                  <a:lnTo>
                    <a:pt x="1024927" y="16969"/>
                  </a:lnTo>
                  <a:lnTo>
                    <a:pt x="1110337" y="16969"/>
                  </a:lnTo>
                  <a:lnTo>
                    <a:pt x="1195748" y="16969"/>
                  </a:lnTo>
                  <a:lnTo>
                    <a:pt x="1281159" y="8484"/>
                  </a:lnTo>
                  <a:lnTo>
                    <a:pt x="1366569" y="16969"/>
                  </a:lnTo>
                  <a:lnTo>
                    <a:pt x="1451980" y="16969"/>
                  </a:lnTo>
                  <a:lnTo>
                    <a:pt x="1537390" y="16969"/>
                  </a:lnTo>
                  <a:lnTo>
                    <a:pt x="1622801" y="16969"/>
                  </a:lnTo>
                  <a:lnTo>
                    <a:pt x="1708212" y="16969"/>
                  </a:lnTo>
                  <a:lnTo>
                    <a:pt x="1793622" y="16969"/>
                  </a:lnTo>
                  <a:lnTo>
                    <a:pt x="1879033" y="16969"/>
                  </a:lnTo>
                  <a:lnTo>
                    <a:pt x="1964443" y="16969"/>
                  </a:lnTo>
                  <a:lnTo>
                    <a:pt x="2049854" y="16969"/>
                  </a:lnTo>
                  <a:lnTo>
                    <a:pt x="2135265" y="8484"/>
                  </a:lnTo>
                </a:path>
              </a:pathLst>
            </a:custGeom>
            <a:ln w="27101" cap="flat">
              <a:solidFill>
                <a:srgbClr val="1CABE2">
                  <a:alpha val="100000"/>
                </a:srgbClr>
              </a:solidFill>
              <a:prstDash val="solid"/>
              <a:round/>
            </a:ln>
          </p:spPr>
          <p:txBody>
            <a:bodyPr/>
            <a:lstStyle/>
            <a:p/>
          </p:txBody>
        </p:sp>
        <p:sp>
          <p:nvSpPr>
            <p:cNvPr id="142" name="pt142"/>
            <p:cNvSpPr/>
            <p:nvPr/>
          </p:nvSpPr>
          <p:spPr>
            <a:xfrm>
              <a:off x="383224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391765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00306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08847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686347"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77175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85716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02798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11340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519881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5284221"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540453"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62586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71127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7966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88209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96750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tx168"/>
            <p:cNvSpPr/>
            <p:nvPr/>
          </p:nvSpPr>
          <p:spPr>
            <a:xfrm>
              <a:off x="3698362"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69" name="tx169"/>
            <p:cNvSpPr/>
            <p:nvPr/>
          </p:nvSpPr>
          <p:spPr>
            <a:xfrm>
              <a:off x="6018113"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584588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2" name="pl17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3850292" y="3267369"/>
              <a:ext cx="2135265" cy="186666"/>
            </a:xfrm>
            <a:custGeom>
              <a:avLst/>
              <a:pathLst>
                <a:path w="2135265" h="186666">
                  <a:moveTo>
                    <a:pt x="0" y="186666"/>
                  </a:moveTo>
                  <a:lnTo>
                    <a:pt x="85410" y="118787"/>
                  </a:lnTo>
                  <a:lnTo>
                    <a:pt x="170821" y="127272"/>
                  </a:lnTo>
                  <a:lnTo>
                    <a:pt x="256231" y="50909"/>
                  </a:lnTo>
                  <a:lnTo>
                    <a:pt x="341642" y="16969"/>
                  </a:lnTo>
                  <a:lnTo>
                    <a:pt x="427053" y="25454"/>
                  </a:lnTo>
                  <a:lnTo>
                    <a:pt x="512463" y="33939"/>
                  </a:lnTo>
                  <a:lnTo>
                    <a:pt x="597874" y="50909"/>
                  </a:lnTo>
                  <a:lnTo>
                    <a:pt x="683284" y="59393"/>
                  </a:lnTo>
                  <a:lnTo>
                    <a:pt x="768695" y="42424"/>
                  </a:lnTo>
                  <a:lnTo>
                    <a:pt x="854106" y="25454"/>
                  </a:lnTo>
                  <a:lnTo>
                    <a:pt x="939516" y="16969"/>
                  </a:lnTo>
                  <a:lnTo>
                    <a:pt x="1024927" y="0"/>
                  </a:lnTo>
                  <a:lnTo>
                    <a:pt x="1110337" y="33939"/>
                  </a:lnTo>
                  <a:lnTo>
                    <a:pt x="1195748" y="67878"/>
                  </a:lnTo>
                  <a:lnTo>
                    <a:pt x="1281159" y="8484"/>
                  </a:lnTo>
                  <a:lnTo>
                    <a:pt x="1366569" y="25454"/>
                  </a:lnTo>
                  <a:lnTo>
                    <a:pt x="1451980" y="42424"/>
                  </a:lnTo>
                  <a:lnTo>
                    <a:pt x="1537390" y="42424"/>
                  </a:lnTo>
                  <a:lnTo>
                    <a:pt x="1622801" y="42424"/>
                  </a:lnTo>
                  <a:lnTo>
                    <a:pt x="1708212" y="42424"/>
                  </a:lnTo>
                  <a:lnTo>
                    <a:pt x="1793622" y="42424"/>
                  </a:lnTo>
                  <a:lnTo>
                    <a:pt x="1879033" y="42424"/>
                  </a:lnTo>
                  <a:lnTo>
                    <a:pt x="1964443" y="42424"/>
                  </a:lnTo>
                  <a:lnTo>
                    <a:pt x="2049854" y="42424"/>
                  </a:lnTo>
                  <a:lnTo>
                    <a:pt x="2135265" y="42424"/>
                  </a:lnTo>
                </a:path>
              </a:pathLst>
            </a:custGeom>
            <a:ln w="27101" cap="flat">
              <a:solidFill>
                <a:srgbClr val="1CABE2">
                  <a:alpha val="100000"/>
                </a:srgbClr>
              </a:solidFill>
              <a:prstDash val="solid"/>
              <a:round/>
            </a:ln>
          </p:spPr>
          <p:txBody>
            <a:bodyPr/>
            <a:lstStyle/>
            <a:p/>
          </p:txBody>
        </p:sp>
        <p:sp>
          <p:nvSpPr>
            <p:cNvPr id="192" name="pt192"/>
            <p:cNvSpPr/>
            <p:nvPr/>
          </p:nvSpPr>
          <p:spPr>
            <a:xfrm>
              <a:off x="3832241"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391765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00306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08847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1738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25929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34470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43011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51552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60093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68634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771758" y="326628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4" name="pt204"/>
            <p:cNvSpPr/>
            <p:nvPr/>
          </p:nvSpPr>
          <p:spPr>
            <a:xfrm>
              <a:off x="485716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94257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027989"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113400"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19881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28422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36963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45504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54045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62586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71127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79668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88209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96750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tx218"/>
            <p:cNvSpPr/>
            <p:nvPr/>
          </p:nvSpPr>
          <p:spPr>
            <a:xfrm>
              <a:off x="3698362" y="33617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219" name="tx219"/>
            <p:cNvSpPr/>
            <p:nvPr/>
          </p:nvSpPr>
          <p:spPr>
            <a:xfrm>
              <a:off x="6018113"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0" name="tx220"/>
            <p:cNvSpPr/>
            <p:nvPr/>
          </p:nvSpPr>
          <p:spPr>
            <a:xfrm>
              <a:off x="5418832"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1" name="tx221"/>
            <p:cNvSpPr/>
            <p:nvPr/>
          </p:nvSpPr>
          <p:spPr>
            <a:xfrm>
              <a:off x="5845885"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2" name="pl22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5" name="pl22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6" name="pl22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7" name="pl22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1" name="pl23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2" name="pl23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3" name="pl23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6644479" y="1956252"/>
              <a:ext cx="2135265" cy="144242"/>
            </a:xfrm>
            <a:custGeom>
              <a:avLst/>
              <a:pathLst>
                <a:path w="2135265" h="144242">
                  <a:moveTo>
                    <a:pt x="0" y="144242"/>
                  </a:moveTo>
                  <a:lnTo>
                    <a:pt x="85410" y="101818"/>
                  </a:lnTo>
                  <a:lnTo>
                    <a:pt x="170821" y="67878"/>
                  </a:lnTo>
                  <a:lnTo>
                    <a:pt x="256231" y="42424"/>
                  </a:lnTo>
                  <a:lnTo>
                    <a:pt x="341642" y="0"/>
                  </a:lnTo>
                  <a:lnTo>
                    <a:pt x="427053" y="16969"/>
                  </a:lnTo>
                  <a:lnTo>
                    <a:pt x="512463" y="33939"/>
                  </a:lnTo>
                  <a:lnTo>
                    <a:pt x="597874" y="25454"/>
                  </a:lnTo>
                  <a:lnTo>
                    <a:pt x="683284" y="25454"/>
                  </a:lnTo>
                  <a:lnTo>
                    <a:pt x="768695" y="25454"/>
                  </a:lnTo>
                  <a:lnTo>
                    <a:pt x="854106" y="25454"/>
                  </a:lnTo>
                  <a:lnTo>
                    <a:pt x="939516" y="33939"/>
                  </a:lnTo>
                  <a:lnTo>
                    <a:pt x="1024927" y="33939"/>
                  </a:lnTo>
                  <a:lnTo>
                    <a:pt x="1110337" y="33939"/>
                  </a:lnTo>
                  <a:lnTo>
                    <a:pt x="1195748" y="33939"/>
                  </a:lnTo>
                  <a:lnTo>
                    <a:pt x="1281159" y="25454"/>
                  </a:lnTo>
                  <a:lnTo>
                    <a:pt x="1366569" y="25454"/>
                  </a:lnTo>
                  <a:lnTo>
                    <a:pt x="1451980" y="25454"/>
                  </a:lnTo>
                  <a:lnTo>
                    <a:pt x="1537390" y="25454"/>
                  </a:lnTo>
                  <a:lnTo>
                    <a:pt x="1622801" y="25454"/>
                  </a:lnTo>
                  <a:lnTo>
                    <a:pt x="1708212" y="25454"/>
                  </a:lnTo>
                  <a:lnTo>
                    <a:pt x="1793622" y="25454"/>
                  </a:lnTo>
                  <a:lnTo>
                    <a:pt x="1879033" y="25454"/>
                  </a:lnTo>
                  <a:lnTo>
                    <a:pt x="1964443" y="25454"/>
                  </a:lnTo>
                  <a:lnTo>
                    <a:pt x="2049854" y="25454"/>
                  </a:lnTo>
                  <a:lnTo>
                    <a:pt x="2135265" y="16969"/>
                  </a:lnTo>
                </a:path>
              </a:pathLst>
            </a:custGeom>
            <a:ln w="27101" cap="flat">
              <a:solidFill>
                <a:srgbClr val="1CABE2">
                  <a:alpha val="100000"/>
                </a:srgbClr>
              </a:solidFill>
              <a:prstDash val="solid"/>
              <a:round/>
            </a:ln>
          </p:spPr>
          <p:txBody>
            <a:bodyPr/>
            <a:lstStyle/>
            <a:p/>
          </p:txBody>
        </p:sp>
        <p:sp>
          <p:nvSpPr>
            <p:cNvPr id="242" name="pt242"/>
            <p:cNvSpPr/>
            <p:nvPr/>
          </p:nvSpPr>
          <p:spPr>
            <a:xfrm>
              <a:off x="6626428"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671183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679724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688266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0534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713889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722430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730971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739512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4805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56594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65135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73676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822177"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9075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99299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807840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816381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824923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833464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842005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50546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59087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6762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876169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tx268"/>
            <p:cNvSpPr/>
            <p:nvPr/>
          </p:nvSpPr>
          <p:spPr>
            <a:xfrm>
              <a:off x="6492549" y="2008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69" name="tx269"/>
            <p:cNvSpPr/>
            <p:nvPr/>
          </p:nvSpPr>
          <p:spPr>
            <a:xfrm>
              <a:off x="8812300" y="18809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0" name="tx270"/>
            <p:cNvSpPr/>
            <p:nvPr/>
          </p:nvSpPr>
          <p:spPr>
            <a:xfrm>
              <a:off x="8213020"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1" name="tx271"/>
            <p:cNvSpPr/>
            <p:nvPr/>
          </p:nvSpPr>
          <p:spPr>
            <a:xfrm>
              <a:off x="8640073"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2" name="pl27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3" name="pl27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4" name="pl27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9" name="pl27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0" name="pl28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925638" y="3343732"/>
              <a:ext cx="854106" cy="33939"/>
            </a:xfrm>
            <a:custGeom>
              <a:avLst/>
              <a:pathLst>
                <a:path w="854106" h="33939">
                  <a:moveTo>
                    <a:pt x="0" y="8484"/>
                  </a:moveTo>
                  <a:lnTo>
                    <a:pt x="85410" y="8484"/>
                  </a:lnTo>
                  <a:lnTo>
                    <a:pt x="170821" y="8484"/>
                  </a:lnTo>
                  <a:lnTo>
                    <a:pt x="256231" y="33939"/>
                  </a:lnTo>
                  <a:lnTo>
                    <a:pt x="341642" y="33939"/>
                  </a:lnTo>
                  <a:lnTo>
                    <a:pt x="427053" y="33939"/>
                  </a:lnTo>
                  <a:lnTo>
                    <a:pt x="512463" y="33939"/>
                  </a:lnTo>
                  <a:lnTo>
                    <a:pt x="597874" y="33939"/>
                  </a:lnTo>
                  <a:lnTo>
                    <a:pt x="683284" y="33939"/>
                  </a:lnTo>
                  <a:lnTo>
                    <a:pt x="768695" y="33939"/>
                  </a:lnTo>
                  <a:lnTo>
                    <a:pt x="854106" y="0"/>
                  </a:lnTo>
                </a:path>
              </a:pathLst>
            </a:custGeom>
            <a:ln w="27101" cap="flat">
              <a:solidFill>
                <a:srgbClr val="1CABE2">
                  <a:alpha val="100000"/>
                </a:srgbClr>
              </a:solidFill>
              <a:prstDash val="solid"/>
              <a:round/>
            </a:ln>
          </p:spPr>
          <p:txBody>
            <a:bodyPr/>
            <a:lstStyle/>
            <a:p/>
          </p:txBody>
        </p:sp>
        <p:sp>
          <p:nvSpPr>
            <p:cNvPr id="292" name="pt292"/>
            <p:cNvSpPr/>
            <p:nvPr/>
          </p:nvSpPr>
          <p:spPr>
            <a:xfrm>
              <a:off x="7907587"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99299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807840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816381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8249230"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8334640"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42005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50546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59087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67628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761693"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tx303"/>
            <p:cNvSpPr/>
            <p:nvPr/>
          </p:nvSpPr>
          <p:spPr>
            <a:xfrm>
              <a:off x="7773708"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04" name="tx304"/>
            <p:cNvSpPr/>
            <p:nvPr/>
          </p:nvSpPr>
          <p:spPr>
            <a:xfrm>
              <a:off x="8812300"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305" name="tx305"/>
            <p:cNvSpPr/>
            <p:nvPr/>
          </p:nvSpPr>
          <p:spPr>
            <a:xfrm>
              <a:off x="8213020"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06" name="tx306"/>
            <p:cNvSpPr/>
            <p:nvPr/>
          </p:nvSpPr>
          <p:spPr>
            <a:xfrm>
              <a:off x="8640073"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07" name="tx307"/>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08" name="tx308"/>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09" name="tx309"/>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0" name="tx310"/>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1" name="tx311"/>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2" name="tx312"/>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3" name="tx313"/>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4" name="tx314"/>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5" name="tx315"/>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6" name="tx316"/>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7" name="tx317"/>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8" name="tx318"/>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9" name="tx319"/>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0" name="tx320"/>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1" name="tx321"/>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2" name="tx322"/>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3" name="tx323"/>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4" name="tx324"/>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5" name="tx325"/>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6" name="tx326"/>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7" name="tx327"/>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8" name="tx328"/>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9" name="tx329"/>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0" name="tx330"/>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1" name="tx331"/>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2" name="tx332"/>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3" name="tx333"/>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4" name="tx334"/>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5" name="tx335"/>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6" name="tx336"/>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7" name="tx337"/>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38" name="tx338"/>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39" name="tx339"/>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0" name="tx340"/>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1" name="tx341"/>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2" name="tx342"/>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3" name="tx343"/>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4" name="tx344"/>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5" name="tx345"/>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6" name="tx346"/>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7" name="tx347"/>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8" name="tx348"/>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9" name="tx349"/>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0" name="tx350"/>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1" name="tx351"/>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2" name="tx352"/>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3" name="tx353"/>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4" name="pt354"/>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6" name="tx356"/>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7" name="tx357"/>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58" name="tx358"/>
            <p:cNvSpPr/>
            <p:nvPr/>
          </p:nvSpPr>
          <p:spPr>
            <a:xfrm>
              <a:off x="2429804" y="1330710"/>
              <a:ext cx="49762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Eritrea, 2000-2025</a:t>
              </a:r>
            </a:p>
          </p:txBody>
        </p:sp>
        <p:sp>
          <p:nvSpPr>
            <p:cNvPr id="359" name="tx359"/>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0" name="tx360"/>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(89%), followed by MCV1 (93%).
Compared to 2019, coverage of 6 vaccines increased (BCG, DTP1, DTP3, IPV1, MCV2 and ROTAC) and one vaccine remained constant (MCV1).
Compared to 2024, coverage of 6 vaccines increased (BCG, DTP1, DTP3, IPV1, MCV2 and ROTAC) and one vaccine remained constant (MCV1).</a:t>
            </a:r>
          </a:p>
        </p:txBody>
      </p:sp>
      <p:sp>
        <p:nvSpPr>
          <p:cNvPr id="36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Eritrea had its lowest coverage in MCV2 (89%), while most other routine vaccines clustered around 93-98%; 6 antigens increased since 2019, and 6 antigens increased since 2024.</a:t>
            </a:r>
          </a:p>
        </p:txBody>
      </p:sp>
      <p:grpSp xmlns:pic="http://schemas.openxmlformats.org/drawingml/2006/picture">
        <p:nvGrpSpPr>
          <p:cNvPr id="363" name=""/>
          <p:cNvGrpSpPr/>
          <p:nvPr/>
        </p:nvGrpSpPr>
        <p:grpSpPr>
          <a:xfrm>
            <a:off x="292608" y="1097280"/>
            <a:ext cx="8595360" cy="28575"/>
            <a:chOff x="292608" y="1097280"/>
            <a:chExt cx="8595360" cy="28575"/>
          </a:xfrm>
        </p:grpSpPr>
        <p:sp>
          <p:nvSpPr>
            <p:cNvPr id="36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806643"/>
            </a:xfrm>
            <a:custGeom>
              <a:avLst/>
              <a:pathLst>
                <a:path w="6518190" h="806643">
                  <a:moveTo>
                    <a:pt x="0" y="806643"/>
                  </a:moveTo>
                  <a:lnTo>
                    <a:pt x="260727" y="569395"/>
                  </a:lnTo>
                  <a:lnTo>
                    <a:pt x="521455" y="379596"/>
                  </a:lnTo>
                  <a:lnTo>
                    <a:pt x="782182" y="237248"/>
                  </a:lnTo>
                  <a:lnTo>
                    <a:pt x="1042910" y="0"/>
                  </a:lnTo>
                  <a:lnTo>
                    <a:pt x="1303638" y="94899"/>
                  </a:lnTo>
                  <a:lnTo>
                    <a:pt x="1564365" y="189798"/>
                  </a:lnTo>
                  <a:lnTo>
                    <a:pt x="1825093" y="142348"/>
                  </a:lnTo>
                  <a:lnTo>
                    <a:pt x="2085820" y="142348"/>
                  </a:lnTo>
                  <a:lnTo>
                    <a:pt x="2346548" y="142348"/>
                  </a:lnTo>
                  <a:lnTo>
                    <a:pt x="2607276" y="142348"/>
                  </a:lnTo>
                  <a:lnTo>
                    <a:pt x="2868003" y="189798"/>
                  </a:lnTo>
                  <a:lnTo>
                    <a:pt x="3128731" y="189798"/>
                  </a:lnTo>
                  <a:lnTo>
                    <a:pt x="3389458" y="189798"/>
                  </a:lnTo>
                  <a:lnTo>
                    <a:pt x="3650186" y="189798"/>
                  </a:lnTo>
                  <a:lnTo>
                    <a:pt x="3910914" y="142348"/>
                  </a:lnTo>
                  <a:lnTo>
                    <a:pt x="4171641" y="142348"/>
                  </a:lnTo>
                  <a:lnTo>
                    <a:pt x="4432369" y="142348"/>
                  </a:lnTo>
                  <a:lnTo>
                    <a:pt x="4693096" y="142348"/>
                  </a:lnTo>
                  <a:lnTo>
                    <a:pt x="4953824" y="142348"/>
                  </a:lnTo>
                  <a:lnTo>
                    <a:pt x="5214552" y="142348"/>
                  </a:lnTo>
                  <a:lnTo>
                    <a:pt x="5475279" y="142348"/>
                  </a:lnTo>
                  <a:lnTo>
                    <a:pt x="5736007" y="142348"/>
                  </a:lnTo>
                  <a:lnTo>
                    <a:pt x="5996734" y="142348"/>
                  </a:lnTo>
                  <a:lnTo>
                    <a:pt x="6257462" y="142348"/>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656710" y="1073148"/>
              <a:ext cx="5996734" cy="569395"/>
            </a:xfrm>
            <a:custGeom>
              <a:avLst/>
              <a:pathLst>
                <a:path w="5996734" h="569395">
                  <a:moveTo>
                    <a:pt x="0" y="474496"/>
                  </a:moveTo>
                  <a:lnTo>
                    <a:pt x="260727" y="237248"/>
                  </a:lnTo>
                  <a:lnTo>
                    <a:pt x="521455" y="569395"/>
                  </a:lnTo>
                  <a:lnTo>
                    <a:pt x="782182" y="0"/>
                  </a:lnTo>
                  <a:lnTo>
                    <a:pt x="1042910" y="94899"/>
                  </a:lnTo>
                  <a:lnTo>
                    <a:pt x="1303638" y="47449"/>
                  </a:lnTo>
                  <a:lnTo>
                    <a:pt x="1564365" y="47449"/>
                  </a:lnTo>
                  <a:lnTo>
                    <a:pt x="1825093" y="47449"/>
                  </a:lnTo>
                  <a:lnTo>
                    <a:pt x="2085820" y="47449"/>
                  </a:lnTo>
                  <a:lnTo>
                    <a:pt x="2346548" y="94899"/>
                  </a:lnTo>
                  <a:lnTo>
                    <a:pt x="2607276" y="94899"/>
                  </a:lnTo>
                  <a:lnTo>
                    <a:pt x="2868003" y="94899"/>
                  </a:lnTo>
                  <a:lnTo>
                    <a:pt x="3128731" y="94899"/>
                  </a:lnTo>
                  <a:lnTo>
                    <a:pt x="3389458" y="47449"/>
                  </a:lnTo>
                  <a:lnTo>
                    <a:pt x="3650186" y="47449"/>
                  </a:lnTo>
                  <a:lnTo>
                    <a:pt x="3910914" y="47449"/>
                  </a:lnTo>
                  <a:lnTo>
                    <a:pt x="4171641" y="47449"/>
                  </a:lnTo>
                  <a:lnTo>
                    <a:pt x="4432369" y="47449"/>
                  </a:lnTo>
                  <a:lnTo>
                    <a:pt x="4693096" y="47449"/>
                  </a:lnTo>
                  <a:lnTo>
                    <a:pt x="4953824" y="47449"/>
                  </a:lnTo>
                  <a:lnTo>
                    <a:pt x="5214552" y="47449"/>
                  </a:lnTo>
                  <a:lnTo>
                    <a:pt x="5475279" y="47449"/>
                  </a:lnTo>
                  <a:lnTo>
                    <a:pt x="5736007" y="47449"/>
                  </a:lnTo>
                  <a:lnTo>
                    <a:pt x="5996734" y="0"/>
                  </a:lnTo>
                </a:path>
              </a:pathLst>
            </a:custGeom>
            <a:ln w="27101" cap="flat">
              <a:solidFill>
                <a:srgbClr val="80BD41">
                  <a:alpha val="100000"/>
                </a:srgbClr>
              </a:solidFill>
              <a:prstDash val="solid"/>
              <a:round/>
            </a:ln>
          </p:spPr>
          <p:txBody>
            <a:bodyPr/>
            <a:lstStyle/>
            <a:p/>
          </p:txBody>
        </p:sp>
        <p:sp>
          <p:nvSpPr>
            <p:cNvPr id="40" name="pl40"/>
            <p:cNvSpPr/>
            <p:nvPr/>
          </p:nvSpPr>
          <p:spPr>
            <a:xfrm>
              <a:off x="3221076" y="1073148"/>
              <a:ext cx="4432369" cy="94899"/>
            </a:xfrm>
            <a:custGeom>
              <a:avLst/>
              <a:pathLst>
                <a:path w="4432369" h="94899">
                  <a:moveTo>
                    <a:pt x="0" y="47449"/>
                  </a:moveTo>
                  <a:lnTo>
                    <a:pt x="260727" y="47449"/>
                  </a:lnTo>
                  <a:lnTo>
                    <a:pt x="521455" y="47449"/>
                  </a:lnTo>
                  <a:lnTo>
                    <a:pt x="782182" y="94899"/>
                  </a:lnTo>
                  <a:lnTo>
                    <a:pt x="1042910" y="94899"/>
                  </a:lnTo>
                  <a:lnTo>
                    <a:pt x="1303638" y="94899"/>
                  </a:lnTo>
                  <a:lnTo>
                    <a:pt x="1564365" y="94899"/>
                  </a:lnTo>
                  <a:lnTo>
                    <a:pt x="1825093" y="47449"/>
                  </a:lnTo>
                  <a:lnTo>
                    <a:pt x="2085820" y="4744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0"/>
                  </a:lnTo>
                </a:path>
              </a:pathLst>
            </a:custGeom>
            <a:ln w="27101" cap="flat">
              <a:solidFill>
                <a:srgbClr val="EE00EE">
                  <a:alpha val="100000"/>
                </a:srgbClr>
              </a:solidFill>
              <a:prstDash val="solid"/>
              <a:round/>
            </a:ln>
          </p:spPr>
          <p:txBody>
            <a:bodyPr/>
            <a:lstStyle/>
            <a:p/>
          </p:txBody>
        </p:sp>
        <p:sp>
          <p:nvSpPr>
            <p:cNvPr id="41" name="pl41"/>
            <p:cNvSpPr/>
            <p:nvPr/>
          </p:nvSpPr>
          <p:spPr>
            <a:xfrm>
              <a:off x="7131990" y="1642543"/>
              <a:ext cx="521455" cy="2087782"/>
            </a:xfrm>
            <a:custGeom>
              <a:avLst/>
              <a:pathLst>
                <a:path w="521455" h="2087782">
                  <a:moveTo>
                    <a:pt x="0" y="0"/>
                  </a:moveTo>
                  <a:lnTo>
                    <a:pt x="260727" y="1660736"/>
                  </a:lnTo>
                  <a:lnTo>
                    <a:pt x="521455" y="2087782"/>
                  </a:lnTo>
                </a:path>
              </a:pathLst>
            </a:custGeom>
            <a:ln w="27101" cap="flat">
              <a:solidFill>
                <a:srgbClr val="6A3D9A">
                  <a:alpha val="100000"/>
                </a:srgbClr>
              </a:solidFill>
              <a:prstDash val="solid"/>
              <a:round/>
            </a:ln>
          </p:spPr>
          <p:txBody>
            <a:bodyPr/>
            <a:lstStyle/>
            <a:p/>
          </p:txBody>
        </p:sp>
        <p:sp>
          <p:nvSpPr>
            <p:cNvPr id="42" name="pl42"/>
            <p:cNvSpPr/>
            <p:nvPr/>
          </p:nvSpPr>
          <p:spPr>
            <a:xfrm>
              <a:off x="5828352" y="1025698"/>
              <a:ext cx="1825093" cy="3226573"/>
            </a:xfrm>
            <a:custGeom>
              <a:avLst/>
              <a:pathLst>
                <a:path w="1825093" h="3226573">
                  <a:moveTo>
                    <a:pt x="0" y="3226573"/>
                  </a:moveTo>
                  <a:lnTo>
                    <a:pt x="260727" y="94899"/>
                  </a:lnTo>
                  <a:lnTo>
                    <a:pt x="521455" y="0"/>
                  </a:lnTo>
                  <a:lnTo>
                    <a:pt x="782182" y="94899"/>
                  </a:lnTo>
                  <a:lnTo>
                    <a:pt x="1042910" y="94899"/>
                  </a:lnTo>
                  <a:lnTo>
                    <a:pt x="1303638" y="94899"/>
                  </a:lnTo>
                  <a:lnTo>
                    <a:pt x="1564365" y="94899"/>
                  </a:lnTo>
                  <a:lnTo>
                    <a:pt x="1825093"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215496"/>
              <a:ext cx="1042910" cy="2087782"/>
            </a:xfrm>
            <a:custGeom>
              <a:avLst/>
              <a:pathLst>
                <a:path w="1042910" h="2087782">
                  <a:moveTo>
                    <a:pt x="0" y="2087782"/>
                  </a:moveTo>
                  <a:lnTo>
                    <a:pt x="260727" y="0"/>
                  </a:lnTo>
                  <a:lnTo>
                    <a:pt x="521455" y="0"/>
                  </a:lnTo>
                  <a:lnTo>
                    <a:pt x="782182" y="0"/>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1043891"/>
            </a:xfrm>
            <a:custGeom>
              <a:avLst/>
              <a:pathLst>
                <a:path w="6518190" h="1043891">
                  <a:moveTo>
                    <a:pt x="0" y="1043891"/>
                  </a:moveTo>
                  <a:lnTo>
                    <a:pt x="260727" y="664294"/>
                  </a:lnTo>
                  <a:lnTo>
                    <a:pt x="521455" y="711744"/>
                  </a:lnTo>
                  <a:lnTo>
                    <a:pt x="782182" y="284697"/>
                  </a:lnTo>
                  <a:lnTo>
                    <a:pt x="1042910" y="94899"/>
                  </a:lnTo>
                  <a:lnTo>
                    <a:pt x="1303638" y="142348"/>
                  </a:lnTo>
                  <a:lnTo>
                    <a:pt x="1564365" y="189798"/>
                  </a:lnTo>
                  <a:lnTo>
                    <a:pt x="1825093" y="284697"/>
                  </a:lnTo>
                  <a:lnTo>
                    <a:pt x="2085820" y="332147"/>
                  </a:lnTo>
                  <a:lnTo>
                    <a:pt x="2346548" y="237248"/>
                  </a:lnTo>
                  <a:lnTo>
                    <a:pt x="2607276" y="142348"/>
                  </a:lnTo>
                  <a:lnTo>
                    <a:pt x="2868003" y="94899"/>
                  </a:lnTo>
                  <a:lnTo>
                    <a:pt x="3128731" y="0"/>
                  </a:lnTo>
                  <a:lnTo>
                    <a:pt x="3389458" y="189798"/>
                  </a:lnTo>
                  <a:lnTo>
                    <a:pt x="3650186" y="379596"/>
                  </a:lnTo>
                  <a:lnTo>
                    <a:pt x="3910914" y="47449"/>
                  </a:lnTo>
                  <a:lnTo>
                    <a:pt x="4171641" y="142348"/>
                  </a:lnTo>
                  <a:lnTo>
                    <a:pt x="4432369" y="237248"/>
                  </a:lnTo>
                  <a:lnTo>
                    <a:pt x="4693096" y="237248"/>
                  </a:lnTo>
                  <a:lnTo>
                    <a:pt x="4953824" y="237248"/>
                  </a:lnTo>
                  <a:lnTo>
                    <a:pt x="5214552" y="237248"/>
                  </a:lnTo>
                  <a:lnTo>
                    <a:pt x="5475279" y="237248"/>
                  </a:lnTo>
                  <a:lnTo>
                    <a:pt x="5736007" y="237248"/>
                  </a:lnTo>
                  <a:lnTo>
                    <a:pt x="5996734" y="237248"/>
                  </a:lnTo>
                  <a:lnTo>
                    <a:pt x="6257462" y="237248"/>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5046169" y="1405295"/>
              <a:ext cx="2607276" cy="189798"/>
            </a:xfrm>
            <a:custGeom>
              <a:avLst/>
              <a:pathLst>
                <a:path w="2607276" h="189798">
                  <a:moveTo>
                    <a:pt x="0" y="47449"/>
                  </a:moveTo>
                  <a:lnTo>
                    <a:pt x="260727" y="47449"/>
                  </a:lnTo>
                  <a:lnTo>
                    <a:pt x="521455" y="47449"/>
                  </a:lnTo>
                  <a:lnTo>
                    <a:pt x="782182" y="189798"/>
                  </a:lnTo>
                  <a:lnTo>
                    <a:pt x="1042910" y="189798"/>
                  </a:lnTo>
                  <a:lnTo>
                    <a:pt x="1303638" y="189798"/>
                  </a:lnTo>
                  <a:lnTo>
                    <a:pt x="1564365" y="189798"/>
                  </a:lnTo>
                  <a:lnTo>
                    <a:pt x="1825093" y="189798"/>
                  </a:lnTo>
                  <a:lnTo>
                    <a:pt x="2085820" y="189798"/>
                  </a:lnTo>
                  <a:lnTo>
                    <a:pt x="2346548" y="189798"/>
                  </a:lnTo>
                  <a:lnTo>
                    <a:pt x="2607276" y="0"/>
                  </a:lnTo>
                </a:path>
              </a:pathLst>
            </a:custGeom>
            <a:ln w="27101" cap="flat">
              <a:solidFill>
                <a:srgbClr val="008B00">
                  <a:alpha val="100000"/>
                </a:srgbClr>
              </a:solidFill>
              <a:prstDash val="solid"/>
              <a:round/>
            </a:ln>
          </p:spPr>
          <p:txBody>
            <a:bodyPr/>
            <a:lstStyle/>
            <a:p/>
          </p:txBody>
        </p:sp>
        <p:sp>
          <p:nvSpPr>
            <p:cNvPr id="46" name="pl46"/>
            <p:cNvSpPr/>
            <p:nvPr/>
          </p:nvSpPr>
          <p:spPr>
            <a:xfrm>
              <a:off x="5306897" y="1073148"/>
              <a:ext cx="2346548" cy="47449"/>
            </a:xfrm>
            <a:custGeom>
              <a:avLst/>
              <a:pathLst>
                <a:path w="2346548" h="47449">
                  <a:moveTo>
                    <a:pt x="0" y="47449"/>
                  </a:moveTo>
                  <a:lnTo>
                    <a:pt x="260727" y="47449"/>
                  </a:lnTo>
                  <a:lnTo>
                    <a:pt x="521455" y="47449"/>
                  </a:lnTo>
                  <a:lnTo>
                    <a:pt x="782182" y="47449"/>
                  </a:lnTo>
                  <a:lnTo>
                    <a:pt x="1042910" y="47449"/>
                  </a:lnTo>
                  <a:lnTo>
                    <a:pt x="1303638" y="47449"/>
                  </a:lnTo>
                  <a:lnTo>
                    <a:pt x="1564365" y="47449"/>
                  </a:lnTo>
                  <a:lnTo>
                    <a:pt x="1825093" y="47449"/>
                  </a:lnTo>
                  <a:lnTo>
                    <a:pt x="2085820" y="47449"/>
                  </a:lnTo>
                  <a:lnTo>
                    <a:pt x="2346548" y="0"/>
                  </a:lnTo>
                </a:path>
              </a:pathLst>
            </a:custGeom>
            <a:ln w="27101" cap="flat">
              <a:solidFill>
                <a:srgbClr val="9A32CD">
                  <a:alpha val="100000"/>
                </a:srgbClr>
              </a:solidFill>
              <a:prstDash val="solid"/>
              <a:round/>
            </a:ln>
          </p:spPr>
          <p:txBody>
            <a:bodyPr/>
            <a:lstStyle/>
            <a:p/>
          </p:txBody>
        </p:sp>
        <p:sp>
          <p:nvSpPr>
            <p:cNvPr id="47" name="pl47"/>
            <p:cNvSpPr/>
            <p:nvPr/>
          </p:nvSpPr>
          <p:spPr>
            <a:xfrm>
              <a:off x="4785441" y="1025698"/>
              <a:ext cx="2868003" cy="3416372"/>
            </a:xfrm>
            <a:custGeom>
              <a:avLst/>
              <a:pathLst>
                <a:path w="2868003" h="3416372">
                  <a:moveTo>
                    <a:pt x="0" y="3416372"/>
                  </a:moveTo>
                  <a:lnTo>
                    <a:pt x="260727" y="47449"/>
                  </a:lnTo>
                  <a:lnTo>
                    <a:pt x="521455" y="47449"/>
                  </a:lnTo>
                  <a:lnTo>
                    <a:pt x="782182" y="47449"/>
                  </a:lnTo>
                  <a:lnTo>
                    <a:pt x="1042910" y="47449"/>
                  </a:lnTo>
                  <a:lnTo>
                    <a:pt x="1303638" y="47449"/>
                  </a:lnTo>
                  <a:lnTo>
                    <a:pt x="1564365" y="47449"/>
                  </a:lnTo>
                  <a:lnTo>
                    <a:pt x="1825093" y="47449"/>
                  </a:lnTo>
                  <a:lnTo>
                    <a:pt x="2085820" y="47449"/>
                  </a:lnTo>
                  <a:lnTo>
                    <a:pt x="2346548" y="47449"/>
                  </a:lnTo>
                  <a:lnTo>
                    <a:pt x="2607276" y="47449"/>
                  </a:lnTo>
                  <a:lnTo>
                    <a:pt x="2868003" y="0"/>
                  </a:lnTo>
                </a:path>
              </a:pathLst>
            </a:custGeom>
            <a:ln w="27101" cap="flat">
              <a:solidFill>
                <a:srgbClr val="836FFF">
                  <a:alpha val="100000"/>
                </a:srgbClr>
              </a:solidFill>
              <a:prstDash val="solid"/>
              <a:round/>
            </a:ln>
          </p:spPr>
          <p:txBody>
            <a:bodyPr/>
            <a:lstStyle/>
            <a:p/>
          </p:txBody>
        </p:sp>
        <p:sp>
          <p:nvSpPr>
            <p:cNvPr id="48" name="pl48"/>
            <p:cNvSpPr/>
            <p:nvPr/>
          </p:nvSpPr>
          <p:spPr>
            <a:xfrm>
              <a:off x="5828352" y="1215496"/>
              <a:ext cx="1825093" cy="0"/>
            </a:xfrm>
            <a:custGeom>
              <a:avLst/>
              <a:pathLst>
                <a:path w="1825093" h="0">
                  <a:moveTo>
                    <a:pt x="0" y="0"/>
                  </a:moveTo>
                  <a:lnTo>
                    <a:pt x="260727" y="0"/>
                  </a:lnTo>
                  <a:lnTo>
                    <a:pt x="521455" y="0"/>
                  </a:lnTo>
                  <a:lnTo>
                    <a:pt x="782182" y="0"/>
                  </a:lnTo>
                  <a:lnTo>
                    <a:pt x="1042910" y="0"/>
                  </a:lnTo>
                  <a:lnTo>
                    <a:pt x="1303638" y="0"/>
                  </a:lnTo>
                  <a:lnTo>
                    <a:pt x="1564365" y="0"/>
                  </a:lnTo>
                  <a:lnTo>
                    <a:pt x="1825093" y="0"/>
                  </a:lnTo>
                </a:path>
              </a:pathLst>
            </a:custGeom>
            <a:ln w="27101" cap="flat">
              <a:solidFill>
                <a:srgbClr val="FB9A99">
                  <a:alpha val="100000"/>
                </a:srgbClr>
              </a:solidFill>
              <a:prstDash val="solid"/>
              <a:round/>
            </a:ln>
          </p:spPr>
          <p:txBody>
            <a:bodyPr/>
            <a:lstStyle/>
            <a:p/>
          </p:txBody>
        </p:sp>
        <p:sp>
          <p:nvSpPr>
            <p:cNvPr id="49" name="pl49"/>
            <p:cNvSpPr/>
            <p:nvPr/>
          </p:nvSpPr>
          <p:spPr>
            <a:xfrm>
              <a:off x="7669310" y="782361"/>
              <a:ext cx="683463" cy="237816"/>
            </a:xfrm>
            <a:custGeom>
              <a:avLst/>
              <a:pathLst>
                <a:path w="683463" h="237816">
                  <a:moveTo>
                    <a:pt x="683463" y="0"/>
                  </a:moveTo>
                  <a:lnTo>
                    <a:pt x="0" y="237816"/>
                  </a:lnTo>
                </a:path>
              </a:pathLst>
            </a:custGeom>
          </p:spPr>
          <p:txBody>
            <a:bodyPr/>
            <a:lstStyle/>
            <a:p/>
          </p:txBody>
        </p:sp>
        <p:sp>
          <p:nvSpPr>
            <p:cNvPr id="50" name="pl50"/>
            <p:cNvSpPr/>
            <p:nvPr/>
          </p:nvSpPr>
          <p:spPr>
            <a:xfrm>
              <a:off x="7671522" y="1034699"/>
              <a:ext cx="711423" cy="37495"/>
            </a:xfrm>
            <a:custGeom>
              <a:avLst/>
              <a:pathLst>
                <a:path w="711423" h="37495">
                  <a:moveTo>
                    <a:pt x="711423" y="0"/>
                  </a:moveTo>
                  <a:lnTo>
                    <a:pt x="0" y="37495"/>
                  </a:lnTo>
                </a:path>
              </a:pathLst>
            </a:custGeom>
          </p:spPr>
          <p:txBody>
            <a:bodyPr/>
            <a:lstStyle/>
            <a:p/>
          </p:txBody>
        </p:sp>
        <p:sp>
          <p:nvSpPr>
            <p:cNvPr id="51" name="pl51"/>
            <p:cNvSpPr/>
            <p:nvPr/>
          </p:nvSpPr>
          <p:spPr>
            <a:xfrm>
              <a:off x="7669567" y="1078367"/>
              <a:ext cx="659017" cy="213345"/>
            </a:xfrm>
            <a:custGeom>
              <a:avLst/>
              <a:pathLst>
                <a:path w="659017" h="213345">
                  <a:moveTo>
                    <a:pt x="659017" y="213345"/>
                  </a:moveTo>
                  <a:lnTo>
                    <a:pt x="0" y="0"/>
                  </a:lnTo>
                </a:path>
              </a:pathLst>
            </a:custGeom>
          </p:spPr>
          <p:txBody>
            <a:bodyPr/>
            <a:lstStyle/>
            <a:p/>
          </p:txBody>
        </p:sp>
        <p:sp>
          <p:nvSpPr>
            <p:cNvPr id="52" name="pl52"/>
            <p:cNvSpPr/>
            <p:nvPr/>
          </p:nvSpPr>
          <p:spPr>
            <a:xfrm>
              <a:off x="7666428" y="1081099"/>
              <a:ext cx="770667" cy="471985"/>
            </a:xfrm>
            <a:custGeom>
              <a:avLst/>
              <a:pathLst>
                <a:path w="770667" h="471985">
                  <a:moveTo>
                    <a:pt x="770667" y="471985"/>
                  </a:moveTo>
                  <a:lnTo>
                    <a:pt x="0" y="0"/>
                  </a:lnTo>
                </a:path>
              </a:pathLst>
            </a:custGeom>
          </p:spPr>
          <p:txBody>
            <a:bodyPr/>
            <a:lstStyle/>
            <a:p/>
          </p:txBody>
        </p:sp>
        <p:sp>
          <p:nvSpPr>
            <p:cNvPr id="53" name="pl53"/>
            <p:cNvSpPr/>
            <p:nvPr/>
          </p:nvSpPr>
          <p:spPr>
            <a:xfrm>
              <a:off x="7661347" y="1083395"/>
              <a:ext cx="763679" cy="990385"/>
            </a:xfrm>
            <a:custGeom>
              <a:avLst/>
              <a:pathLst>
                <a:path w="763679" h="990385">
                  <a:moveTo>
                    <a:pt x="763679" y="990385"/>
                  </a:moveTo>
                  <a:lnTo>
                    <a:pt x="0" y="0"/>
                  </a:lnTo>
                </a:path>
              </a:pathLst>
            </a:custGeom>
          </p:spPr>
          <p:txBody>
            <a:bodyPr/>
            <a:lstStyle/>
            <a:p/>
          </p:txBody>
        </p:sp>
        <p:sp>
          <p:nvSpPr>
            <p:cNvPr id="54" name="pl54"/>
            <p:cNvSpPr/>
            <p:nvPr/>
          </p:nvSpPr>
          <p:spPr>
            <a:xfrm>
              <a:off x="7662976" y="1082834"/>
              <a:ext cx="719969" cy="731702"/>
            </a:xfrm>
            <a:custGeom>
              <a:avLst/>
              <a:pathLst>
                <a:path w="719969" h="731702">
                  <a:moveTo>
                    <a:pt x="719969" y="731702"/>
                  </a:moveTo>
                  <a:lnTo>
                    <a:pt x="0" y="0"/>
                  </a:lnTo>
                </a:path>
              </a:pathLst>
            </a:custGeom>
          </p:spPr>
          <p:txBody>
            <a:bodyPr/>
            <a:lstStyle/>
            <a:p/>
          </p:txBody>
        </p:sp>
        <p:sp>
          <p:nvSpPr>
            <p:cNvPr id="55" name="pl55"/>
            <p:cNvSpPr/>
            <p:nvPr/>
          </p:nvSpPr>
          <p:spPr>
            <a:xfrm>
              <a:off x="7660504" y="1225983"/>
              <a:ext cx="746525" cy="1109006"/>
            </a:xfrm>
            <a:custGeom>
              <a:avLst/>
              <a:pathLst>
                <a:path w="746525" h="1109006">
                  <a:moveTo>
                    <a:pt x="746525" y="1109006"/>
                  </a:moveTo>
                  <a:lnTo>
                    <a:pt x="0" y="0"/>
                  </a:lnTo>
                </a:path>
              </a:pathLst>
            </a:custGeom>
          </p:spPr>
          <p:txBody>
            <a:bodyPr/>
            <a:lstStyle/>
            <a:p/>
          </p:txBody>
        </p:sp>
        <p:sp>
          <p:nvSpPr>
            <p:cNvPr id="56" name="pl56"/>
            <p:cNvSpPr/>
            <p:nvPr/>
          </p:nvSpPr>
          <p:spPr>
            <a:xfrm>
              <a:off x="7660366" y="1226019"/>
              <a:ext cx="1019655" cy="1550212"/>
            </a:xfrm>
            <a:custGeom>
              <a:avLst/>
              <a:pathLst>
                <a:path w="1019655" h="1550212">
                  <a:moveTo>
                    <a:pt x="1019655" y="1550212"/>
                  </a:moveTo>
                  <a:lnTo>
                    <a:pt x="0" y="0"/>
                  </a:lnTo>
                </a:path>
              </a:pathLst>
            </a:custGeom>
          </p:spPr>
          <p:txBody>
            <a:bodyPr/>
            <a:lstStyle/>
            <a:p/>
          </p:txBody>
        </p:sp>
        <p:sp>
          <p:nvSpPr>
            <p:cNvPr id="57" name="pl57"/>
            <p:cNvSpPr/>
            <p:nvPr/>
          </p:nvSpPr>
          <p:spPr>
            <a:xfrm>
              <a:off x="7658499" y="1226430"/>
              <a:ext cx="633932" cy="1371427"/>
            </a:xfrm>
            <a:custGeom>
              <a:avLst/>
              <a:pathLst>
                <a:path w="633932" h="1371427">
                  <a:moveTo>
                    <a:pt x="633932" y="1371427"/>
                  </a:moveTo>
                  <a:lnTo>
                    <a:pt x="0" y="0"/>
                  </a:lnTo>
                </a:path>
              </a:pathLst>
            </a:custGeom>
          </p:spPr>
          <p:txBody>
            <a:bodyPr/>
            <a:lstStyle/>
            <a:p/>
          </p:txBody>
        </p:sp>
        <p:sp>
          <p:nvSpPr>
            <p:cNvPr id="58" name="pl58"/>
            <p:cNvSpPr/>
            <p:nvPr/>
          </p:nvSpPr>
          <p:spPr>
            <a:xfrm>
              <a:off x="7660107" y="1415883"/>
              <a:ext cx="1020963" cy="1622629"/>
            </a:xfrm>
            <a:custGeom>
              <a:avLst/>
              <a:pathLst>
                <a:path w="1020963" h="1622629">
                  <a:moveTo>
                    <a:pt x="1020963" y="1622629"/>
                  </a:moveTo>
                  <a:lnTo>
                    <a:pt x="0" y="0"/>
                  </a:lnTo>
                </a:path>
              </a:pathLst>
            </a:custGeom>
          </p:spPr>
          <p:txBody>
            <a:bodyPr/>
            <a:lstStyle/>
            <a:p/>
          </p:txBody>
        </p:sp>
        <p:sp>
          <p:nvSpPr>
            <p:cNvPr id="59" name="pl59"/>
            <p:cNvSpPr/>
            <p:nvPr/>
          </p:nvSpPr>
          <p:spPr>
            <a:xfrm>
              <a:off x="7671585" y="3730326"/>
              <a:ext cx="711359" cy="0"/>
            </a:xfrm>
            <a:custGeom>
              <a:avLst/>
              <a:pathLst>
                <a:path w="711359" h="0">
                  <a:moveTo>
                    <a:pt x="711359" y="0"/>
                  </a:moveTo>
                  <a:lnTo>
                    <a:pt x="0" y="0"/>
                  </a:lnTo>
                </a:path>
              </a:pathLst>
            </a:custGeom>
          </p:spPr>
          <p:txBody>
            <a:bodyPr/>
            <a:lstStyle/>
            <a:p/>
          </p:txBody>
        </p:sp>
        <p:sp>
          <p:nvSpPr>
            <p:cNvPr id="60" name="pg60"/>
            <p:cNvSpPr/>
            <p:nvPr/>
          </p:nvSpPr>
          <p:spPr>
            <a:xfrm>
              <a:off x="8284194" y="69182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1" name="tx61"/>
            <p:cNvSpPr/>
            <p:nvPr/>
          </p:nvSpPr>
          <p:spPr>
            <a:xfrm>
              <a:off x="8307054" y="73335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97%</a:t>
              </a:r>
            </a:p>
          </p:txBody>
        </p:sp>
        <p:sp>
          <p:nvSpPr>
            <p:cNvPr id="62" name="pg62"/>
            <p:cNvSpPr/>
            <p:nvPr/>
          </p:nvSpPr>
          <p:spPr>
            <a:xfrm>
              <a:off x="8314365" y="95004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158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4" name="pg64"/>
            <p:cNvSpPr/>
            <p:nvPr/>
          </p:nvSpPr>
          <p:spPr>
            <a:xfrm>
              <a:off x="8260004" y="121305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23591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6" name="pg66"/>
            <p:cNvSpPr/>
            <p:nvPr/>
          </p:nvSpPr>
          <p:spPr>
            <a:xfrm>
              <a:off x="8368515" y="147548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51701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96%</a:t>
              </a:r>
            </a:p>
          </p:txBody>
        </p:sp>
        <p:sp>
          <p:nvSpPr>
            <p:cNvPr id="68" name="pg68"/>
            <p:cNvSpPr/>
            <p:nvPr/>
          </p:nvSpPr>
          <p:spPr>
            <a:xfrm>
              <a:off x="8356446" y="199497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9" name="tx69"/>
            <p:cNvSpPr/>
            <p:nvPr/>
          </p:nvSpPr>
          <p:spPr>
            <a:xfrm>
              <a:off x="8379306" y="203651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70" name="pg70"/>
            <p:cNvSpPr/>
            <p:nvPr/>
          </p:nvSpPr>
          <p:spPr>
            <a:xfrm>
              <a:off x="8314365" y="17368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17783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72" name="pg72"/>
            <p:cNvSpPr/>
            <p:nvPr/>
          </p:nvSpPr>
          <p:spPr>
            <a:xfrm>
              <a:off x="8338449" y="2255835"/>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3" name="tx73"/>
            <p:cNvSpPr/>
            <p:nvPr/>
          </p:nvSpPr>
          <p:spPr>
            <a:xfrm>
              <a:off x="8361309" y="2297373"/>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93%</a:t>
              </a:r>
            </a:p>
          </p:txBody>
        </p:sp>
        <p:sp>
          <p:nvSpPr>
            <p:cNvPr id="74" name="pg74"/>
            <p:cNvSpPr/>
            <p:nvPr/>
          </p:nvSpPr>
          <p:spPr>
            <a:xfrm>
              <a:off x="8290281" y="277623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81777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93%</a:t>
              </a:r>
            </a:p>
          </p:txBody>
        </p:sp>
        <p:sp>
          <p:nvSpPr>
            <p:cNvPr id="76" name="pg76"/>
            <p:cNvSpPr/>
            <p:nvPr/>
          </p:nvSpPr>
          <p:spPr>
            <a:xfrm>
              <a:off x="8223851" y="251807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55961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78" name="pg78"/>
            <p:cNvSpPr/>
            <p:nvPr/>
          </p:nvSpPr>
          <p:spPr>
            <a:xfrm>
              <a:off x="8290281" y="303851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8005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89%</a:t>
              </a:r>
            </a:p>
          </p:txBody>
        </p:sp>
        <p:sp>
          <p:nvSpPr>
            <p:cNvPr id="80" name="pg80"/>
            <p:cNvSpPr/>
            <p:nvPr/>
          </p:nvSpPr>
          <p:spPr>
            <a:xfrm>
              <a:off x="8314365" y="364580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68734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40%</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96878" y="401416"/>
              <a:ext cx="28378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Eritrea,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(40%), followed by MCV2 (89%).
Coverage of 6 vaccines increased (DTP3, HEPB3, HIB3, IPV1, MCV2 and ROTAC) and 2 vaccines were the same (MCV1 and RUBELLA) compared to respective coverage in 2019.
Coverage of 6 vaccines increased (DTP3, HEPB3, HIB3, IPV1, MCV2 and ROTAC), 1 vaccine decreased (HPVC), and 3 vaccines were the same (IPVC, MCV1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496679" y="887626"/>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266641"/>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1645655"/>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2024670"/>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2403685"/>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2782699"/>
              <a:ext cx="144432" cy="0"/>
            </a:xfrm>
            <a:custGeom>
              <a:avLst/>
              <a:pathLst>
                <a:path w="144432" h="0">
                  <a:moveTo>
                    <a:pt x="0" y="0"/>
                  </a:moveTo>
                  <a:lnTo>
                    <a:pt x="0" y="0"/>
                  </a:ln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3161714"/>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7630082" y="3540728"/>
              <a:ext cx="288865" cy="0"/>
            </a:xfrm>
            <a:custGeom>
              <a:avLst/>
              <a:pathLst>
                <a:path w="288865" h="0">
                  <a:moveTo>
                    <a:pt x="0" y="0"/>
                  </a:moveTo>
                  <a:lnTo>
                    <a:pt x="0" y="0"/>
                  </a:lnTo>
                  <a:lnTo>
                    <a:pt x="0" y="0"/>
                  </a:lnTo>
                  <a:lnTo>
                    <a:pt x="0" y="0"/>
                  </a:lnTo>
                  <a:lnTo>
                    <a:pt x="0" y="0"/>
                  </a:lnTo>
                  <a:lnTo>
                    <a:pt x="0"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3441531" y="3919743"/>
              <a:ext cx="4549633" cy="0"/>
            </a:xfrm>
            <a:custGeom>
              <a:avLst/>
              <a:pathLst>
                <a:path w="4549633" h="0">
                  <a:moveTo>
                    <a:pt x="0" y="0"/>
                  </a:moveTo>
                  <a:lnTo>
                    <a:pt x="1949842" y="0"/>
                  </a:lnTo>
                  <a:lnTo>
                    <a:pt x="4188551" y="0"/>
                  </a:lnTo>
                  <a:lnTo>
                    <a:pt x="4188551" y="0"/>
                  </a:lnTo>
                  <a:lnTo>
                    <a:pt x="4477417" y="0"/>
                  </a:lnTo>
                  <a:lnTo>
                    <a:pt x="4549633" y="0"/>
                  </a:lnTo>
                  <a:lnTo>
                    <a:pt x="4549633"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4298757"/>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31" name="pl31"/>
            <p:cNvSpPr/>
            <p:nvPr/>
          </p:nvSpPr>
          <p:spPr>
            <a:xfrm>
              <a:off x="8207814" y="4677772"/>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2" name="pl32"/>
            <p:cNvSpPr/>
            <p:nvPr/>
          </p:nvSpPr>
          <p:spPr>
            <a:xfrm>
              <a:off x="8424463" y="5056787"/>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33" name="pt33"/>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1444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43703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38687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2558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2558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1444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20331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433912"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433912"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8947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289479"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36169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28947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289479"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89479"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36169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8947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89479"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36169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145046"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145046"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145046"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56731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56731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856180"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337876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928397"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85618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28947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289479"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36169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145046"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145046"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145046"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836169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8361695"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843391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544863" y="3808534"/>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8" name="tx158"/>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9" name="tx159"/>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60" name="tx160"/>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31216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Eritrea, 2019-2025</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(97%) and 2024 (97%). DTP1 coverage increased in 2025 (98%) compared to 2024, and was higher than in 2019. In 2019-2025, DTP1 coverage was at it's lowest level in 2019, 2020, 2021, 2022, 2023, and 2024 (97%).
In 2024, 0 vaccines had lower coverage than in 2019.
In 2025, 0 vaccines had lower coverage than in 2019.
In 2025, 1 vaccine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2653850"/>
              <a:ext cx="4536660" cy="1421684"/>
            </a:xfrm>
            <a:custGeom>
              <a:avLst/>
              <a:pathLst>
                <a:path w="4536660" h="1421684">
                  <a:moveTo>
                    <a:pt x="0" y="0"/>
                  </a:moveTo>
                  <a:lnTo>
                    <a:pt x="1512220" y="1421684"/>
                  </a:lnTo>
                  <a:lnTo>
                    <a:pt x="3024440" y="492121"/>
                  </a:lnTo>
                  <a:lnTo>
                    <a:pt x="4536660" y="1011583"/>
                  </a:lnTo>
                </a:path>
              </a:pathLst>
            </a:custGeom>
            <a:ln w="29811" cap="flat">
              <a:solidFill>
                <a:srgbClr val="FF0000">
                  <a:alpha val="100000"/>
                </a:srgbClr>
              </a:solidFill>
              <a:prstDash val="solid"/>
              <a:round/>
            </a:ln>
          </p:spPr>
          <p:txBody>
            <a:bodyPr/>
            <a:lstStyle/>
            <a:p/>
          </p:txBody>
        </p:sp>
        <p:sp>
          <p:nvSpPr>
            <p:cNvPr id="22" name="pl22"/>
            <p:cNvSpPr/>
            <p:nvPr/>
          </p:nvSpPr>
          <p:spPr>
            <a:xfrm>
              <a:off x="4159695" y="2708531"/>
              <a:ext cx="3024440" cy="1202963"/>
            </a:xfrm>
            <a:custGeom>
              <a:avLst/>
              <a:pathLst>
                <a:path w="3024440" h="1202963">
                  <a:moveTo>
                    <a:pt x="0" y="0"/>
                  </a:moveTo>
                  <a:lnTo>
                    <a:pt x="1512220" y="956903"/>
                  </a:lnTo>
                  <a:lnTo>
                    <a:pt x="3024440" y="1202963"/>
                  </a:lnTo>
                </a:path>
              </a:pathLst>
            </a:custGeom>
            <a:ln w="29811" cap="flat">
              <a:solidFill>
                <a:srgbClr val="0058AB">
                  <a:alpha val="100000"/>
                </a:srgbClr>
              </a:solidFill>
              <a:prstDash val="solid"/>
              <a:round/>
            </a:ln>
          </p:spPr>
          <p:txBody>
            <a:bodyPr/>
            <a:lstStyle/>
            <a:p/>
          </p:txBody>
        </p:sp>
        <p:sp>
          <p:nvSpPr>
            <p:cNvPr id="23" name="pt23"/>
            <p:cNvSpPr/>
            <p:nvPr/>
          </p:nvSpPr>
          <p:spPr>
            <a:xfrm>
              <a:off x="2622649"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134869"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5647089"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7159309"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tx30"/>
            <p:cNvSpPr/>
            <p:nvPr/>
          </p:nvSpPr>
          <p:spPr>
            <a:xfrm>
              <a:off x="4159695"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31" name="tx31"/>
            <p:cNvSpPr/>
            <p:nvPr/>
          </p:nvSpPr>
          <p:spPr>
            <a:xfrm>
              <a:off x="5671915"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32" name="tx32"/>
            <p:cNvSpPr/>
            <p:nvPr/>
          </p:nvSpPr>
          <p:spPr>
            <a:xfrm>
              <a:off x="7184135"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33" name="tx33"/>
            <p:cNvSpPr/>
            <p:nvPr/>
          </p:nvSpPr>
          <p:spPr>
            <a:xfrm>
              <a:off x="2647475"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34" name="tx34"/>
            <p:cNvSpPr/>
            <p:nvPr/>
          </p:nvSpPr>
          <p:spPr>
            <a:xfrm>
              <a:off x="4159695"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35" name="tx35"/>
            <p:cNvSpPr/>
            <p:nvPr/>
          </p:nvSpPr>
          <p:spPr>
            <a:xfrm>
              <a:off x="5671915"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36" name="tx36"/>
            <p:cNvSpPr/>
            <p:nvPr/>
          </p:nvSpPr>
          <p:spPr>
            <a:xfrm>
              <a:off x="7184135"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37" name="pl37"/>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8" name="rc38"/>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39" name="tx39"/>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0" name="tx40"/>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1" name="tx41"/>
            <p:cNvSpPr/>
            <p:nvPr/>
          </p:nvSpPr>
          <p:spPr>
            <a:xfrm rot="-5400000">
              <a:off x="403166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2" name="tx42"/>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3" name="tx43"/>
            <p:cNvSpPr/>
            <p:nvPr/>
          </p:nvSpPr>
          <p:spPr>
            <a:xfrm rot="-5400000">
              <a:off x="705613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44" name="tx44"/>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5" name="tx45"/>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 name="tx46"/>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 name="tx47"/>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 name="tx48"/>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 name="tx49"/>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 name="tx50"/>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2" name="pl52"/>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3" name="tx53"/>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4" name="tx54"/>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5" name="tx55"/>
            <p:cNvSpPr/>
            <p:nvPr/>
          </p:nvSpPr>
          <p:spPr>
            <a:xfrm>
              <a:off x="757200" y="1330710"/>
              <a:ext cx="5301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Eritrea, 2022-2025</a:t>
              </a:r>
            </a:p>
          </p:txBody>
        </p:sp>
        <p:sp>
          <p:nvSpPr>
            <p:cNvPr id="56" name="tx56"/>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7" name="tx57"/>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Eritrea was 2022.
In 2025, first dose (HPV1) programme coverage among girls was 49%. In 2025, last dose (HPVc) programme coverage among girls was 40%.</a:t>
            </a:r>
          </a:p>
        </p:txBody>
      </p:sp>
      <p:sp>
        <p:nvSpPr>
          <p:cNvPr id="5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40%.</a:t>
            </a:r>
          </a:p>
        </p:txBody>
      </p:sp>
      <p:grpSp xmlns:pic="http://schemas.openxmlformats.org/drawingml/2006/picture">
        <p:nvGrpSpPr>
          <p:cNvPr id="60" name=""/>
          <p:cNvGrpSpPr/>
          <p:nvPr/>
        </p:nvGrpSpPr>
        <p:grpSpPr>
          <a:xfrm>
            <a:off x="292608" y="1005840"/>
            <a:ext cx="8595360" cy="28575"/>
            <a:chOff x="292608" y="1005840"/>
            <a:chExt cx="8595360" cy="28575"/>
          </a:xfrm>
        </p:grpSpPr>
        <p:sp>
          <p:nvSpPr>
            <p:cNvPr id="6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511595"/>
            </a:xfrm>
            <a:custGeom>
              <a:avLst/>
              <a:pathLst>
                <a:path w="6481656" h="511595">
                  <a:moveTo>
                    <a:pt x="0" y="511595"/>
                  </a:moveTo>
                  <a:lnTo>
                    <a:pt x="259266" y="361126"/>
                  </a:lnTo>
                  <a:lnTo>
                    <a:pt x="518532" y="240750"/>
                  </a:lnTo>
                  <a:lnTo>
                    <a:pt x="777798" y="150469"/>
                  </a:lnTo>
                  <a:lnTo>
                    <a:pt x="1037065" y="0"/>
                  </a:lnTo>
                  <a:lnTo>
                    <a:pt x="1296331" y="60187"/>
                  </a:lnTo>
                  <a:lnTo>
                    <a:pt x="1555597" y="120375"/>
                  </a:lnTo>
                  <a:lnTo>
                    <a:pt x="1814863" y="90281"/>
                  </a:lnTo>
                  <a:lnTo>
                    <a:pt x="2074130" y="90281"/>
                  </a:lnTo>
                  <a:lnTo>
                    <a:pt x="2333396" y="90281"/>
                  </a:lnTo>
                  <a:lnTo>
                    <a:pt x="2592662" y="90281"/>
                  </a:lnTo>
                  <a:lnTo>
                    <a:pt x="2851928" y="120375"/>
                  </a:lnTo>
                  <a:lnTo>
                    <a:pt x="3111195" y="120375"/>
                  </a:lnTo>
                  <a:lnTo>
                    <a:pt x="3370461" y="120375"/>
                  </a:lnTo>
                  <a:lnTo>
                    <a:pt x="3629727" y="120375"/>
                  </a:lnTo>
                  <a:lnTo>
                    <a:pt x="3888994" y="90281"/>
                  </a:lnTo>
                  <a:lnTo>
                    <a:pt x="4148260" y="90281"/>
                  </a:lnTo>
                  <a:lnTo>
                    <a:pt x="4407526" y="90281"/>
                  </a:lnTo>
                  <a:lnTo>
                    <a:pt x="4666792" y="90281"/>
                  </a:lnTo>
                  <a:lnTo>
                    <a:pt x="4926059" y="90281"/>
                  </a:lnTo>
                  <a:lnTo>
                    <a:pt x="5185325" y="90281"/>
                  </a:lnTo>
                  <a:lnTo>
                    <a:pt x="5444591" y="90281"/>
                  </a:lnTo>
                  <a:lnTo>
                    <a:pt x="5703857" y="90281"/>
                  </a:lnTo>
                  <a:lnTo>
                    <a:pt x="5963124" y="90281"/>
                  </a:lnTo>
                  <a:lnTo>
                    <a:pt x="6222390" y="90281"/>
                  </a:lnTo>
                  <a:lnTo>
                    <a:pt x="6481656" y="60187"/>
                  </a:lnTo>
                </a:path>
              </a:pathLst>
            </a:custGeom>
            <a:ln w="27101" cap="flat">
              <a:solidFill>
                <a:srgbClr val="F8766D">
                  <a:alpha val="100000"/>
                </a:srgbClr>
              </a:solidFill>
              <a:prstDash val="solid"/>
              <a:round/>
            </a:ln>
          </p:spPr>
          <p:txBody>
            <a:bodyPr/>
            <a:lstStyle/>
            <a:p/>
          </p:txBody>
        </p:sp>
        <p:sp>
          <p:nvSpPr>
            <p:cNvPr id="28" name="pl28"/>
            <p:cNvSpPr/>
            <p:nvPr/>
          </p:nvSpPr>
          <p:spPr>
            <a:xfrm>
              <a:off x="5328013" y="2436510"/>
              <a:ext cx="2592662" cy="120375"/>
            </a:xfrm>
            <a:custGeom>
              <a:avLst/>
              <a:pathLst>
                <a:path w="2592662" h="120375">
                  <a:moveTo>
                    <a:pt x="0" y="30093"/>
                  </a:moveTo>
                  <a:lnTo>
                    <a:pt x="259266" y="30093"/>
                  </a:lnTo>
                  <a:lnTo>
                    <a:pt x="518532" y="30093"/>
                  </a:lnTo>
                  <a:lnTo>
                    <a:pt x="777798" y="120375"/>
                  </a:lnTo>
                  <a:lnTo>
                    <a:pt x="1037065" y="120375"/>
                  </a:lnTo>
                  <a:lnTo>
                    <a:pt x="1296331" y="120375"/>
                  </a:lnTo>
                  <a:lnTo>
                    <a:pt x="1555597" y="120375"/>
                  </a:lnTo>
                  <a:lnTo>
                    <a:pt x="1814863" y="120375"/>
                  </a:lnTo>
                  <a:lnTo>
                    <a:pt x="2074130" y="120375"/>
                  </a:lnTo>
                  <a:lnTo>
                    <a:pt x="2333396" y="120375"/>
                  </a:lnTo>
                  <a:lnTo>
                    <a:pt x="2592662" y="0"/>
                  </a:lnTo>
                </a:path>
              </a:pathLst>
            </a:custGeom>
            <a:ln w="27101" cap="flat">
              <a:solidFill>
                <a:srgbClr val="7CAE00">
                  <a:alpha val="100000"/>
                </a:srgbClr>
              </a:solidFill>
              <a:prstDash val="solid"/>
              <a:round/>
            </a:ln>
          </p:spPr>
          <p:txBody>
            <a:bodyPr/>
            <a:lstStyle/>
            <a:p/>
          </p:txBody>
        </p:sp>
        <p:sp>
          <p:nvSpPr>
            <p:cNvPr id="29" name="pl29"/>
            <p:cNvSpPr/>
            <p:nvPr/>
          </p:nvSpPr>
          <p:spPr>
            <a:xfrm>
              <a:off x="5587279" y="2225853"/>
              <a:ext cx="2333396" cy="30093"/>
            </a:xfrm>
            <a:custGeom>
              <a:avLst/>
              <a:pathLst>
                <a:path w="2333396" h="30093">
                  <a:moveTo>
                    <a:pt x="0" y="30093"/>
                  </a:moveTo>
                  <a:lnTo>
                    <a:pt x="259266" y="30093"/>
                  </a:lnTo>
                  <a:lnTo>
                    <a:pt x="518532" y="30093"/>
                  </a:lnTo>
                  <a:lnTo>
                    <a:pt x="777798" y="30093"/>
                  </a:lnTo>
                  <a:lnTo>
                    <a:pt x="1037065" y="30093"/>
                  </a:lnTo>
                  <a:lnTo>
                    <a:pt x="1296331" y="30093"/>
                  </a:lnTo>
                  <a:lnTo>
                    <a:pt x="1555597" y="30093"/>
                  </a:lnTo>
                  <a:lnTo>
                    <a:pt x="1814863" y="30093"/>
                  </a:lnTo>
                  <a:lnTo>
                    <a:pt x="2074130" y="30093"/>
                  </a:lnTo>
                  <a:lnTo>
                    <a:pt x="2333396" y="0"/>
                  </a:lnTo>
                </a:path>
              </a:pathLst>
            </a:custGeom>
            <a:ln w="27101" cap="flat">
              <a:solidFill>
                <a:srgbClr val="00BFC4">
                  <a:alpha val="100000"/>
                </a:srgbClr>
              </a:solidFill>
              <a:prstDash val="solid"/>
              <a:round/>
            </a:ln>
          </p:spPr>
          <p:txBody>
            <a:bodyPr/>
            <a:lstStyle/>
            <a:p/>
          </p:txBody>
        </p:sp>
        <p:sp>
          <p:nvSpPr>
            <p:cNvPr id="30" name="pl30"/>
            <p:cNvSpPr/>
            <p:nvPr/>
          </p:nvSpPr>
          <p:spPr>
            <a:xfrm>
              <a:off x="7402143" y="2586979"/>
              <a:ext cx="518532" cy="1324130"/>
            </a:xfrm>
            <a:custGeom>
              <a:avLst/>
              <a:pathLst>
                <a:path w="518532" h="1324130">
                  <a:moveTo>
                    <a:pt x="0" y="0"/>
                  </a:moveTo>
                  <a:lnTo>
                    <a:pt x="259266" y="1053285"/>
                  </a:lnTo>
                  <a:lnTo>
                    <a:pt x="518532" y="132413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18747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9813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87273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3888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5289636" y="24282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548903" y="22175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63766" y="254860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278" y="2149756"/>
              <a:ext cx="243663" cy="71517"/>
            </a:xfrm>
            <a:custGeom>
              <a:avLst/>
              <a:pathLst>
                <a:path w="243663" h="71517">
                  <a:moveTo>
                    <a:pt x="243663" y="0"/>
                  </a:moveTo>
                  <a:lnTo>
                    <a:pt x="0" y="71517"/>
                  </a:lnTo>
                </a:path>
              </a:pathLst>
            </a:custGeom>
          </p:spPr>
          <p:txBody>
            <a:bodyPr/>
            <a:lstStyle/>
            <a:p/>
          </p:txBody>
        </p:sp>
        <p:sp>
          <p:nvSpPr>
            <p:cNvPr id="41" name="pl41"/>
            <p:cNvSpPr/>
            <p:nvPr/>
          </p:nvSpPr>
          <p:spPr>
            <a:xfrm>
              <a:off x="7932258" y="2232056"/>
              <a:ext cx="247683" cy="132650"/>
            </a:xfrm>
            <a:custGeom>
              <a:avLst/>
              <a:pathLst>
                <a:path w="247683" h="132650">
                  <a:moveTo>
                    <a:pt x="247683" y="132650"/>
                  </a:moveTo>
                  <a:lnTo>
                    <a:pt x="0" y="0"/>
                  </a:lnTo>
                </a:path>
              </a:pathLst>
            </a:custGeom>
          </p:spPr>
          <p:txBody>
            <a:bodyPr/>
            <a:lstStyle/>
            <a:p/>
          </p:txBody>
        </p:sp>
        <p:sp>
          <p:nvSpPr>
            <p:cNvPr id="42" name="pl42"/>
            <p:cNvSpPr/>
            <p:nvPr/>
          </p:nvSpPr>
          <p:spPr>
            <a:xfrm>
              <a:off x="7929433" y="2443415"/>
              <a:ext cx="250508" cy="197521"/>
            </a:xfrm>
            <a:custGeom>
              <a:avLst/>
              <a:pathLst>
                <a:path w="250508" h="197521">
                  <a:moveTo>
                    <a:pt x="250508" y="197521"/>
                  </a:moveTo>
                  <a:lnTo>
                    <a:pt x="0" y="0"/>
                  </a:lnTo>
                </a:path>
              </a:pathLst>
            </a:custGeom>
          </p:spPr>
          <p:txBody>
            <a:bodyPr/>
            <a:lstStyle/>
            <a:p/>
          </p:txBody>
        </p:sp>
        <p:sp>
          <p:nvSpPr>
            <p:cNvPr id="43" name="pl43"/>
            <p:cNvSpPr/>
            <p:nvPr/>
          </p:nvSpPr>
          <p:spPr>
            <a:xfrm>
              <a:off x="7940023" y="3911109"/>
              <a:ext cx="239918" cy="1"/>
            </a:xfrm>
            <a:custGeom>
              <a:avLst/>
              <a:pathLst>
                <a:path w="239918" h="1">
                  <a:moveTo>
                    <a:pt x="239918" y="1"/>
                  </a:moveTo>
                  <a:lnTo>
                    <a:pt x="0" y="0"/>
                  </a:lnTo>
                </a:path>
              </a:pathLst>
            </a:custGeom>
          </p:spPr>
          <p:txBody>
            <a:bodyPr/>
            <a:lstStyle/>
            <a:p/>
          </p:txBody>
        </p:sp>
        <p:sp>
          <p:nvSpPr>
            <p:cNvPr id="44" name="pg44"/>
            <p:cNvSpPr/>
            <p:nvPr/>
          </p:nvSpPr>
          <p:spPr>
            <a:xfrm>
              <a:off x="8111362" y="203309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7393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6" name="pg46"/>
            <p:cNvSpPr/>
            <p:nvPr/>
          </p:nvSpPr>
          <p:spPr>
            <a:xfrm>
              <a:off x="8111362" y="230511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4595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8" name="pg48"/>
            <p:cNvSpPr/>
            <p:nvPr/>
          </p:nvSpPr>
          <p:spPr>
            <a:xfrm>
              <a:off x="8111362" y="257821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1905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89%</a:t>
              </a:r>
            </a:p>
          </p:txBody>
        </p:sp>
        <p:sp>
          <p:nvSpPr>
            <p:cNvPr id="50" name="pg50"/>
            <p:cNvSpPr/>
            <p:nvPr/>
          </p:nvSpPr>
          <p:spPr>
            <a:xfrm>
              <a:off x="8111362" y="382012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8609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40%</a:t>
              </a:r>
            </a:p>
          </p:txBody>
        </p:sp>
        <p:sp>
          <p:nvSpPr>
            <p:cNvPr id="52" name="pg52"/>
            <p:cNvSpPr/>
            <p:nvPr/>
          </p:nvSpPr>
          <p:spPr>
            <a:xfrm>
              <a:off x="1141188" y="265853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6908" y="2702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81</a:t>
              </a:r>
            </a:p>
          </p:txBody>
        </p:sp>
        <p:sp>
          <p:nvSpPr>
            <p:cNvPr id="54" name="pg54"/>
            <p:cNvSpPr/>
            <p:nvPr/>
          </p:nvSpPr>
          <p:spPr>
            <a:xfrm>
              <a:off x="5030476" y="244819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5076196" y="24920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88</a:t>
              </a:r>
            </a:p>
          </p:txBody>
        </p:sp>
        <p:sp>
          <p:nvSpPr>
            <p:cNvPr id="56" name="pg56"/>
            <p:cNvSpPr/>
            <p:nvPr/>
          </p:nvSpPr>
          <p:spPr>
            <a:xfrm>
              <a:off x="5653250" y="209226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698970" y="2136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95</a:t>
              </a:r>
            </a:p>
          </p:txBody>
        </p:sp>
        <p:sp>
          <p:nvSpPr>
            <p:cNvPr id="58" name="pg58"/>
            <p:cNvSpPr/>
            <p:nvPr/>
          </p:nvSpPr>
          <p:spPr>
            <a:xfrm>
              <a:off x="7466139" y="242393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511859" y="24677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44815" y="1705910"/>
              <a:ext cx="138859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Eritrea,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Eritrea has all 4 of the  SDG vaccines.
In 2025, Eritrea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Eritrea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97% in 2024 to 98% in 2025.
• DTP3 coverage increased 1 percentage point from 95% in 2024 to 96% in 2025.
• There were there were &lt;1,000 fewer zero-dose children in 2025. This leaves 2,000 children without vaccination, vulnerable to vaccine-preventable diseases and a further 2,000 with incomplete protection.
• Eritrea accounted for 0.1% of zero-dose children in Eastern and Southern Africa (ESAR) and &lt;0.1% of zero-dose children globally.
• MCV1 coverage remained constant at 93% between 2024 and 2025. There were 7,000 children who missed out on the first measles vaccination.
• MCV2 coverage increased 4 percentage points from 85% in 2024 to 89% in 2025.
• Last dose coverage of HPV vaccination (HPVc) among girls decreased from 49% to 40%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Eritrea,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Eritrea.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316690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732253" y="2191489"/>
              <a:ext cx="311052" cy="24385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07" name="rc107"/>
            <p:cNvSpPr/>
            <p:nvPr/>
          </p:nvSpPr>
          <p:spPr>
            <a:xfrm>
              <a:off x="3444364"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3755416"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4066468"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4377521"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1" name="rc111"/>
            <p:cNvSpPr/>
            <p:nvPr/>
          </p:nvSpPr>
          <p:spPr>
            <a:xfrm>
              <a:off x="4688573"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2" name="rc112"/>
            <p:cNvSpPr/>
            <p:nvPr/>
          </p:nvSpPr>
          <p:spPr>
            <a:xfrm>
              <a:off x="4999625"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3" name="rc113"/>
            <p:cNvSpPr/>
            <p:nvPr/>
          </p:nvSpPr>
          <p:spPr>
            <a:xfrm>
              <a:off x="5310677"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4" name="rc114"/>
            <p:cNvSpPr/>
            <p:nvPr/>
          </p:nvSpPr>
          <p:spPr>
            <a:xfrm>
              <a:off x="5621730"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5" name="rc115"/>
            <p:cNvSpPr/>
            <p:nvPr/>
          </p:nvSpPr>
          <p:spPr>
            <a:xfrm>
              <a:off x="5932782"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6243834"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6554887"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6865939"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7176991"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7488044"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7799096"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8110148"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8421201"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8732253" y="292305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87" y="3898465"/>
              <a:ext cx="311052" cy="243853"/>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39" y="389846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1" y="389846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4" y="389846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389846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389846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389846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389846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3" name="rc133"/>
            <p:cNvSpPr/>
            <p:nvPr/>
          </p:nvSpPr>
          <p:spPr>
            <a:xfrm>
              <a:off x="7488044" y="4142319"/>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4" name="rc134"/>
            <p:cNvSpPr/>
            <p:nvPr/>
          </p:nvSpPr>
          <p:spPr>
            <a:xfrm>
              <a:off x="7799096" y="414231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5" name="rc135"/>
            <p:cNvSpPr/>
            <p:nvPr/>
          </p:nvSpPr>
          <p:spPr>
            <a:xfrm>
              <a:off x="8110148" y="414231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8421201" y="414231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8732253" y="4142319"/>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8" name="rc138"/>
            <p:cNvSpPr/>
            <p:nvPr/>
          </p:nvSpPr>
          <p:spPr>
            <a:xfrm>
              <a:off x="955945" y="4386173"/>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9" name="rc139"/>
            <p:cNvSpPr/>
            <p:nvPr/>
          </p:nvSpPr>
          <p:spPr>
            <a:xfrm>
              <a:off x="1266997"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0" name="rc140"/>
            <p:cNvSpPr/>
            <p:nvPr/>
          </p:nvSpPr>
          <p:spPr>
            <a:xfrm>
              <a:off x="1578050" y="438617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1" name="rc141"/>
            <p:cNvSpPr/>
            <p:nvPr/>
          </p:nvSpPr>
          <p:spPr>
            <a:xfrm>
              <a:off x="1889102"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2" name="rc142"/>
            <p:cNvSpPr/>
            <p:nvPr/>
          </p:nvSpPr>
          <p:spPr>
            <a:xfrm>
              <a:off x="2200154"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2511207"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2822259"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5" name="rc145"/>
            <p:cNvSpPr/>
            <p:nvPr/>
          </p:nvSpPr>
          <p:spPr>
            <a:xfrm>
              <a:off x="3133311"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3444364"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7" name="rc147"/>
            <p:cNvSpPr/>
            <p:nvPr/>
          </p:nvSpPr>
          <p:spPr>
            <a:xfrm>
              <a:off x="3755416"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4066468"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4377521"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0" name="rc150"/>
            <p:cNvSpPr/>
            <p:nvPr/>
          </p:nvSpPr>
          <p:spPr>
            <a:xfrm>
              <a:off x="4688573"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5310677"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3" name="rc153"/>
            <p:cNvSpPr/>
            <p:nvPr/>
          </p:nvSpPr>
          <p:spPr>
            <a:xfrm>
              <a:off x="5621730"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5932782"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5" name="rc155"/>
            <p:cNvSpPr/>
            <p:nvPr/>
          </p:nvSpPr>
          <p:spPr>
            <a:xfrm>
              <a:off x="6243834"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6" name="rc156"/>
            <p:cNvSpPr/>
            <p:nvPr/>
          </p:nvSpPr>
          <p:spPr>
            <a:xfrm>
              <a:off x="6554887"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7" name="rc157"/>
            <p:cNvSpPr/>
            <p:nvPr/>
          </p:nvSpPr>
          <p:spPr>
            <a:xfrm>
              <a:off x="6865939"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7176991"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9" name="rc159"/>
            <p:cNvSpPr/>
            <p:nvPr/>
          </p:nvSpPr>
          <p:spPr>
            <a:xfrm>
              <a:off x="7488044"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7799096"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8110148"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8421201"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8732253"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4" name="rc164"/>
            <p:cNvSpPr/>
            <p:nvPr/>
          </p:nvSpPr>
          <p:spPr>
            <a:xfrm>
              <a:off x="5621730"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5932782"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6" name="rc166"/>
            <p:cNvSpPr/>
            <p:nvPr/>
          </p:nvSpPr>
          <p:spPr>
            <a:xfrm>
              <a:off x="6243834"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7" name="rc167"/>
            <p:cNvSpPr/>
            <p:nvPr/>
          </p:nvSpPr>
          <p:spPr>
            <a:xfrm>
              <a:off x="6554887"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8" name="rc168"/>
            <p:cNvSpPr/>
            <p:nvPr/>
          </p:nvSpPr>
          <p:spPr>
            <a:xfrm>
              <a:off x="6865939"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9" name="rc169"/>
            <p:cNvSpPr/>
            <p:nvPr/>
          </p:nvSpPr>
          <p:spPr>
            <a:xfrm>
              <a:off x="7176991"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0" name="rc170"/>
            <p:cNvSpPr/>
            <p:nvPr/>
          </p:nvSpPr>
          <p:spPr>
            <a:xfrm>
              <a:off x="7488044"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1" name="rc171"/>
            <p:cNvSpPr/>
            <p:nvPr/>
          </p:nvSpPr>
          <p:spPr>
            <a:xfrm>
              <a:off x="7799096"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2" name="rc172"/>
            <p:cNvSpPr/>
            <p:nvPr/>
          </p:nvSpPr>
          <p:spPr>
            <a:xfrm>
              <a:off x="8110148"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3" name="rc173"/>
            <p:cNvSpPr/>
            <p:nvPr/>
          </p:nvSpPr>
          <p:spPr>
            <a:xfrm>
              <a:off x="8421201"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4" name="rc174"/>
            <p:cNvSpPr/>
            <p:nvPr/>
          </p:nvSpPr>
          <p:spPr>
            <a:xfrm>
              <a:off x="8732253"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5" name="rc175"/>
            <p:cNvSpPr/>
            <p:nvPr/>
          </p:nvSpPr>
          <p:spPr>
            <a:xfrm>
              <a:off x="6865939" y="5117734"/>
              <a:ext cx="311052" cy="243853"/>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76" name="rc176"/>
            <p:cNvSpPr/>
            <p:nvPr/>
          </p:nvSpPr>
          <p:spPr>
            <a:xfrm>
              <a:off x="7176991" y="5117734"/>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7" name="rc177"/>
            <p:cNvSpPr/>
            <p:nvPr/>
          </p:nvSpPr>
          <p:spPr>
            <a:xfrm>
              <a:off x="7488044" y="511773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8" name="rc178"/>
            <p:cNvSpPr/>
            <p:nvPr/>
          </p:nvSpPr>
          <p:spPr>
            <a:xfrm>
              <a:off x="7799096" y="511773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9" name="rc179"/>
            <p:cNvSpPr/>
            <p:nvPr/>
          </p:nvSpPr>
          <p:spPr>
            <a:xfrm>
              <a:off x="8110148" y="511773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8421201" y="511773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1" name="rc181"/>
            <p:cNvSpPr/>
            <p:nvPr/>
          </p:nvSpPr>
          <p:spPr>
            <a:xfrm>
              <a:off x="8732253" y="511773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2" name="rc182"/>
            <p:cNvSpPr/>
            <p:nvPr/>
          </p:nvSpPr>
          <p:spPr>
            <a:xfrm>
              <a:off x="5932782" y="341075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6243834" y="341075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6554887" y="341075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6865939" y="341075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7176991" y="341075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7488044" y="341075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7799096" y="341075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8110148" y="341075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8421201" y="341075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1" name="rc191"/>
            <p:cNvSpPr/>
            <p:nvPr/>
          </p:nvSpPr>
          <p:spPr>
            <a:xfrm>
              <a:off x="8732253" y="3410758"/>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2" name="rc192"/>
            <p:cNvSpPr/>
            <p:nvPr/>
          </p:nvSpPr>
          <p:spPr>
            <a:xfrm>
              <a:off x="6554887"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3" name="rc193"/>
            <p:cNvSpPr/>
            <p:nvPr/>
          </p:nvSpPr>
          <p:spPr>
            <a:xfrm>
              <a:off x="6865939"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4" name="rc194"/>
            <p:cNvSpPr/>
            <p:nvPr/>
          </p:nvSpPr>
          <p:spPr>
            <a:xfrm>
              <a:off x="7176991"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5" name="rc195"/>
            <p:cNvSpPr/>
            <p:nvPr/>
          </p:nvSpPr>
          <p:spPr>
            <a:xfrm>
              <a:off x="7488044"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6" name="rc196"/>
            <p:cNvSpPr/>
            <p:nvPr/>
          </p:nvSpPr>
          <p:spPr>
            <a:xfrm>
              <a:off x="7799096"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7" name="rc197"/>
            <p:cNvSpPr/>
            <p:nvPr/>
          </p:nvSpPr>
          <p:spPr>
            <a:xfrm>
              <a:off x="8110148"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8421201"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9" name="rc199"/>
            <p:cNvSpPr/>
            <p:nvPr/>
          </p:nvSpPr>
          <p:spPr>
            <a:xfrm>
              <a:off x="8732253"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5310677" y="3654611"/>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1" name="rc201"/>
            <p:cNvSpPr/>
            <p:nvPr/>
          </p:nvSpPr>
          <p:spPr>
            <a:xfrm>
              <a:off x="5621730"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2" name="rc202"/>
            <p:cNvSpPr/>
            <p:nvPr/>
          </p:nvSpPr>
          <p:spPr>
            <a:xfrm>
              <a:off x="5932782"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3" name="rc203"/>
            <p:cNvSpPr/>
            <p:nvPr/>
          </p:nvSpPr>
          <p:spPr>
            <a:xfrm>
              <a:off x="6243834"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4" name="rc204"/>
            <p:cNvSpPr/>
            <p:nvPr/>
          </p:nvSpPr>
          <p:spPr>
            <a:xfrm>
              <a:off x="6554887"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5" name="rc205"/>
            <p:cNvSpPr/>
            <p:nvPr/>
          </p:nvSpPr>
          <p:spPr>
            <a:xfrm>
              <a:off x="6865939"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6" name="rc206"/>
            <p:cNvSpPr/>
            <p:nvPr/>
          </p:nvSpPr>
          <p:spPr>
            <a:xfrm>
              <a:off x="7176991"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7" name="rc207"/>
            <p:cNvSpPr/>
            <p:nvPr/>
          </p:nvSpPr>
          <p:spPr>
            <a:xfrm>
              <a:off x="7488044"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8" name="rc208"/>
            <p:cNvSpPr/>
            <p:nvPr/>
          </p:nvSpPr>
          <p:spPr>
            <a:xfrm>
              <a:off x="7799096"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9" name="rc209"/>
            <p:cNvSpPr/>
            <p:nvPr/>
          </p:nvSpPr>
          <p:spPr>
            <a:xfrm>
              <a:off x="8110148"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8421201" y="3654611"/>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1" name="rc211"/>
            <p:cNvSpPr/>
            <p:nvPr/>
          </p:nvSpPr>
          <p:spPr>
            <a:xfrm>
              <a:off x="8732253" y="3654611"/>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8110148" y="536158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3" name="rc213"/>
            <p:cNvSpPr/>
            <p:nvPr/>
          </p:nvSpPr>
          <p:spPr>
            <a:xfrm>
              <a:off x="8421201" y="5361588"/>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14" name="rc214"/>
            <p:cNvSpPr/>
            <p:nvPr/>
          </p:nvSpPr>
          <p:spPr>
            <a:xfrm>
              <a:off x="8732253" y="5361588"/>
              <a:ext cx="311052" cy="243853"/>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15" name="tx215"/>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16" name="tx216"/>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17" name="tx217"/>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8" name="tx218"/>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9" name="tx219"/>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0" name="tx220"/>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2" name="tx222"/>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24" name="tx224"/>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5" name="tx225"/>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6" name="tx226"/>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7" name="tx227"/>
            <p:cNvSpPr/>
            <p:nvPr/>
          </p:nvSpPr>
          <p:spPr>
            <a:xfrm>
              <a:off x="4762716"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8" name="tx228"/>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9" name="tx229"/>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0" name="tx230"/>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1" name="tx231"/>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2" name="tx232"/>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3" name="tx233"/>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4" name="tx234"/>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5" name="tx235"/>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7" name="tx237"/>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8" name="tx238"/>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0" name="tx240"/>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1" name="tx241"/>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2" name="tx242"/>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3" name="tx243"/>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5" name="tx245"/>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8" name="tx248"/>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9" name="tx249"/>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1" name="tx251"/>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2" name="tx252"/>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3" name="tx253"/>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4" name="tx254"/>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5" name="tx255"/>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7" name="tx257"/>
            <p:cNvSpPr/>
            <p:nvPr/>
          </p:nvSpPr>
          <p:spPr>
            <a:xfrm>
              <a:off x="602801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9" name="tx259"/>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0" name="tx260"/>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1" name="tx261"/>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2" name="tx262"/>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3" name="tx263"/>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4" name="tx264"/>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6" name="tx266"/>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68" name="tx268"/>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9" name="tx269"/>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0" name="tx270"/>
            <p:cNvSpPr/>
            <p:nvPr/>
          </p:nvSpPr>
          <p:spPr>
            <a:xfrm>
              <a:off x="1984338"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1" name="tx271"/>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260644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3" name="tx273"/>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5" name="tx275"/>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6" name="tx276"/>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7" name="tx277"/>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8" name="tx278"/>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0" name="tx280"/>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540591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2" name="tx282"/>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3" name="tx283"/>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4" name="tx284"/>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5" name="tx285"/>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6" name="tx286"/>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7" name="tx287"/>
            <p:cNvSpPr/>
            <p:nvPr/>
          </p:nvSpPr>
          <p:spPr>
            <a:xfrm>
              <a:off x="727222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8" name="tx288"/>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89" name="tx289"/>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1" name="tx291"/>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167328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4" name="tx294"/>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5" name="tx295"/>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6" name="tx296"/>
            <p:cNvSpPr/>
            <p:nvPr/>
          </p:nvSpPr>
          <p:spPr>
            <a:xfrm>
              <a:off x="260644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7" name="tx297"/>
            <p:cNvSpPr/>
            <p:nvPr/>
          </p:nvSpPr>
          <p:spPr>
            <a:xfrm>
              <a:off x="291749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5" name="tx305"/>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6" name="tx306"/>
            <p:cNvSpPr/>
            <p:nvPr/>
          </p:nvSpPr>
          <p:spPr>
            <a:xfrm>
              <a:off x="571696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7" name="tx307"/>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9" name="tx309"/>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0" name="tx310"/>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727222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2" name="tx312"/>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3" name="tx313"/>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4" name="tx314"/>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5" name="tx315"/>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6" name="tx316"/>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8" name="tx318"/>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1" name="tx321"/>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3" name="tx323"/>
            <p:cNvSpPr/>
            <p:nvPr/>
          </p:nvSpPr>
          <p:spPr>
            <a:xfrm>
              <a:off x="540591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727222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5" name="tx335"/>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6" name="tx336"/>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7" name="tx337"/>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8" name="tx338"/>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9" name="tx339"/>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0" name="tx340"/>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1" name="tx341"/>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2" name="tx342"/>
            <p:cNvSpPr/>
            <p:nvPr/>
          </p:nvSpPr>
          <p:spPr>
            <a:xfrm>
              <a:off x="7894332"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3" name="tx343"/>
            <p:cNvSpPr/>
            <p:nvPr/>
          </p:nvSpPr>
          <p:spPr>
            <a:xfrm>
              <a:off x="8205385"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8516437"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8827489"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7" name="tx347"/>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8" name="tx348"/>
            <p:cNvSpPr/>
            <p:nvPr/>
          </p:nvSpPr>
          <p:spPr>
            <a:xfrm>
              <a:off x="1673286"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0" name="tx350"/>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2" name="tx352"/>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3" name="tx353"/>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4" name="tx354"/>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5" name="tx355"/>
            <p:cNvSpPr/>
            <p:nvPr/>
          </p:nvSpPr>
          <p:spPr>
            <a:xfrm>
              <a:off x="3850652"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7" name="tx357"/>
            <p:cNvSpPr/>
            <p:nvPr/>
          </p:nvSpPr>
          <p:spPr>
            <a:xfrm>
              <a:off x="4451664"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0" name="tx360"/>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1" name="tx361"/>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3" name="tx363"/>
            <p:cNvSpPr/>
            <p:nvPr/>
          </p:nvSpPr>
          <p:spPr>
            <a:xfrm>
              <a:off x="6339071"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6650123"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5" name="tx365"/>
            <p:cNvSpPr/>
            <p:nvPr/>
          </p:nvSpPr>
          <p:spPr>
            <a:xfrm>
              <a:off x="696117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7272228"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7" name="tx367"/>
            <p:cNvSpPr/>
            <p:nvPr/>
          </p:nvSpPr>
          <p:spPr>
            <a:xfrm>
              <a:off x="7583280"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8" name="tx368"/>
            <p:cNvSpPr/>
            <p:nvPr/>
          </p:nvSpPr>
          <p:spPr>
            <a:xfrm>
              <a:off x="7894332"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820538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0" name="tx370"/>
            <p:cNvSpPr/>
            <p:nvPr/>
          </p:nvSpPr>
          <p:spPr>
            <a:xfrm>
              <a:off x="8516437"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1" name="tx371"/>
            <p:cNvSpPr/>
            <p:nvPr/>
          </p:nvSpPr>
          <p:spPr>
            <a:xfrm>
              <a:off x="8827489"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2" name="tx372"/>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3" name="tx373"/>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4" name="tx374"/>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5" name="tx375"/>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6" name="tx376"/>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7" name="tx377"/>
            <p:cNvSpPr/>
            <p:nvPr/>
          </p:nvSpPr>
          <p:spPr>
            <a:xfrm>
              <a:off x="727222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8" name="tx378"/>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9" name="tx379"/>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0" name="tx380"/>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1" name="tx381"/>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3" name="tx383"/>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4" name="tx384"/>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5" name="tx385"/>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6" name="tx386"/>
            <p:cNvSpPr/>
            <p:nvPr/>
          </p:nvSpPr>
          <p:spPr>
            <a:xfrm>
              <a:off x="851643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7" name="tx387"/>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8" name="tx388"/>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6" name="tx396"/>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6650123"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696117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0" name="tx400"/>
            <p:cNvSpPr/>
            <p:nvPr/>
          </p:nvSpPr>
          <p:spPr>
            <a:xfrm>
              <a:off x="7272228"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7583280"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2" name="tx402"/>
            <p:cNvSpPr/>
            <p:nvPr/>
          </p:nvSpPr>
          <p:spPr>
            <a:xfrm>
              <a:off x="7894332"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3" name="tx403"/>
            <p:cNvSpPr/>
            <p:nvPr/>
          </p:nvSpPr>
          <p:spPr>
            <a:xfrm>
              <a:off x="820538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4" name="tx404"/>
            <p:cNvSpPr/>
            <p:nvPr/>
          </p:nvSpPr>
          <p:spPr>
            <a:xfrm>
              <a:off x="8516437"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5" name="tx405"/>
            <p:cNvSpPr/>
            <p:nvPr/>
          </p:nvSpPr>
          <p:spPr>
            <a:xfrm>
              <a:off x="8827489"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6" name="tx406"/>
            <p:cNvSpPr/>
            <p:nvPr/>
          </p:nvSpPr>
          <p:spPr>
            <a:xfrm>
              <a:off x="5695873"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9" name="tx409"/>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1" name="tx411"/>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2" name="tx412"/>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3" name="tx413"/>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4" name="tx414"/>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6" name="tx416"/>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7" name="tx417"/>
            <p:cNvSpPr/>
            <p:nvPr/>
          </p:nvSpPr>
          <p:spPr>
            <a:xfrm>
              <a:off x="820538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8" name="tx418"/>
            <p:cNvSpPr/>
            <p:nvPr/>
          </p:nvSpPr>
          <p:spPr>
            <a:xfrm>
              <a:off x="8827489"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19" name="tx419"/>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20" name="tx420"/>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21" name="tx421"/>
            <p:cNvSpPr/>
            <p:nvPr/>
          </p:nvSpPr>
          <p:spPr>
            <a:xfrm>
              <a:off x="6961175"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22" name="tx422"/>
            <p:cNvSpPr/>
            <p:nvPr/>
          </p:nvSpPr>
          <p:spPr>
            <a:xfrm>
              <a:off x="7272228" y="51995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23" name="tx423"/>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24" name="tx424"/>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25" name="tx425"/>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426" name="tx426"/>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7" name="tx427"/>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8" name="tx428"/>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9" name="tx429"/>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30" name="tx430"/>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31" name="tx431"/>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2" name="tx432"/>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3" name="tx433"/>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4" name="tx434"/>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5" name="tx435"/>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6" name="tx436"/>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7" name="tx437"/>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8" name="tx438"/>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9" name="tx439"/>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40" name="tx440"/>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41" name="tx441"/>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2" name="tx442"/>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3" name="tx443"/>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4" name="tx444"/>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5" name="tx445"/>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6" name="tx446"/>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7" name="tx447"/>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8" name="tx448"/>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9" name="tx449"/>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50" name="tx450"/>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51" name="tx451"/>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2" name="tx452"/>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3" name="tx453"/>
            <p:cNvSpPr/>
            <p:nvPr/>
          </p:nvSpPr>
          <p:spPr>
            <a:xfrm>
              <a:off x="508103" y="5176141"/>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54" name="tx454"/>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5" name="tx455"/>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6" name="tx456"/>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7" name="tx457"/>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8" name="tx458"/>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9" name="tx459"/>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60" name="tx460"/>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61" name="tx461"/>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62" name="tx462"/>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63" name="tx463"/>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4" name="tx464"/>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5" name="tx465"/>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66" name="tx466"/>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67" name="tx467"/>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8" name="pic468"/>
            <p:cNvPicPr/>
            <p:nvPr/>
          </p:nvPicPr>
          <p:blipFill>
            <a:blip r:embed="rId2" cstate="print"/>
            <a:stretch>
              <a:fillRect/>
            </a:stretch>
          </p:blipFill>
          <p:spPr>
            <a:xfrm>
              <a:off x="4653227" y="5838594"/>
              <a:ext cx="2160000" cy="219455"/>
            </a:xfrm>
            <a:prstGeom prst="rect">
              <a:avLst/>
            </a:prstGeom>
          </p:spPr>
        </p:pic>
        <p:sp>
          <p:nvSpPr>
            <p:cNvPr id="469" name="pl469"/>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0" name="pl470"/>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1" name="pl471"/>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2" name="pl472"/>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3" name="pl473"/>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4" name="pl474"/>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75" name="pl475"/>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6" name="pl476"/>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7" name="pl477"/>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8" name="pl478"/>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9" name="pl479"/>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0" name="pl480"/>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81" name="tx481"/>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82" name="tx482"/>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83" name="tx483"/>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84" name="tx484"/>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85" name="tx485"/>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6" name="tx486"/>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7" name="tx487"/>
            <p:cNvSpPr/>
            <p:nvPr/>
          </p:nvSpPr>
          <p:spPr>
            <a:xfrm>
              <a:off x="924840" y="1332266"/>
              <a:ext cx="281435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Eritrea, 2000-2025</a:t>
              </a:r>
            </a:p>
          </p:txBody>
        </p:sp>
        <p:sp>
          <p:nvSpPr>
            <p:cNvPr id="488" name="tx488"/>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9" name="tx489"/>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90" name="tx490"/>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15 (73%) vaccines in the schedule achieved coverage of 90% or more. Vaccine coverage ranged from 24% to 98%.
Since 2002, estimates have been made for 11 new vaccines. HepBB is the newest vaccine reported (2025), which achieved 24% coverage in 2025.
In 2025, Eritrea did not report any stockouts of vaccines or supplies.</a:t>
            </a:r>
          </a:p>
        </p:txBody>
      </p:sp>
      <p:sp>
        <p:nvSpPr>
          <p:cNvPr id="49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nine antigens, remained unchanged for three, and declined for three, indicating overall progress in routine immunization performance; 11 achieved at least 90% coverage.</a:t>
            </a:r>
          </a:p>
        </p:txBody>
      </p:sp>
      <p:grpSp xmlns:pic="http://schemas.openxmlformats.org/drawingml/2006/picture">
        <p:nvGrpSpPr>
          <p:cNvPr id="493" name=""/>
          <p:cNvGrpSpPr/>
          <p:nvPr/>
        </p:nvGrpSpPr>
        <p:grpSpPr>
          <a:xfrm>
            <a:off x="292608" y="1005840"/>
            <a:ext cx="8595360" cy="28575"/>
            <a:chOff x="292608" y="1005840"/>
            <a:chExt cx="8595360" cy="28575"/>
          </a:xfrm>
        </p:grpSpPr>
        <p:sp>
          <p:nvSpPr>
            <p:cNvPr id="49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9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P7TF5XRZ5TZD-1674051314-8077</_dlc_DocId>
    <_dlc_DocIdUrl xmlns="5ce71423-0d49-4a04-8822-86064e799dcd">
      <Url>https://unicef.sharepoint.com/teams/DAPM-DataComm/_layouts/15/DocIdRedir.aspx?ID=P7TF5XRZ5TZD-1674051314-8077</Url>
      <Description>P7TF5XRZ5TZD-1674051314-8077</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35FA0AC-076E-4307-9EF9-96CBA3037E9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2026-07-10T22:56:59Z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b74d7ced-8ed2-4de4-816a-025476ec9326</vt:lpwstr>
  </property>
</Properties>
</file>