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dc11b4fe2a5411bdc24750735a3995df43710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ac5e74910395465964f250d100affa39c324b4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440d9462625785ab4057a6e8567455cbd3094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39902"/>
                  </a:moveTo>
                  <a:lnTo>
                    <a:pt x="259266" y="0"/>
                  </a:lnTo>
                  <a:lnTo>
                    <a:pt x="518532" y="39902"/>
                  </a:lnTo>
                  <a:lnTo>
                    <a:pt x="777798" y="39902"/>
                  </a:lnTo>
                  <a:lnTo>
                    <a:pt x="1037065" y="39902"/>
                  </a:lnTo>
                  <a:lnTo>
                    <a:pt x="1296331" y="39902"/>
                  </a:lnTo>
                  <a:lnTo>
                    <a:pt x="1555597" y="39902"/>
                  </a:lnTo>
                  <a:lnTo>
                    <a:pt x="1814863" y="39902"/>
                  </a:lnTo>
                  <a:lnTo>
                    <a:pt x="2074130" y="39902"/>
                  </a:lnTo>
                  <a:lnTo>
                    <a:pt x="2333396" y="79805"/>
                  </a:lnTo>
                  <a:lnTo>
                    <a:pt x="2592662" y="79805"/>
                  </a:lnTo>
                  <a:lnTo>
                    <a:pt x="2851928" y="79805"/>
                  </a:lnTo>
                  <a:lnTo>
                    <a:pt x="3111195" y="199513"/>
                  </a:lnTo>
                  <a:lnTo>
                    <a:pt x="3370461" y="79805"/>
                  </a:lnTo>
                  <a:lnTo>
                    <a:pt x="3629727" y="119708"/>
                  </a:lnTo>
                  <a:lnTo>
                    <a:pt x="3888994" y="159610"/>
                  </a:lnTo>
                  <a:lnTo>
                    <a:pt x="4148260" y="119708"/>
                  </a:lnTo>
                  <a:lnTo>
                    <a:pt x="4407526" y="159610"/>
                  </a:lnTo>
                  <a:lnTo>
                    <a:pt x="4666792" y="119708"/>
                  </a:lnTo>
                  <a:lnTo>
                    <a:pt x="4926059" y="119708"/>
                  </a:lnTo>
                  <a:lnTo>
                    <a:pt x="5185325" y="159610"/>
                  </a:lnTo>
                  <a:lnTo>
                    <a:pt x="5444591" y="79805"/>
                  </a:lnTo>
                  <a:lnTo>
                    <a:pt x="5703857" y="79805"/>
                  </a:lnTo>
                  <a:lnTo>
                    <a:pt x="5963124" y="39902"/>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39902"/>
                  </a:moveTo>
                  <a:lnTo>
                    <a:pt x="259266" y="0"/>
                  </a:lnTo>
                  <a:lnTo>
                    <a:pt x="518532" y="79805"/>
                  </a:lnTo>
                  <a:lnTo>
                    <a:pt x="777798" y="39902"/>
                  </a:lnTo>
                  <a:lnTo>
                    <a:pt x="1037065" y="79805"/>
                  </a:lnTo>
                  <a:lnTo>
                    <a:pt x="1296331" y="39902"/>
                  </a:lnTo>
                  <a:lnTo>
                    <a:pt x="1555597" y="39902"/>
                  </a:lnTo>
                  <a:lnTo>
                    <a:pt x="1814863" y="39902"/>
                  </a:lnTo>
                  <a:lnTo>
                    <a:pt x="2074130" y="79805"/>
                  </a:lnTo>
                  <a:lnTo>
                    <a:pt x="2333396" y="79805"/>
                  </a:lnTo>
                  <a:lnTo>
                    <a:pt x="2592662" y="79805"/>
                  </a:lnTo>
                  <a:lnTo>
                    <a:pt x="2851928" y="119708"/>
                  </a:lnTo>
                  <a:lnTo>
                    <a:pt x="3111195" y="239416"/>
                  </a:lnTo>
                  <a:lnTo>
                    <a:pt x="3370461" y="79805"/>
                  </a:lnTo>
                  <a:lnTo>
                    <a:pt x="3629727" y="199513"/>
                  </a:lnTo>
                  <a:lnTo>
                    <a:pt x="3888994" y="239416"/>
                  </a:lnTo>
                  <a:lnTo>
                    <a:pt x="4148260" y="159610"/>
                  </a:lnTo>
                  <a:lnTo>
                    <a:pt x="4407526" y="199513"/>
                  </a:lnTo>
                  <a:lnTo>
                    <a:pt x="4666792" y="159610"/>
                  </a:lnTo>
                  <a:lnTo>
                    <a:pt x="4926059" y="159610"/>
                  </a:lnTo>
                  <a:lnTo>
                    <a:pt x="5185325" y="199513"/>
                  </a:lnTo>
                  <a:lnTo>
                    <a:pt x="5444591" y="119708"/>
                  </a:lnTo>
                  <a:lnTo>
                    <a:pt x="5703857" y="79805"/>
                  </a:lnTo>
                  <a:lnTo>
                    <a:pt x="5963124" y="119708"/>
                  </a:lnTo>
                  <a:lnTo>
                    <a:pt x="6222390" y="79805"/>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239416"/>
            </a:xfrm>
            <a:custGeom>
              <a:avLst/>
              <a:pathLst>
                <a:path w="6481656" h="239416">
                  <a:moveTo>
                    <a:pt x="0" y="0"/>
                  </a:moveTo>
                  <a:lnTo>
                    <a:pt x="259266" y="39902"/>
                  </a:lnTo>
                  <a:lnTo>
                    <a:pt x="518532" y="39902"/>
                  </a:lnTo>
                  <a:lnTo>
                    <a:pt x="777798" y="0"/>
                  </a:lnTo>
                  <a:lnTo>
                    <a:pt x="1037065" y="39902"/>
                  </a:lnTo>
                  <a:lnTo>
                    <a:pt x="1296331" y="0"/>
                  </a:lnTo>
                  <a:lnTo>
                    <a:pt x="1555597" y="0"/>
                  </a:lnTo>
                  <a:lnTo>
                    <a:pt x="1814863" y="39902"/>
                  </a:lnTo>
                  <a:lnTo>
                    <a:pt x="2074130" y="239416"/>
                  </a:lnTo>
                  <a:lnTo>
                    <a:pt x="2333396" y="119708"/>
                  </a:lnTo>
                  <a:lnTo>
                    <a:pt x="2592662" y="79805"/>
                  </a:lnTo>
                  <a:lnTo>
                    <a:pt x="2851928" y="79805"/>
                  </a:lnTo>
                  <a:lnTo>
                    <a:pt x="3111195" y="199513"/>
                  </a:lnTo>
                  <a:lnTo>
                    <a:pt x="3370461" y="79805"/>
                  </a:lnTo>
                  <a:lnTo>
                    <a:pt x="3629727" y="199513"/>
                  </a:lnTo>
                  <a:lnTo>
                    <a:pt x="3888994" y="239416"/>
                  </a:lnTo>
                  <a:lnTo>
                    <a:pt x="4148260" y="119708"/>
                  </a:lnTo>
                  <a:lnTo>
                    <a:pt x="4407526" y="159610"/>
                  </a:lnTo>
                  <a:lnTo>
                    <a:pt x="4666792" y="159610"/>
                  </a:lnTo>
                  <a:lnTo>
                    <a:pt x="4926059" y="119708"/>
                  </a:lnTo>
                  <a:lnTo>
                    <a:pt x="5185325" y="159610"/>
                  </a:lnTo>
                  <a:lnTo>
                    <a:pt x="5444591" y="79805"/>
                  </a:lnTo>
                  <a:lnTo>
                    <a:pt x="5703857" y="79805"/>
                  </a:lnTo>
                  <a:lnTo>
                    <a:pt x="5963124" y="79805"/>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79319"/>
            </a:xfrm>
            <a:custGeom>
              <a:avLst/>
              <a:pathLst>
                <a:path w="6481656" h="279319">
                  <a:moveTo>
                    <a:pt x="0" y="79805"/>
                  </a:moveTo>
                  <a:lnTo>
                    <a:pt x="259266" y="0"/>
                  </a:lnTo>
                  <a:lnTo>
                    <a:pt x="518532" y="119708"/>
                  </a:lnTo>
                  <a:lnTo>
                    <a:pt x="777798" y="79805"/>
                  </a:lnTo>
                  <a:lnTo>
                    <a:pt x="1037065" y="119708"/>
                  </a:lnTo>
                  <a:lnTo>
                    <a:pt x="1296331" y="79805"/>
                  </a:lnTo>
                  <a:lnTo>
                    <a:pt x="1555597" y="79805"/>
                  </a:lnTo>
                  <a:lnTo>
                    <a:pt x="1814863" y="79805"/>
                  </a:lnTo>
                  <a:lnTo>
                    <a:pt x="2074130" y="119708"/>
                  </a:lnTo>
                  <a:lnTo>
                    <a:pt x="2333396" y="119708"/>
                  </a:lnTo>
                  <a:lnTo>
                    <a:pt x="2592662" y="79805"/>
                  </a:lnTo>
                  <a:lnTo>
                    <a:pt x="2851928" y="79805"/>
                  </a:lnTo>
                  <a:lnTo>
                    <a:pt x="3111195" y="279319"/>
                  </a:lnTo>
                  <a:lnTo>
                    <a:pt x="3370461" y="119708"/>
                  </a:lnTo>
                  <a:lnTo>
                    <a:pt x="3629727" y="239416"/>
                  </a:lnTo>
                  <a:lnTo>
                    <a:pt x="3888994" y="279319"/>
                  </a:lnTo>
                  <a:lnTo>
                    <a:pt x="4148260" y="119708"/>
                  </a:lnTo>
                  <a:lnTo>
                    <a:pt x="4407526" y="199513"/>
                  </a:lnTo>
                  <a:lnTo>
                    <a:pt x="4666792" y="199513"/>
                  </a:lnTo>
                  <a:lnTo>
                    <a:pt x="4926059" y="199513"/>
                  </a:lnTo>
                  <a:lnTo>
                    <a:pt x="5185325" y="199513"/>
                  </a:lnTo>
                  <a:lnTo>
                    <a:pt x="5444591" y="119708"/>
                  </a:lnTo>
                  <a:lnTo>
                    <a:pt x="5703857" y="119708"/>
                  </a:lnTo>
                  <a:lnTo>
                    <a:pt x="5963124" y="159610"/>
                  </a:lnTo>
                  <a:lnTo>
                    <a:pt x="6222390" y="119708"/>
                  </a:lnTo>
                  <a:lnTo>
                    <a:pt x="648165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118" y="1023757"/>
              <a:ext cx="250823" cy="285253"/>
            </a:xfrm>
            <a:custGeom>
              <a:avLst/>
              <a:pathLst>
                <a:path w="250823" h="285253">
                  <a:moveTo>
                    <a:pt x="250823" y="0"/>
                  </a:moveTo>
                  <a:lnTo>
                    <a:pt x="0" y="285253"/>
                  </a:lnTo>
                </a:path>
              </a:pathLst>
            </a:custGeom>
          </p:spPr>
          <p:txBody>
            <a:bodyPr/>
            <a:lstStyle/>
            <a:p/>
          </p:txBody>
        </p:sp>
        <p:sp>
          <p:nvSpPr>
            <p:cNvPr id="42" name="pl42"/>
            <p:cNvSpPr/>
            <p:nvPr/>
          </p:nvSpPr>
          <p:spPr>
            <a:xfrm>
              <a:off x="7937398" y="1287148"/>
              <a:ext cx="242544" cy="66764"/>
            </a:xfrm>
            <a:custGeom>
              <a:avLst/>
              <a:pathLst>
                <a:path w="242544" h="66764">
                  <a:moveTo>
                    <a:pt x="242544" y="0"/>
                  </a:moveTo>
                  <a:lnTo>
                    <a:pt x="0" y="66764"/>
                  </a:lnTo>
                </a:path>
              </a:pathLst>
            </a:custGeom>
          </p:spPr>
          <p:txBody>
            <a:bodyPr/>
            <a:lstStyle/>
            <a:p/>
          </p:txBody>
        </p:sp>
        <p:sp>
          <p:nvSpPr>
            <p:cNvPr id="43" name="pl43"/>
            <p:cNvSpPr/>
            <p:nvPr/>
          </p:nvSpPr>
          <p:spPr>
            <a:xfrm>
              <a:off x="7934655" y="1405481"/>
              <a:ext cx="245286" cy="123926"/>
            </a:xfrm>
            <a:custGeom>
              <a:avLst/>
              <a:pathLst>
                <a:path w="245286" h="123926">
                  <a:moveTo>
                    <a:pt x="245286" y="123926"/>
                  </a:moveTo>
                  <a:lnTo>
                    <a:pt x="0" y="0"/>
                  </a:lnTo>
                </a:path>
              </a:pathLst>
            </a:custGeom>
          </p:spPr>
          <p:txBody>
            <a:bodyPr/>
            <a:lstStyle/>
            <a:p/>
          </p:txBody>
        </p:sp>
        <p:sp>
          <p:nvSpPr>
            <p:cNvPr id="44" name="pl44"/>
            <p:cNvSpPr/>
            <p:nvPr/>
          </p:nvSpPr>
          <p:spPr>
            <a:xfrm>
              <a:off x="7927702" y="1448304"/>
              <a:ext cx="252240" cy="358396"/>
            </a:xfrm>
            <a:custGeom>
              <a:avLst/>
              <a:pathLst>
                <a:path w="252240" h="358396">
                  <a:moveTo>
                    <a:pt x="252240" y="358396"/>
                  </a:moveTo>
                  <a:lnTo>
                    <a:pt x="0" y="0"/>
                  </a:lnTo>
                </a:path>
              </a:pathLst>
            </a:custGeom>
          </p:spPr>
          <p:txBody>
            <a:bodyPr/>
            <a:lstStyle/>
            <a:p/>
          </p:txBody>
        </p:sp>
        <p:sp>
          <p:nvSpPr>
            <p:cNvPr id="45" name="pg45"/>
            <p:cNvSpPr/>
            <p:nvPr/>
          </p:nvSpPr>
          <p:spPr>
            <a:xfrm>
              <a:off x="8111362" y="91218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530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866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274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4602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010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7339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747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077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Egypt,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090228"/>
              <a:ext cx="1861912" cy="222963"/>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805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947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40409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622341"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70418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758745"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97699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2004272"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2004272"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203155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203155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203155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203155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205883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205883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58833"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58833"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58833"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58833"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58833"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588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79976"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589276"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366870"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4973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516472"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74803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766385"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75326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784932"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767270"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780468"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780468"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81221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803362"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80332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834299"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79459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78574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80778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81213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2275410" y="2090228"/>
              <a:ext cx="1861912" cy="222963"/>
            </a:xfrm>
            <a:prstGeom prst="rect">
              <a:avLst/>
            </a:prstGeom>
            <a:solidFill>
              <a:srgbClr val="D9D9D9">
                <a:alpha val="60000"/>
              </a:srgbClr>
            </a:solidFill>
          </p:spPr>
          <p:txBody>
            <a:bodyPr/>
            <a:lstStyle/>
            <a:p/>
          </p:txBody>
        </p:sp>
        <p:sp>
          <p:nvSpPr>
            <p:cNvPr id="57" name="pl57"/>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314841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35348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708139"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92638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3226474"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553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58112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744808"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853931"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88121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88121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90849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90849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93577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9630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9630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96305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96305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96305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99033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9903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53867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893320"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3111566"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3411655"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3346971"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3352165"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50692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60731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634591"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616969"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64421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65744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684767"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70758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70754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73852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71197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71197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717241"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7436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4206912" y="1644302"/>
              <a:ext cx="1861912" cy="222963"/>
            </a:xfrm>
            <a:prstGeom prst="rect">
              <a:avLst/>
            </a:prstGeom>
            <a:solidFill>
              <a:srgbClr val="D9D9D9">
                <a:alpha val="60000"/>
              </a:srgbClr>
            </a:solidFill>
          </p:spPr>
          <p:txBody>
            <a:bodyPr/>
            <a:lstStyle/>
            <a:p/>
          </p:txBody>
        </p:sp>
        <p:sp>
          <p:nvSpPr>
            <p:cNvPr id="105" name="pl105"/>
            <p:cNvSpPr/>
            <p:nvPr/>
          </p:nvSpPr>
          <p:spPr>
            <a:xfrm>
              <a:off x="56432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518904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436683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5267098"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543078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556718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562174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567631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567631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81271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867275"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894556"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894556"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894556"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894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89455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921837"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921837"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92183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92183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92183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9218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455201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545228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517531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536031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5379475"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544735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5438423"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5548432"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561626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5670022"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5647936"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5643472"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5647858"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5643472"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56752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566636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566632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565759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564874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567079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6138414" y="2145969"/>
              <a:ext cx="1861912" cy="235349"/>
            </a:xfrm>
            <a:prstGeom prst="rect">
              <a:avLst/>
            </a:prstGeom>
            <a:solidFill>
              <a:srgbClr val="D9D9D9">
                <a:alpha val="60000"/>
              </a:srgbClr>
            </a:solidFill>
          </p:spPr>
          <p:txBody>
            <a:bodyPr/>
            <a:lstStyle/>
            <a:p/>
          </p:txBody>
        </p:sp>
        <p:sp>
          <p:nvSpPr>
            <p:cNvPr id="153" name="pl153"/>
            <p:cNvSpPr/>
            <p:nvPr/>
          </p:nvSpPr>
          <p:spPr>
            <a:xfrm>
              <a:off x="73292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687501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610736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6871231"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980354"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980354"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7116758"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747140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7607812"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7716935"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7744216"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7771497"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7771497"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7771497"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7798777"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7826058"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7826058"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7826058"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7826058"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785333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785333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62925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705641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7165535"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7165535"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7301939"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7242449"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736992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747031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7497595"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7507253"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7520451"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7520412"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754777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7570548"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7601524"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757497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7579360"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7597868"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758024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8069916" y="2982081"/>
              <a:ext cx="1861912" cy="222963"/>
            </a:xfrm>
            <a:prstGeom prst="rect">
              <a:avLst/>
            </a:prstGeom>
            <a:solidFill>
              <a:srgbClr val="D9D9D9">
                <a:alpha val="60000"/>
              </a:srgbClr>
            </a:solidFill>
          </p:spPr>
          <p:txBody>
            <a:bodyPr/>
            <a:lstStyle/>
            <a:p/>
          </p:txBody>
        </p:sp>
        <p:sp>
          <p:nvSpPr>
            <p:cNvPr id="199" name="pl199"/>
            <p:cNvSpPr/>
            <p:nvPr/>
          </p:nvSpPr>
          <p:spPr>
            <a:xfrm>
              <a:off x="94244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897020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820255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8911856"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893913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8966417"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91301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9621156"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9648437"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967571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9702998"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9702998"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9730279"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9757560"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9757560"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975756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978484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978484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97848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978484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978484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97848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838773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9097037"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9124318"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915159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931528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9383269"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940181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9446759"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9456378"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9451991"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947476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9493278"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951086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9506475"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9529370"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9560307"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9520597"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9511747"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9533795"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9533756"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10001418" y="2982081"/>
              <a:ext cx="1861912" cy="222963"/>
            </a:xfrm>
            <a:prstGeom prst="rect">
              <a:avLst/>
            </a:prstGeom>
            <a:solidFill>
              <a:srgbClr val="D9D9D9">
                <a:alpha val="60000"/>
              </a:srgbClr>
            </a:solidFill>
          </p:spPr>
          <p:txBody>
            <a:bodyPr/>
            <a:lstStyle/>
            <a:p/>
          </p:txBody>
        </p:sp>
        <p:sp>
          <p:nvSpPr>
            <p:cNvPr id="247" name="pl247"/>
            <p:cNvSpPr/>
            <p:nvPr/>
          </p:nvSpPr>
          <p:spPr>
            <a:xfrm>
              <a:off x="112467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1079258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100522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10543269"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10597831"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10625112"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10706954"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1117072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11334412"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1147081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11525377"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11525377"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163450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166178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1689062"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1689062"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1689062"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1716342"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1716342"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171634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171634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171634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10237396"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10728450"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10783012"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10810293"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10892135"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1135590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11096525"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11224195"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11278756"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11274292"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1137899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11410774"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11464528"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11424818"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11424779"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11460872"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11443249"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11465297"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11465258"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1146964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290" name="rc290"/>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1" name="tx291"/>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292" name="rc292"/>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3" name="tx293"/>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294" name="rc294"/>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5" name="tx295"/>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296" name="rc296"/>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298" name="rc298"/>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300" name="rc300"/>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(96%)</a:t>
              </a:r>
            </a:p>
          </p:txBody>
        </p:sp>
        <p:sp>
          <p:nvSpPr>
            <p:cNvPr id="302" name="pl302"/>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03" name="pl303"/>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tx307"/>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08" name="tx308"/>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09" name="tx309"/>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0" name="tx310"/>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11" name="pl31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12" name="pl31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tx316"/>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17" name="tx317"/>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18" name="tx318"/>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9" name="tx319"/>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20" name="pl320"/>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tx325"/>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26" name="tx326"/>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27" name="tx327"/>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28" name="tx328"/>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29" name="pl329"/>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0" name="pl330"/>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tx334"/>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35" name="tx335"/>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36" name="tx336"/>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37" name="tx337"/>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38" name="pl338"/>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44" name="tx344"/>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45" name="tx345"/>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46" name="tx346"/>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47" name="pl347"/>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8" name="pl348"/>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tx352"/>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3" name="tx353"/>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4" name="tx354"/>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5" name="tx355"/>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6" name="tx3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7" name="tx3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9" name="pt3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0" name="pt3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1" name="pt3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2" name="pt3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3" name="pt3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tx3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65" name="tx3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66" name="tx3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67" name="tx3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68" name="tx3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69" name="tx3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70" name="tx370"/>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371" name="tx3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2" name="tx37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egy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587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556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153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751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4757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355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1952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67743"/>
              <a:ext cx="239399" cy="248254"/>
            </a:xfrm>
            <a:prstGeom prst="rect">
              <a:avLst/>
            </a:prstGeom>
            <a:solidFill>
              <a:srgbClr val="1CABE2">
                <a:alpha val="85098"/>
              </a:srgbClr>
            </a:solidFill>
          </p:spPr>
          <p:txBody>
            <a:bodyPr/>
            <a:lstStyle/>
            <a:p/>
          </p:txBody>
        </p:sp>
        <p:sp>
          <p:nvSpPr>
            <p:cNvPr id="25" name="rc25"/>
            <p:cNvSpPr/>
            <p:nvPr/>
          </p:nvSpPr>
          <p:spPr>
            <a:xfrm>
              <a:off x="1577053" y="3989658"/>
              <a:ext cx="239399" cy="126339"/>
            </a:xfrm>
            <a:prstGeom prst="rect">
              <a:avLst/>
            </a:prstGeom>
            <a:solidFill>
              <a:srgbClr val="1CABE2">
                <a:alpha val="85098"/>
              </a:srgbClr>
            </a:solidFill>
          </p:spPr>
          <p:txBody>
            <a:bodyPr/>
            <a:lstStyle/>
            <a:p/>
          </p:txBody>
        </p:sp>
        <p:sp>
          <p:nvSpPr>
            <p:cNvPr id="26" name="rc26"/>
            <p:cNvSpPr/>
            <p:nvPr/>
          </p:nvSpPr>
          <p:spPr>
            <a:xfrm>
              <a:off x="1843053" y="3859272"/>
              <a:ext cx="239399" cy="256725"/>
            </a:xfrm>
            <a:prstGeom prst="rect">
              <a:avLst/>
            </a:prstGeom>
            <a:solidFill>
              <a:srgbClr val="1CABE2">
                <a:alpha val="85098"/>
              </a:srgbClr>
            </a:solidFill>
          </p:spPr>
          <p:txBody>
            <a:bodyPr/>
            <a:lstStyle/>
            <a:p/>
          </p:txBody>
        </p:sp>
        <p:sp>
          <p:nvSpPr>
            <p:cNvPr id="27" name="rc27"/>
            <p:cNvSpPr/>
            <p:nvPr/>
          </p:nvSpPr>
          <p:spPr>
            <a:xfrm>
              <a:off x="2109053" y="3855533"/>
              <a:ext cx="239399" cy="260464"/>
            </a:xfrm>
            <a:prstGeom prst="rect">
              <a:avLst/>
            </a:prstGeom>
            <a:solidFill>
              <a:srgbClr val="1CABE2">
                <a:alpha val="85098"/>
              </a:srgbClr>
            </a:solidFill>
          </p:spPr>
          <p:txBody>
            <a:bodyPr/>
            <a:lstStyle/>
            <a:p/>
          </p:txBody>
        </p:sp>
        <p:sp>
          <p:nvSpPr>
            <p:cNvPr id="28" name="rc28"/>
            <p:cNvSpPr/>
            <p:nvPr/>
          </p:nvSpPr>
          <p:spPr>
            <a:xfrm>
              <a:off x="2375052" y="3852735"/>
              <a:ext cx="239399" cy="263261"/>
            </a:xfrm>
            <a:prstGeom prst="rect">
              <a:avLst/>
            </a:prstGeom>
            <a:solidFill>
              <a:srgbClr val="1CABE2">
                <a:alpha val="85098"/>
              </a:srgbClr>
            </a:solidFill>
          </p:spPr>
          <p:txBody>
            <a:bodyPr/>
            <a:lstStyle/>
            <a:p/>
          </p:txBody>
        </p:sp>
        <p:sp>
          <p:nvSpPr>
            <p:cNvPr id="29" name="rc29"/>
            <p:cNvSpPr/>
            <p:nvPr/>
          </p:nvSpPr>
          <p:spPr>
            <a:xfrm>
              <a:off x="2641052" y="3847095"/>
              <a:ext cx="239399" cy="268902"/>
            </a:xfrm>
            <a:prstGeom prst="rect">
              <a:avLst/>
            </a:prstGeom>
            <a:solidFill>
              <a:srgbClr val="1CABE2">
                <a:alpha val="85098"/>
              </a:srgbClr>
            </a:solidFill>
          </p:spPr>
          <p:txBody>
            <a:bodyPr/>
            <a:lstStyle/>
            <a:p/>
          </p:txBody>
        </p:sp>
        <p:sp>
          <p:nvSpPr>
            <p:cNvPr id="30" name="rc30"/>
            <p:cNvSpPr/>
            <p:nvPr/>
          </p:nvSpPr>
          <p:spPr>
            <a:xfrm>
              <a:off x="2907052" y="3841557"/>
              <a:ext cx="239399" cy="274440"/>
            </a:xfrm>
            <a:prstGeom prst="rect">
              <a:avLst/>
            </a:prstGeom>
            <a:solidFill>
              <a:srgbClr val="1CABE2">
                <a:alpha val="85098"/>
              </a:srgbClr>
            </a:solidFill>
          </p:spPr>
          <p:txBody>
            <a:bodyPr/>
            <a:lstStyle/>
            <a:p/>
          </p:txBody>
        </p:sp>
        <p:sp>
          <p:nvSpPr>
            <p:cNvPr id="31" name="rc31"/>
            <p:cNvSpPr/>
            <p:nvPr/>
          </p:nvSpPr>
          <p:spPr>
            <a:xfrm>
              <a:off x="3173051" y="3833028"/>
              <a:ext cx="239399" cy="282968"/>
            </a:xfrm>
            <a:prstGeom prst="rect">
              <a:avLst/>
            </a:prstGeom>
            <a:solidFill>
              <a:srgbClr val="1CABE2">
                <a:alpha val="85098"/>
              </a:srgbClr>
            </a:solidFill>
          </p:spPr>
          <p:txBody>
            <a:bodyPr/>
            <a:lstStyle/>
            <a:p/>
          </p:txBody>
        </p:sp>
        <p:sp>
          <p:nvSpPr>
            <p:cNvPr id="32" name="rc32"/>
            <p:cNvSpPr/>
            <p:nvPr/>
          </p:nvSpPr>
          <p:spPr>
            <a:xfrm>
              <a:off x="3439051" y="3826069"/>
              <a:ext cx="239399" cy="289928"/>
            </a:xfrm>
            <a:prstGeom prst="rect">
              <a:avLst/>
            </a:prstGeom>
            <a:solidFill>
              <a:srgbClr val="1CABE2">
                <a:alpha val="85098"/>
              </a:srgbClr>
            </a:solidFill>
          </p:spPr>
          <p:txBody>
            <a:bodyPr/>
            <a:lstStyle/>
            <a:p/>
          </p:txBody>
        </p:sp>
        <p:sp>
          <p:nvSpPr>
            <p:cNvPr id="33" name="rc33"/>
            <p:cNvSpPr/>
            <p:nvPr/>
          </p:nvSpPr>
          <p:spPr>
            <a:xfrm>
              <a:off x="3705050" y="3668614"/>
              <a:ext cx="239399" cy="447383"/>
            </a:xfrm>
            <a:prstGeom prst="rect">
              <a:avLst/>
            </a:prstGeom>
            <a:solidFill>
              <a:srgbClr val="1CABE2">
                <a:alpha val="85098"/>
              </a:srgbClr>
            </a:solidFill>
          </p:spPr>
          <p:txBody>
            <a:bodyPr/>
            <a:lstStyle/>
            <a:p/>
          </p:txBody>
        </p:sp>
        <p:sp>
          <p:nvSpPr>
            <p:cNvPr id="34" name="rc34"/>
            <p:cNvSpPr/>
            <p:nvPr/>
          </p:nvSpPr>
          <p:spPr>
            <a:xfrm>
              <a:off x="3971050" y="3654836"/>
              <a:ext cx="239399" cy="461161"/>
            </a:xfrm>
            <a:prstGeom prst="rect">
              <a:avLst/>
            </a:prstGeom>
            <a:solidFill>
              <a:srgbClr val="1CABE2">
                <a:alpha val="85098"/>
              </a:srgbClr>
            </a:solidFill>
          </p:spPr>
          <p:txBody>
            <a:bodyPr/>
            <a:lstStyle/>
            <a:p/>
          </p:txBody>
        </p:sp>
        <p:sp>
          <p:nvSpPr>
            <p:cNvPr id="35" name="rc35"/>
            <p:cNvSpPr/>
            <p:nvPr/>
          </p:nvSpPr>
          <p:spPr>
            <a:xfrm>
              <a:off x="4237050" y="3644906"/>
              <a:ext cx="239399" cy="471091"/>
            </a:xfrm>
            <a:prstGeom prst="rect">
              <a:avLst/>
            </a:prstGeom>
            <a:solidFill>
              <a:srgbClr val="1CABE2">
                <a:alpha val="85098"/>
              </a:srgbClr>
            </a:solidFill>
          </p:spPr>
          <p:txBody>
            <a:bodyPr/>
            <a:lstStyle/>
            <a:p/>
          </p:txBody>
        </p:sp>
        <p:sp>
          <p:nvSpPr>
            <p:cNvPr id="36" name="rc36"/>
            <p:cNvSpPr/>
            <p:nvPr/>
          </p:nvSpPr>
          <p:spPr>
            <a:xfrm>
              <a:off x="4503049" y="3129048"/>
              <a:ext cx="239399" cy="986949"/>
            </a:xfrm>
            <a:prstGeom prst="rect">
              <a:avLst/>
            </a:prstGeom>
            <a:solidFill>
              <a:srgbClr val="1CABE2">
                <a:alpha val="85098"/>
              </a:srgbClr>
            </a:solidFill>
          </p:spPr>
          <p:txBody>
            <a:bodyPr/>
            <a:lstStyle/>
            <a:p/>
          </p:txBody>
        </p:sp>
        <p:sp>
          <p:nvSpPr>
            <p:cNvPr id="37" name="rc37"/>
            <p:cNvSpPr/>
            <p:nvPr/>
          </p:nvSpPr>
          <p:spPr>
            <a:xfrm>
              <a:off x="4769049" y="3602112"/>
              <a:ext cx="239399" cy="513885"/>
            </a:xfrm>
            <a:prstGeom prst="rect">
              <a:avLst/>
            </a:prstGeom>
            <a:solidFill>
              <a:srgbClr val="1CABE2">
                <a:alpha val="85098"/>
              </a:srgbClr>
            </a:solidFill>
          </p:spPr>
          <p:txBody>
            <a:bodyPr/>
            <a:lstStyle/>
            <a:p/>
          </p:txBody>
        </p:sp>
        <p:sp>
          <p:nvSpPr>
            <p:cNvPr id="38" name="rc38"/>
            <p:cNvSpPr/>
            <p:nvPr/>
          </p:nvSpPr>
          <p:spPr>
            <a:xfrm>
              <a:off x="5035049" y="3419335"/>
              <a:ext cx="239399" cy="696662"/>
            </a:xfrm>
            <a:prstGeom prst="rect">
              <a:avLst/>
            </a:prstGeom>
            <a:solidFill>
              <a:srgbClr val="1CABE2">
                <a:alpha val="85098"/>
              </a:srgbClr>
            </a:solidFill>
          </p:spPr>
          <p:txBody>
            <a:bodyPr/>
            <a:lstStyle/>
            <a:p/>
          </p:txBody>
        </p:sp>
        <p:sp>
          <p:nvSpPr>
            <p:cNvPr id="39" name="rc39"/>
            <p:cNvSpPr/>
            <p:nvPr/>
          </p:nvSpPr>
          <p:spPr>
            <a:xfrm>
              <a:off x="5301048" y="3232633"/>
              <a:ext cx="239399" cy="883363"/>
            </a:xfrm>
            <a:prstGeom prst="rect">
              <a:avLst/>
            </a:prstGeom>
            <a:solidFill>
              <a:srgbClr val="1CABE2">
                <a:alpha val="85098"/>
              </a:srgbClr>
            </a:solidFill>
          </p:spPr>
          <p:txBody>
            <a:bodyPr/>
            <a:lstStyle/>
            <a:p/>
          </p:txBody>
        </p:sp>
        <p:sp>
          <p:nvSpPr>
            <p:cNvPr id="40" name="rc40"/>
            <p:cNvSpPr/>
            <p:nvPr/>
          </p:nvSpPr>
          <p:spPr>
            <a:xfrm>
              <a:off x="5567048" y="3432831"/>
              <a:ext cx="239399" cy="683166"/>
            </a:xfrm>
            <a:prstGeom prst="rect">
              <a:avLst/>
            </a:prstGeom>
            <a:solidFill>
              <a:srgbClr val="1CABE2">
                <a:alpha val="85098"/>
              </a:srgbClr>
            </a:solidFill>
          </p:spPr>
          <p:txBody>
            <a:bodyPr/>
            <a:lstStyle/>
            <a:p/>
          </p:txBody>
        </p:sp>
        <p:sp>
          <p:nvSpPr>
            <p:cNvPr id="41" name="rc41"/>
            <p:cNvSpPr/>
            <p:nvPr/>
          </p:nvSpPr>
          <p:spPr>
            <a:xfrm>
              <a:off x="5833047" y="3263218"/>
              <a:ext cx="239399" cy="852779"/>
            </a:xfrm>
            <a:prstGeom prst="rect">
              <a:avLst/>
            </a:prstGeom>
            <a:solidFill>
              <a:srgbClr val="1CABE2">
                <a:alpha val="85098"/>
              </a:srgbClr>
            </a:solidFill>
          </p:spPr>
          <p:txBody>
            <a:bodyPr/>
            <a:lstStyle/>
            <a:p/>
          </p:txBody>
        </p:sp>
        <p:sp>
          <p:nvSpPr>
            <p:cNvPr id="42" name="rc42"/>
            <p:cNvSpPr/>
            <p:nvPr/>
          </p:nvSpPr>
          <p:spPr>
            <a:xfrm>
              <a:off x="6099047" y="3487143"/>
              <a:ext cx="239399" cy="628854"/>
            </a:xfrm>
            <a:prstGeom prst="rect">
              <a:avLst/>
            </a:prstGeom>
            <a:solidFill>
              <a:srgbClr val="1CABE2">
                <a:alpha val="85098"/>
              </a:srgbClr>
            </a:solidFill>
          </p:spPr>
          <p:txBody>
            <a:bodyPr/>
            <a:lstStyle/>
            <a:p/>
          </p:txBody>
        </p:sp>
        <p:sp>
          <p:nvSpPr>
            <p:cNvPr id="43" name="rc43"/>
            <p:cNvSpPr/>
            <p:nvPr/>
          </p:nvSpPr>
          <p:spPr>
            <a:xfrm>
              <a:off x="6365047" y="3511600"/>
              <a:ext cx="239399" cy="604396"/>
            </a:xfrm>
            <a:prstGeom prst="rect">
              <a:avLst/>
            </a:prstGeom>
            <a:solidFill>
              <a:srgbClr val="1CABE2">
                <a:alpha val="85098"/>
              </a:srgbClr>
            </a:solidFill>
          </p:spPr>
          <p:txBody>
            <a:bodyPr/>
            <a:lstStyle/>
            <a:p/>
          </p:txBody>
        </p:sp>
        <p:sp>
          <p:nvSpPr>
            <p:cNvPr id="44" name="rc44"/>
            <p:cNvSpPr/>
            <p:nvPr/>
          </p:nvSpPr>
          <p:spPr>
            <a:xfrm>
              <a:off x="6631046" y="3356789"/>
              <a:ext cx="239399" cy="759207"/>
            </a:xfrm>
            <a:prstGeom prst="rect">
              <a:avLst/>
            </a:prstGeom>
            <a:solidFill>
              <a:srgbClr val="1CABE2">
                <a:alpha val="85098"/>
              </a:srgbClr>
            </a:solidFill>
          </p:spPr>
          <p:txBody>
            <a:bodyPr/>
            <a:lstStyle/>
            <a:p/>
          </p:txBody>
        </p:sp>
        <p:sp>
          <p:nvSpPr>
            <p:cNvPr id="45" name="rc45"/>
            <p:cNvSpPr/>
            <p:nvPr/>
          </p:nvSpPr>
          <p:spPr>
            <a:xfrm>
              <a:off x="6897046" y="3671264"/>
              <a:ext cx="239399" cy="444732"/>
            </a:xfrm>
            <a:prstGeom prst="rect">
              <a:avLst/>
            </a:prstGeom>
            <a:solidFill>
              <a:srgbClr val="1CABE2">
                <a:alpha val="85098"/>
              </a:srgbClr>
            </a:solidFill>
          </p:spPr>
          <p:txBody>
            <a:bodyPr/>
            <a:lstStyle/>
            <a:p/>
          </p:txBody>
        </p:sp>
        <p:sp>
          <p:nvSpPr>
            <p:cNvPr id="46" name="rc46"/>
            <p:cNvSpPr/>
            <p:nvPr/>
          </p:nvSpPr>
          <p:spPr>
            <a:xfrm>
              <a:off x="7163045" y="3665765"/>
              <a:ext cx="239399" cy="450232"/>
            </a:xfrm>
            <a:prstGeom prst="rect">
              <a:avLst/>
            </a:prstGeom>
            <a:solidFill>
              <a:srgbClr val="1CABE2">
                <a:alpha val="85098"/>
              </a:srgbClr>
            </a:solidFill>
          </p:spPr>
          <p:txBody>
            <a:bodyPr/>
            <a:lstStyle/>
            <a:p/>
          </p:txBody>
        </p:sp>
        <p:sp>
          <p:nvSpPr>
            <p:cNvPr id="47" name="rc47"/>
            <p:cNvSpPr/>
            <p:nvPr/>
          </p:nvSpPr>
          <p:spPr>
            <a:xfrm>
              <a:off x="7429045" y="3811894"/>
              <a:ext cx="239399" cy="304103"/>
            </a:xfrm>
            <a:prstGeom prst="rect">
              <a:avLst/>
            </a:prstGeom>
            <a:solidFill>
              <a:srgbClr val="1CABE2">
                <a:alpha val="85098"/>
              </a:srgbClr>
            </a:solidFill>
          </p:spPr>
          <p:txBody>
            <a:bodyPr/>
            <a:lstStyle/>
            <a:p/>
          </p:txBody>
        </p:sp>
        <p:sp>
          <p:nvSpPr>
            <p:cNvPr id="48" name="rc48"/>
            <p:cNvSpPr/>
            <p:nvPr/>
          </p:nvSpPr>
          <p:spPr>
            <a:xfrm>
              <a:off x="7695045" y="3961750"/>
              <a:ext cx="239399" cy="154247"/>
            </a:xfrm>
            <a:prstGeom prst="rect">
              <a:avLst/>
            </a:prstGeom>
            <a:solidFill>
              <a:srgbClr val="1CABE2">
                <a:alpha val="85098"/>
              </a:srgbClr>
            </a:solidFill>
          </p:spPr>
          <p:txBody>
            <a:bodyPr/>
            <a:lstStyle/>
            <a:p/>
          </p:txBody>
        </p:sp>
        <p:sp>
          <p:nvSpPr>
            <p:cNvPr id="49" name="rc49"/>
            <p:cNvSpPr/>
            <p:nvPr/>
          </p:nvSpPr>
          <p:spPr>
            <a:xfrm>
              <a:off x="7961044" y="3960860"/>
              <a:ext cx="239399" cy="155137"/>
            </a:xfrm>
            <a:prstGeom prst="rect">
              <a:avLst/>
            </a:prstGeom>
            <a:solidFill>
              <a:srgbClr val="1CABE2">
                <a:alpha val="85098"/>
              </a:srgbClr>
            </a:solidFill>
          </p:spPr>
          <p:txBody>
            <a:bodyPr/>
            <a:lstStyle/>
            <a:p/>
          </p:txBody>
        </p:sp>
        <p:sp>
          <p:nvSpPr>
            <p:cNvPr id="50" name="rc50"/>
            <p:cNvSpPr/>
            <p:nvPr/>
          </p:nvSpPr>
          <p:spPr>
            <a:xfrm>
              <a:off x="1311054" y="3867743"/>
              <a:ext cx="239399" cy="0"/>
            </a:xfrm>
            <a:prstGeom prst="rect">
              <a:avLst/>
            </a:prstGeom>
            <a:solidFill>
              <a:srgbClr val="B3B3B3">
                <a:alpha val="85098"/>
              </a:srgbClr>
            </a:solidFill>
          </p:spPr>
          <p:txBody>
            <a:bodyPr/>
            <a:lstStyle/>
            <a:p/>
          </p:txBody>
        </p:sp>
        <p:sp>
          <p:nvSpPr>
            <p:cNvPr id="51" name="rc51"/>
            <p:cNvSpPr/>
            <p:nvPr/>
          </p:nvSpPr>
          <p:spPr>
            <a:xfrm>
              <a:off x="1577053" y="3989658"/>
              <a:ext cx="239399" cy="0"/>
            </a:xfrm>
            <a:prstGeom prst="rect">
              <a:avLst/>
            </a:prstGeom>
            <a:solidFill>
              <a:srgbClr val="B3B3B3">
                <a:alpha val="85098"/>
              </a:srgbClr>
            </a:solidFill>
          </p:spPr>
          <p:txBody>
            <a:bodyPr/>
            <a:lstStyle/>
            <a:p/>
          </p:txBody>
        </p:sp>
        <p:sp>
          <p:nvSpPr>
            <p:cNvPr id="52" name="rc52"/>
            <p:cNvSpPr/>
            <p:nvPr/>
          </p:nvSpPr>
          <p:spPr>
            <a:xfrm>
              <a:off x="1843053" y="3730910"/>
              <a:ext cx="239399" cy="128362"/>
            </a:xfrm>
            <a:prstGeom prst="rect">
              <a:avLst/>
            </a:prstGeom>
            <a:solidFill>
              <a:srgbClr val="B3B3B3">
                <a:alpha val="85098"/>
              </a:srgbClr>
            </a:solidFill>
          </p:spPr>
          <p:txBody>
            <a:bodyPr/>
            <a:lstStyle/>
            <a:p/>
          </p:txBody>
        </p:sp>
        <p:sp>
          <p:nvSpPr>
            <p:cNvPr id="53" name="rc53"/>
            <p:cNvSpPr/>
            <p:nvPr/>
          </p:nvSpPr>
          <p:spPr>
            <a:xfrm>
              <a:off x="2109053" y="3855533"/>
              <a:ext cx="239399" cy="0"/>
            </a:xfrm>
            <a:prstGeom prst="rect">
              <a:avLst/>
            </a:prstGeom>
            <a:solidFill>
              <a:srgbClr val="B3B3B3">
                <a:alpha val="85098"/>
              </a:srgbClr>
            </a:solidFill>
          </p:spPr>
          <p:txBody>
            <a:bodyPr/>
            <a:lstStyle/>
            <a:p/>
          </p:txBody>
        </p:sp>
        <p:sp>
          <p:nvSpPr>
            <p:cNvPr id="54" name="rc54"/>
            <p:cNvSpPr/>
            <p:nvPr/>
          </p:nvSpPr>
          <p:spPr>
            <a:xfrm>
              <a:off x="2375052" y="3721101"/>
              <a:ext cx="239399" cy="131634"/>
            </a:xfrm>
            <a:prstGeom prst="rect">
              <a:avLst/>
            </a:prstGeom>
            <a:solidFill>
              <a:srgbClr val="B3B3B3">
                <a:alpha val="85098"/>
              </a:srgbClr>
            </a:solidFill>
          </p:spPr>
          <p:txBody>
            <a:bodyPr/>
            <a:lstStyle/>
            <a:p/>
          </p:txBody>
        </p:sp>
        <p:sp>
          <p:nvSpPr>
            <p:cNvPr id="55" name="rc55"/>
            <p:cNvSpPr/>
            <p:nvPr/>
          </p:nvSpPr>
          <p:spPr>
            <a:xfrm>
              <a:off x="2641052" y="3847095"/>
              <a:ext cx="239399" cy="0"/>
            </a:xfrm>
            <a:prstGeom prst="rect">
              <a:avLst/>
            </a:prstGeom>
            <a:solidFill>
              <a:srgbClr val="B3B3B3">
                <a:alpha val="85098"/>
              </a:srgbClr>
            </a:solidFill>
          </p:spPr>
          <p:txBody>
            <a:bodyPr/>
            <a:lstStyle/>
            <a:p/>
          </p:txBody>
        </p:sp>
        <p:sp>
          <p:nvSpPr>
            <p:cNvPr id="56" name="rc56"/>
            <p:cNvSpPr/>
            <p:nvPr/>
          </p:nvSpPr>
          <p:spPr>
            <a:xfrm>
              <a:off x="2907052" y="3841557"/>
              <a:ext cx="239399" cy="0"/>
            </a:xfrm>
            <a:prstGeom prst="rect">
              <a:avLst/>
            </a:prstGeom>
            <a:solidFill>
              <a:srgbClr val="B3B3B3">
                <a:alpha val="85098"/>
              </a:srgbClr>
            </a:solidFill>
          </p:spPr>
          <p:txBody>
            <a:bodyPr/>
            <a:lstStyle/>
            <a:p/>
          </p:txBody>
        </p:sp>
        <p:sp>
          <p:nvSpPr>
            <p:cNvPr id="57" name="rc57"/>
            <p:cNvSpPr/>
            <p:nvPr/>
          </p:nvSpPr>
          <p:spPr>
            <a:xfrm>
              <a:off x="3173051" y="3833028"/>
              <a:ext cx="239399" cy="0"/>
            </a:xfrm>
            <a:prstGeom prst="rect">
              <a:avLst/>
            </a:prstGeom>
            <a:solidFill>
              <a:srgbClr val="B3B3B3">
                <a:alpha val="85098"/>
              </a:srgbClr>
            </a:solidFill>
          </p:spPr>
          <p:txBody>
            <a:bodyPr/>
            <a:lstStyle/>
            <a:p/>
          </p:txBody>
        </p:sp>
        <p:sp>
          <p:nvSpPr>
            <p:cNvPr id="58" name="rc58"/>
            <p:cNvSpPr/>
            <p:nvPr/>
          </p:nvSpPr>
          <p:spPr>
            <a:xfrm>
              <a:off x="3439051" y="3681105"/>
              <a:ext cx="239399" cy="144964"/>
            </a:xfrm>
            <a:prstGeom prst="rect">
              <a:avLst/>
            </a:prstGeom>
            <a:solidFill>
              <a:srgbClr val="B3B3B3">
                <a:alpha val="85098"/>
              </a:srgbClr>
            </a:solidFill>
          </p:spPr>
          <p:txBody>
            <a:bodyPr/>
            <a:lstStyle/>
            <a:p/>
          </p:txBody>
        </p:sp>
        <p:sp>
          <p:nvSpPr>
            <p:cNvPr id="59" name="rc59"/>
            <p:cNvSpPr/>
            <p:nvPr/>
          </p:nvSpPr>
          <p:spPr>
            <a:xfrm>
              <a:off x="3705050" y="3668614"/>
              <a:ext cx="239399" cy="0"/>
            </a:xfrm>
            <a:prstGeom prst="rect">
              <a:avLst/>
            </a:prstGeom>
            <a:solidFill>
              <a:srgbClr val="B3B3B3">
                <a:alpha val="85098"/>
              </a:srgbClr>
            </a:solidFill>
          </p:spPr>
          <p:txBody>
            <a:bodyPr/>
            <a:lstStyle/>
            <a:p/>
          </p:txBody>
        </p:sp>
        <p:sp>
          <p:nvSpPr>
            <p:cNvPr id="60" name="rc60"/>
            <p:cNvSpPr/>
            <p:nvPr/>
          </p:nvSpPr>
          <p:spPr>
            <a:xfrm>
              <a:off x="3971050" y="3654836"/>
              <a:ext cx="239399" cy="0"/>
            </a:xfrm>
            <a:prstGeom prst="rect">
              <a:avLst/>
            </a:prstGeom>
            <a:solidFill>
              <a:srgbClr val="B3B3B3">
                <a:alpha val="85098"/>
              </a:srgbClr>
            </a:solidFill>
          </p:spPr>
          <p:txBody>
            <a:bodyPr/>
            <a:lstStyle/>
            <a:p/>
          </p:txBody>
        </p:sp>
        <p:sp>
          <p:nvSpPr>
            <p:cNvPr id="61" name="rc61"/>
            <p:cNvSpPr/>
            <p:nvPr/>
          </p:nvSpPr>
          <p:spPr>
            <a:xfrm>
              <a:off x="4237050" y="3487879"/>
              <a:ext cx="239399" cy="157026"/>
            </a:xfrm>
            <a:prstGeom prst="rect">
              <a:avLst/>
            </a:prstGeom>
            <a:solidFill>
              <a:srgbClr val="B3B3B3">
                <a:alpha val="85098"/>
              </a:srgbClr>
            </a:solidFill>
          </p:spPr>
          <p:txBody>
            <a:bodyPr/>
            <a:lstStyle/>
            <a:p/>
          </p:txBody>
        </p:sp>
        <p:sp>
          <p:nvSpPr>
            <p:cNvPr id="62" name="rc62"/>
            <p:cNvSpPr/>
            <p:nvPr/>
          </p:nvSpPr>
          <p:spPr>
            <a:xfrm>
              <a:off x="4503049" y="2964557"/>
              <a:ext cx="239399" cy="164491"/>
            </a:xfrm>
            <a:prstGeom prst="rect">
              <a:avLst/>
            </a:prstGeom>
            <a:solidFill>
              <a:srgbClr val="B3B3B3">
                <a:alpha val="85098"/>
              </a:srgbClr>
            </a:solidFill>
          </p:spPr>
          <p:txBody>
            <a:bodyPr/>
            <a:lstStyle/>
            <a:p/>
          </p:txBody>
        </p:sp>
        <p:sp>
          <p:nvSpPr>
            <p:cNvPr id="63" name="rc63"/>
            <p:cNvSpPr/>
            <p:nvPr/>
          </p:nvSpPr>
          <p:spPr>
            <a:xfrm>
              <a:off x="4769049" y="3602112"/>
              <a:ext cx="239399" cy="0"/>
            </a:xfrm>
            <a:prstGeom prst="rect">
              <a:avLst/>
            </a:prstGeom>
            <a:solidFill>
              <a:srgbClr val="B3B3B3">
                <a:alpha val="85098"/>
              </a:srgbClr>
            </a:solidFill>
          </p:spPr>
          <p:txBody>
            <a:bodyPr/>
            <a:lstStyle/>
            <a:p/>
          </p:txBody>
        </p:sp>
        <p:sp>
          <p:nvSpPr>
            <p:cNvPr id="64" name="rc64"/>
            <p:cNvSpPr/>
            <p:nvPr/>
          </p:nvSpPr>
          <p:spPr>
            <a:xfrm>
              <a:off x="5035049" y="3071010"/>
              <a:ext cx="239399" cy="348324"/>
            </a:xfrm>
            <a:prstGeom prst="rect">
              <a:avLst/>
            </a:prstGeom>
            <a:solidFill>
              <a:srgbClr val="B3B3B3">
                <a:alpha val="85098"/>
              </a:srgbClr>
            </a:solidFill>
          </p:spPr>
          <p:txBody>
            <a:bodyPr/>
            <a:lstStyle/>
            <a:p/>
          </p:txBody>
        </p:sp>
        <p:sp>
          <p:nvSpPr>
            <p:cNvPr id="65" name="rc65"/>
            <p:cNvSpPr/>
            <p:nvPr/>
          </p:nvSpPr>
          <p:spPr>
            <a:xfrm>
              <a:off x="5301048" y="2879289"/>
              <a:ext cx="239399" cy="353344"/>
            </a:xfrm>
            <a:prstGeom prst="rect">
              <a:avLst/>
            </a:prstGeom>
            <a:solidFill>
              <a:srgbClr val="B3B3B3">
                <a:alpha val="85098"/>
              </a:srgbClr>
            </a:solidFill>
          </p:spPr>
          <p:txBody>
            <a:bodyPr/>
            <a:lstStyle/>
            <a:p/>
          </p:txBody>
        </p:sp>
        <p:sp>
          <p:nvSpPr>
            <p:cNvPr id="66" name="rc66"/>
            <p:cNvSpPr/>
            <p:nvPr/>
          </p:nvSpPr>
          <p:spPr>
            <a:xfrm>
              <a:off x="5567048" y="3262040"/>
              <a:ext cx="239399" cy="170791"/>
            </a:xfrm>
            <a:prstGeom prst="rect">
              <a:avLst/>
            </a:prstGeom>
            <a:solidFill>
              <a:srgbClr val="B3B3B3">
                <a:alpha val="85098"/>
              </a:srgbClr>
            </a:solidFill>
          </p:spPr>
          <p:txBody>
            <a:bodyPr/>
            <a:lstStyle/>
            <a:p/>
          </p:txBody>
        </p:sp>
        <p:sp>
          <p:nvSpPr>
            <p:cNvPr id="67" name="rc67"/>
            <p:cNvSpPr/>
            <p:nvPr/>
          </p:nvSpPr>
          <p:spPr>
            <a:xfrm>
              <a:off x="5833047" y="3092657"/>
              <a:ext cx="239399" cy="170561"/>
            </a:xfrm>
            <a:prstGeom prst="rect">
              <a:avLst/>
            </a:prstGeom>
            <a:solidFill>
              <a:srgbClr val="B3B3B3">
                <a:alpha val="85098"/>
              </a:srgbClr>
            </a:solidFill>
          </p:spPr>
          <p:txBody>
            <a:bodyPr/>
            <a:lstStyle/>
            <a:p/>
          </p:txBody>
        </p:sp>
        <p:sp>
          <p:nvSpPr>
            <p:cNvPr id="68" name="rc68"/>
            <p:cNvSpPr/>
            <p:nvPr/>
          </p:nvSpPr>
          <p:spPr>
            <a:xfrm>
              <a:off x="6099047" y="3329925"/>
              <a:ext cx="239399" cy="157218"/>
            </a:xfrm>
            <a:prstGeom prst="rect">
              <a:avLst/>
            </a:prstGeom>
            <a:solidFill>
              <a:srgbClr val="B3B3B3">
                <a:alpha val="85098"/>
              </a:srgbClr>
            </a:solidFill>
          </p:spPr>
          <p:txBody>
            <a:bodyPr/>
            <a:lstStyle/>
            <a:p/>
          </p:txBody>
        </p:sp>
        <p:sp>
          <p:nvSpPr>
            <p:cNvPr id="69" name="rc69"/>
            <p:cNvSpPr/>
            <p:nvPr/>
          </p:nvSpPr>
          <p:spPr>
            <a:xfrm>
              <a:off x="6365047" y="3360496"/>
              <a:ext cx="239399" cy="151104"/>
            </a:xfrm>
            <a:prstGeom prst="rect">
              <a:avLst/>
            </a:prstGeom>
            <a:solidFill>
              <a:srgbClr val="B3B3B3">
                <a:alpha val="85098"/>
              </a:srgbClr>
            </a:solidFill>
          </p:spPr>
          <p:txBody>
            <a:bodyPr/>
            <a:lstStyle/>
            <a:p/>
          </p:txBody>
        </p:sp>
        <p:sp>
          <p:nvSpPr>
            <p:cNvPr id="70" name="rc70"/>
            <p:cNvSpPr/>
            <p:nvPr/>
          </p:nvSpPr>
          <p:spPr>
            <a:xfrm>
              <a:off x="6631046" y="3204949"/>
              <a:ext cx="239399" cy="151840"/>
            </a:xfrm>
            <a:prstGeom prst="rect">
              <a:avLst/>
            </a:prstGeom>
            <a:solidFill>
              <a:srgbClr val="B3B3B3">
                <a:alpha val="85098"/>
              </a:srgbClr>
            </a:solidFill>
          </p:spPr>
          <p:txBody>
            <a:bodyPr/>
            <a:lstStyle/>
            <a:p/>
          </p:txBody>
        </p:sp>
        <p:sp>
          <p:nvSpPr>
            <p:cNvPr id="71" name="rc71"/>
            <p:cNvSpPr/>
            <p:nvPr/>
          </p:nvSpPr>
          <p:spPr>
            <a:xfrm>
              <a:off x="6897046" y="3523016"/>
              <a:ext cx="239399" cy="148248"/>
            </a:xfrm>
            <a:prstGeom prst="rect">
              <a:avLst/>
            </a:prstGeom>
            <a:solidFill>
              <a:srgbClr val="B3B3B3">
                <a:alpha val="85098"/>
              </a:srgbClr>
            </a:solidFill>
          </p:spPr>
          <p:txBody>
            <a:bodyPr/>
            <a:lstStyle/>
            <a:p/>
          </p:txBody>
        </p:sp>
        <p:sp>
          <p:nvSpPr>
            <p:cNvPr id="72" name="rc72"/>
            <p:cNvSpPr/>
            <p:nvPr/>
          </p:nvSpPr>
          <p:spPr>
            <a:xfrm>
              <a:off x="7163045" y="3665765"/>
              <a:ext cx="239399" cy="0"/>
            </a:xfrm>
            <a:prstGeom prst="rect">
              <a:avLst/>
            </a:prstGeom>
            <a:solidFill>
              <a:srgbClr val="B3B3B3">
                <a:alpha val="85098"/>
              </a:srgbClr>
            </a:solidFill>
          </p:spPr>
          <p:txBody>
            <a:bodyPr/>
            <a:lstStyle/>
            <a:p/>
          </p:txBody>
        </p:sp>
        <p:sp>
          <p:nvSpPr>
            <p:cNvPr id="73" name="rc73"/>
            <p:cNvSpPr/>
            <p:nvPr/>
          </p:nvSpPr>
          <p:spPr>
            <a:xfrm>
              <a:off x="7429045" y="3507791"/>
              <a:ext cx="239399" cy="304103"/>
            </a:xfrm>
            <a:prstGeom prst="rect">
              <a:avLst/>
            </a:prstGeom>
            <a:solidFill>
              <a:srgbClr val="B3B3B3">
                <a:alpha val="85098"/>
              </a:srgbClr>
            </a:solidFill>
          </p:spPr>
          <p:txBody>
            <a:bodyPr/>
            <a:lstStyle/>
            <a:p/>
          </p:txBody>
        </p:sp>
        <p:sp>
          <p:nvSpPr>
            <p:cNvPr id="74" name="rc74"/>
            <p:cNvSpPr/>
            <p:nvPr/>
          </p:nvSpPr>
          <p:spPr>
            <a:xfrm>
              <a:off x="7695045" y="3653248"/>
              <a:ext cx="239399" cy="308501"/>
            </a:xfrm>
            <a:prstGeom prst="rect">
              <a:avLst/>
            </a:prstGeom>
            <a:solidFill>
              <a:srgbClr val="B3B3B3">
                <a:alpha val="85098"/>
              </a:srgbClr>
            </a:solidFill>
          </p:spPr>
          <p:txBody>
            <a:bodyPr/>
            <a:lstStyle/>
            <a:p/>
          </p:txBody>
        </p:sp>
        <p:sp>
          <p:nvSpPr>
            <p:cNvPr id="75" name="rc75"/>
            <p:cNvSpPr/>
            <p:nvPr/>
          </p:nvSpPr>
          <p:spPr>
            <a:xfrm>
              <a:off x="7961044" y="3805728"/>
              <a:ext cx="239399" cy="155131"/>
            </a:xfrm>
            <a:prstGeom prst="rect">
              <a:avLst/>
            </a:prstGeom>
            <a:solidFill>
              <a:srgbClr val="B3B3B3">
                <a:alpha val="85098"/>
              </a:srgbClr>
            </a:solidFill>
          </p:spPr>
          <p:txBody>
            <a:bodyPr/>
            <a:lstStyle/>
            <a:p/>
          </p:txBody>
        </p:sp>
        <p:sp>
          <p:nvSpPr>
            <p:cNvPr id="76" name="pl76"/>
            <p:cNvSpPr/>
            <p:nvPr/>
          </p:nvSpPr>
          <p:spPr>
            <a:xfrm>
              <a:off x="1430754" y="2075428"/>
              <a:ext cx="6649990" cy="103059"/>
            </a:xfrm>
            <a:custGeom>
              <a:avLst/>
              <a:pathLst>
                <a:path w="6649990" h="103059">
                  <a:moveTo>
                    <a:pt x="0" y="20611"/>
                  </a:moveTo>
                  <a:lnTo>
                    <a:pt x="265999" y="0"/>
                  </a:lnTo>
                  <a:lnTo>
                    <a:pt x="531999" y="20611"/>
                  </a:lnTo>
                  <a:lnTo>
                    <a:pt x="797998" y="20611"/>
                  </a:lnTo>
                  <a:lnTo>
                    <a:pt x="1063998" y="20611"/>
                  </a:lnTo>
                  <a:lnTo>
                    <a:pt x="1329998" y="20611"/>
                  </a:lnTo>
                  <a:lnTo>
                    <a:pt x="1595997" y="20611"/>
                  </a:lnTo>
                  <a:lnTo>
                    <a:pt x="1861997" y="20611"/>
                  </a:lnTo>
                  <a:lnTo>
                    <a:pt x="2127996" y="20611"/>
                  </a:lnTo>
                  <a:lnTo>
                    <a:pt x="2393996" y="41223"/>
                  </a:lnTo>
                  <a:lnTo>
                    <a:pt x="2659996" y="41223"/>
                  </a:lnTo>
                  <a:lnTo>
                    <a:pt x="2925995" y="41223"/>
                  </a:lnTo>
                  <a:lnTo>
                    <a:pt x="3191995" y="103059"/>
                  </a:lnTo>
                  <a:lnTo>
                    <a:pt x="3457995" y="41223"/>
                  </a:lnTo>
                  <a:lnTo>
                    <a:pt x="3723994" y="61835"/>
                  </a:lnTo>
                  <a:lnTo>
                    <a:pt x="3989994" y="82447"/>
                  </a:lnTo>
                  <a:lnTo>
                    <a:pt x="4255993" y="61835"/>
                  </a:lnTo>
                  <a:lnTo>
                    <a:pt x="4521993" y="82447"/>
                  </a:lnTo>
                  <a:lnTo>
                    <a:pt x="4787993" y="61835"/>
                  </a:lnTo>
                  <a:lnTo>
                    <a:pt x="5053992" y="61835"/>
                  </a:lnTo>
                  <a:lnTo>
                    <a:pt x="5319992" y="82447"/>
                  </a:lnTo>
                  <a:lnTo>
                    <a:pt x="5585991" y="41223"/>
                  </a:lnTo>
                  <a:lnTo>
                    <a:pt x="5851991" y="41223"/>
                  </a:lnTo>
                  <a:lnTo>
                    <a:pt x="6117991" y="20611"/>
                  </a:lnTo>
                  <a:lnTo>
                    <a:pt x="6383990" y="0"/>
                  </a:lnTo>
                  <a:lnTo>
                    <a:pt x="6649990" y="0"/>
                  </a:lnTo>
                </a:path>
              </a:pathLst>
            </a:custGeom>
            <a:ln w="27101" cap="flat">
              <a:solidFill>
                <a:srgbClr val="0058AB">
                  <a:alpha val="100000"/>
                </a:srgbClr>
              </a:solidFill>
              <a:prstDash val="solid"/>
              <a:round/>
            </a:ln>
          </p:spPr>
          <p:txBody>
            <a:bodyPr/>
            <a:lstStyle/>
            <a:p/>
          </p:txBody>
        </p:sp>
        <p:sp>
          <p:nvSpPr>
            <p:cNvPr id="77" name="pl77"/>
            <p:cNvSpPr/>
            <p:nvPr/>
          </p:nvSpPr>
          <p:spPr>
            <a:xfrm>
              <a:off x="1430754" y="2075428"/>
              <a:ext cx="6649990" cy="123670"/>
            </a:xfrm>
            <a:custGeom>
              <a:avLst/>
              <a:pathLst>
                <a:path w="6649990" h="123670">
                  <a:moveTo>
                    <a:pt x="0" y="20611"/>
                  </a:moveTo>
                  <a:lnTo>
                    <a:pt x="265999" y="0"/>
                  </a:lnTo>
                  <a:lnTo>
                    <a:pt x="531999" y="41223"/>
                  </a:lnTo>
                  <a:lnTo>
                    <a:pt x="797998" y="20611"/>
                  </a:lnTo>
                  <a:lnTo>
                    <a:pt x="1063998" y="41223"/>
                  </a:lnTo>
                  <a:lnTo>
                    <a:pt x="1329998" y="20611"/>
                  </a:lnTo>
                  <a:lnTo>
                    <a:pt x="1595997" y="20611"/>
                  </a:lnTo>
                  <a:lnTo>
                    <a:pt x="1861997" y="20611"/>
                  </a:lnTo>
                  <a:lnTo>
                    <a:pt x="2127996" y="41223"/>
                  </a:lnTo>
                  <a:lnTo>
                    <a:pt x="2393996" y="41223"/>
                  </a:lnTo>
                  <a:lnTo>
                    <a:pt x="2659996" y="41223"/>
                  </a:lnTo>
                  <a:lnTo>
                    <a:pt x="2925995" y="61835"/>
                  </a:lnTo>
                  <a:lnTo>
                    <a:pt x="3191995" y="123670"/>
                  </a:lnTo>
                  <a:lnTo>
                    <a:pt x="3457995" y="41223"/>
                  </a:lnTo>
                  <a:lnTo>
                    <a:pt x="3723994" y="103059"/>
                  </a:lnTo>
                  <a:lnTo>
                    <a:pt x="3989994" y="123670"/>
                  </a:lnTo>
                  <a:lnTo>
                    <a:pt x="4255993" y="82447"/>
                  </a:lnTo>
                  <a:lnTo>
                    <a:pt x="4521993" y="103059"/>
                  </a:lnTo>
                  <a:lnTo>
                    <a:pt x="4787993" y="82447"/>
                  </a:lnTo>
                  <a:lnTo>
                    <a:pt x="5053992" y="82447"/>
                  </a:lnTo>
                  <a:lnTo>
                    <a:pt x="5319992" y="103059"/>
                  </a:lnTo>
                  <a:lnTo>
                    <a:pt x="5585991" y="61835"/>
                  </a:lnTo>
                  <a:lnTo>
                    <a:pt x="5851991" y="41223"/>
                  </a:lnTo>
                  <a:lnTo>
                    <a:pt x="6117991" y="61835"/>
                  </a:lnTo>
                  <a:lnTo>
                    <a:pt x="6383990" y="41223"/>
                  </a:lnTo>
                  <a:lnTo>
                    <a:pt x="6649990" y="20611"/>
                  </a:lnTo>
                </a:path>
              </a:pathLst>
            </a:custGeom>
            <a:ln w="27101" cap="flat">
              <a:solidFill>
                <a:srgbClr val="F26A21">
                  <a:alpha val="100000"/>
                </a:srgbClr>
              </a:solidFill>
              <a:prstDash val="solid"/>
              <a:round/>
            </a:ln>
          </p:spPr>
          <p:txBody>
            <a:bodyPr/>
            <a:lstStyle/>
            <a:p/>
          </p:txBody>
        </p:sp>
        <p:sp>
          <p:nvSpPr>
            <p:cNvPr id="78" name="tx78"/>
            <p:cNvSpPr/>
            <p:nvPr/>
          </p:nvSpPr>
          <p:spPr>
            <a:xfrm>
              <a:off x="137046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70046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0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6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22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7046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40304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536045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642445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90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95645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22245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48845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754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802045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1370464" y="39513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1" name="tx101"/>
            <p:cNvSpPr/>
            <p:nvPr/>
          </p:nvSpPr>
          <p:spPr>
            <a:xfrm>
              <a:off x="2700462" y="3942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4030460" y="38463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3" name="tx103"/>
            <p:cNvSpPr/>
            <p:nvPr/>
          </p:nvSpPr>
          <p:spPr>
            <a:xfrm>
              <a:off x="5330313" y="36338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4" name="tx104"/>
            <p:cNvSpPr/>
            <p:nvPr/>
          </p:nvSpPr>
          <p:spPr>
            <a:xfrm>
              <a:off x="6424457" y="377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5" name="tx105"/>
            <p:cNvSpPr/>
            <p:nvPr/>
          </p:nvSpPr>
          <p:spPr>
            <a:xfrm>
              <a:off x="6660311" y="3695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6" name="tx106"/>
            <p:cNvSpPr/>
            <p:nvPr/>
          </p:nvSpPr>
          <p:spPr>
            <a:xfrm>
              <a:off x="6956456" y="385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7" name="tx107"/>
            <p:cNvSpPr/>
            <p:nvPr/>
          </p:nvSpPr>
          <p:spPr>
            <a:xfrm>
              <a:off x="7222456" y="38504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8" name="tx108"/>
            <p:cNvSpPr/>
            <p:nvPr/>
          </p:nvSpPr>
          <p:spPr>
            <a:xfrm>
              <a:off x="7488455" y="3923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7754455" y="39997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0" name="tx110"/>
            <p:cNvSpPr/>
            <p:nvPr/>
          </p:nvSpPr>
          <p:spPr>
            <a:xfrm>
              <a:off x="8020454" y="39993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5360458" y="30168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2" name="tx112"/>
            <p:cNvSpPr/>
            <p:nvPr/>
          </p:nvSpPr>
          <p:spPr>
            <a:xfrm>
              <a:off x="6424457" y="33969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3" name="tx113"/>
            <p:cNvSpPr/>
            <p:nvPr/>
          </p:nvSpPr>
          <p:spPr>
            <a:xfrm>
              <a:off x="6690456" y="3241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4" name="tx114"/>
            <p:cNvSpPr/>
            <p:nvPr/>
          </p:nvSpPr>
          <p:spPr>
            <a:xfrm>
              <a:off x="6956456" y="35566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5" name="tx115"/>
            <p:cNvSpPr/>
            <p:nvPr/>
          </p:nvSpPr>
          <p:spPr>
            <a:xfrm>
              <a:off x="7488455" y="36194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6" name="tx116"/>
            <p:cNvSpPr/>
            <p:nvPr/>
          </p:nvSpPr>
          <p:spPr>
            <a:xfrm>
              <a:off x="7754455" y="37670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7" name="tx117"/>
            <p:cNvSpPr/>
            <p:nvPr/>
          </p:nvSpPr>
          <p:spPr>
            <a:xfrm>
              <a:off x="8020454" y="38441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8" name="tx118"/>
            <p:cNvSpPr/>
            <p:nvPr/>
          </p:nvSpPr>
          <p:spPr>
            <a:xfrm>
              <a:off x="1370464" y="37496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9" name="tx119"/>
            <p:cNvSpPr/>
            <p:nvPr/>
          </p:nvSpPr>
          <p:spPr>
            <a:xfrm>
              <a:off x="2700462" y="37303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0" name="tx120"/>
            <p:cNvSpPr/>
            <p:nvPr/>
          </p:nvSpPr>
          <p:spPr>
            <a:xfrm>
              <a:off x="4030460" y="3538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1" name="tx121"/>
            <p:cNvSpPr/>
            <p:nvPr/>
          </p:nvSpPr>
          <p:spPr>
            <a:xfrm>
              <a:off x="5330313" y="27611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22" name="tx122"/>
            <p:cNvSpPr/>
            <p:nvPr/>
          </p:nvSpPr>
          <p:spPr>
            <a:xfrm>
              <a:off x="6394312" y="32424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23" name="tx123"/>
            <p:cNvSpPr/>
            <p:nvPr/>
          </p:nvSpPr>
          <p:spPr>
            <a:xfrm>
              <a:off x="6660311" y="308823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24" name="tx124"/>
            <p:cNvSpPr/>
            <p:nvPr/>
          </p:nvSpPr>
          <p:spPr>
            <a:xfrm>
              <a:off x="6956456" y="34049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5" name="tx125"/>
            <p:cNvSpPr/>
            <p:nvPr/>
          </p:nvSpPr>
          <p:spPr>
            <a:xfrm>
              <a:off x="7222456" y="3547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6" name="tx126"/>
            <p:cNvSpPr/>
            <p:nvPr/>
          </p:nvSpPr>
          <p:spPr>
            <a:xfrm>
              <a:off x="7488455" y="33897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 name="tx127"/>
            <p:cNvSpPr/>
            <p:nvPr/>
          </p:nvSpPr>
          <p:spPr>
            <a:xfrm>
              <a:off x="7754455" y="3536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8" name="tx128"/>
            <p:cNvSpPr/>
            <p:nvPr/>
          </p:nvSpPr>
          <p:spPr>
            <a:xfrm>
              <a:off x="8020454" y="3687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577692" y="34236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1" name="tx131"/>
            <p:cNvSpPr/>
            <p:nvPr/>
          </p:nvSpPr>
          <p:spPr>
            <a:xfrm>
              <a:off x="577692" y="27833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2" name="tx132"/>
            <p:cNvSpPr/>
            <p:nvPr/>
          </p:nvSpPr>
          <p:spPr>
            <a:xfrm>
              <a:off x="577692" y="21430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70912" y="4979579"/>
              <a:ext cx="201456" cy="201456"/>
            </a:xfrm>
            <a:prstGeom prst="rect">
              <a:avLst/>
            </a:prstGeom>
            <a:solidFill>
              <a:srgbClr val="B3B3B3">
                <a:alpha val="85098"/>
              </a:srgbClr>
            </a:solidFill>
          </p:spPr>
          <p:txBody>
            <a:bodyPr/>
            <a:lstStyle/>
            <a:p/>
          </p:txBody>
        </p:sp>
        <p:sp>
          <p:nvSpPr>
            <p:cNvPr id="156" name="rc156"/>
            <p:cNvSpPr/>
            <p:nvPr/>
          </p:nvSpPr>
          <p:spPr>
            <a:xfrm>
              <a:off x="5573066" y="4979579"/>
              <a:ext cx="201456" cy="201456"/>
            </a:xfrm>
            <a:prstGeom prst="rect">
              <a:avLst/>
            </a:prstGeom>
            <a:solidFill>
              <a:srgbClr val="1CABE2">
                <a:alpha val="85098"/>
              </a:srgbClr>
            </a:solidFill>
          </p:spPr>
          <p:txBody>
            <a:bodyPr/>
            <a:lstStyle/>
            <a:p/>
          </p:txBody>
        </p:sp>
        <p:sp>
          <p:nvSpPr>
            <p:cNvPr id="157" name="tx157"/>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66584" y="1582906"/>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161" name="pl161"/>
            <p:cNvSpPr/>
            <p:nvPr/>
          </p:nvSpPr>
          <p:spPr>
            <a:xfrm>
              <a:off x="21868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383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6898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413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625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140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5655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3170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11054" y="5726143"/>
              <a:ext cx="5511477" cy="119033"/>
            </a:xfrm>
            <a:prstGeom prst="rect">
              <a:avLst/>
            </a:prstGeom>
            <a:solidFill>
              <a:srgbClr val="1CABE2">
                <a:alpha val="85098"/>
              </a:srgbClr>
            </a:solidFill>
          </p:spPr>
          <p:txBody>
            <a:bodyPr/>
            <a:lstStyle/>
            <a:p/>
          </p:txBody>
        </p:sp>
        <p:sp>
          <p:nvSpPr>
            <p:cNvPr id="174" name="rc174"/>
            <p:cNvSpPr/>
            <p:nvPr/>
          </p:nvSpPr>
          <p:spPr>
            <a:xfrm>
              <a:off x="1311054" y="5577352"/>
              <a:ext cx="1406579" cy="119033"/>
            </a:xfrm>
            <a:prstGeom prst="rect">
              <a:avLst/>
            </a:prstGeom>
            <a:solidFill>
              <a:srgbClr val="1CABE2">
                <a:alpha val="85098"/>
              </a:srgbClr>
            </a:solidFill>
          </p:spPr>
          <p:txBody>
            <a:bodyPr/>
            <a:lstStyle/>
            <a:p/>
          </p:txBody>
        </p:sp>
        <p:sp>
          <p:nvSpPr>
            <p:cNvPr id="175" name="rc175"/>
            <p:cNvSpPr/>
            <p:nvPr/>
          </p:nvSpPr>
          <p:spPr>
            <a:xfrm>
              <a:off x="1311054" y="5428560"/>
              <a:ext cx="1414694" cy="119033"/>
            </a:xfrm>
            <a:prstGeom prst="rect">
              <a:avLst/>
            </a:prstGeom>
            <a:solidFill>
              <a:srgbClr val="1CABE2">
                <a:alpha val="85098"/>
              </a:srgbClr>
            </a:solidFill>
          </p:spPr>
          <p:txBody>
            <a:bodyPr/>
            <a:lstStyle/>
            <a:p/>
          </p:txBody>
        </p:sp>
        <p:sp>
          <p:nvSpPr>
            <p:cNvPr id="176" name="rc176"/>
            <p:cNvSpPr/>
            <p:nvPr/>
          </p:nvSpPr>
          <p:spPr>
            <a:xfrm>
              <a:off x="6822531" y="5726143"/>
              <a:ext cx="1377913" cy="119033"/>
            </a:xfrm>
            <a:prstGeom prst="rect">
              <a:avLst/>
            </a:prstGeom>
            <a:solidFill>
              <a:srgbClr val="B3B3B3">
                <a:alpha val="85098"/>
              </a:srgbClr>
            </a:solidFill>
          </p:spPr>
          <p:txBody>
            <a:bodyPr/>
            <a:lstStyle/>
            <a:p/>
          </p:txBody>
        </p:sp>
        <p:sp>
          <p:nvSpPr>
            <p:cNvPr id="177" name="rc177"/>
            <p:cNvSpPr/>
            <p:nvPr/>
          </p:nvSpPr>
          <p:spPr>
            <a:xfrm>
              <a:off x="2717633" y="5577352"/>
              <a:ext cx="2813217" cy="119033"/>
            </a:xfrm>
            <a:prstGeom prst="rect">
              <a:avLst/>
            </a:prstGeom>
            <a:solidFill>
              <a:srgbClr val="B3B3B3">
                <a:alpha val="85098"/>
              </a:srgbClr>
            </a:solidFill>
          </p:spPr>
          <p:txBody>
            <a:bodyPr/>
            <a:lstStyle/>
            <a:p/>
          </p:txBody>
        </p:sp>
        <p:sp>
          <p:nvSpPr>
            <p:cNvPr id="178" name="rc178"/>
            <p:cNvSpPr/>
            <p:nvPr/>
          </p:nvSpPr>
          <p:spPr>
            <a:xfrm>
              <a:off x="2725749" y="5428560"/>
              <a:ext cx="1414636" cy="119033"/>
            </a:xfrm>
            <a:prstGeom prst="rect">
              <a:avLst/>
            </a:prstGeom>
            <a:solidFill>
              <a:srgbClr val="B3B3B3">
                <a:alpha val="85098"/>
              </a:srgbClr>
            </a:solidFill>
          </p:spPr>
          <p:txBody>
            <a:bodyPr/>
            <a:lstStyle/>
            <a:p/>
          </p:txBody>
        </p:sp>
        <p:sp>
          <p:nvSpPr>
            <p:cNvPr id="179" name="tx179"/>
            <p:cNvSpPr/>
            <p:nvPr/>
          </p:nvSpPr>
          <p:spPr>
            <a:xfrm>
              <a:off x="8296907"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118</a:t>
              </a:r>
            </a:p>
          </p:txBody>
        </p:sp>
        <p:sp>
          <p:nvSpPr>
            <p:cNvPr id="180" name="tx180"/>
            <p:cNvSpPr/>
            <p:nvPr/>
          </p:nvSpPr>
          <p:spPr>
            <a:xfrm>
              <a:off x="564337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72.3</a:t>
              </a:r>
            </a:p>
          </p:txBody>
        </p:sp>
        <p:sp>
          <p:nvSpPr>
            <p:cNvPr id="181" name="tx181"/>
            <p:cNvSpPr/>
            <p:nvPr/>
          </p:nvSpPr>
          <p:spPr>
            <a:xfrm>
              <a:off x="425291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48.5</a:t>
              </a:r>
            </a:p>
          </p:txBody>
        </p:sp>
        <p:sp>
          <p:nvSpPr>
            <p:cNvPr id="182" name="tx182"/>
            <p:cNvSpPr/>
            <p:nvPr/>
          </p:nvSpPr>
          <p:spPr>
            <a:xfrm>
              <a:off x="395426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94.4</a:t>
              </a:r>
            </a:p>
          </p:txBody>
        </p:sp>
        <p:sp>
          <p:nvSpPr>
            <p:cNvPr id="183" name="tx183"/>
            <p:cNvSpPr/>
            <p:nvPr/>
          </p:nvSpPr>
          <p:spPr>
            <a:xfrm>
              <a:off x="1901817"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24.1</a:t>
              </a:r>
            </a:p>
          </p:txBody>
        </p:sp>
        <p:sp>
          <p:nvSpPr>
            <p:cNvPr id="184" name="tx184"/>
            <p:cNvSpPr/>
            <p:nvPr/>
          </p:nvSpPr>
          <p:spPr>
            <a:xfrm>
              <a:off x="1905875"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85" name="tx185"/>
            <p:cNvSpPr/>
            <p:nvPr/>
          </p:nvSpPr>
          <p:spPr>
            <a:xfrm>
              <a:off x="739896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a:t>
              </a:r>
            </a:p>
          </p:txBody>
        </p:sp>
        <p:sp>
          <p:nvSpPr>
            <p:cNvPr id="186" name="tx186"/>
            <p:cNvSpPr/>
            <p:nvPr/>
          </p:nvSpPr>
          <p:spPr>
            <a:xfrm>
              <a:off x="4011715"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48.2</a:t>
              </a:r>
            </a:p>
          </p:txBody>
        </p:sp>
        <p:sp>
          <p:nvSpPr>
            <p:cNvPr id="187" name="tx187"/>
            <p:cNvSpPr/>
            <p:nvPr/>
          </p:nvSpPr>
          <p:spPr>
            <a:xfrm>
              <a:off x="3320540"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88" name="tx188"/>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2938280"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3" name="tx193"/>
            <p:cNvSpPr/>
            <p:nvPr/>
          </p:nvSpPr>
          <p:spPr>
            <a:xfrm>
              <a:off x="468979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4" name="tx194"/>
            <p:cNvSpPr/>
            <p:nvPr/>
          </p:nvSpPr>
          <p:spPr>
            <a:xfrm>
              <a:off x="64413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95" name="tx195"/>
            <p:cNvSpPr/>
            <p:nvPr/>
          </p:nvSpPr>
          <p:spPr>
            <a:xfrm>
              <a:off x="815396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96" name="tx196"/>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Egypt.
In 2025, DTP1 coverage in Egypt remained constant 99%. The number of children missing out on any DTP vaccination (zero-dose children) remained constant at from 24,000 in 2024 to 24,000 in 2025.
DTP3 coverage remained relatively constant within 1% at 98% in 2025, leaving 48,000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48,000 children un- or under-vaccinated, including 24,000 zero-dose and 24,000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0"/>
                  </a:lnTo>
                  <a:lnTo>
                    <a:pt x="271783" y="21871"/>
                  </a:lnTo>
                  <a:lnTo>
                    <a:pt x="407675" y="21871"/>
                  </a:lnTo>
                  <a:lnTo>
                    <a:pt x="543566" y="21871"/>
                  </a:lnTo>
                  <a:lnTo>
                    <a:pt x="679458" y="21871"/>
                  </a:lnTo>
                  <a:lnTo>
                    <a:pt x="815350" y="21871"/>
                  </a:lnTo>
                  <a:lnTo>
                    <a:pt x="951242" y="21871"/>
                  </a:lnTo>
                  <a:lnTo>
                    <a:pt x="1087133" y="21871"/>
                  </a:lnTo>
                  <a:lnTo>
                    <a:pt x="1223025" y="43742"/>
                  </a:lnTo>
                  <a:lnTo>
                    <a:pt x="1358917" y="43742"/>
                  </a:lnTo>
                  <a:lnTo>
                    <a:pt x="1494809" y="43742"/>
                  </a:lnTo>
                  <a:lnTo>
                    <a:pt x="1630700" y="109356"/>
                  </a:lnTo>
                  <a:lnTo>
                    <a:pt x="1766592" y="43742"/>
                  </a:lnTo>
                  <a:lnTo>
                    <a:pt x="1902484" y="65614"/>
                  </a:lnTo>
                  <a:lnTo>
                    <a:pt x="2038375" y="87485"/>
                  </a:lnTo>
                  <a:lnTo>
                    <a:pt x="2174267" y="65614"/>
                  </a:lnTo>
                  <a:lnTo>
                    <a:pt x="2310159" y="87485"/>
                  </a:lnTo>
                  <a:lnTo>
                    <a:pt x="2446051" y="65614"/>
                  </a:lnTo>
                  <a:lnTo>
                    <a:pt x="2581942" y="65614"/>
                  </a:lnTo>
                  <a:lnTo>
                    <a:pt x="2717834" y="87485"/>
                  </a:lnTo>
                  <a:lnTo>
                    <a:pt x="2853726" y="43742"/>
                  </a:lnTo>
                  <a:lnTo>
                    <a:pt x="2989618" y="437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0"/>
                  </a:lnTo>
                  <a:lnTo>
                    <a:pt x="271783" y="21871"/>
                  </a:lnTo>
                  <a:lnTo>
                    <a:pt x="407675" y="21871"/>
                  </a:lnTo>
                  <a:lnTo>
                    <a:pt x="543566" y="21871"/>
                  </a:lnTo>
                  <a:lnTo>
                    <a:pt x="679458" y="21871"/>
                  </a:lnTo>
                  <a:lnTo>
                    <a:pt x="815350" y="21871"/>
                  </a:lnTo>
                  <a:lnTo>
                    <a:pt x="951242" y="21871"/>
                  </a:lnTo>
                  <a:lnTo>
                    <a:pt x="1087133" y="21871"/>
                  </a:lnTo>
                  <a:lnTo>
                    <a:pt x="1223025" y="43742"/>
                  </a:lnTo>
                  <a:lnTo>
                    <a:pt x="1358917" y="43742"/>
                  </a:lnTo>
                  <a:lnTo>
                    <a:pt x="1494809" y="43742"/>
                  </a:lnTo>
                  <a:lnTo>
                    <a:pt x="1630700" y="109356"/>
                  </a:lnTo>
                  <a:lnTo>
                    <a:pt x="1766592" y="43742"/>
                  </a:lnTo>
                  <a:lnTo>
                    <a:pt x="1902484" y="65614"/>
                  </a:lnTo>
                  <a:lnTo>
                    <a:pt x="2038375" y="87485"/>
                  </a:lnTo>
                  <a:lnTo>
                    <a:pt x="2174267" y="65614"/>
                  </a:lnTo>
                  <a:lnTo>
                    <a:pt x="2310159" y="87485"/>
                  </a:lnTo>
                  <a:lnTo>
                    <a:pt x="2446051" y="65614"/>
                  </a:lnTo>
                  <a:lnTo>
                    <a:pt x="2581942" y="65614"/>
                  </a:lnTo>
                  <a:lnTo>
                    <a:pt x="2717834" y="87485"/>
                  </a:lnTo>
                  <a:lnTo>
                    <a:pt x="2853726" y="43742"/>
                  </a:lnTo>
                  <a:lnTo>
                    <a:pt x="2989618" y="43742"/>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0"/>
                  </a:lnTo>
                  <a:lnTo>
                    <a:pt x="271783" y="21871"/>
                  </a:lnTo>
                  <a:lnTo>
                    <a:pt x="407675" y="21871"/>
                  </a:lnTo>
                  <a:lnTo>
                    <a:pt x="543566" y="21871"/>
                  </a:lnTo>
                  <a:lnTo>
                    <a:pt x="679458" y="21871"/>
                  </a:lnTo>
                  <a:lnTo>
                    <a:pt x="815350" y="21871"/>
                  </a:lnTo>
                  <a:lnTo>
                    <a:pt x="951242" y="21871"/>
                  </a:lnTo>
                  <a:lnTo>
                    <a:pt x="1087133" y="21871"/>
                  </a:lnTo>
                  <a:lnTo>
                    <a:pt x="1223025" y="43742"/>
                  </a:lnTo>
                  <a:lnTo>
                    <a:pt x="1358917" y="43742"/>
                  </a:lnTo>
                  <a:lnTo>
                    <a:pt x="1494809" y="43742"/>
                  </a:lnTo>
                  <a:lnTo>
                    <a:pt x="1630700" y="109356"/>
                  </a:lnTo>
                  <a:lnTo>
                    <a:pt x="1766592" y="43742"/>
                  </a:lnTo>
                  <a:lnTo>
                    <a:pt x="1902484" y="65614"/>
                  </a:lnTo>
                  <a:lnTo>
                    <a:pt x="2038375" y="87485"/>
                  </a:lnTo>
                  <a:lnTo>
                    <a:pt x="2174267" y="65614"/>
                  </a:lnTo>
                  <a:lnTo>
                    <a:pt x="2310159" y="87485"/>
                  </a:lnTo>
                  <a:lnTo>
                    <a:pt x="2446051" y="65614"/>
                  </a:lnTo>
                  <a:lnTo>
                    <a:pt x="2581942" y="65614"/>
                  </a:lnTo>
                  <a:lnTo>
                    <a:pt x="2717834" y="87485"/>
                  </a:lnTo>
                  <a:lnTo>
                    <a:pt x="2853726" y="43742"/>
                  </a:lnTo>
                  <a:lnTo>
                    <a:pt x="2989618" y="43742"/>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19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43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66"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390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14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6250" y="1405107"/>
              <a:ext cx="234672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Egypt,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521929"/>
            </a:xfrm>
            <a:custGeom>
              <a:avLst/>
              <a:pathLst>
                <a:path w="3397293" h="521929">
                  <a:moveTo>
                    <a:pt x="0" y="104385"/>
                  </a:moveTo>
                  <a:lnTo>
                    <a:pt x="135891" y="0"/>
                  </a:lnTo>
                  <a:lnTo>
                    <a:pt x="271783" y="104385"/>
                  </a:lnTo>
                  <a:lnTo>
                    <a:pt x="407675" y="104385"/>
                  </a:lnTo>
                  <a:lnTo>
                    <a:pt x="543566" y="104385"/>
                  </a:lnTo>
                  <a:lnTo>
                    <a:pt x="679458" y="104385"/>
                  </a:lnTo>
                  <a:lnTo>
                    <a:pt x="815350" y="104385"/>
                  </a:lnTo>
                  <a:lnTo>
                    <a:pt x="951242" y="104385"/>
                  </a:lnTo>
                  <a:lnTo>
                    <a:pt x="1087133" y="104385"/>
                  </a:lnTo>
                  <a:lnTo>
                    <a:pt x="1223025" y="208771"/>
                  </a:lnTo>
                  <a:lnTo>
                    <a:pt x="1358917" y="208771"/>
                  </a:lnTo>
                  <a:lnTo>
                    <a:pt x="1494809" y="208771"/>
                  </a:lnTo>
                  <a:lnTo>
                    <a:pt x="1630700" y="521929"/>
                  </a:lnTo>
                  <a:lnTo>
                    <a:pt x="1766592" y="208771"/>
                  </a:lnTo>
                  <a:lnTo>
                    <a:pt x="1902484" y="313157"/>
                  </a:lnTo>
                  <a:lnTo>
                    <a:pt x="2038375" y="417543"/>
                  </a:lnTo>
                  <a:lnTo>
                    <a:pt x="2174267" y="313157"/>
                  </a:lnTo>
                  <a:lnTo>
                    <a:pt x="2310159" y="417543"/>
                  </a:lnTo>
                  <a:lnTo>
                    <a:pt x="2446051" y="313157"/>
                  </a:lnTo>
                  <a:lnTo>
                    <a:pt x="2581942" y="313157"/>
                  </a:lnTo>
                  <a:lnTo>
                    <a:pt x="2717834" y="417543"/>
                  </a:lnTo>
                  <a:lnTo>
                    <a:pt x="2853726" y="208771"/>
                  </a:lnTo>
                  <a:lnTo>
                    <a:pt x="2989618" y="208771"/>
                  </a:lnTo>
                  <a:lnTo>
                    <a:pt x="3125509" y="104385"/>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521929"/>
            </a:xfrm>
            <a:custGeom>
              <a:avLst/>
              <a:pathLst>
                <a:path w="3397293" h="521929">
                  <a:moveTo>
                    <a:pt x="0" y="104385"/>
                  </a:moveTo>
                  <a:lnTo>
                    <a:pt x="135891" y="0"/>
                  </a:lnTo>
                  <a:lnTo>
                    <a:pt x="271783" y="104385"/>
                  </a:lnTo>
                  <a:lnTo>
                    <a:pt x="407675" y="104385"/>
                  </a:lnTo>
                  <a:lnTo>
                    <a:pt x="543566" y="104385"/>
                  </a:lnTo>
                  <a:lnTo>
                    <a:pt x="679458" y="104385"/>
                  </a:lnTo>
                  <a:lnTo>
                    <a:pt x="815350" y="104385"/>
                  </a:lnTo>
                  <a:lnTo>
                    <a:pt x="951242" y="104385"/>
                  </a:lnTo>
                  <a:lnTo>
                    <a:pt x="1087133" y="104385"/>
                  </a:lnTo>
                  <a:lnTo>
                    <a:pt x="1223025" y="208771"/>
                  </a:lnTo>
                  <a:lnTo>
                    <a:pt x="1358917" y="208771"/>
                  </a:lnTo>
                  <a:lnTo>
                    <a:pt x="1494809" y="208771"/>
                  </a:lnTo>
                  <a:lnTo>
                    <a:pt x="1630700" y="521929"/>
                  </a:lnTo>
                  <a:lnTo>
                    <a:pt x="1766592" y="208771"/>
                  </a:lnTo>
                  <a:lnTo>
                    <a:pt x="1902484" y="313157"/>
                  </a:lnTo>
                  <a:lnTo>
                    <a:pt x="2038375" y="417543"/>
                  </a:lnTo>
                  <a:lnTo>
                    <a:pt x="2174267" y="313157"/>
                  </a:lnTo>
                  <a:lnTo>
                    <a:pt x="2310159" y="417543"/>
                  </a:lnTo>
                  <a:lnTo>
                    <a:pt x="2446051" y="313157"/>
                  </a:lnTo>
                  <a:lnTo>
                    <a:pt x="2581942" y="313157"/>
                  </a:lnTo>
                  <a:lnTo>
                    <a:pt x="2717834" y="417543"/>
                  </a:lnTo>
                  <a:lnTo>
                    <a:pt x="2853726" y="208771"/>
                  </a:lnTo>
                  <a:lnTo>
                    <a:pt x="2989618" y="208771"/>
                  </a:lnTo>
                  <a:lnTo>
                    <a:pt x="3125509" y="104385"/>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521929"/>
            </a:xfrm>
            <a:custGeom>
              <a:avLst/>
              <a:pathLst>
                <a:path w="3397293" h="521929">
                  <a:moveTo>
                    <a:pt x="0" y="104385"/>
                  </a:moveTo>
                  <a:lnTo>
                    <a:pt x="135891" y="0"/>
                  </a:lnTo>
                  <a:lnTo>
                    <a:pt x="271783" y="104385"/>
                  </a:lnTo>
                  <a:lnTo>
                    <a:pt x="407675" y="104385"/>
                  </a:lnTo>
                  <a:lnTo>
                    <a:pt x="543566" y="104385"/>
                  </a:lnTo>
                  <a:lnTo>
                    <a:pt x="679458" y="104385"/>
                  </a:lnTo>
                  <a:lnTo>
                    <a:pt x="815350" y="104385"/>
                  </a:lnTo>
                  <a:lnTo>
                    <a:pt x="951242" y="104385"/>
                  </a:lnTo>
                  <a:lnTo>
                    <a:pt x="1087133" y="104385"/>
                  </a:lnTo>
                  <a:lnTo>
                    <a:pt x="1223025" y="208771"/>
                  </a:lnTo>
                  <a:lnTo>
                    <a:pt x="1358917" y="208771"/>
                  </a:lnTo>
                  <a:lnTo>
                    <a:pt x="1494809" y="208771"/>
                  </a:lnTo>
                  <a:lnTo>
                    <a:pt x="1630700" y="521929"/>
                  </a:lnTo>
                  <a:lnTo>
                    <a:pt x="1766592" y="208771"/>
                  </a:lnTo>
                  <a:lnTo>
                    <a:pt x="1902484" y="313157"/>
                  </a:lnTo>
                  <a:lnTo>
                    <a:pt x="2038375" y="417543"/>
                  </a:lnTo>
                  <a:lnTo>
                    <a:pt x="2174267" y="313157"/>
                  </a:lnTo>
                  <a:lnTo>
                    <a:pt x="2310159" y="417543"/>
                  </a:lnTo>
                  <a:lnTo>
                    <a:pt x="2446051" y="313157"/>
                  </a:lnTo>
                  <a:lnTo>
                    <a:pt x="2581942" y="313157"/>
                  </a:lnTo>
                  <a:lnTo>
                    <a:pt x="2717834" y="417543"/>
                  </a:lnTo>
                  <a:lnTo>
                    <a:pt x="2853726" y="208771"/>
                  </a:lnTo>
                  <a:lnTo>
                    <a:pt x="2989618" y="208771"/>
                  </a:lnTo>
                  <a:lnTo>
                    <a:pt x="3125509" y="104385"/>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54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454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454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27845"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34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24534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8863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5108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9865"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20" name="tx120"/>
            <p:cNvSpPr/>
            <p:nvPr/>
          </p:nvSpPr>
          <p:spPr>
            <a:xfrm>
              <a:off x="705573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1818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866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256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645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035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561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950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340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1868530" cy="114824"/>
            </a:xfrm>
            <a:prstGeom prst="rect">
              <a:avLst/>
            </a:prstGeom>
            <a:solidFill>
              <a:srgbClr val="1CABE2">
                <a:alpha val="80000"/>
              </a:srgbClr>
            </a:solidFill>
          </p:spPr>
          <p:txBody>
            <a:bodyPr/>
            <a:lstStyle/>
            <a:p/>
          </p:txBody>
        </p:sp>
        <p:sp>
          <p:nvSpPr>
            <p:cNvPr id="136" name="rc136"/>
            <p:cNvSpPr/>
            <p:nvPr/>
          </p:nvSpPr>
          <p:spPr>
            <a:xfrm>
              <a:off x="1317178" y="5600334"/>
              <a:ext cx="1879311" cy="114824"/>
            </a:xfrm>
            <a:prstGeom prst="rect">
              <a:avLst/>
            </a:prstGeom>
            <a:solidFill>
              <a:srgbClr val="1CABE2">
                <a:alpha val="80000"/>
              </a:srgbClr>
            </a:solidFill>
          </p:spPr>
          <p:txBody>
            <a:bodyPr/>
            <a:lstStyle/>
            <a:p/>
          </p:txBody>
        </p:sp>
        <p:sp>
          <p:nvSpPr>
            <p:cNvPr id="137" name="tx137"/>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288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476779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67067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Egypt (99%) was 9 percentage points higher than the global average (90%) and 10 percentage points higher than the average across all MENA countries (89%).
National DTP1 coverage was 3 percentage points higher than in 2019 (96%).
This equates to 24,000 zero-dose children in 2025 compared to 94,000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DTP1 coverage was 99% - this is 3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Egypt ranked number 13 out of 20 countries for lowest DTP1 coverage (based on tied ranks).
Egypt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had the highest coverage, but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F26A21">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Egypt ranked number 6 out of 20 countries with 69,000 zero-dose children.
In 2025, Egypt ranked number 5 out of 20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661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590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4150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6783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6502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718728"/>
              <a:ext cx="200644" cy="966658"/>
            </a:xfrm>
            <a:prstGeom prst="rect">
              <a:avLst/>
            </a:prstGeom>
            <a:solidFill>
              <a:srgbClr val="80BD41">
                <a:alpha val="100000"/>
              </a:srgbClr>
            </a:solidFill>
          </p:spPr>
          <p:txBody>
            <a:bodyPr/>
            <a:lstStyle/>
            <a:p/>
          </p:txBody>
        </p:sp>
        <p:sp>
          <p:nvSpPr>
            <p:cNvPr id="25" name="rc25"/>
            <p:cNvSpPr/>
            <p:nvPr/>
          </p:nvSpPr>
          <p:spPr>
            <a:xfrm>
              <a:off x="1423662" y="3699000"/>
              <a:ext cx="200644" cy="19727"/>
            </a:xfrm>
            <a:prstGeom prst="rect">
              <a:avLst/>
            </a:prstGeom>
            <a:solidFill>
              <a:srgbClr val="0058AB">
                <a:alpha val="100000"/>
              </a:srgbClr>
            </a:solidFill>
          </p:spPr>
          <p:txBody>
            <a:bodyPr/>
            <a:lstStyle/>
            <a:p/>
          </p:txBody>
        </p:sp>
        <p:sp>
          <p:nvSpPr>
            <p:cNvPr id="26" name="rc26"/>
            <p:cNvSpPr/>
            <p:nvPr/>
          </p:nvSpPr>
          <p:spPr>
            <a:xfrm>
              <a:off x="1423662" y="3718728"/>
              <a:ext cx="200644" cy="0"/>
            </a:xfrm>
            <a:prstGeom prst="rect">
              <a:avLst/>
            </a:prstGeom>
            <a:solidFill>
              <a:srgbClr val="1CABE2">
                <a:alpha val="100000"/>
              </a:srgbClr>
            </a:solidFill>
          </p:spPr>
          <p:txBody>
            <a:bodyPr/>
            <a:lstStyle/>
            <a:p/>
          </p:txBody>
        </p:sp>
        <p:sp>
          <p:nvSpPr>
            <p:cNvPr id="27" name="rc27"/>
            <p:cNvSpPr/>
            <p:nvPr/>
          </p:nvSpPr>
          <p:spPr>
            <a:xfrm>
              <a:off x="1646600" y="3691479"/>
              <a:ext cx="200644" cy="993907"/>
            </a:xfrm>
            <a:prstGeom prst="rect">
              <a:avLst/>
            </a:prstGeom>
            <a:solidFill>
              <a:srgbClr val="80BD41">
                <a:alpha val="100000"/>
              </a:srgbClr>
            </a:solidFill>
          </p:spPr>
          <p:txBody>
            <a:bodyPr/>
            <a:lstStyle/>
            <a:p/>
          </p:txBody>
        </p:sp>
        <p:sp>
          <p:nvSpPr>
            <p:cNvPr id="28" name="rc28"/>
            <p:cNvSpPr/>
            <p:nvPr/>
          </p:nvSpPr>
          <p:spPr>
            <a:xfrm>
              <a:off x="1646600" y="3681440"/>
              <a:ext cx="200644" cy="10039"/>
            </a:xfrm>
            <a:prstGeom prst="rect">
              <a:avLst/>
            </a:prstGeom>
            <a:solidFill>
              <a:srgbClr val="0058AB">
                <a:alpha val="100000"/>
              </a:srgbClr>
            </a:solidFill>
          </p:spPr>
          <p:txBody>
            <a:bodyPr/>
            <a:lstStyle/>
            <a:p/>
          </p:txBody>
        </p:sp>
        <p:sp>
          <p:nvSpPr>
            <p:cNvPr id="29" name="rc29"/>
            <p:cNvSpPr/>
            <p:nvPr/>
          </p:nvSpPr>
          <p:spPr>
            <a:xfrm>
              <a:off x="1646600" y="3691479"/>
              <a:ext cx="200644" cy="0"/>
            </a:xfrm>
            <a:prstGeom prst="rect">
              <a:avLst/>
            </a:prstGeom>
            <a:solidFill>
              <a:srgbClr val="1CABE2">
                <a:alpha val="100000"/>
              </a:srgbClr>
            </a:solidFill>
          </p:spPr>
          <p:txBody>
            <a:bodyPr/>
            <a:lstStyle/>
            <a:p/>
          </p:txBody>
        </p:sp>
        <p:sp>
          <p:nvSpPr>
            <p:cNvPr id="30" name="rc30"/>
            <p:cNvSpPr/>
            <p:nvPr/>
          </p:nvSpPr>
          <p:spPr>
            <a:xfrm>
              <a:off x="1869538" y="3695937"/>
              <a:ext cx="200644" cy="989449"/>
            </a:xfrm>
            <a:prstGeom prst="rect">
              <a:avLst/>
            </a:prstGeom>
            <a:solidFill>
              <a:srgbClr val="80BD41">
                <a:alpha val="100000"/>
              </a:srgbClr>
            </a:solidFill>
          </p:spPr>
          <p:txBody>
            <a:bodyPr/>
            <a:lstStyle/>
            <a:p/>
          </p:txBody>
        </p:sp>
        <p:sp>
          <p:nvSpPr>
            <p:cNvPr id="31" name="rc31"/>
            <p:cNvSpPr/>
            <p:nvPr/>
          </p:nvSpPr>
          <p:spPr>
            <a:xfrm>
              <a:off x="1869538" y="3665335"/>
              <a:ext cx="200644" cy="20400"/>
            </a:xfrm>
            <a:prstGeom prst="rect">
              <a:avLst/>
            </a:prstGeom>
            <a:solidFill>
              <a:srgbClr val="0058AB">
                <a:alpha val="100000"/>
              </a:srgbClr>
            </a:solidFill>
          </p:spPr>
          <p:txBody>
            <a:bodyPr/>
            <a:lstStyle/>
            <a:p/>
          </p:txBody>
        </p:sp>
        <p:sp>
          <p:nvSpPr>
            <p:cNvPr id="32" name="rc32"/>
            <p:cNvSpPr/>
            <p:nvPr/>
          </p:nvSpPr>
          <p:spPr>
            <a:xfrm>
              <a:off x="1869538" y="3685736"/>
              <a:ext cx="200644" cy="10200"/>
            </a:xfrm>
            <a:prstGeom prst="rect">
              <a:avLst/>
            </a:prstGeom>
            <a:solidFill>
              <a:srgbClr val="1CABE2">
                <a:alpha val="100000"/>
              </a:srgbClr>
            </a:solidFill>
          </p:spPr>
          <p:txBody>
            <a:bodyPr/>
            <a:lstStyle/>
            <a:p/>
          </p:txBody>
        </p:sp>
        <p:sp>
          <p:nvSpPr>
            <p:cNvPr id="33" name="rc33"/>
            <p:cNvSpPr/>
            <p:nvPr/>
          </p:nvSpPr>
          <p:spPr>
            <a:xfrm>
              <a:off x="2092476" y="3671185"/>
              <a:ext cx="200644" cy="1014201"/>
            </a:xfrm>
            <a:prstGeom prst="rect">
              <a:avLst/>
            </a:prstGeom>
            <a:solidFill>
              <a:srgbClr val="80BD41">
                <a:alpha val="100000"/>
              </a:srgbClr>
            </a:solidFill>
          </p:spPr>
          <p:txBody>
            <a:bodyPr/>
            <a:lstStyle/>
            <a:p/>
          </p:txBody>
        </p:sp>
        <p:sp>
          <p:nvSpPr>
            <p:cNvPr id="34" name="rc34"/>
            <p:cNvSpPr/>
            <p:nvPr/>
          </p:nvSpPr>
          <p:spPr>
            <a:xfrm>
              <a:off x="2092476" y="3650487"/>
              <a:ext cx="200644" cy="20698"/>
            </a:xfrm>
            <a:prstGeom prst="rect">
              <a:avLst/>
            </a:prstGeom>
            <a:solidFill>
              <a:srgbClr val="0058AB">
                <a:alpha val="100000"/>
              </a:srgbClr>
            </a:solidFill>
          </p:spPr>
          <p:txBody>
            <a:bodyPr/>
            <a:lstStyle/>
            <a:p/>
          </p:txBody>
        </p:sp>
        <p:sp>
          <p:nvSpPr>
            <p:cNvPr id="35" name="rc35"/>
            <p:cNvSpPr/>
            <p:nvPr/>
          </p:nvSpPr>
          <p:spPr>
            <a:xfrm>
              <a:off x="2092476" y="3671185"/>
              <a:ext cx="200644" cy="0"/>
            </a:xfrm>
            <a:prstGeom prst="rect">
              <a:avLst/>
            </a:prstGeom>
            <a:solidFill>
              <a:srgbClr val="1CABE2">
                <a:alpha val="100000"/>
              </a:srgbClr>
            </a:solidFill>
          </p:spPr>
          <p:txBody>
            <a:bodyPr/>
            <a:lstStyle/>
            <a:p/>
          </p:txBody>
        </p:sp>
        <p:sp>
          <p:nvSpPr>
            <p:cNvPr id="36" name="rc36"/>
            <p:cNvSpPr/>
            <p:nvPr/>
          </p:nvSpPr>
          <p:spPr>
            <a:xfrm>
              <a:off x="2315413" y="3670743"/>
              <a:ext cx="200644" cy="1014644"/>
            </a:xfrm>
            <a:prstGeom prst="rect">
              <a:avLst/>
            </a:prstGeom>
            <a:solidFill>
              <a:srgbClr val="80BD41">
                <a:alpha val="100000"/>
              </a:srgbClr>
            </a:solidFill>
          </p:spPr>
          <p:txBody>
            <a:bodyPr/>
            <a:lstStyle/>
            <a:p/>
          </p:txBody>
        </p:sp>
        <p:sp>
          <p:nvSpPr>
            <p:cNvPr id="37" name="rc37"/>
            <p:cNvSpPr/>
            <p:nvPr/>
          </p:nvSpPr>
          <p:spPr>
            <a:xfrm>
              <a:off x="2315413" y="3639362"/>
              <a:ext cx="200644" cy="20920"/>
            </a:xfrm>
            <a:prstGeom prst="rect">
              <a:avLst/>
            </a:prstGeom>
            <a:solidFill>
              <a:srgbClr val="0058AB">
                <a:alpha val="100000"/>
              </a:srgbClr>
            </a:solidFill>
          </p:spPr>
          <p:txBody>
            <a:bodyPr/>
            <a:lstStyle/>
            <a:p/>
          </p:txBody>
        </p:sp>
        <p:sp>
          <p:nvSpPr>
            <p:cNvPr id="38" name="rc38"/>
            <p:cNvSpPr/>
            <p:nvPr/>
          </p:nvSpPr>
          <p:spPr>
            <a:xfrm>
              <a:off x="2315413" y="3660282"/>
              <a:ext cx="200644" cy="10460"/>
            </a:xfrm>
            <a:prstGeom prst="rect">
              <a:avLst/>
            </a:prstGeom>
            <a:solidFill>
              <a:srgbClr val="1CABE2">
                <a:alpha val="100000"/>
              </a:srgbClr>
            </a:solidFill>
          </p:spPr>
          <p:txBody>
            <a:bodyPr/>
            <a:lstStyle/>
            <a:p/>
          </p:txBody>
        </p:sp>
        <p:sp>
          <p:nvSpPr>
            <p:cNvPr id="39" name="rc39"/>
            <p:cNvSpPr/>
            <p:nvPr/>
          </p:nvSpPr>
          <p:spPr>
            <a:xfrm>
              <a:off x="2538351" y="3638318"/>
              <a:ext cx="200644" cy="1047069"/>
            </a:xfrm>
            <a:prstGeom prst="rect">
              <a:avLst/>
            </a:prstGeom>
            <a:solidFill>
              <a:srgbClr val="80BD41">
                <a:alpha val="100000"/>
              </a:srgbClr>
            </a:solidFill>
          </p:spPr>
          <p:txBody>
            <a:bodyPr/>
            <a:lstStyle/>
            <a:p/>
          </p:txBody>
        </p:sp>
        <p:sp>
          <p:nvSpPr>
            <p:cNvPr id="40" name="rc40"/>
            <p:cNvSpPr/>
            <p:nvPr/>
          </p:nvSpPr>
          <p:spPr>
            <a:xfrm>
              <a:off x="2538351" y="3616949"/>
              <a:ext cx="200644" cy="21368"/>
            </a:xfrm>
            <a:prstGeom prst="rect">
              <a:avLst/>
            </a:prstGeom>
            <a:solidFill>
              <a:srgbClr val="0058AB">
                <a:alpha val="100000"/>
              </a:srgbClr>
            </a:solidFill>
          </p:spPr>
          <p:txBody>
            <a:bodyPr/>
            <a:lstStyle/>
            <a:p/>
          </p:txBody>
        </p:sp>
        <p:sp>
          <p:nvSpPr>
            <p:cNvPr id="41" name="rc41"/>
            <p:cNvSpPr/>
            <p:nvPr/>
          </p:nvSpPr>
          <p:spPr>
            <a:xfrm>
              <a:off x="2538351" y="3638318"/>
              <a:ext cx="200644" cy="0"/>
            </a:xfrm>
            <a:prstGeom prst="rect">
              <a:avLst/>
            </a:prstGeom>
            <a:solidFill>
              <a:srgbClr val="1CABE2">
                <a:alpha val="100000"/>
              </a:srgbClr>
            </a:solidFill>
          </p:spPr>
          <p:txBody>
            <a:bodyPr/>
            <a:lstStyle/>
            <a:p/>
          </p:txBody>
        </p:sp>
        <p:sp>
          <p:nvSpPr>
            <p:cNvPr id="42" name="rc42"/>
            <p:cNvSpPr/>
            <p:nvPr/>
          </p:nvSpPr>
          <p:spPr>
            <a:xfrm>
              <a:off x="2761289" y="3616756"/>
              <a:ext cx="200644" cy="1068630"/>
            </a:xfrm>
            <a:prstGeom prst="rect">
              <a:avLst/>
            </a:prstGeom>
            <a:solidFill>
              <a:srgbClr val="80BD41">
                <a:alpha val="100000"/>
              </a:srgbClr>
            </a:solidFill>
          </p:spPr>
          <p:txBody>
            <a:bodyPr/>
            <a:lstStyle/>
            <a:p/>
          </p:txBody>
        </p:sp>
        <p:sp>
          <p:nvSpPr>
            <p:cNvPr id="43" name="rc43"/>
            <p:cNvSpPr/>
            <p:nvPr/>
          </p:nvSpPr>
          <p:spPr>
            <a:xfrm>
              <a:off x="2761289" y="3594948"/>
              <a:ext cx="200644" cy="21808"/>
            </a:xfrm>
            <a:prstGeom prst="rect">
              <a:avLst/>
            </a:prstGeom>
            <a:solidFill>
              <a:srgbClr val="0058AB">
                <a:alpha val="100000"/>
              </a:srgbClr>
            </a:solidFill>
          </p:spPr>
          <p:txBody>
            <a:bodyPr/>
            <a:lstStyle/>
            <a:p/>
          </p:txBody>
        </p:sp>
        <p:sp>
          <p:nvSpPr>
            <p:cNvPr id="44" name="rc44"/>
            <p:cNvSpPr/>
            <p:nvPr/>
          </p:nvSpPr>
          <p:spPr>
            <a:xfrm>
              <a:off x="2761289" y="3616756"/>
              <a:ext cx="200644" cy="0"/>
            </a:xfrm>
            <a:prstGeom prst="rect">
              <a:avLst/>
            </a:prstGeom>
            <a:solidFill>
              <a:srgbClr val="1CABE2">
                <a:alpha val="100000"/>
              </a:srgbClr>
            </a:solidFill>
          </p:spPr>
          <p:txBody>
            <a:bodyPr/>
            <a:lstStyle/>
            <a:p/>
          </p:txBody>
        </p:sp>
        <p:sp>
          <p:nvSpPr>
            <p:cNvPr id="45" name="rc45"/>
            <p:cNvSpPr/>
            <p:nvPr/>
          </p:nvSpPr>
          <p:spPr>
            <a:xfrm>
              <a:off x="2984227" y="3583549"/>
              <a:ext cx="200644" cy="1101837"/>
            </a:xfrm>
            <a:prstGeom prst="rect">
              <a:avLst/>
            </a:prstGeom>
            <a:solidFill>
              <a:srgbClr val="80BD41">
                <a:alpha val="100000"/>
              </a:srgbClr>
            </a:solidFill>
          </p:spPr>
          <p:txBody>
            <a:bodyPr/>
            <a:lstStyle/>
            <a:p/>
          </p:txBody>
        </p:sp>
        <p:sp>
          <p:nvSpPr>
            <p:cNvPr id="46" name="rc46"/>
            <p:cNvSpPr/>
            <p:nvPr/>
          </p:nvSpPr>
          <p:spPr>
            <a:xfrm>
              <a:off x="2984227" y="3561062"/>
              <a:ext cx="200644" cy="22486"/>
            </a:xfrm>
            <a:prstGeom prst="rect">
              <a:avLst/>
            </a:prstGeom>
            <a:solidFill>
              <a:srgbClr val="0058AB">
                <a:alpha val="100000"/>
              </a:srgbClr>
            </a:solidFill>
          </p:spPr>
          <p:txBody>
            <a:bodyPr/>
            <a:lstStyle/>
            <a:p/>
          </p:txBody>
        </p:sp>
        <p:sp>
          <p:nvSpPr>
            <p:cNvPr id="47" name="rc47"/>
            <p:cNvSpPr/>
            <p:nvPr/>
          </p:nvSpPr>
          <p:spPr>
            <a:xfrm>
              <a:off x="2984227" y="3583549"/>
              <a:ext cx="200644" cy="0"/>
            </a:xfrm>
            <a:prstGeom prst="rect">
              <a:avLst/>
            </a:prstGeom>
            <a:solidFill>
              <a:srgbClr val="1CABE2">
                <a:alpha val="100000"/>
              </a:srgbClr>
            </a:solidFill>
          </p:spPr>
          <p:txBody>
            <a:bodyPr/>
            <a:lstStyle/>
            <a:p/>
          </p:txBody>
        </p:sp>
        <p:sp>
          <p:nvSpPr>
            <p:cNvPr id="48" name="rc48"/>
            <p:cNvSpPr/>
            <p:nvPr/>
          </p:nvSpPr>
          <p:spPr>
            <a:xfrm>
              <a:off x="3207165" y="3567977"/>
              <a:ext cx="200644" cy="1117409"/>
            </a:xfrm>
            <a:prstGeom prst="rect">
              <a:avLst/>
            </a:prstGeom>
            <a:solidFill>
              <a:srgbClr val="80BD41">
                <a:alpha val="100000"/>
              </a:srgbClr>
            </a:solidFill>
          </p:spPr>
          <p:txBody>
            <a:bodyPr/>
            <a:lstStyle/>
            <a:p/>
          </p:txBody>
        </p:sp>
        <p:sp>
          <p:nvSpPr>
            <p:cNvPr id="49" name="rc49"/>
            <p:cNvSpPr/>
            <p:nvPr/>
          </p:nvSpPr>
          <p:spPr>
            <a:xfrm>
              <a:off x="3207165" y="3533418"/>
              <a:ext cx="200644" cy="23039"/>
            </a:xfrm>
            <a:prstGeom prst="rect">
              <a:avLst/>
            </a:prstGeom>
            <a:solidFill>
              <a:srgbClr val="0058AB">
                <a:alpha val="100000"/>
              </a:srgbClr>
            </a:solidFill>
          </p:spPr>
          <p:txBody>
            <a:bodyPr/>
            <a:lstStyle/>
            <a:p/>
          </p:txBody>
        </p:sp>
        <p:sp>
          <p:nvSpPr>
            <p:cNvPr id="50" name="rc50"/>
            <p:cNvSpPr/>
            <p:nvPr/>
          </p:nvSpPr>
          <p:spPr>
            <a:xfrm>
              <a:off x="3207165" y="3556457"/>
              <a:ext cx="200644" cy="11519"/>
            </a:xfrm>
            <a:prstGeom prst="rect">
              <a:avLst/>
            </a:prstGeom>
            <a:solidFill>
              <a:srgbClr val="1CABE2">
                <a:alpha val="100000"/>
              </a:srgbClr>
            </a:solidFill>
          </p:spPr>
          <p:txBody>
            <a:bodyPr/>
            <a:lstStyle/>
            <a:p/>
          </p:txBody>
        </p:sp>
        <p:sp>
          <p:nvSpPr>
            <p:cNvPr id="51" name="rc51"/>
            <p:cNvSpPr/>
            <p:nvPr/>
          </p:nvSpPr>
          <p:spPr>
            <a:xfrm>
              <a:off x="3430103" y="3535874"/>
              <a:ext cx="200644" cy="1149512"/>
            </a:xfrm>
            <a:prstGeom prst="rect">
              <a:avLst/>
            </a:prstGeom>
            <a:solidFill>
              <a:srgbClr val="80BD41">
                <a:alpha val="100000"/>
              </a:srgbClr>
            </a:solidFill>
          </p:spPr>
          <p:txBody>
            <a:bodyPr/>
            <a:lstStyle/>
            <a:p/>
          </p:txBody>
        </p:sp>
        <p:sp>
          <p:nvSpPr>
            <p:cNvPr id="52" name="rc52"/>
            <p:cNvSpPr/>
            <p:nvPr/>
          </p:nvSpPr>
          <p:spPr>
            <a:xfrm>
              <a:off x="3430103" y="3500322"/>
              <a:ext cx="200644" cy="35551"/>
            </a:xfrm>
            <a:prstGeom prst="rect">
              <a:avLst/>
            </a:prstGeom>
            <a:solidFill>
              <a:srgbClr val="0058AB">
                <a:alpha val="100000"/>
              </a:srgbClr>
            </a:solidFill>
          </p:spPr>
          <p:txBody>
            <a:bodyPr/>
            <a:lstStyle/>
            <a:p/>
          </p:txBody>
        </p:sp>
        <p:sp>
          <p:nvSpPr>
            <p:cNvPr id="53" name="rc53"/>
            <p:cNvSpPr/>
            <p:nvPr/>
          </p:nvSpPr>
          <p:spPr>
            <a:xfrm>
              <a:off x="3430103" y="3535874"/>
              <a:ext cx="200644" cy="0"/>
            </a:xfrm>
            <a:prstGeom prst="rect">
              <a:avLst/>
            </a:prstGeom>
            <a:solidFill>
              <a:srgbClr val="1CABE2">
                <a:alpha val="100000"/>
              </a:srgbClr>
            </a:solidFill>
          </p:spPr>
          <p:txBody>
            <a:bodyPr/>
            <a:lstStyle/>
            <a:p/>
          </p:txBody>
        </p:sp>
        <p:sp>
          <p:nvSpPr>
            <p:cNvPr id="54" name="rc54"/>
            <p:cNvSpPr/>
            <p:nvPr/>
          </p:nvSpPr>
          <p:spPr>
            <a:xfrm>
              <a:off x="3653041" y="3500480"/>
              <a:ext cx="200644" cy="1184906"/>
            </a:xfrm>
            <a:prstGeom prst="rect">
              <a:avLst/>
            </a:prstGeom>
            <a:solidFill>
              <a:srgbClr val="80BD41">
                <a:alpha val="100000"/>
              </a:srgbClr>
            </a:solidFill>
          </p:spPr>
          <p:txBody>
            <a:bodyPr/>
            <a:lstStyle/>
            <a:p/>
          </p:txBody>
        </p:sp>
        <p:sp>
          <p:nvSpPr>
            <p:cNvPr id="55" name="rc55"/>
            <p:cNvSpPr/>
            <p:nvPr/>
          </p:nvSpPr>
          <p:spPr>
            <a:xfrm>
              <a:off x="3653041" y="3463833"/>
              <a:ext cx="200644" cy="36646"/>
            </a:xfrm>
            <a:prstGeom prst="rect">
              <a:avLst/>
            </a:prstGeom>
            <a:solidFill>
              <a:srgbClr val="0058AB">
                <a:alpha val="100000"/>
              </a:srgbClr>
            </a:solidFill>
          </p:spPr>
          <p:txBody>
            <a:bodyPr/>
            <a:lstStyle/>
            <a:p/>
          </p:txBody>
        </p:sp>
        <p:sp>
          <p:nvSpPr>
            <p:cNvPr id="56" name="rc56"/>
            <p:cNvSpPr/>
            <p:nvPr/>
          </p:nvSpPr>
          <p:spPr>
            <a:xfrm>
              <a:off x="3653041" y="3500480"/>
              <a:ext cx="200644" cy="0"/>
            </a:xfrm>
            <a:prstGeom prst="rect">
              <a:avLst/>
            </a:prstGeom>
            <a:solidFill>
              <a:srgbClr val="1CABE2">
                <a:alpha val="100000"/>
              </a:srgbClr>
            </a:solidFill>
          </p:spPr>
          <p:txBody>
            <a:bodyPr/>
            <a:lstStyle/>
            <a:p/>
          </p:txBody>
        </p:sp>
        <p:sp>
          <p:nvSpPr>
            <p:cNvPr id="57" name="rc57"/>
            <p:cNvSpPr/>
            <p:nvPr/>
          </p:nvSpPr>
          <p:spPr>
            <a:xfrm>
              <a:off x="3875979" y="3487442"/>
              <a:ext cx="200644" cy="1197944"/>
            </a:xfrm>
            <a:prstGeom prst="rect">
              <a:avLst/>
            </a:prstGeom>
            <a:solidFill>
              <a:srgbClr val="80BD41">
                <a:alpha val="100000"/>
              </a:srgbClr>
            </a:solidFill>
          </p:spPr>
          <p:txBody>
            <a:bodyPr/>
            <a:lstStyle/>
            <a:p/>
          </p:txBody>
        </p:sp>
        <p:sp>
          <p:nvSpPr>
            <p:cNvPr id="58" name="rc58"/>
            <p:cNvSpPr/>
            <p:nvPr/>
          </p:nvSpPr>
          <p:spPr>
            <a:xfrm>
              <a:off x="3875979" y="3437528"/>
              <a:ext cx="200644" cy="37435"/>
            </a:xfrm>
            <a:prstGeom prst="rect">
              <a:avLst/>
            </a:prstGeom>
            <a:solidFill>
              <a:srgbClr val="0058AB">
                <a:alpha val="100000"/>
              </a:srgbClr>
            </a:solidFill>
          </p:spPr>
          <p:txBody>
            <a:bodyPr/>
            <a:lstStyle/>
            <a:p/>
          </p:txBody>
        </p:sp>
        <p:sp>
          <p:nvSpPr>
            <p:cNvPr id="59" name="rc59"/>
            <p:cNvSpPr/>
            <p:nvPr/>
          </p:nvSpPr>
          <p:spPr>
            <a:xfrm>
              <a:off x="3875979" y="3474964"/>
              <a:ext cx="200644" cy="12478"/>
            </a:xfrm>
            <a:prstGeom prst="rect">
              <a:avLst/>
            </a:prstGeom>
            <a:solidFill>
              <a:srgbClr val="1CABE2">
                <a:alpha val="100000"/>
              </a:srgbClr>
            </a:solidFill>
          </p:spPr>
          <p:txBody>
            <a:bodyPr/>
            <a:lstStyle/>
            <a:p/>
          </p:txBody>
        </p:sp>
        <p:sp>
          <p:nvSpPr>
            <p:cNvPr id="60" name="rc60"/>
            <p:cNvSpPr/>
            <p:nvPr/>
          </p:nvSpPr>
          <p:spPr>
            <a:xfrm>
              <a:off x="4098916" y="3469739"/>
              <a:ext cx="200644" cy="1215647"/>
            </a:xfrm>
            <a:prstGeom prst="rect">
              <a:avLst/>
            </a:prstGeom>
            <a:solidFill>
              <a:srgbClr val="80BD41">
                <a:alpha val="100000"/>
              </a:srgbClr>
            </a:solidFill>
          </p:spPr>
          <p:txBody>
            <a:bodyPr/>
            <a:lstStyle/>
            <a:p/>
          </p:txBody>
        </p:sp>
        <p:sp>
          <p:nvSpPr>
            <p:cNvPr id="61" name="rc61"/>
            <p:cNvSpPr/>
            <p:nvPr/>
          </p:nvSpPr>
          <p:spPr>
            <a:xfrm>
              <a:off x="4098916" y="3378239"/>
              <a:ext cx="200644" cy="78429"/>
            </a:xfrm>
            <a:prstGeom prst="rect">
              <a:avLst/>
            </a:prstGeom>
            <a:solidFill>
              <a:srgbClr val="0058AB">
                <a:alpha val="100000"/>
              </a:srgbClr>
            </a:solidFill>
          </p:spPr>
          <p:txBody>
            <a:bodyPr/>
            <a:lstStyle/>
            <a:p/>
          </p:txBody>
        </p:sp>
        <p:sp>
          <p:nvSpPr>
            <p:cNvPr id="62" name="rc62"/>
            <p:cNvSpPr/>
            <p:nvPr/>
          </p:nvSpPr>
          <p:spPr>
            <a:xfrm>
              <a:off x="4098916" y="3456668"/>
              <a:ext cx="200644" cy="13071"/>
            </a:xfrm>
            <a:prstGeom prst="rect">
              <a:avLst/>
            </a:prstGeom>
            <a:solidFill>
              <a:srgbClr val="1CABE2">
                <a:alpha val="100000"/>
              </a:srgbClr>
            </a:solidFill>
          </p:spPr>
          <p:txBody>
            <a:bodyPr/>
            <a:lstStyle/>
            <a:p/>
          </p:txBody>
        </p:sp>
        <p:sp>
          <p:nvSpPr>
            <p:cNvPr id="63" name="rc63"/>
            <p:cNvSpPr/>
            <p:nvPr/>
          </p:nvSpPr>
          <p:spPr>
            <a:xfrm>
              <a:off x="4321854" y="3365010"/>
              <a:ext cx="200644" cy="1320376"/>
            </a:xfrm>
            <a:prstGeom prst="rect">
              <a:avLst/>
            </a:prstGeom>
            <a:solidFill>
              <a:srgbClr val="80BD41">
                <a:alpha val="100000"/>
              </a:srgbClr>
            </a:solidFill>
          </p:spPr>
          <p:txBody>
            <a:bodyPr/>
            <a:lstStyle/>
            <a:p/>
          </p:txBody>
        </p:sp>
        <p:sp>
          <p:nvSpPr>
            <p:cNvPr id="64" name="rc64"/>
            <p:cNvSpPr/>
            <p:nvPr/>
          </p:nvSpPr>
          <p:spPr>
            <a:xfrm>
              <a:off x="4321854" y="3324174"/>
              <a:ext cx="200644" cy="40836"/>
            </a:xfrm>
            <a:prstGeom prst="rect">
              <a:avLst/>
            </a:prstGeom>
            <a:solidFill>
              <a:srgbClr val="0058AB">
                <a:alpha val="100000"/>
              </a:srgbClr>
            </a:solidFill>
          </p:spPr>
          <p:txBody>
            <a:bodyPr/>
            <a:lstStyle/>
            <a:p/>
          </p:txBody>
        </p:sp>
        <p:sp>
          <p:nvSpPr>
            <p:cNvPr id="65" name="rc65"/>
            <p:cNvSpPr/>
            <p:nvPr/>
          </p:nvSpPr>
          <p:spPr>
            <a:xfrm>
              <a:off x="4321854" y="3365010"/>
              <a:ext cx="200644" cy="0"/>
            </a:xfrm>
            <a:prstGeom prst="rect">
              <a:avLst/>
            </a:prstGeom>
            <a:solidFill>
              <a:srgbClr val="1CABE2">
                <a:alpha val="100000"/>
              </a:srgbClr>
            </a:solidFill>
          </p:spPr>
          <p:txBody>
            <a:bodyPr/>
            <a:lstStyle/>
            <a:p/>
          </p:txBody>
        </p:sp>
        <p:sp>
          <p:nvSpPr>
            <p:cNvPr id="66" name="rc66"/>
            <p:cNvSpPr/>
            <p:nvPr/>
          </p:nvSpPr>
          <p:spPr>
            <a:xfrm>
              <a:off x="4544792" y="3384407"/>
              <a:ext cx="200644" cy="1300979"/>
            </a:xfrm>
            <a:prstGeom prst="rect">
              <a:avLst/>
            </a:prstGeom>
            <a:solidFill>
              <a:srgbClr val="80BD41">
                <a:alpha val="100000"/>
              </a:srgbClr>
            </a:solidFill>
          </p:spPr>
          <p:txBody>
            <a:bodyPr/>
            <a:lstStyle/>
            <a:p/>
          </p:txBody>
        </p:sp>
        <p:sp>
          <p:nvSpPr>
            <p:cNvPr id="67" name="rc67"/>
            <p:cNvSpPr/>
            <p:nvPr/>
          </p:nvSpPr>
          <p:spPr>
            <a:xfrm>
              <a:off x="4544792" y="3301366"/>
              <a:ext cx="200644" cy="55361"/>
            </a:xfrm>
            <a:prstGeom prst="rect">
              <a:avLst/>
            </a:prstGeom>
            <a:solidFill>
              <a:srgbClr val="0058AB">
                <a:alpha val="100000"/>
              </a:srgbClr>
            </a:solidFill>
          </p:spPr>
          <p:txBody>
            <a:bodyPr/>
            <a:lstStyle/>
            <a:p/>
          </p:txBody>
        </p:sp>
        <p:sp>
          <p:nvSpPr>
            <p:cNvPr id="68" name="rc68"/>
            <p:cNvSpPr/>
            <p:nvPr/>
          </p:nvSpPr>
          <p:spPr>
            <a:xfrm>
              <a:off x="4544792" y="3356727"/>
              <a:ext cx="200644" cy="27680"/>
            </a:xfrm>
            <a:prstGeom prst="rect">
              <a:avLst/>
            </a:prstGeom>
            <a:solidFill>
              <a:srgbClr val="1CABE2">
                <a:alpha val="100000"/>
              </a:srgbClr>
            </a:solidFill>
          </p:spPr>
          <p:txBody>
            <a:bodyPr/>
            <a:lstStyle/>
            <a:p/>
          </p:txBody>
        </p:sp>
        <p:sp>
          <p:nvSpPr>
            <p:cNvPr id="69" name="rc69"/>
            <p:cNvSpPr/>
            <p:nvPr/>
          </p:nvSpPr>
          <p:spPr>
            <a:xfrm>
              <a:off x="4767730" y="3379712"/>
              <a:ext cx="200644" cy="1305674"/>
            </a:xfrm>
            <a:prstGeom prst="rect">
              <a:avLst/>
            </a:prstGeom>
            <a:solidFill>
              <a:srgbClr val="80BD41">
                <a:alpha val="100000"/>
              </a:srgbClr>
            </a:solidFill>
          </p:spPr>
          <p:txBody>
            <a:bodyPr/>
            <a:lstStyle/>
            <a:p/>
          </p:txBody>
        </p:sp>
        <p:sp>
          <p:nvSpPr>
            <p:cNvPr id="70" name="rc70"/>
            <p:cNvSpPr/>
            <p:nvPr/>
          </p:nvSpPr>
          <p:spPr>
            <a:xfrm>
              <a:off x="4767730" y="3281436"/>
              <a:ext cx="200644" cy="70197"/>
            </a:xfrm>
            <a:prstGeom prst="rect">
              <a:avLst/>
            </a:prstGeom>
            <a:solidFill>
              <a:srgbClr val="0058AB">
                <a:alpha val="100000"/>
              </a:srgbClr>
            </a:solidFill>
          </p:spPr>
          <p:txBody>
            <a:bodyPr/>
            <a:lstStyle/>
            <a:p/>
          </p:txBody>
        </p:sp>
        <p:sp>
          <p:nvSpPr>
            <p:cNvPr id="71" name="rc71"/>
            <p:cNvSpPr/>
            <p:nvPr/>
          </p:nvSpPr>
          <p:spPr>
            <a:xfrm>
              <a:off x="4767730" y="3351633"/>
              <a:ext cx="200644" cy="28078"/>
            </a:xfrm>
            <a:prstGeom prst="rect">
              <a:avLst/>
            </a:prstGeom>
            <a:solidFill>
              <a:srgbClr val="1CABE2">
                <a:alpha val="100000"/>
              </a:srgbClr>
            </a:solidFill>
          </p:spPr>
          <p:txBody>
            <a:bodyPr/>
            <a:lstStyle/>
            <a:p/>
          </p:txBody>
        </p:sp>
        <p:sp>
          <p:nvSpPr>
            <p:cNvPr id="72" name="rc72"/>
            <p:cNvSpPr/>
            <p:nvPr/>
          </p:nvSpPr>
          <p:spPr>
            <a:xfrm>
              <a:off x="4990668" y="3396036"/>
              <a:ext cx="200644" cy="1289350"/>
            </a:xfrm>
            <a:prstGeom prst="rect">
              <a:avLst/>
            </a:prstGeom>
            <a:solidFill>
              <a:srgbClr val="80BD41">
                <a:alpha val="100000"/>
              </a:srgbClr>
            </a:solidFill>
          </p:spPr>
          <p:txBody>
            <a:bodyPr/>
            <a:lstStyle/>
            <a:p/>
          </p:txBody>
        </p:sp>
        <p:sp>
          <p:nvSpPr>
            <p:cNvPr id="73" name="rc73"/>
            <p:cNvSpPr/>
            <p:nvPr/>
          </p:nvSpPr>
          <p:spPr>
            <a:xfrm>
              <a:off x="4990668" y="3328175"/>
              <a:ext cx="200644" cy="54288"/>
            </a:xfrm>
            <a:prstGeom prst="rect">
              <a:avLst/>
            </a:prstGeom>
            <a:solidFill>
              <a:srgbClr val="0058AB">
                <a:alpha val="100000"/>
              </a:srgbClr>
            </a:solidFill>
          </p:spPr>
          <p:txBody>
            <a:bodyPr/>
            <a:lstStyle/>
            <a:p/>
          </p:txBody>
        </p:sp>
        <p:sp>
          <p:nvSpPr>
            <p:cNvPr id="74" name="rc74"/>
            <p:cNvSpPr/>
            <p:nvPr/>
          </p:nvSpPr>
          <p:spPr>
            <a:xfrm>
              <a:off x="4990668" y="3382464"/>
              <a:ext cx="200644" cy="13572"/>
            </a:xfrm>
            <a:prstGeom prst="rect">
              <a:avLst/>
            </a:prstGeom>
            <a:solidFill>
              <a:srgbClr val="1CABE2">
                <a:alpha val="100000"/>
              </a:srgbClr>
            </a:solidFill>
          </p:spPr>
          <p:txBody>
            <a:bodyPr/>
            <a:lstStyle/>
            <a:p/>
          </p:txBody>
        </p:sp>
        <p:sp>
          <p:nvSpPr>
            <p:cNvPr id="75" name="rc75"/>
            <p:cNvSpPr/>
            <p:nvPr/>
          </p:nvSpPr>
          <p:spPr>
            <a:xfrm>
              <a:off x="5213606" y="3411362"/>
              <a:ext cx="200644" cy="1274024"/>
            </a:xfrm>
            <a:prstGeom prst="rect">
              <a:avLst/>
            </a:prstGeom>
            <a:solidFill>
              <a:srgbClr val="80BD41">
                <a:alpha val="100000"/>
              </a:srgbClr>
            </a:solidFill>
          </p:spPr>
          <p:txBody>
            <a:bodyPr/>
            <a:lstStyle/>
            <a:p/>
          </p:txBody>
        </p:sp>
        <p:sp>
          <p:nvSpPr>
            <p:cNvPr id="76" name="rc76"/>
            <p:cNvSpPr/>
            <p:nvPr/>
          </p:nvSpPr>
          <p:spPr>
            <a:xfrm>
              <a:off x="5213606" y="3330041"/>
              <a:ext cx="200644" cy="67767"/>
            </a:xfrm>
            <a:prstGeom prst="rect">
              <a:avLst/>
            </a:prstGeom>
            <a:solidFill>
              <a:srgbClr val="0058AB">
                <a:alpha val="100000"/>
              </a:srgbClr>
            </a:solidFill>
          </p:spPr>
          <p:txBody>
            <a:bodyPr/>
            <a:lstStyle/>
            <a:p/>
          </p:txBody>
        </p:sp>
        <p:sp>
          <p:nvSpPr>
            <p:cNvPr id="77" name="rc77"/>
            <p:cNvSpPr/>
            <p:nvPr/>
          </p:nvSpPr>
          <p:spPr>
            <a:xfrm>
              <a:off x="5213606" y="3397809"/>
              <a:ext cx="200644" cy="13553"/>
            </a:xfrm>
            <a:prstGeom prst="rect">
              <a:avLst/>
            </a:prstGeom>
            <a:solidFill>
              <a:srgbClr val="1CABE2">
                <a:alpha val="100000"/>
              </a:srgbClr>
            </a:solidFill>
          </p:spPr>
          <p:txBody>
            <a:bodyPr/>
            <a:lstStyle/>
            <a:p/>
          </p:txBody>
        </p:sp>
        <p:sp>
          <p:nvSpPr>
            <p:cNvPr id="78" name="rc78"/>
            <p:cNvSpPr/>
            <p:nvPr/>
          </p:nvSpPr>
          <p:spPr>
            <a:xfrm>
              <a:off x="5436544" y="3498535"/>
              <a:ext cx="200644" cy="1186851"/>
            </a:xfrm>
            <a:prstGeom prst="rect">
              <a:avLst/>
            </a:prstGeom>
            <a:solidFill>
              <a:srgbClr val="80BD41">
                <a:alpha val="100000"/>
              </a:srgbClr>
            </a:solidFill>
          </p:spPr>
          <p:txBody>
            <a:bodyPr/>
            <a:lstStyle/>
            <a:p/>
          </p:txBody>
        </p:sp>
        <p:sp>
          <p:nvSpPr>
            <p:cNvPr id="79" name="rc79"/>
            <p:cNvSpPr/>
            <p:nvPr/>
          </p:nvSpPr>
          <p:spPr>
            <a:xfrm>
              <a:off x="5436544" y="3436069"/>
              <a:ext cx="200644" cy="49972"/>
            </a:xfrm>
            <a:prstGeom prst="rect">
              <a:avLst/>
            </a:prstGeom>
            <a:solidFill>
              <a:srgbClr val="0058AB">
                <a:alpha val="100000"/>
              </a:srgbClr>
            </a:solidFill>
          </p:spPr>
          <p:txBody>
            <a:bodyPr/>
            <a:lstStyle/>
            <a:p/>
          </p:txBody>
        </p:sp>
        <p:sp>
          <p:nvSpPr>
            <p:cNvPr id="80" name="rc80"/>
            <p:cNvSpPr/>
            <p:nvPr/>
          </p:nvSpPr>
          <p:spPr>
            <a:xfrm>
              <a:off x="5436544" y="3486041"/>
              <a:ext cx="200644" cy="12493"/>
            </a:xfrm>
            <a:prstGeom prst="rect">
              <a:avLst/>
            </a:prstGeom>
            <a:solidFill>
              <a:srgbClr val="1CABE2">
                <a:alpha val="100000"/>
              </a:srgbClr>
            </a:solidFill>
          </p:spPr>
          <p:txBody>
            <a:bodyPr/>
            <a:lstStyle/>
            <a:p/>
          </p:txBody>
        </p:sp>
        <p:sp>
          <p:nvSpPr>
            <p:cNvPr id="81" name="rc81"/>
            <p:cNvSpPr/>
            <p:nvPr/>
          </p:nvSpPr>
          <p:spPr>
            <a:xfrm>
              <a:off x="5659482" y="3544694"/>
              <a:ext cx="200644" cy="1140693"/>
            </a:xfrm>
            <a:prstGeom prst="rect">
              <a:avLst/>
            </a:prstGeom>
            <a:solidFill>
              <a:srgbClr val="80BD41">
                <a:alpha val="100000"/>
              </a:srgbClr>
            </a:solidFill>
          </p:spPr>
          <p:txBody>
            <a:bodyPr/>
            <a:lstStyle/>
            <a:p/>
          </p:txBody>
        </p:sp>
        <p:sp>
          <p:nvSpPr>
            <p:cNvPr id="82" name="rc82"/>
            <p:cNvSpPr/>
            <p:nvPr/>
          </p:nvSpPr>
          <p:spPr>
            <a:xfrm>
              <a:off x="5659482" y="3484657"/>
              <a:ext cx="200644" cy="48029"/>
            </a:xfrm>
            <a:prstGeom prst="rect">
              <a:avLst/>
            </a:prstGeom>
            <a:solidFill>
              <a:srgbClr val="0058AB">
                <a:alpha val="100000"/>
              </a:srgbClr>
            </a:solidFill>
          </p:spPr>
          <p:txBody>
            <a:bodyPr/>
            <a:lstStyle/>
            <a:p/>
          </p:txBody>
        </p:sp>
        <p:sp>
          <p:nvSpPr>
            <p:cNvPr id="83" name="rc83"/>
            <p:cNvSpPr/>
            <p:nvPr/>
          </p:nvSpPr>
          <p:spPr>
            <a:xfrm>
              <a:off x="5659482" y="3532686"/>
              <a:ext cx="200644" cy="12007"/>
            </a:xfrm>
            <a:prstGeom prst="rect">
              <a:avLst/>
            </a:prstGeom>
            <a:solidFill>
              <a:srgbClr val="1CABE2">
                <a:alpha val="100000"/>
              </a:srgbClr>
            </a:solidFill>
          </p:spPr>
          <p:txBody>
            <a:bodyPr/>
            <a:lstStyle/>
            <a:p/>
          </p:txBody>
        </p:sp>
        <p:sp>
          <p:nvSpPr>
            <p:cNvPr id="84" name="rc84"/>
            <p:cNvSpPr/>
            <p:nvPr/>
          </p:nvSpPr>
          <p:spPr>
            <a:xfrm>
              <a:off x="5882419" y="3551156"/>
              <a:ext cx="200644" cy="1134231"/>
            </a:xfrm>
            <a:prstGeom prst="rect">
              <a:avLst/>
            </a:prstGeom>
            <a:solidFill>
              <a:srgbClr val="80BD41">
                <a:alpha val="100000"/>
              </a:srgbClr>
            </a:solidFill>
          </p:spPr>
          <p:txBody>
            <a:bodyPr/>
            <a:lstStyle/>
            <a:p/>
          </p:txBody>
        </p:sp>
        <p:sp>
          <p:nvSpPr>
            <p:cNvPr id="85" name="rc85"/>
            <p:cNvSpPr/>
            <p:nvPr/>
          </p:nvSpPr>
          <p:spPr>
            <a:xfrm>
              <a:off x="5882419" y="3478758"/>
              <a:ext cx="200644" cy="60331"/>
            </a:xfrm>
            <a:prstGeom prst="rect">
              <a:avLst/>
            </a:prstGeom>
            <a:solidFill>
              <a:srgbClr val="0058AB">
                <a:alpha val="100000"/>
              </a:srgbClr>
            </a:solidFill>
          </p:spPr>
          <p:txBody>
            <a:bodyPr/>
            <a:lstStyle/>
            <a:p/>
          </p:txBody>
        </p:sp>
        <p:sp>
          <p:nvSpPr>
            <p:cNvPr id="86" name="rc86"/>
            <p:cNvSpPr/>
            <p:nvPr/>
          </p:nvSpPr>
          <p:spPr>
            <a:xfrm>
              <a:off x="5882419" y="3539089"/>
              <a:ext cx="200644" cy="12066"/>
            </a:xfrm>
            <a:prstGeom prst="rect">
              <a:avLst/>
            </a:prstGeom>
            <a:solidFill>
              <a:srgbClr val="1CABE2">
                <a:alpha val="100000"/>
              </a:srgbClr>
            </a:solidFill>
          </p:spPr>
          <p:txBody>
            <a:bodyPr/>
            <a:lstStyle/>
            <a:p/>
          </p:txBody>
        </p:sp>
        <p:sp>
          <p:nvSpPr>
            <p:cNvPr id="87" name="rc87"/>
            <p:cNvSpPr/>
            <p:nvPr/>
          </p:nvSpPr>
          <p:spPr>
            <a:xfrm>
              <a:off x="6105357" y="3554461"/>
              <a:ext cx="200644" cy="1130926"/>
            </a:xfrm>
            <a:prstGeom prst="rect">
              <a:avLst/>
            </a:prstGeom>
            <a:solidFill>
              <a:srgbClr val="80BD41">
                <a:alpha val="100000"/>
              </a:srgbClr>
            </a:solidFill>
          </p:spPr>
          <p:txBody>
            <a:bodyPr/>
            <a:lstStyle/>
            <a:p/>
          </p:txBody>
        </p:sp>
        <p:sp>
          <p:nvSpPr>
            <p:cNvPr id="88" name="rc88"/>
            <p:cNvSpPr/>
            <p:nvPr/>
          </p:nvSpPr>
          <p:spPr>
            <a:xfrm>
              <a:off x="6105357" y="3507339"/>
              <a:ext cx="200644" cy="35341"/>
            </a:xfrm>
            <a:prstGeom prst="rect">
              <a:avLst/>
            </a:prstGeom>
            <a:solidFill>
              <a:srgbClr val="0058AB">
                <a:alpha val="100000"/>
              </a:srgbClr>
            </a:solidFill>
          </p:spPr>
          <p:txBody>
            <a:bodyPr/>
            <a:lstStyle/>
            <a:p/>
          </p:txBody>
        </p:sp>
        <p:sp>
          <p:nvSpPr>
            <p:cNvPr id="89" name="rc89"/>
            <p:cNvSpPr/>
            <p:nvPr/>
          </p:nvSpPr>
          <p:spPr>
            <a:xfrm>
              <a:off x="6105357" y="3542680"/>
              <a:ext cx="200644" cy="11780"/>
            </a:xfrm>
            <a:prstGeom prst="rect">
              <a:avLst/>
            </a:prstGeom>
            <a:solidFill>
              <a:srgbClr val="1CABE2">
                <a:alpha val="100000"/>
              </a:srgbClr>
            </a:solidFill>
          </p:spPr>
          <p:txBody>
            <a:bodyPr/>
            <a:lstStyle/>
            <a:p/>
          </p:txBody>
        </p:sp>
        <p:sp>
          <p:nvSpPr>
            <p:cNvPr id="90" name="rc90"/>
            <p:cNvSpPr/>
            <p:nvPr/>
          </p:nvSpPr>
          <p:spPr>
            <a:xfrm>
              <a:off x="6328295" y="3528558"/>
              <a:ext cx="200644" cy="1156828"/>
            </a:xfrm>
            <a:prstGeom prst="rect">
              <a:avLst/>
            </a:prstGeom>
            <a:solidFill>
              <a:srgbClr val="80BD41">
                <a:alpha val="100000"/>
              </a:srgbClr>
            </a:solidFill>
          </p:spPr>
          <p:txBody>
            <a:bodyPr/>
            <a:lstStyle/>
            <a:p/>
          </p:txBody>
        </p:sp>
        <p:sp>
          <p:nvSpPr>
            <p:cNvPr id="91" name="rc91"/>
            <p:cNvSpPr/>
            <p:nvPr/>
          </p:nvSpPr>
          <p:spPr>
            <a:xfrm>
              <a:off x="6328295" y="3492780"/>
              <a:ext cx="200644" cy="35778"/>
            </a:xfrm>
            <a:prstGeom prst="rect">
              <a:avLst/>
            </a:prstGeom>
            <a:solidFill>
              <a:srgbClr val="0058AB">
                <a:alpha val="100000"/>
              </a:srgbClr>
            </a:solidFill>
          </p:spPr>
          <p:txBody>
            <a:bodyPr/>
            <a:lstStyle/>
            <a:p/>
          </p:txBody>
        </p:sp>
        <p:sp>
          <p:nvSpPr>
            <p:cNvPr id="92" name="rc92"/>
            <p:cNvSpPr/>
            <p:nvPr/>
          </p:nvSpPr>
          <p:spPr>
            <a:xfrm>
              <a:off x="6328295" y="3528558"/>
              <a:ext cx="200644" cy="0"/>
            </a:xfrm>
            <a:prstGeom prst="rect">
              <a:avLst/>
            </a:prstGeom>
            <a:solidFill>
              <a:srgbClr val="1CABE2">
                <a:alpha val="100000"/>
              </a:srgbClr>
            </a:solidFill>
          </p:spPr>
          <p:txBody>
            <a:bodyPr/>
            <a:lstStyle/>
            <a:p/>
          </p:txBody>
        </p:sp>
        <p:sp>
          <p:nvSpPr>
            <p:cNvPr id="93" name="rc93"/>
            <p:cNvSpPr/>
            <p:nvPr/>
          </p:nvSpPr>
          <p:spPr>
            <a:xfrm>
              <a:off x="6551233" y="3525425"/>
              <a:ext cx="200644" cy="1159961"/>
            </a:xfrm>
            <a:prstGeom prst="rect">
              <a:avLst/>
            </a:prstGeom>
            <a:solidFill>
              <a:srgbClr val="80BD41">
                <a:alpha val="100000"/>
              </a:srgbClr>
            </a:solidFill>
          </p:spPr>
          <p:txBody>
            <a:bodyPr/>
            <a:lstStyle/>
            <a:p/>
          </p:txBody>
        </p:sp>
        <p:sp>
          <p:nvSpPr>
            <p:cNvPr id="94" name="rc94"/>
            <p:cNvSpPr/>
            <p:nvPr/>
          </p:nvSpPr>
          <p:spPr>
            <a:xfrm>
              <a:off x="6551233" y="3477093"/>
              <a:ext cx="200644" cy="24165"/>
            </a:xfrm>
            <a:prstGeom prst="rect">
              <a:avLst/>
            </a:prstGeom>
            <a:solidFill>
              <a:srgbClr val="0058AB">
                <a:alpha val="100000"/>
              </a:srgbClr>
            </a:solidFill>
          </p:spPr>
          <p:txBody>
            <a:bodyPr/>
            <a:lstStyle/>
            <a:p/>
          </p:txBody>
        </p:sp>
        <p:sp>
          <p:nvSpPr>
            <p:cNvPr id="95" name="rc95"/>
            <p:cNvSpPr/>
            <p:nvPr/>
          </p:nvSpPr>
          <p:spPr>
            <a:xfrm>
              <a:off x="6551233" y="3501259"/>
              <a:ext cx="200644" cy="24165"/>
            </a:xfrm>
            <a:prstGeom prst="rect">
              <a:avLst/>
            </a:prstGeom>
            <a:solidFill>
              <a:srgbClr val="1CABE2">
                <a:alpha val="100000"/>
              </a:srgbClr>
            </a:solidFill>
          </p:spPr>
          <p:txBody>
            <a:bodyPr/>
            <a:lstStyle/>
            <a:p/>
          </p:txBody>
        </p:sp>
        <p:sp>
          <p:nvSpPr>
            <p:cNvPr id="96" name="rc96"/>
            <p:cNvSpPr/>
            <p:nvPr/>
          </p:nvSpPr>
          <p:spPr>
            <a:xfrm>
              <a:off x="6774171" y="3496392"/>
              <a:ext cx="200644" cy="1188994"/>
            </a:xfrm>
            <a:prstGeom prst="rect">
              <a:avLst/>
            </a:prstGeom>
            <a:solidFill>
              <a:srgbClr val="80BD41">
                <a:alpha val="100000"/>
              </a:srgbClr>
            </a:solidFill>
          </p:spPr>
          <p:txBody>
            <a:bodyPr/>
            <a:lstStyle/>
            <a:p/>
          </p:txBody>
        </p:sp>
        <p:sp>
          <p:nvSpPr>
            <p:cNvPr id="97" name="rc97"/>
            <p:cNvSpPr/>
            <p:nvPr/>
          </p:nvSpPr>
          <p:spPr>
            <a:xfrm>
              <a:off x="6774171" y="3459619"/>
              <a:ext cx="200644" cy="12257"/>
            </a:xfrm>
            <a:prstGeom prst="rect">
              <a:avLst/>
            </a:prstGeom>
            <a:solidFill>
              <a:srgbClr val="0058AB">
                <a:alpha val="100000"/>
              </a:srgbClr>
            </a:solidFill>
          </p:spPr>
          <p:txBody>
            <a:bodyPr/>
            <a:lstStyle/>
            <a:p/>
          </p:txBody>
        </p:sp>
        <p:sp>
          <p:nvSpPr>
            <p:cNvPr id="98" name="rc98"/>
            <p:cNvSpPr/>
            <p:nvPr/>
          </p:nvSpPr>
          <p:spPr>
            <a:xfrm>
              <a:off x="6774171" y="3471876"/>
              <a:ext cx="200644" cy="24515"/>
            </a:xfrm>
            <a:prstGeom prst="rect">
              <a:avLst/>
            </a:prstGeom>
            <a:solidFill>
              <a:srgbClr val="1CABE2">
                <a:alpha val="100000"/>
              </a:srgbClr>
            </a:solidFill>
          </p:spPr>
          <p:txBody>
            <a:bodyPr/>
            <a:lstStyle/>
            <a:p/>
          </p:txBody>
        </p:sp>
        <p:sp>
          <p:nvSpPr>
            <p:cNvPr id="99" name="rc99"/>
            <p:cNvSpPr/>
            <p:nvPr/>
          </p:nvSpPr>
          <p:spPr>
            <a:xfrm>
              <a:off x="6997109" y="3477247"/>
              <a:ext cx="200644" cy="1208139"/>
            </a:xfrm>
            <a:prstGeom prst="rect">
              <a:avLst/>
            </a:prstGeom>
            <a:solidFill>
              <a:srgbClr val="80BD41">
                <a:alpha val="100000"/>
              </a:srgbClr>
            </a:solidFill>
          </p:spPr>
          <p:txBody>
            <a:bodyPr/>
            <a:lstStyle/>
            <a:p/>
          </p:txBody>
        </p:sp>
        <p:sp>
          <p:nvSpPr>
            <p:cNvPr id="100" name="rc100"/>
            <p:cNvSpPr/>
            <p:nvPr/>
          </p:nvSpPr>
          <p:spPr>
            <a:xfrm>
              <a:off x="6997109" y="3452591"/>
              <a:ext cx="200644" cy="12328"/>
            </a:xfrm>
            <a:prstGeom prst="rect">
              <a:avLst/>
            </a:prstGeom>
            <a:solidFill>
              <a:srgbClr val="0058AB">
                <a:alpha val="100000"/>
              </a:srgbClr>
            </a:solidFill>
          </p:spPr>
          <p:txBody>
            <a:bodyPr/>
            <a:lstStyle/>
            <a:p/>
          </p:txBody>
        </p:sp>
        <p:sp>
          <p:nvSpPr>
            <p:cNvPr id="101" name="rc101"/>
            <p:cNvSpPr/>
            <p:nvPr/>
          </p:nvSpPr>
          <p:spPr>
            <a:xfrm>
              <a:off x="6997109" y="3464919"/>
              <a:ext cx="200644" cy="12327"/>
            </a:xfrm>
            <a:prstGeom prst="rect">
              <a:avLst/>
            </a:prstGeom>
            <a:solidFill>
              <a:srgbClr val="1CABE2">
                <a:alpha val="100000"/>
              </a:srgbClr>
            </a:solidFill>
          </p:spPr>
          <p:txBody>
            <a:bodyPr/>
            <a:lstStyle/>
            <a:p/>
          </p:txBody>
        </p:sp>
        <p:sp>
          <p:nvSpPr>
            <p:cNvPr id="102" name="rc102"/>
            <p:cNvSpPr/>
            <p:nvPr/>
          </p:nvSpPr>
          <p:spPr>
            <a:xfrm>
              <a:off x="7220047" y="3447277"/>
              <a:ext cx="200644" cy="14086"/>
            </a:xfrm>
            <a:prstGeom prst="rect">
              <a:avLst/>
            </a:prstGeom>
            <a:solidFill>
              <a:srgbClr val="F26A21">
                <a:alpha val="100000"/>
              </a:srgbClr>
            </a:solidFill>
          </p:spPr>
          <p:txBody>
            <a:bodyPr/>
            <a:lstStyle/>
            <a:p/>
          </p:txBody>
        </p:sp>
        <p:sp>
          <p:nvSpPr>
            <p:cNvPr id="103" name="rc103"/>
            <p:cNvSpPr/>
            <p:nvPr/>
          </p:nvSpPr>
          <p:spPr>
            <a:xfrm>
              <a:off x="7220047" y="3461364"/>
              <a:ext cx="200644" cy="1224022"/>
            </a:xfrm>
            <a:prstGeom prst="rect">
              <a:avLst/>
            </a:prstGeom>
            <a:solidFill>
              <a:srgbClr val="FFC20E">
                <a:alpha val="100000"/>
              </a:srgbClr>
            </a:solidFill>
          </p:spPr>
          <p:txBody>
            <a:bodyPr/>
            <a:lstStyle/>
            <a:p/>
          </p:txBody>
        </p:sp>
        <p:sp>
          <p:nvSpPr>
            <p:cNvPr id="104" name="rc104"/>
            <p:cNvSpPr/>
            <p:nvPr/>
          </p:nvSpPr>
          <p:spPr>
            <a:xfrm>
              <a:off x="7442985" y="3440961"/>
              <a:ext cx="200644" cy="16096"/>
            </a:xfrm>
            <a:prstGeom prst="rect">
              <a:avLst/>
            </a:prstGeom>
            <a:solidFill>
              <a:srgbClr val="F26A21">
                <a:alpha val="100000"/>
              </a:srgbClr>
            </a:solidFill>
          </p:spPr>
          <p:txBody>
            <a:bodyPr/>
            <a:lstStyle/>
            <a:p/>
          </p:txBody>
        </p:sp>
        <p:sp>
          <p:nvSpPr>
            <p:cNvPr id="105" name="rc105"/>
            <p:cNvSpPr/>
            <p:nvPr/>
          </p:nvSpPr>
          <p:spPr>
            <a:xfrm>
              <a:off x="7442985" y="3457057"/>
              <a:ext cx="200644" cy="1228329"/>
            </a:xfrm>
            <a:prstGeom prst="rect">
              <a:avLst/>
            </a:prstGeom>
            <a:solidFill>
              <a:srgbClr val="FFC20E">
                <a:alpha val="100000"/>
              </a:srgbClr>
            </a:solidFill>
          </p:spPr>
          <p:txBody>
            <a:bodyPr/>
            <a:lstStyle/>
            <a:p/>
          </p:txBody>
        </p:sp>
        <p:sp>
          <p:nvSpPr>
            <p:cNvPr id="106" name="rc106"/>
            <p:cNvSpPr/>
            <p:nvPr/>
          </p:nvSpPr>
          <p:spPr>
            <a:xfrm>
              <a:off x="7665922" y="3433329"/>
              <a:ext cx="200644" cy="18392"/>
            </a:xfrm>
            <a:prstGeom prst="rect">
              <a:avLst/>
            </a:prstGeom>
            <a:solidFill>
              <a:srgbClr val="F26A21">
                <a:alpha val="100000"/>
              </a:srgbClr>
            </a:solidFill>
          </p:spPr>
          <p:txBody>
            <a:bodyPr/>
            <a:lstStyle/>
            <a:p/>
          </p:txBody>
        </p:sp>
        <p:sp>
          <p:nvSpPr>
            <p:cNvPr id="107" name="rc107"/>
            <p:cNvSpPr/>
            <p:nvPr/>
          </p:nvSpPr>
          <p:spPr>
            <a:xfrm>
              <a:off x="7665922" y="3451722"/>
              <a:ext cx="200644" cy="1233664"/>
            </a:xfrm>
            <a:prstGeom prst="rect">
              <a:avLst/>
            </a:prstGeom>
            <a:solidFill>
              <a:srgbClr val="FFC20E">
                <a:alpha val="100000"/>
              </a:srgbClr>
            </a:solidFill>
          </p:spPr>
          <p:txBody>
            <a:bodyPr/>
            <a:lstStyle/>
            <a:p/>
          </p:txBody>
        </p:sp>
        <p:sp>
          <p:nvSpPr>
            <p:cNvPr id="108" name="rc108"/>
            <p:cNvSpPr/>
            <p:nvPr/>
          </p:nvSpPr>
          <p:spPr>
            <a:xfrm>
              <a:off x="7888860" y="3423155"/>
              <a:ext cx="200644" cy="21016"/>
            </a:xfrm>
            <a:prstGeom prst="rect">
              <a:avLst/>
            </a:prstGeom>
            <a:solidFill>
              <a:srgbClr val="F26A21">
                <a:alpha val="100000"/>
              </a:srgbClr>
            </a:solidFill>
          </p:spPr>
          <p:txBody>
            <a:bodyPr/>
            <a:lstStyle/>
            <a:p/>
          </p:txBody>
        </p:sp>
        <p:sp>
          <p:nvSpPr>
            <p:cNvPr id="109" name="rc109"/>
            <p:cNvSpPr/>
            <p:nvPr/>
          </p:nvSpPr>
          <p:spPr>
            <a:xfrm>
              <a:off x="7888860" y="3444171"/>
              <a:ext cx="200644" cy="1241215"/>
            </a:xfrm>
            <a:prstGeom prst="rect">
              <a:avLst/>
            </a:prstGeom>
            <a:solidFill>
              <a:srgbClr val="FFC20E">
                <a:alpha val="100000"/>
              </a:srgbClr>
            </a:solidFill>
          </p:spPr>
          <p:txBody>
            <a:bodyPr/>
            <a:lstStyle/>
            <a:p/>
          </p:txBody>
        </p:sp>
        <p:sp>
          <p:nvSpPr>
            <p:cNvPr id="110" name="rc110"/>
            <p:cNvSpPr/>
            <p:nvPr/>
          </p:nvSpPr>
          <p:spPr>
            <a:xfrm>
              <a:off x="8111798" y="3411805"/>
              <a:ext cx="200644" cy="24014"/>
            </a:xfrm>
            <a:prstGeom prst="rect">
              <a:avLst/>
            </a:prstGeom>
            <a:solidFill>
              <a:srgbClr val="F26A21">
                <a:alpha val="100000"/>
              </a:srgbClr>
            </a:solidFill>
          </p:spPr>
          <p:txBody>
            <a:bodyPr/>
            <a:lstStyle/>
            <a:p/>
          </p:txBody>
        </p:sp>
        <p:sp>
          <p:nvSpPr>
            <p:cNvPr id="111" name="rc111"/>
            <p:cNvSpPr/>
            <p:nvPr/>
          </p:nvSpPr>
          <p:spPr>
            <a:xfrm>
              <a:off x="8111798" y="3435820"/>
              <a:ext cx="200644" cy="1249567"/>
            </a:xfrm>
            <a:prstGeom prst="rect">
              <a:avLst/>
            </a:prstGeom>
            <a:solidFill>
              <a:srgbClr val="FFC20E">
                <a:alpha val="100000"/>
              </a:srgbClr>
            </a:solidFill>
          </p:spPr>
          <p:txBody>
            <a:bodyPr/>
            <a:lstStyle/>
            <a:p/>
          </p:txBody>
        </p:sp>
        <p:sp>
          <p:nvSpPr>
            <p:cNvPr id="112" name="pl112"/>
            <p:cNvSpPr/>
            <p:nvPr/>
          </p:nvSpPr>
          <p:spPr>
            <a:xfrm>
              <a:off x="1523984" y="2071041"/>
              <a:ext cx="5573446" cy="132037"/>
            </a:xfrm>
            <a:custGeom>
              <a:avLst/>
              <a:pathLst>
                <a:path w="5573446" h="132037">
                  <a:moveTo>
                    <a:pt x="0" y="26407"/>
                  </a:moveTo>
                  <a:lnTo>
                    <a:pt x="222937" y="0"/>
                  </a:lnTo>
                  <a:lnTo>
                    <a:pt x="445875" y="26407"/>
                  </a:lnTo>
                  <a:lnTo>
                    <a:pt x="668813" y="26407"/>
                  </a:lnTo>
                  <a:lnTo>
                    <a:pt x="891751" y="26407"/>
                  </a:lnTo>
                  <a:lnTo>
                    <a:pt x="1114689" y="26407"/>
                  </a:lnTo>
                  <a:lnTo>
                    <a:pt x="1337627" y="26407"/>
                  </a:lnTo>
                  <a:lnTo>
                    <a:pt x="1560565" y="26407"/>
                  </a:lnTo>
                  <a:lnTo>
                    <a:pt x="1783502" y="26407"/>
                  </a:lnTo>
                  <a:lnTo>
                    <a:pt x="2006440" y="52815"/>
                  </a:lnTo>
                  <a:lnTo>
                    <a:pt x="2229378" y="52815"/>
                  </a:lnTo>
                  <a:lnTo>
                    <a:pt x="2452316" y="52815"/>
                  </a:lnTo>
                  <a:lnTo>
                    <a:pt x="2675254" y="132037"/>
                  </a:lnTo>
                  <a:lnTo>
                    <a:pt x="2898192" y="52815"/>
                  </a:lnTo>
                  <a:lnTo>
                    <a:pt x="3121130" y="79222"/>
                  </a:lnTo>
                  <a:lnTo>
                    <a:pt x="3344068" y="105630"/>
                  </a:lnTo>
                  <a:lnTo>
                    <a:pt x="3567005" y="79222"/>
                  </a:lnTo>
                  <a:lnTo>
                    <a:pt x="3789943" y="105630"/>
                  </a:lnTo>
                  <a:lnTo>
                    <a:pt x="4012881" y="79222"/>
                  </a:lnTo>
                  <a:lnTo>
                    <a:pt x="4235819" y="79222"/>
                  </a:lnTo>
                  <a:lnTo>
                    <a:pt x="4458757" y="105630"/>
                  </a:lnTo>
                  <a:lnTo>
                    <a:pt x="4681695" y="52815"/>
                  </a:lnTo>
                  <a:lnTo>
                    <a:pt x="4904633" y="52815"/>
                  </a:lnTo>
                  <a:lnTo>
                    <a:pt x="5127571" y="26407"/>
                  </a:lnTo>
                  <a:lnTo>
                    <a:pt x="5350508" y="0"/>
                  </a:lnTo>
                  <a:lnTo>
                    <a:pt x="5573446" y="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071041"/>
              <a:ext cx="5573446" cy="158445"/>
            </a:xfrm>
            <a:custGeom>
              <a:avLst/>
              <a:pathLst>
                <a:path w="5573446" h="158445">
                  <a:moveTo>
                    <a:pt x="0" y="26407"/>
                  </a:moveTo>
                  <a:lnTo>
                    <a:pt x="222937" y="0"/>
                  </a:lnTo>
                  <a:lnTo>
                    <a:pt x="445875" y="52815"/>
                  </a:lnTo>
                  <a:lnTo>
                    <a:pt x="668813" y="26407"/>
                  </a:lnTo>
                  <a:lnTo>
                    <a:pt x="891751" y="52815"/>
                  </a:lnTo>
                  <a:lnTo>
                    <a:pt x="1114689" y="26407"/>
                  </a:lnTo>
                  <a:lnTo>
                    <a:pt x="1337627" y="26407"/>
                  </a:lnTo>
                  <a:lnTo>
                    <a:pt x="1560565" y="26407"/>
                  </a:lnTo>
                  <a:lnTo>
                    <a:pt x="1783502" y="52815"/>
                  </a:lnTo>
                  <a:lnTo>
                    <a:pt x="2006440" y="52815"/>
                  </a:lnTo>
                  <a:lnTo>
                    <a:pt x="2229378" y="52815"/>
                  </a:lnTo>
                  <a:lnTo>
                    <a:pt x="2452316" y="79222"/>
                  </a:lnTo>
                  <a:lnTo>
                    <a:pt x="2675254" y="158445"/>
                  </a:lnTo>
                  <a:lnTo>
                    <a:pt x="2898192" y="52815"/>
                  </a:lnTo>
                  <a:lnTo>
                    <a:pt x="3121130" y="132037"/>
                  </a:lnTo>
                  <a:lnTo>
                    <a:pt x="3344068" y="158445"/>
                  </a:lnTo>
                  <a:lnTo>
                    <a:pt x="3567005" y="105630"/>
                  </a:lnTo>
                  <a:lnTo>
                    <a:pt x="3789943" y="132037"/>
                  </a:lnTo>
                  <a:lnTo>
                    <a:pt x="4012881" y="105630"/>
                  </a:lnTo>
                  <a:lnTo>
                    <a:pt x="4235819" y="105630"/>
                  </a:lnTo>
                  <a:lnTo>
                    <a:pt x="4458757" y="132037"/>
                  </a:lnTo>
                  <a:lnTo>
                    <a:pt x="4681695" y="79222"/>
                  </a:lnTo>
                  <a:lnTo>
                    <a:pt x="4904633" y="52815"/>
                  </a:lnTo>
                  <a:lnTo>
                    <a:pt x="5127571" y="79222"/>
                  </a:lnTo>
                  <a:lnTo>
                    <a:pt x="5350508" y="52815"/>
                  </a:lnTo>
                  <a:lnTo>
                    <a:pt x="5573446" y="26407"/>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79972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91441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13735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3602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58322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4556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368503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79972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569147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13735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3602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58322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702910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1040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8" name="tx138"/>
            <p:cNvSpPr/>
            <p:nvPr/>
          </p:nvSpPr>
          <p:spPr>
            <a:xfrm>
              <a:off x="508103" y="259284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3317"/>
              <a:ext cx="41007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Egypt</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Egypt is projected to have a  large increase (10,000-50,000) in the number of surviving infants by 2030. Therefore, maintaining current coverage requires vaccinating an increasing number of children.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65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484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8031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8249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1437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4625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4222285"/>
              <a:ext cx="214223" cy="828326"/>
            </a:xfrm>
            <a:prstGeom prst="rect">
              <a:avLst/>
            </a:prstGeom>
            <a:solidFill>
              <a:srgbClr val="0058AB">
                <a:alpha val="100000"/>
              </a:srgbClr>
            </a:solidFill>
          </p:spPr>
          <p:txBody>
            <a:bodyPr/>
            <a:lstStyle/>
            <a:p/>
          </p:txBody>
        </p:sp>
        <p:sp>
          <p:nvSpPr>
            <p:cNvPr id="40" name="rc40"/>
            <p:cNvSpPr/>
            <p:nvPr/>
          </p:nvSpPr>
          <p:spPr>
            <a:xfrm>
              <a:off x="1589675" y="4629067"/>
              <a:ext cx="214223" cy="421543"/>
            </a:xfrm>
            <a:prstGeom prst="rect">
              <a:avLst/>
            </a:prstGeom>
            <a:solidFill>
              <a:srgbClr val="0058AB">
                <a:alpha val="100000"/>
              </a:srgbClr>
            </a:solidFill>
          </p:spPr>
          <p:txBody>
            <a:bodyPr/>
            <a:lstStyle/>
            <a:p/>
          </p:txBody>
        </p:sp>
        <p:sp>
          <p:nvSpPr>
            <p:cNvPr id="41" name="rc41"/>
            <p:cNvSpPr/>
            <p:nvPr/>
          </p:nvSpPr>
          <p:spPr>
            <a:xfrm>
              <a:off x="1827702" y="4194023"/>
              <a:ext cx="214223" cy="856588"/>
            </a:xfrm>
            <a:prstGeom prst="rect">
              <a:avLst/>
            </a:prstGeom>
            <a:solidFill>
              <a:srgbClr val="0058AB">
                <a:alpha val="100000"/>
              </a:srgbClr>
            </a:solidFill>
          </p:spPr>
          <p:txBody>
            <a:bodyPr/>
            <a:lstStyle/>
            <a:p/>
          </p:txBody>
        </p:sp>
        <p:sp>
          <p:nvSpPr>
            <p:cNvPr id="42" name="rc42"/>
            <p:cNvSpPr/>
            <p:nvPr/>
          </p:nvSpPr>
          <p:spPr>
            <a:xfrm>
              <a:off x="2065728" y="4181547"/>
              <a:ext cx="214223" cy="869064"/>
            </a:xfrm>
            <a:prstGeom prst="rect">
              <a:avLst/>
            </a:prstGeom>
            <a:solidFill>
              <a:srgbClr val="0058AB">
                <a:alpha val="100000"/>
              </a:srgbClr>
            </a:solidFill>
          </p:spPr>
          <p:txBody>
            <a:bodyPr/>
            <a:lstStyle/>
            <a:p/>
          </p:txBody>
        </p:sp>
        <p:sp>
          <p:nvSpPr>
            <p:cNvPr id="43" name="rc43"/>
            <p:cNvSpPr/>
            <p:nvPr/>
          </p:nvSpPr>
          <p:spPr>
            <a:xfrm>
              <a:off x="2303754" y="4172212"/>
              <a:ext cx="214223" cy="878399"/>
            </a:xfrm>
            <a:prstGeom prst="rect">
              <a:avLst/>
            </a:prstGeom>
            <a:solidFill>
              <a:srgbClr val="0058AB">
                <a:alpha val="100000"/>
              </a:srgbClr>
            </a:solidFill>
          </p:spPr>
          <p:txBody>
            <a:bodyPr/>
            <a:lstStyle/>
            <a:p/>
          </p:txBody>
        </p:sp>
        <p:sp>
          <p:nvSpPr>
            <p:cNvPr id="44" name="rc44"/>
            <p:cNvSpPr/>
            <p:nvPr/>
          </p:nvSpPr>
          <p:spPr>
            <a:xfrm>
              <a:off x="2541780" y="4153391"/>
              <a:ext cx="214223" cy="897219"/>
            </a:xfrm>
            <a:prstGeom prst="rect">
              <a:avLst/>
            </a:prstGeom>
            <a:solidFill>
              <a:srgbClr val="0058AB">
                <a:alpha val="100000"/>
              </a:srgbClr>
            </a:solidFill>
          </p:spPr>
          <p:txBody>
            <a:bodyPr/>
            <a:lstStyle/>
            <a:p/>
          </p:txBody>
        </p:sp>
        <p:sp>
          <p:nvSpPr>
            <p:cNvPr id="45" name="rc45"/>
            <p:cNvSpPr/>
            <p:nvPr/>
          </p:nvSpPr>
          <p:spPr>
            <a:xfrm>
              <a:off x="2779807" y="4134913"/>
              <a:ext cx="214223" cy="915698"/>
            </a:xfrm>
            <a:prstGeom prst="rect">
              <a:avLst/>
            </a:prstGeom>
            <a:solidFill>
              <a:srgbClr val="0058AB">
                <a:alpha val="100000"/>
              </a:srgbClr>
            </a:solidFill>
          </p:spPr>
          <p:txBody>
            <a:bodyPr/>
            <a:lstStyle/>
            <a:p/>
          </p:txBody>
        </p:sp>
        <p:sp>
          <p:nvSpPr>
            <p:cNvPr id="46" name="rc46"/>
            <p:cNvSpPr/>
            <p:nvPr/>
          </p:nvSpPr>
          <p:spPr>
            <a:xfrm>
              <a:off x="3017833" y="4106458"/>
              <a:ext cx="214223" cy="944152"/>
            </a:xfrm>
            <a:prstGeom prst="rect">
              <a:avLst/>
            </a:prstGeom>
            <a:solidFill>
              <a:srgbClr val="0058AB">
                <a:alpha val="100000"/>
              </a:srgbClr>
            </a:solidFill>
          </p:spPr>
          <p:txBody>
            <a:bodyPr/>
            <a:lstStyle/>
            <a:p/>
          </p:txBody>
        </p:sp>
        <p:sp>
          <p:nvSpPr>
            <p:cNvPr id="47" name="rc47"/>
            <p:cNvSpPr/>
            <p:nvPr/>
          </p:nvSpPr>
          <p:spPr>
            <a:xfrm>
              <a:off x="3255859" y="4083237"/>
              <a:ext cx="214223" cy="967373"/>
            </a:xfrm>
            <a:prstGeom prst="rect">
              <a:avLst/>
            </a:prstGeom>
            <a:solidFill>
              <a:srgbClr val="0058AB">
                <a:alpha val="100000"/>
              </a:srgbClr>
            </a:solidFill>
          </p:spPr>
          <p:txBody>
            <a:bodyPr/>
            <a:lstStyle/>
            <a:p/>
          </p:txBody>
        </p:sp>
        <p:sp>
          <p:nvSpPr>
            <p:cNvPr id="48" name="rc48"/>
            <p:cNvSpPr/>
            <p:nvPr/>
          </p:nvSpPr>
          <p:spPr>
            <a:xfrm>
              <a:off x="3493885" y="3557872"/>
              <a:ext cx="214223" cy="1492738"/>
            </a:xfrm>
            <a:prstGeom prst="rect">
              <a:avLst/>
            </a:prstGeom>
            <a:solidFill>
              <a:srgbClr val="0058AB">
                <a:alpha val="100000"/>
              </a:srgbClr>
            </a:solidFill>
          </p:spPr>
          <p:txBody>
            <a:bodyPr/>
            <a:lstStyle/>
            <a:p/>
          </p:txBody>
        </p:sp>
        <p:sp>
          <p:nvSpPr>
            <p:cNvPr id="49" name="rc49"/>
            <p:cNvSpPr/>
            <p:nvPr/>
          </p:nvSpPr>
          <p:spPr>
            <a:xfrm>
              <a:off x="3731911" y="3511901"/>
              <a:ext cx="214223" cy="1538710"/>
            </a:xfrm>
            <a:prstGeom prst="rect">
              <a:avLst/>
            </a:prstGeom>
            <a:solidFill>
              <a:srgbClr val="0058AB">
                <a:alpha val="100000"/>
              </a:srgbClr>
            </a:solidFill>
          </p:spPr>
          <p:txBody>
            <a:bodyPr/>
            <a:lstStyle/>
            <a:p/>
          </p:txBody>
        </p:sp>
        <p:sp>
          <p:nvSpPr>
            <p:cNvPr id="50" name="rc50"/>
            <p:cNvSpPr/>
            <p:nvPr/>
          </p:nvSpPr>
          <p:spPr>
            <a:xfrm>
              <a:off x="3969938" y="3478768"/>
              <a:ext cx="214223" cy="1571843"/>
            </a:xfrm>
            <a:prstGeom prst="rect">
              <a:avLst/>
            </a:prstGeom>
            <a:solidFill>
              <a:srgbClr val="0058AB">
                <a:alpha val="100000"/>
              </a:srgbClr>
            </a:solidFill>
          </p:spPr>
          <p:txBody>
            <a:bodyPr/>
            <a:lstStyle/>
            <a:p/>
          </p:txBody>
        </p:sp>
        <p:sp>
          <p:nvSpPr>
            <p:cNvPr id="51" name="rc51"/>
            <p:cNvSpPr/>
            <p:nvPr/>
          </p:nvSpPr>
          <p:spPr>
            <a:xfrm>
              <a:off x="4207964" y="1757558"/>
              <a:ext cx="214223" cy="3293053"/>
            </a:xfrm>
            <a:prstGeom prst="rect">
              <a:avLst/>
            </a:prstGeom>
            <a:solidFill>
              <a:srgbClr val="0058AB">
                <a:alpha val="100000"/>
              </a:srgbClr>
            </a:solidFill>
          </p:spPr>
          <p:txBody>
            <a:bodyPr/>
            <a:lstStyle/>
            <a:p/>
          </p:txBody>
        </p:sp>
        <p:sp>
          <p:nvSpPr>
            <p:cNvPr id="52" name="rc52"/>
            <p:cNvSpPr/>
            <p:nvPr/>
          </p:nvSpPr>
          <p:spPr>
            <a:xfrm>
              <a:off x="4445990" y="3335981"/>
              <a:ext cx="214223" cy="1714629"/>
            </a:xfrm>
            <a:prstGeom prst="rect">
              <a:avLst/>
            </a:prstGeom>
            <a:solidFill>
              <a:srgbClr val="0058AB">
                <a:alpha val="100000"/>
              </a:srgbClr>
            </a:solidFill>
          </p:spPr>
          <p:txBody>
            <a:bodyPr/>
            <a:lstStyle/>
            <a:p/>
          </p:txBody>
        </p:sp>
        <p:sp>
          <p:nvSpPr>
            <p:cNvPr id="53" name="rc53"/>
            <p:cNvSpPr/>
            <p:nvPr/>
          </p:nvSpPr>
          <p:spPr>
            <a:xfrm>
              <a:off x="4684016" y="2726128"/>
              <a:ext cx="214223" cy="2324482"/>
            </a:xfrm>
            <a:prstGeom prst="rect">
              <a:avLst/>
            </a:prstGeom>
            <a:solidFill>
              <a:srgbClr val="0058AB">
                <a:alpha val="100000"/>
              </a:srgbClr>
            </a:solidFill>
          </p:spPr>
          <p:txBody>
            <a:bodyPr/>
            <a:lstStyle/>
            <a:p/>
          </p:txBody>
        </p:sp>
        <p:sp>
          <p:nvSpPr>
            <p:cNvPr id="54" name="rc54"/>
            <p:cNvSpPr/>
            <p:nvPr/>
          </p:nvSpPr>
          <p:spPr>
            <a:xfrm>
              <a:off x="4922043" y="2103180"/>
              <a:ext cx="214223" cy="2947431"/>
            </a:xfrm>
            <a:prstGeom prst="rect">
              <a:avLst/>
            </a:prstGeom>
            <a:solidFill>
              <a:srgbClr val="0058AB">
                <a:alpha val="100000"/>
              </a:srgbClr>
            </a:solidFill>
          </p:spPr>
          <p:txBody>
            <a:bodyPr/>
            <a:lstStyle/>
            <a:p/>
          </p:txBody>
        </p:sp>
        <p:sp>
          <p:nvSpPr>
            <p:cNvPr id="55" name="rc55"/>
            <p:cNvSpPr/>
            <p:nvPr/>
          </p:nvSpPr>
          <p:spPr>
            <a:xfrm>
              <a:off x="5160069" y="2771160"/>
              <a:ext cx="214223" cy="2279451"/>
            </a:xfrm>
            <a:prstGeom prst="rect">
              <a:avLst/>
            </a:prstGeom>
            <a:solidFill>
              <a:srgbClr val="0058AB">
                <a:alpha val="100000"/>
              </a:srgbClr>
            </a:solidFill>
          </p:spPr>
          <p:txBody>
            <a:bodyPr/>
            <a:lstStyle/>
            <a:p/>
          </p:txBody>
        </p:sp>
        <p:sp>
          <p:nvSpPr>
            <p:cNvPr id="56" name="rc56"/>
            <p:cNvSpPr/>
            <p:nvPr/>
          </p:nvSpPr>
          <p:spPr>
            <a:xfrm>
              <a:off x="5398095" y="2205228"/>
              <a:ext cx="214223" cy="2845383"/>
            </a:xfrm>
            <a:prstGeom prst="rect">
              <a:avLst/>
            </a:prstGeom>
            <a:solidFill>
              <a:srgbClr val="0058AB">
                <a:alpha val="100000"/>
              </a:srgbClr>
            </a:solidFill>
          </p:spPr>
          <p:txBody>
            <a:bodyPr/>
            <a:lstStyle/>
            <a:p/>
          </p:txBody>
        </p:sp>
        <p:sp>
          <p:nvSpPr>
            <p:cNvPr id="57" name="rc57"/>
            <p:cNvSpPr/>
            <p:nvPr/>
          </p:nvSpPr>
          <p:spPr>
            <a:xfrm>
              <a:off x="5636121" y="2952377"/>
              <a:ext cx="214223" cy="2098234"/>
            </a:xfrm>
            <a:prstGeom prst="rect">
              <a:avLst/>
            </a:prstGeom>
            <a:solidFill>
              <a:srgbClr val="0058AB">
                <a:alpha val="100000"/>
              </a:srgbClr>
            </a:solidFill>
          </p:spPr>
          <p:txBody>
            <a:bodyPr/>
            <a:lstStyle/>
            <a:p/>
          </p:txBody>
        </p:sp>
        <p:sp>
          <p:nvSpPr>
            <p:cNvPr id="58" name="rc58"/>
            <p:cNvSpPr/>
            <p:nvPr/>
          </p:nvSpPr>
          <p:spPr>
            <a:xfrm>
              <a:off x="5874148" y="3033981"/>
              <a:ext cx="214223" cy="2016629"/>
            </a:xfrm>
            <a:prstGeom prst="rect">
              <a:avLst/>
            </a:prstGeom>
            <a:solidFill>
              <a:srgbClr val="0058AB">
                <a:alpha val="100000"/>
              </a:srgbClr>
            </a:solidFill>
          </p:spPr>
          <p:txBody>
            <a:bodyPr/>
            <a:lstStyle/>
            <a:p/>
          </p:txBody>
        </p:sp>
        <p:sp>
          <p:nvSpPr>
            <p:cNvPr id="59" name="rc59"/>
            <p:cNvSpPr/>
            <p:nvPr/>
          </p:nvSpPr>
          <p:spPr>
            <a:xfrm>
              <a:off x="6112174" y="2517439"/>
              <a:ext cx="214223" cy="2533172"/>
            </a:xfrm>
            <a:prstGeom prst="rect">
              <a:avLst/>
            </a:prstGeom>
            <a:solidFill>
              <a:srgbClr val="0058AB">
                <a:alpha val="100000"/>
              </a:srgbClr>
            </a:solidFill>
          </p:spPr>
          <p:txBody>
            <a:bodyPr/>
            <a:lstStyle/>
            <a:p/>
          </p:txBody>
        </p:sp>
        <p:sp>
          <p:nvSpPr>
            <p:cNvPr id="60" name="rc60"/>
            <p:cNvSpPr/>
            <p:nvPr/>
          </p:nvSpPr>
          <p:spPr>
            <a:xfrm>
              <a:off x="6350200" y="3566716"/>
              <a:ext cx="214223" cy="1483894"/>
            </a:xfrm>
            <a:prstGeom prst="rect">
              <a:avLst/>
            </a:prstGeom>
            <a:solidFill>
              <a:srgbClr val="0058AB">
                <a:alpha val="100000"/>
              </a:srgbClr>
            </a:solidFill>
          </p:spPr>
          <p:txBody>
            <a:bodyPr/>
            <a:lstStyle/>
            <a:p/>
          </p:txBody>
        </p:sp>
        <p:sp>
          <p:nvSpPr>
            <p:cNvPr id="61" name="rc61"/>
            <p:cNvSpPr/>
            <p:nvPr/>
          </p:nvSpPr>
          <p:spPr>
            <a:xfrm>
              <a:off x="6588226" y="3548366"/>
              <a:ext cx="214223" cy="1502245"/>
            </a:xfrm>
            <a:prstGeom prst="rect">
              <a:avLst/>
            </a:prstGeom>
            <a:solidFill>
              <a:srgbClr val="0058AB">
                <a:alpha val="100000"/>
              </a:srgbClr>
            </a:solidFill>
          </p:spPr>
          <p:txBody>
            <a:bodyPr/>
            <a:lstStyle/>
            <a:p/>
          </p:txBody>
        </p:sp>
        <p:sp>
          <p:nvSpPr>
            <p:cNvPr id="62" name="rc62"/>
            <p:cNvSpPr/>
            <p:nvPr/>
          </p:nvSpPr>
          <p:spPr>
            <a:xfrm>
              <a:off x="6826253" y="4035941"/>
              <a:ext cx="214223" cy="1014670"/>
            </a:xfrm>
            <a:prstGeom prst="rect">
              <a:avLst/>
            </a:prstGeom>
            <a:solidFill>
              <a:srgbClr val="0058AB">
                <a:alpha val="100000"/>
              </a:srgbClr>
            </a:solidFill>
          </p:spPr>
          <p:txBody>
            <a:bodyPr/>
            <a:lstStyle/>
            <a:p/>
          </p:txBody>
        </p:sp>
        <p:sp>
          <p:nvSpPr>
            <p:cNvPr id="63" name="rc63"/>
            <p:cNvSpPr/>
            <p:nvPr/>
          </p:nvSpPr>
          <p:spPr>
            <a:xfrm>
              <a:off x="7064279" y="4535949"/>
              <a:ext cx="214223" cy="514662"/>
            </a:xfrm>
            <a:prstGeom prst="rect">
              <a:avLst/>
            </a:prstGeom>
            <a:solidFill>
              <a:srgbClr val="0058AB">
                <a:alpha val="100000"/>
              </a:srgbClr>
            </a:solidFill>
          </p:spPr>
          <p:txBody>
            <a:bodyPr/>
            <a:lstStyle/>
            <a:p/>
          </p:txBody>
        </p:sp>
        <p:sp>
          <p:nvSpPr>
            <p:cNvPr id="64" name="rc64"/>
            <p:cNvSpPr/>
            <p:nvPr/>
          </p:nvSpPr>
          <p:spPr>
            <a:xfrm>
              <a:off x="7302305" y="4532979"/>
              <a:ext cx="214223" cy="517631"/>
            </a:xfrm>
            <a:prstGeom prst="rect">
              <a:avLst/>
            </a:prstGeom>
            <a:solidFill>
              <a:srgbClr val="0058AB">
                <a:alpha val="100000"/>
              </a:srgbClr>
            </a:solidFill>
          </p:spPr>
          <p:txBody>
            <a:bodyPr/>
            <a:lstStyle/>
            <a:p/>
          </p:txBody>
        </p:sp>
        <p:sp>
          <p:nvSpPr>
            <p:cNvPr id="65" name="rc65"/>
            <p:cNvSpPr/>
            <p:nvPr/>
          </p:nvSpPr>
          <p:spPr>
            <a:xfrm>
              <a:off x="8492436" y="4042307"/>
              <a:ext cx="214223" cy="1008304"/>
            </a:xfrm>
            <a:prstGeom prst="rect">
              <a:avLst/>
            </a:prstGeom>
            <a:solidFill>
              <a:srgbClr val="69DBFF">
                <a:alpha val="100000"/>
              </a:srgbClr>
            </a:solidFill>
          </p:spPr>
          <p:txBody>
            <a:bodyPr/>
            <a:lstStyle/>
            <a:p/>
          </p:txBody>
        </p:sp>
        <p:sp>
          <p:nvSpPr>
            <p:cNvPr id="66" name="pl66"/>
            <p:cNvSpPr/>
            <p:nvPr/>
          </p:nvSpPr>
          <p:spPr>
            <a:xfrm>
              <a:off x="6219286" y="3033981"/>
              <a:ext cx="2380262" cy="1008314"/>
            </a:xfrm>
            <a:custGeom>
              <a:avLst/>
              <a:pathLst>
                <a:path w="2380262" h="1008314">
                  <a:moveTo>
                    <a:pt x="0" y="0"/>
                  </a:moveTo>
                  <a:lnTo>
                    <a:pt x="238026" y="100831"/>
                  </a:lnTo>
                  <a:lnTo>
                    <a:pt x="476052" y="201662"/>
                  </a:lnTo>
                  <a:lnTo>
                    <a:pt x="714078" y="302494"/>
                  </a:lnTo>
                  <a:lnTo>
                    <a:pt x="952104" y="403325"/>
                  </a:lnTo>
                  <a:lnTo>
                    <a:pt x="1190131" y="504157"/>
                  </a:lnTo>
                  <a:lnTo>
                    <a:pt x="1428157" y="604988"/>
                  </a:lnTo>
                  <a:lnTo>
                    <a:pt x="1666183" y="705820"/>
                  </a:lnTo>
                  <a:lnTo>
                    <a:pt x="1904209" y="806651"/>
                  </a:lnTo>
                  <a:lnTo>
                    <a:pt x="2142236" y="907483"/>
                  </a:lnTo>
                  <a:lnTo>
                    <a:pt x="2380262" y="1008314"/>
                  </a:lnTo>
                </a:path>
              </a:pathLst>
            </a:custGeom>
            <a:ln w="13550" cap="flat">
              <a:solidFill>
                <a:srgbClr val="000000">
                  <a:alpha val="100000"/>
                </a:srgbClr>
              </a:solidFill>
              <a:prstDash val="solid"/>
              <a:round/>
            </a:ln>
          </p:spPr>
          <p:txBody>
            <a:bodyPr/>
            <a:lstStyle/>
            <a:p/>
          </p:txBody>
        </p:sp>
        <p:sp>
          <p:nvSpPr>
            <p:cNvPr id="67" name="pt67"/>
            <p:cNvSpPr/>
            <p:nvPr/>
          </p:nvSpPr>
          <p:spPr>
            <a:xfrm>
              <a:off x="6194460" y="30091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3109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32108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33116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3412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35133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3614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7149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8158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9166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0174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250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28569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178882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12276" y="1330710"/>
              <a:ext cx="58337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Egypt</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66%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66%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8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2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06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0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1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5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98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3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7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84560"/>
              <a:ext cx="239888" cy="923460"/>
            </a:xfrm>
            <a:prstGeom prst="rect">
              <a:avLst/>
            </a:prstGeom>
            <a:solidFill>
              <a:srgbClr val="80BD41">
                <a:alpha val="100000"/>
              </a:srgbClr>
            </a:solidFill>
          </p:spPr>
          <p:txBody>
            <a:bodyPr/>
            <a:lstStyle/>
            <a:p/>
          </p:txBody>
        </p:sp>
        <p:sp>
          <p:nvSpPr>
            <p:cNvPr id="28" name="rc28"/>
            <p:cNvSpPr/>
            <p:nvPr/>
          </p:nvSpPr>
          <p:spPr>
            <a:xfrm>
              <a:off x="1296273" y="3365714"/>
              <a:ext cx="239888" cy="18846"/>
            </a:xfrm>
            <a:prstGeom prst="rect">
              <a:avLst/>
            </a:prstGeom>
            <a:solidFill>
              <a:srgbClr val="1CABE2">
                <a:alpha val="100000"/>
              </a:srgbClr>
            </a:solidFill>
          </p:spPr>
          <p:txBody>
            <a:bodyPr/>
            <a:lstStyle/>
            <a:p/>
          </p:txBody>
        </p:sp>
        <p:sp>
          <p:nvSpPr>
            <p:cNvPr id="29" name="rc29"/>
            <p:cNvSpPr/>
            <p:nvPr/>
          </p:nvSpPr>
          <p:spPr>
            <a:xfrm>
              <a:off x="1562816" y="3358529"/>
              <a:ext cx="239888" cy="949491"/>
            </a:xfrm>
            <a:prstGeom prst="rect">
              <a:avLst/>
            </a:prstGeom>
            <a:solidFill>
              <a:srgbClr val="80BD41">
                <a:alpha val="100000"/>
              </a:srgbClr>
            </a:solidFill>
          </p:spPr>
          <p:txBody>
            <a:bodyPr/>
            <a:lstStyle/>
            <a:p/>
          </p:txBody>
        </p:sp>
        <p:sp>
          <p:nvSpPr>
            <p:cNvPr id="30" name="rc30"/>
            <p:cNvSpPr/>
            <p:nvPr/>
          </p:nvSpPr>
          <p:spPr>
            <a:xfrm>
              <a:off x="1562816" y="3348938"/>
              <a:ext cx="239888" cy="9591"/>
            </a:xfrm>
            <a:prstGeom prst="rect">
              <a:avLst/>
            </a:prstGeom>
            <a:solidFill>
              <a:srgbClr val="1CABE2">
                <a:alpha val="100000"/>
              </a:srgbClr>
            </a:solidFill>
          </p:spPr>
          <p:txBody>
            <a:bodyPr/>
            <a:lstStyle/>
            <a:p/>
          </p:txBody>
        </p:sp>
        <p:sp>
          <p:nvSpPr>
            <p:cNvPr id="31" name="rc31"/>
            <p:cNvSpPr/>
            <p:nvPr/>
          </p:nvSpPr>
          <p:spPr>
            <a:xfrm>
              <a:off x="1829360" y="3353043"/>
              <a:ext cx="239888" cy="954978"/>
            </a:xfrm>
            <a:prstGeom prst="rect">
              <a:avLst/>
            </a:prstGeom>
            <a:solidFill>
              <a:srgbClr val="80BD41">
                <a:alpha val="100000"/>
              </a:srgbClr>
            </a:solidFill>
          </p:spPr>
          <p:txBody>
            <a:bodyPr/>
            <a:lstStyle/>
            <a:p/>
          </p:txBody>
        </p:sp>
        <p:sp>
          <p:nvSpPr>
            <p:cNvPr id="32" name="rc32"/>
            <p:cNvSpPr/>
            <p:nvPr/>
          </p:nvSpPr>
          <p:spPr>
            <a:xfrm>
              <a:off x="1829360" y="3333554"/>
              <a:ext cx="239888" cy="19489"/>
            </a:xfrm>
            <a:prstGeom prst="rect">
              <a:avLst/>
            </a:prstGeom>
            <a:solidFill>
              <a:srgbClr val="1CABE2">
                <a:alpha val="100000"/>
              </a:srgbClr>
            </a:solidFill>
          </p:spPr>
          <p:txBody>
            <a:bodyPr/>
            <a:lstStyle/>
            <a:p/>
          </p:txBody>
        </p:sp>
        <p:sp>
          <p:nvSpPr>
            <p:cNvPr id="33" name="rc33"/>
            <p:cNvSpPr/>
            <p:nvPr/>
          </p:nvSpPr>
          <p:spPr>
            <a:xfrm>
              <a:off x="2095903" y="3339142"/>
              <a:ext cx="239888" cy="968879"/>
            </a:xfrm>
            <a:prstGeom prst="rect">
              <a:avLst/>
            </a:prstGeom>
            <a:solidFill>
              <a:srgbClr val="80BD41">
                <a:alpha val="100000"/>
              </a:srgbClr>
            </a:solidFill>
          </p:spPr>
          <p:txBody>
            <a:bodyPr/>
            <a:lstStyle/>
            <a:p/>
          </p:txBody>
        </p:sp>
        <p:sp>
          <p:nvSpPr>
            <p:cNvPr id="34" name="rc34"/>
            <p:cNvSpPr/>
            <p:nvPr/>
          </p:nvSpPr>
          <p:spPr>
            <a:xfrm>
              <a:off x="2095903" y="3319369"/>
              <a:ext cx="239888" cy="19773"/>
            </a:xfrm>
            <a:prstGeom prst="rect">
              <a:avLst/>
            </a:prstGeom>
            <a:solidFill>
              <a:srgbClr val="1CABE2">
                <a:alpha val="100000"/>
              </a:srgbClr>
            </a:solidFill>
          </p:spPr>
          <p:txBody>
            <a:bodyPr/>
            <a:lstStyle/>
            <a:p/>
          </p:txBody>
        </p:sp>
        <p:sp>
          <p:nvSpPr>
            <p:cNvPr id="35" name="rc35"/>
            <p:cNvSpPr/>
            <p:nvPr/>
          </p:nvSpPr>
          <p:spPr>
            <a:xfrm>
              <a:off x="2362446" y="3328726"/>
              <a:ext cx="239888" cy="979294"/>
            </a:xfrm>
            <a:prstGeom prst="rect">
              <a:avLst/>
            </a:prstGeom>
            <a:solidFill>
              <a:srgbClr val="80BD41">
                <a:alpha val="100000"/>
              </a:srgbClr>
            </a:solidFill>
          </p:spPr>
          <p:txBody>
            <a:bodyPr/>
            <a:lstStyle/>
            <a:p/>
          </p:txBody>
        </p:sp>
        <p:sp>
          <p:nvSpPr>
            <p:cNvPr id="36" name="rc36"/>
            <p:cNvSpPr/>
            <p:nvPr/>
          </p:nvSpPr>
          <p:spPr>
            <a:xfrm>
              <a:off x="2362446" y="3308741"/>
              <a:ext cx="239888" cy="19985"/>
            </a:xfrm>
            <a:prstGeom prst="rect">
              <a:avLst/>
            </a:prstGeom>
            <a:solidFill>
              <a:srgbClr val="1CABE2">
                <a:alpha val="100000"/>
              </a:srgbClr>
            </a:solidFill>
          </p:spPr>
          <p:txBody>
            <a:bodyPr/>
            <a:lstStyle/>
            <a:p/>
          </p:txBody>
        </p:sp>
        <p:sp>
          <p:nvSpPr>
            <p:cNvPr id="37" name="rc37"/>
            <p:cNvSpPr/>
            <p:nvPr/>
          </p:nvSpPr>
          <p:spPr>
            <a:xfrm>
              <a:off x="2628989" y="3307743"/>
              <a:ext cx="239888" cy="1000277"/>
            </a:xfrm>
            <a:prstGeom prst="rect">
              <a:avLst/>
            </a:prstGeom>
            <a:solidFill>
              <a:srgbClr val="80BD41">
                <a:alpha val="100000"/>
              </a:srgbClr>
            </a:solidFill>
          </p:spPr>
          <p:txBody>
            <a:bodyPr/>
            <a:lstStyle/>
            <a:p/>
          </p:txBody>
        </p:sp>
        <p:sp>
          <p:nvSpPr>
            <p:cNvPr id="38" name="rc38"/>
            <p:cNvSpPr/>
            <p:nvPr/>
          </p:nvSpPr>
          <p:spPr>
            <a:xfrm>
              <a:off x="2628989" y="3287330"/>
              <a:ext cx="239888" cy="20413"/>
            </a:xfrm>
            <a:prstGeom prst="rect">
              <a:avLst/>
            </a:prstGeom>
            <a:solidFill>
              <a:srgbClr val="1CABE2">
                <a:alpha val="100000"/>
              </a:srgbClr>
            </a:solidFill>
          </p:spPr>
          <p:txBody>
            <a:bodyPr/>
            <a:lstStyle/>
            <a:p/>
          </p:txBody>
        </p:sp>
        <p:sp>
          <p:nvSpPr>
            <p:cNvPr id="39" name="rc39"/>
            <p:cNvSpPr/>
            <p:nvPr/>
          </p:nvSpPr>
          <p:spPr>
            <a:xfrm>
              <a:off x="2895532" y="3287146"/>
              <a:ext cx="239888" cy="1020875"/>
            </a:xfrm>
            <a:prstGeom prst="rect">
              <a:avLst/>
            </a:prstGeom>
            <a:solidFill>
              <a:srgbClr val="80BD41">
                <a:alpha val="100000"/>
              </a:srgbClr>
            </a:solidFill>
          </p:spPr>
          <p:txBody>
            <a:bodyPr/>
            <a:lstStyle/>
            <a:p/>
          </p:txBody>
        </p:sp>
        <p:sp>
          <p:nvSpPr>
            <p:cNvPr id="40" name="rc40"/>
            <p:cNvSpPr/>
            <p:nvPr/>
          </p:nvSpPr>
          <p:spPr>
            <a:xfrm>
              <a:off x="2895532" y="3266311"/>
              <a:ext cx="239888" cy="20834"/>
            </a:xfrm>
            <a:prstGeom prst="rect">
              <a:avLst/>
            </a:prstGeom>
            <a:solidFill>
              <a:srgbClr val="1CABE2">
                <a:alpha val="100000"/>
              </a:srgbClr>
            </a:solidFill>
          </p:spPr>
          <p:txBody>
            <a:bodyPr/>
            <a:lstStyle/>
            <a:p/>
          </p:txBody>
        </p:sp>
        <p:sp>
          <p:nvSpPr>
            <p:cNvPr id="41" name="rc41"/>
            <p:cNvSpPr/>
            <p:nvPr/>
          </p:nvSpPr>
          <p:spPr>
            <a:xfrm>
              <a:off x="3162075" y="3255422"/>
              <a:ext cx="239888" cy="1052599"/>
            </a:xfrm>
            <a:prstGeom prst="rect">
              <a:avLst/>
            </a:prstGeom>
            <a:solidFill>
              <a:srgbClr val="80BD41">
                <a:alpha val="100000"/>
              </a:srgbClr>
            </a:solidFill>
          </p:spPr>
          <p:txBody>
            <a:bodyPr/>
            <a:lstStyle/>
            <a:p/>
          </p:txBody>
        </p:sp>
        <p:sp>
          <p:nvSpPr>
            <p:cNvPr id="42" name="rc42"/>
            <p:cNvSpPr/>
            <p:nvPr/>
          </p:nvSpPr>
          <p:spPr>
            <a:xfrm>
              <a:off x="3162075" y="3233941"/>
              <a:ext cx="239888" cy="21481"/>
            </a:xfrm>
            <a:prstGeom prst="rect">
              <a:avLst/>
            </a:prstGeom>
            <a:solidFill>
              <a:srgbClr val="1CABE2">
                <a:alpha val="100000"/>
              </a:srgbClr>
            </a:solidFill>
          </p:spPr>
          <p:txBody>
            <a:bodyPr/>
            <a:lstStyle/>
            <a:p/>
          </p:txBody>
        </p:sp>
        <p:sp>
          <p:nvSpPr>
            <p:cNvPr id="43" name="rc43"/>
            <p:cNvSpPr/>
            <p:nvPr/>
          </p:nvSpPr>
          <p:spPr>
            <a:xfrm>
              <a:off x="3428618" y="3229541"/>
              <a:ext cx="239888" cy="1078480"/>
            </a:xfrm>
            <a:prstGeom prst="rect">
              <a:avLst/>
            </a:prstGeom>
            <a:solidFill>
              <a:srgbClr val="80BD41">
                <a:alpha val="100000"/>
              </a:srgbClr>
            </a:solidFill>
          </p:spPr>
          <p:txBody>
            <a:bodyPr/>
            <a:lstStyle/>
            <a:p/>
          </p:txBody>
        </p:sp>
        <p:sp>
          <p:nvSpPr>
            <p:cNvPr id="44" name="rc44"/>
            <p:cNvSpPr/>
            <p:nvPr/>
          </p:nvSpPr>
          <p:spPr>
            <a:xfrm>
              <a:off x="3428618" y="3207531"/>
              <a:ext cx="239888" cy="22009"/>
            </a:xfrm>
            <a:prstGeom prst="rect">
              <a:avLst/>
            </a:prstGeom>
            <a:solidFill>
              <a:srgbClr val="1CABE2">
                <a:alpha val="100000"/>
              </a:srgbClr>
            </a:solidFill>
          </p:spPr>
          <p:txBody>
            <a:bodyPr/>
            <a:lstStyle/>
            <a:p/>
          </p:txBody>
        </p:sp>
        <p:sp>
          <p:nvSpPr>
            <p:cNvPr id="45" name="rc45"/>
            <p:cNvSpPr/>
            <p:nvPr/>
          </p:nvSpPr>
          <p:spPr>
            <a:xfrm>
              <a:off x="3695161" y="3209878"/>
              <a:ext cx="239888" cy="1098143"/>
            </a:xfrm>
            <a:prstGeom prst="rect">
              <a:avLst/>
            </a:prstGeom>
            <a:solidFill>
              <a:srgbClr val="80BD41">
                <a:alpha val="100000"/>
              </a:srgbClr>
            </a:solidFill>
          </p:spPr>
          <p:txBody>
            <a:bodyPr/>
            <a:lstStyle/>
            <a:p/>
          </p:txBody>
        </p:sp>
        <p:sp>
          <p:nvSpPr>
            <p:cNvPr id="46" name="rc46"/>
            <p:cNvSpPr/>
            <p:nvPr/>
          </p:nvSpPr>
          <p:spPr>
            <a:xfrm>
              <a:off x="3695161" y="3175915"/>
              <a:ext cx="239888" cy="33963"/>
            </a:xfrm>
            <a:prstGeom prst="rect">
              <a:avLst/>
            </a:prstGeom>
            <a:solidFill>
              <a:srgbClr val="1CABE2">
                <a:alpha val="100000"/>
              </a:srgbClr>
            </a:solidFill>
          </p:spPr>
          <p:txBody>
            <a:bodyPr/>
            <a:lstStyle/>
            <a:p/>
          </p:txBody>
        </p:sp>
        <p:sp>
          <p:nvSpPr>
            <p:cNvPr id="47" name="rc47"/>
            <p:cNvSpPr/>
            <p:nvPr/>
          </p:nvSpPr>
          <p:spPr>
            <a:xfrm>
              <a:off x="3961705" y="3176065"/>
              <a:ext cx="239888" cy="1131955"/>
            </a:xfrm>
            <a:prstGeom prst="rect">
              <a:avLst/>
            </a:prstGeom>
            <a:solidFill>
              <a:srgbClr val="80BD41">
                <a:alpha val="100000"/>
              </a:srgbClr>
            </a:solidFill>
          </p:spPr>
          <p:txBody>
            <a:bodyPr/>
            <a:lstStyle/>
            <a:p/>
          </p:txBody>
        </p:sp>
        <p:sp>
          <p:nvSpPr>
            <p:cNvPr id="48" name="rc48"/>
            <p:cNvSpPr/>
            <p:nvPr/>
          </p:nvSpPr>
          <p:spPr>
            <a:xfrm>
              <a:off x="3961705" y="3141056"/>
              <a:ext cx="239888" cy="35009"/>
            </a:xfrm>
            <a:prstGeom prst="rect">
              <a:avLst/>
            </a:prstGeom>
            <a:solidFill>
              <a:srgbClr val="1CABE2">
                <a:alpha val="100000"/>
              </a:srgbClr>
            </a:solidFill>
          </p:spPr>
          <p:txBody>
            <a:bodyPr/>
            <a:lstStyle/>
            <a:p/>
          </p:txBody>
        </p:sp>
        <p:sp>
          <p:nvSpPr>
            <p:cNvPr id="49" name="rc49"/>
            <p:cNvSpPr/>
            <p:nvPr/>
          </p:nvSpPr>
          <p:spPr>
            <a:xfrm>
              <a:off x="4228248" y="3151690"/>
              <a:ext cx="239888" cy="1156331"/>
            </a:xfrm>
            <a:prstGeom prst="rect">
              <a:avLst/>
            </a:prstGeom>
            <a:solidFill>
              <a:srgbClr val="80BD41">
                <a:alpha val="100000"/>
              </a:srgbClr>
            </a:solidFill>
          </p:spPr>
          <p:txBody>
            <a:bodyPr/>
            <a:lstStyle/>
            <a:p/>
          </p:txBody>
        </p:sp>
        <p:sp>
          <p:nvSpPr>
            <p:cNvPr id="50" name="rc50"/>
            <p:cNvSpPr/>
            <p:nvPr/>
          </p:nvSpPr>
          <p:spPr>
            <a:xfrm>
              <a:off x="4228248" y="3115927"/>
              <a:ext cx="239888" cy="35762"/>
            </a:xfrm>
            <a:prstGeom prst="rect">
              <a:avLst/>
            </a:prstGeom>
            <a:solidFill>
              <a:srgbClr val="1CABE2">
                <a:alpha val="100000"/>
              </a:srgbClr>
            </a:solidFill>
          </p:spPr>
          <p:txBody>
            <a:bodyPr/>
            <a:lstStyle/>
            <a:p/>
          </p:txBody>
        </p:sp>
        <p:sp>
          <p:nvSpPr>
            <p:cNvPr id="51" name="rc51"/>
            <p:cNvSpPr/>
            <p:nvPr/>
          </p:nvSpPr>
          <p:spPr>
            <a:xfrm>
              <a:off x="4494791" y="3134211"/>
              <a:ext cx="239888" cy="1173809"/>
            </a:xfrm>
            <a:prstGeom prst="rect">
              <a:avLst/>
            </a:prstGeom>
            <a:solidFill>
              <a:srgbClr val="80BD41">
                <a:alpha val="100000"/>
              </a:srgbClr>
            </a:solidFill>
          </p:spPr>
          <p:txBody>
            <a:bodyPr/>
            <a:lstStyle/>
            <a:p/>
          </p:txBody>
        </p:sp>
        <p:sp>
          <p:nvSpPr>
            <p:cNvPr id="52" name="rc52"/>
            <p:cNvSpPr/>
            <p:nvPr/>
          </p:nvSpPr>
          <p:spPr>
            <a:xfrm>
              <a:off x="4494791" y="3059287"/>
              <a:ext cx="239888" cy="74924"/>
            </a:xfrm>
            <a:prstGeom prst="rect">
              <a:avLst/>
            </a:prstGeom>
            <a:solidFill>
              <a:srgbClr val="1CABE2">
                <a:alpha val="100000"/>
              </a:srgbClr>
            </a:solidFill>
          </p:spPr>
          <p:txBody>
            <a:bodyPr/>
            <a:lstStyle/>
            <a:p/>
          </p:txBody>
        </p:sp>
        <p:sp>
          <p:nvSpPr>
            <p:cNvPr id="53" name="rc53"/>
            <p:cNvSpPr/>
            <p:nvPr/>
          </p:nvSpPr>
          <p:spPr>
            <a:xfrm>
              <a:off x="4761334" y="3046650"/>
              <a:ext cx="239888" cy="1261371"/>
            </a:xfrm>
            <a:prstGeom prst="rect">
              <a:avLst/>
            </a:prstGeom>
            <a:solidFill>
              <a:srgbClr val="80BD41">
                <a:alpha val="100000"/>
              </a:srgbClr>
            </a:solidFill>
          </p:spPr>
          <p:txBody>
            <a:bodyPr/>
            <a:lstStyle/>
            <a:p/>
          </p:txBody>
        </p:sp>
        <p:sp>
          <p:nvSpPr>
            <p:cNvPr id="54" name="rc54"/>
            <p:cNvSpPr/>
            <p:nvPr/>
          </p:nvSpPr>
          <p:spPr>
            <a:xfrm>
              <a:off x="4761334" y="3007638"/>
              <a:ext cx="239888" cy="39011"/>
            </a:xfrm>
            <a:prstGeom prst="rect">
              <a:avLst/>
            </a:prstGeom>
            <a:solidFill>
              <a:srgbClr val="1CABE2">
                <a:alpha val="100000"/>
              </a:srgbClr>
            </a:solidFill>
          </p:spPr>
          <p:txBody>
            <a:bodyPr/>
            <a:lstStyle/>
            <a:p/>
          </p:txBody>
        </p:sp>
        <p:sp>
          <p:nvSpPr>
            <p:cNvPr id="55" name="rc55"/>
            <p:cNvSpPr/>
            <p:nvPr/>
          </p:nvSpPr>
          <p:spPr>
            <a:xfrm>
              <a:off x="5027877" y="3038737"/>
              <a:ext cx="239888" cy="1269284"/>
            </a:xfrm>
            <a:prstGeom prst="rect">
              <a:avLst/>
            </a:prstGeom>
            <a:solidFill>
              <a:srgbClr val="80BD41">
                <a:alpha val="100000"/>
              </a:srgbClr>
            </a:solidFill>
          </p:spPr>
          <p:txBody>
            <a:bodyPr/>
            <a:lstStyle/>
            <a:p/>
          </p:txBody>
        </p:sp>
        <p:sp>
          <p:nvSpPr>
            <p:cNvPr id="56" name="rc56"/>
            <p:cNvSpPr/>
            <p:nvPr/>
          </p:nvSpPr>
          <p:spPr>
            <a:xfrm>
              <a:off x="5027877" y="2985850"/>
              <a:ext cx="239888" cy="52887"/>
            </a:xfrm>
            <a:prstGeom prst="rect">
              <a:avLst/>
            </a:prstGeom>
            <a:solidFill>
              <a:srgbClr val="1CABE2">
                <a:alpha val="100000"/>
              </a:srgbClr>
            </a:solidFill>
          </p:spPr>
          <p:txBody>
            <a:bodyPr/>
            <a:lstStyle/>
            <a:p/>
          </p:txBody>
        </p:sp>
        <p:sp>
          <p:nvSpPr>
            <p:cNvPr id="57" name="rc57"/>
            <p:cNvSpPr/>
            <p:nvPr/>
          </p:nvSpPr>
          <p:spPr>
            <a:xfrm>
              <a:off x="5294420" y="3033871"/>
              <a:ext cx="239888" cy="1274150"/>
            </a:xfrm>
            <a:prstGeom prst="rect">
              <a:avLst/>
            </a:prstGeom>
            <a:solidFill>
              <a:srgbClr val="80BD41">
                <a:alpha val="100000"/>
              </a:srgbClr>
            </a:solidFill>
          </p:spPr>
          <p:txBody>
            <a:bodyPr/>
            <a:lstStyle/>
            <a:p/>
          </p:txBody>
        </p:sp>
        <p:sp>
          <p:nvSpPr>
            <p:cNvPr id="58" name="rc58"/>
            <p:cNvSpPr/>
            <p:nvPr/>
          </p:nvSpPr>
          <p:spPr>
            <a:xfrm>
              <a:off x="5294420" y="2966810"/>
              <a:ext cx="239888" cy="67060"/>
            </a:xfrm>
            <a:prstGeom prst="rect">
              <a:avLst/>
            </a:prstGeom>
            <a:solidFill>
              <a:srgbClr val="1CABE2">
                <a:alpha val="100000"/>
              </a:srgbClr>
            </a:solidFill>
          </p:spPr>
          <p:txBody>
            <a:bodyPr/>
            <a:lstStyle/>
            <a:p/>
          </p:txBody>
        </p:sp>
        <p:sp>
          <p:nvSpPr>
            <p:cNvPr id="59" name="rc59"/>
            <p:cNvSpPr/>
            <p:nvPr/>
          </p:nvSpPr>
          <p:spPr>
            <a:xfrm>
              <a:off x="5560963" y="3063323"/>
              <a:ext cx="239888" cy="1244698"/>
            </a:xfrm>
            <a:prstGeom prst="rect">
              <a:avLst/>
            </a:prstGeom>
            <a:solidFill>
              <a:srgbClr val="80BD41">
                <a:alpha val="100000"/>
              </a:srgbClr>
            </a:solidFill>
          </p:spPr>
          <p:txBody>
            <a:bodyPr/>
            <a:lstStyle/>
            <a:p/>
          </p:txBody>
        </p:sp>
        <p:sp>
          <p:nvSpPr>
            <p:cNvPr id="60" name="rc60"/>
            <p:cNvSpPr/>
            <p:nvPr/>
          </p:nvSpPr>
          <p:spPr>
            <a:xfrm>
              <a:off x="5560963" y="3011461"/>
              <a:ext cx="239888" cy="51862"/>
            </a:xfrm>
            <a:prstGeom prst="rect">
              <a:avLst/>
            </a:prstGeom>
            <a:solidFill>
              <a:srgbClr val="1CABE2">
                <a:alpha val="100000"/>
              </a:srgbClr>
            </a:solidFill>
          </p:spPr>
          <p:txBody>
            <a:bodyPr/>
            <a:lstStyle/>
            <a:p/>
          </p:txBody>
        </p:sp>
        <p:sp>
          <p:nvSpPr>
            <p:cNvPr id="61" name="rc61"/>
            <p:cNvSpPr/>
            <p:nvPr/>
          </p:nvSpPr>
          <p:spPr>
            <a:xfrm>
              <a:off x="5827506" y="3077982"/>
              <a:ext cx="239888" cy="1230039"/>
            </a:xfrm>
            <a:prstGeom prst="rect">
              <a:avLst/>
            </a:prstGeom>
            <a:solidFill>
              <a:srgbClr val="80BD41">
                <a:alpha val="100000"/>
              </a:srgbClr>
            </a:solidFill>
          </p:spPr>
          <p:txBody>
            <a:bodyPr/>
            <a:lstStyle/>
            <a:p/>
          </p:txBody>
        </p:sp>
        <p:sp>
          <p:nvSpPr>
            <p:cNvPr id="62" name="rc62"/>
            <p:cNvSpPr/>
            <p:nvPr/>
          </p:nvSpPr>
          <p:spPr>
            <a:xfrm>
              <a:off x="5827506" y="3013243"/>
              <a:ext cx="239888" cy="64738"/>
            </a:xfrm>
            <a:prstGeom prst="rect">
              <a:avLst/>
            </a:prstGeom>
            <a:solidFill>
              <a:srgbClr val="1CABE2">
                <a:alpha val="100000"/>
              </a:srgbClr>
            </a:solidFill>
          </p:spPr>
          <p:txBody>
            <a:bodyPr/>
            <a:lstStyle/>
            <a:p/>
          </p:txBody>
        </p:sp>
        <p:sp>
          <p:nvSpPr>
            <p:cNvPr id="63" name="rc63"/>
            <p:cNvSpPr/>
            <p:nvPr/>
          </p:nvSpPr>
          <p:spPr>
            <a:xfrm>
              <a:off x="6094049" y="3162272"/>
              <a:ext cx="239888" cy="1145749"/>
            </a:xfrm>
            <a:prstGeom prst="rect">
              <a:avLst/>
            </a:prstGeom>
            <a:solidFill>
              <a:srgbClr val="80BD41">
                <a:alpha val="100000"/>
              </a:srgbClr>
            </a:solidFill>
          </p:spPr>
          <p:txBody>
            <a:bodyPr/>
            <a:lstStyle/>
            <a:p/>
          </p:txBody>
        </p:sp>
        <p:sp>
          <p:nvSpPr>
            <p:cNvPr id="64" name="rc64"/>
            <p:cNvSpPr/>
            <p:nvPr/>
          </p:nvSpPr>
          <p:spPr>
            <a:xfrm>
              <a:off x="6094049" y="3114532"/>
              <a:ext cx="239888" cy="47739"/>
            </a:xfrm>
            <a:prstGeom prst="rect">
              <a:avLst/>
            </a:prstGeom>
            <a:solidFill>
              <a:srgbClr val="1CABE2">
                <a:alpha val="100000"/>
              </a:srgbClr>
            </a:solidFill>
          </p:spPr>
          <p:txBody>
            <a:bodyPr/>
            <a:lstStyle/>
            <a:p/>
          </p:txBody>
        </p:sp>
        <p:sp>
          <p:nvSpPr>
            <p:cNvPr id="65" name="rc65"/>
            <p:cNvSpPr/>
            <p:nvPr/>
          </p:nvSpPr>
          <p:spPr>
            <a:xfrm>
              <a:off x="6360593" y="3206832"/>
              <a:ext cx="239888" cy="1101189"/>
            </a:xfrm>
            <a:prstGeom prst="rect">
              <a:avLst/>
            </a:prstGeom>
            <a:solidFill>
              <a:srgbClr val="80BD41">
                <a:alpha val="100000"/>
              </a:srgbClr>
            </a:solidFill>
          </p:spPr>
          <p:txBody>
            <a:bodyPr/>
            <a:lstStyle/>
            <a:p/>
          </p:txBody>
        </p:sp>
        <p:sp>
          <p:nvSpPr>
            <p:cNvPr id="66" name="rc66"/>
            <p:cNvSpPr/>
            <p:nvPr/>
          </p:nvSpPr>
          <p:spPr>
            <a:xfrm>
              <a:off x="6360593" y="3160949"/>
              <a:ext cx="239888" cy="45882"/>
            </a:xfrm>
            <a:prstGeom prst="rect">
              <a:avLst/>
            </a:prstGeom>
            <a:solidFill>
              <a:srgbClr val="1CABE2">
                <a:alpha val="100000"/>
              </a:srgbClr>
            </a:solidFill>
          </p:spPr>
          <p:txBody>
            <a:bodyPr/>
            <a:lstStyle/>
            <a:p/>
          </p:txBody>
        </p:sp>
        <p:sp>
          <p:nvSpPr>
            <p:cNvPr id="67" name="rc67"/>
            <p:cNvSpPr/>
            <p:nvPr/>
          </p:nvSpPr>
          <p:spPr>
            <a:xfrm>
              <a:off x="6627136" y="3212949"/>
              <a:ext cx="239888" cy="1095071"/>
            </a:xfrm>
            <a:prstGeom prst="rect">
              <a:avLst/>
            </a:prstGeom>
            <a:solidFill>
              <a:srgbClr val="80BD41">
                <a:alpha val="100000"/>
              </a:srgbClr>
            </a:solidFill>
          </p:spPr>
          <p:txBody>
            <a:bodyPr/>
            <a:lstStyle/>
            <a:p/>
          </p:txBody>
        </p:sp>
        <p:sp>
          <p:nvSpPr>
            <p:cNvPr id="68" name="rc68"/>
            <p:cNvSpPr/>
            <p:nvPr/>
          </p:nvSpPr>
          <p:spPr>
            <a:xfrm>
              <a:off x="6627136" y="3155314"/>
              <a:ext cx="239888" cy="57635"/>
            </a:xfrm>
            <a:prstGeom prst="rect">
              <a:avLst/>
            </a:prstGeom>
            <a:solidFill>
              <a:srgbClr val="1CABE2">
                <a:alpha val="100000"/>
              </a:srgbClr>
            </a:solidFill>
          </p:spPr>
          <p:txBody>
            <a:bodyPr/>
            <a:lstStyle/>
            <a:p/>
          </p:txBody>
        </p:sp>
        <p:sp>
          <p:nvSpPr>
            <p:cNvPr id="69" name="rc69"/>
            <p:cNvSpPr/>
            <p:nvPr/>
          </p:nvSpPr>
          <p:spPr>
            <a:xfrm>
              <a:off x="6893679" y="3216379"/>
              <a:ext cx="239888" cy="1091641"/>
            </a:xfrm>
            <a:prstGeom prst="rect">
              <a:avLst/>
            </a:prstGeom>
            <a:solidFill>
              <a:srgbClr val="80BD41">
                <a:alpha val="100000"/>
              </a:srgbClr>
            </a:solidFill>
          </p:spPr>
          <p:txBody>
            <a:bodyPr/>
            <a:lstStyle/>
            <a:p/>
          </p:txBody>
        </p:sp>
        <p:sp>
          <p:nvSpPr>
            <p:cNvPr id="70" name="rc70"/>
            <p:cNvSpPr/>
            <p:nvPr/>
          </p:nvSpPr>
          <p:spPr>
            <a:xfrm>
              <a:off x="6893679" y="3182618"/>
              <a:ext cx="239888" cy="33761"/>
            </a:xfrm>
            <a:prstGeom prst="rect">
              <a:avLst/>
            </a:prstGeom>
            <a:solidFill>
              <a:srgbClr val="1CABE2">
                <a:alpha val="100000"/>
              </a:srgbClr>
            </a:solidFill>
          </p:spPr>
          <p:txBody>
            <a:bodyPr/>
            <a:lstStyle/>
            <a:p/>
          </p:txBody>
        </p:sp>
        <p:sp>
          <p:nvSpPr>
            <p:cNvPr id="71" name="rc71"/>
            <p:cNvSpPr/>
            <p:nvPr/>
          </p:nvSpPr>
          <p:spPr>
            <a:xfrm>
              <a:off x="7160222" y="3202889"/>
              <a:ext cx="239888" cy="1105132"/>
            </a:xfrm>
            <a:prstGeom prst="rect">
              <a:avLst/>
            </a:prstGeom>
            <a:solidFill>
              <a:srgbClr val="80BD41">
                <a:alpha val="100000"/>
              </a:srgbClr>
            </a:solidFill>
          </p:spPr>
          <p:txBody>
            <a:bodyPr/>
            <a:lstStyle/>
            <a:p/>
          </p:txBody>
        </p:sp>
        <p:sp>
          <p:nvSpPr>
            <p:cNvPr id="72" name="rc72"/>
            <p:cNvSpPr/>
            <p:nvPr/>
          </p:nvSpPr>
          <p:spPr>
            <a:xfrm>
              <a:off x="7160222" y="3168709"/>
              <a:ext cx="239888" cy="34179"/>
            </a:xfrm>
            <a:prstGeom prst="rect">
              <a:avLst/>
            </a:prstGeom>
            <a:solidFill>
              <a:srgbClr val="1CABE2">
                <a:alpha val="100000"/>
              </a:srgbClr>
            </a:solidFill>
          </p:spPr>
          <p:txBody>
            <a:bodyPr/>
            <a:lstStyle/>
            <a:p/>
          </p:txBody>
        </p:sp>
        <p:sp>
          <p:nvSpPr>
            <p:cNvPr id="73" name="rc73"/>
            <p:cNvSpPr/>
            <p:nvPr/>
          </p:nvSpPr>
          <p:spPr>
            <a:xfrm>
              <a:off x="7426765" y="3176810"/>
              <a:ext cx="239888" cy="1131211"/>
            </a:xfrm>
            <a:prstGeom prst="rect">
              <a:avLst/>
            </a:prstGeom>
            <a:solidFill>
              <a:srgbClr val="80BD41">
                <a:alpha val="100000"/>
              </a:srgbClr>
            </a:solidFill>
          </p:spPr>
          <p:txBody>
            <a:bodyPr/>
            <a:lstStyle/>
            <a:p/>
          </p:txBody>
        </p:sp>
        <p:sp>
          <p:nvSpPr>
            <p:cNvPr id="74" name="rc74"/>
            <p:cNvSpPr/>
            <p:nvPr/>
          </p:nvSpPr>
          <p:spPr>
            <a:xfrm>
              <a:off x="7426765" y="3153724"/>
              <a:ext cx="239888" cy="23085"/>
            </a:xfrm>
            <a:prstGeom prst="rect">
              <a:avLst/>
            </a:prstGeom>
            <a:solidFill>
              <a:srgbClr val="1CABE2">
                <a:alpha val="100000"/>
              </a:srgbClr>
            </a:solidFill>
          </p:spPr>
          <p:txBody>
            <a:bodyPr/>
            <a:lstStyle/>
            <a:p/>
          </p:txBody>
        </p:sp>
        <p:sp>
          <p:nvSpPr>
            <p:cNvPr id="75" name="rc75"/>
            <p:cNvSpPr/>
            <p:nvPr/>
          </p:nvSpPr>
          <p:spPr>
            <a:xfrm>
              <a:off x="7693308" y="3148740"/>
              <a:ext cx="239888" cy="1159281"/>
            </a:xfrm>
            <a:prstGeom prst="rect">
              <a:avLst/>
            </a:prstGeom>
            <a:solidFill>
              <a:srgbClr val="80BD41">
                <a:alpha val="100000"/>
              </a:srgbClr>
            </a:solidFill>
          </p:spPr>
          <p:txBody>
            <a:bodyPr/>
            <a:lstStyle/>
            <a:p/>
          </p:txBody>
        </p:sp>
        <p:sp>
          <p:nvSpPr>
            <p:cNvPr id="76" name="rc76"/>
            <p:cNvSpPr/>
            <p:nvPr/>
          </p:nvSpPr>
          <p:spPr>
            <a:xfrm>
              <a:off x="7693308" y="3137030"/>
              <a:ext cx="239888" cy="11709"/>
            </a:xfrm>
            <a:prstGeom prst="rect">
              <a:avLst/>
            </a:prstGeom>
            <a:solidFill>
              <a:srgbClr val="1CABE2">
                <a:alpha val="100000"/>
              </a:srgbClr>
            </a:solidFill>
          </p:spPr>
          <p:txBody>
            <a:bodyPr/>
            <a:lstStyle/>
            <a:p/>
          </p:txBody>
        </p:sp>
        <p:sp>
          <p:nvSpPr>
            <p:cNvPr id="77" name="rc77"/>
            <p:cNvSpPr/>
            <p:nvPr/>
          </p:nvSpPr>
          <p:spPr>
            <a:xfrm>
              <a:off x="7959851" y="3142094"/>
              <a:ext cx="239888" cy="1165927"/>
            </a:xfrm>
            <a:prstGeom prst="rect">
              <a:avLst/>
            </a:prstGeom>
            <a:solidFill>
              <a:srgbClr val="80BD41">
                <a:alpha val="100000"/>
              </a:srgbClr>
            </a:solidFill>
          </p:spPr>
          <p:txBody>
            <a:bodyPr/>
            <a:lstStyle/>
            <a:p/>
          </p:txBody>
        </p:sp>
        <p:sp>
          <p:nvSpPr>
            <p:cNvPr id="78" name="rc78"/>
            <p:cNvSpPr/>
            <p:nvPr/>
          </p:nvSpPr>
          <p:spPr>
            <a:xfrm>
              <a:off x="7959851" y="3130317"/>
              <a:ext cx="239888" cy="11777"/>
            </a:xfrm>
            <a:prstGeom prst="rect">
              <a:avLst/>
            </a:prstGeom>
            <a:solidFill>
              <a:srgbClr val="1CABE2">
                <a:alpha val="100000"/>
              </a:srgbClr>
            </a:solidFill>
          </p:spPr>
          <p:txBody>
            <a:bodyPr/>
            <a:lstStyle/>
            <a:p/>
          </p:txBody>
        </p:sp>
        <p:sp>
          <p:nvSpPr>
            <p:cNvPr id="79" name="pl79"/>
            <p:cNvSpPr/>
            <p:nvPr/>
          </p:nvSpPr>
          <p:spPr>
            <a:xfrm>
              <a:off x="1416218" y="2095023"/>
              <a:ext cx="6663577" cy="111767"/>
            </a:xfrm>
            <a:custGeom>
              <a:avLst/>
              <a:pathLst>
                <a:path w="6663577" h="111767">
                  <a:moveTo>
                    <a:pt x="0" y="22353"/>
                  </a:moveTo>
                  <a:lnTo>
                    <a:pt x="266543" y="0"/>
                  </a:lnTo>
                  <a:lnTo>
                    <a:pt x="533086" y="22353"/>
                  </a:lnTo>
                  <a:lnTo>
                    <a:pt x="799629" y="22353"/>
                  </a:lnTo>
                  <a:lnTo>
                    <a:pt x="1066172" y="22353"/>
                  </a:lnTo>
                  <a:lnTo>
                    <a:pt x="1332715" y="22353"/>
                  </a:lnTo>
                  <a:lnTo>
                    <a:pt x="1599258" y="22353"/>
                  </a:lnTo>
                  <a:lnTo>
                    <a:pt x="1865801" y="22353"/>
                  </a:lnTo>
                  <a:lnTo>
                    <a:pt x="2132344" y="22353"/>
                  </a:lnTo>
                  <a:lnTo>
                    <a:pt x="2398888" y="44707"/>
                  </a:lnTo>
                  <a:lnTo>
                    <a:pt x="2665431" y="44707"/>
                  </a:lnTo>
                  <a:lnTo>
                    <a:pt x="2931974" y="44707"/>
                  </a:lnTo>
                  <a:lnTo>
                    <a:pt x="3198517" y="111767"/>
                  </a:lnTo>
                  <a:lnTo>
                    <a:pt x="3465060" y="44707"/>
                  </a:lnTo>
                  <a:lnTo>
                    <a:pt x="3731603" y="67060"/>
                  </a:lnTo>
                  <a:lnTo>
                    <a:pt x="3998146" y="89414"/>
                  </a:lnTo>
                  <a:lnTo>
                    <a:pt x="4264689" y="67060"/>
                  </a:lnTo>
                  <a:lnTo>
                    <a:pt x="4531233" y="89414"/>
                  </a:lnTo>
                  <a:lnTo>
                    <a:pt x="4797776" y="67060"/>
                  </a:lnTo>
                  <a:lnTo>
                    <a:pt x="5064319" y="67060"/>
                  </a:lnTo>
                  <a:lnTo>
                    <a:pt x="5330862" y="89414"/>
                  </a:lnTo>
                  <a:lnTo>
                    <a:pt x="5597405" y="44707"/>
                  </a:lnTo>
                  <a:lnTo>
                    <a:pt x="5863948" y="44707"/>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24790" y="3229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2683631" y="31525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4016347" y="30062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5322937"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5" name="tx95"/>
            <p:cNvSpPr/>
            <p:nvPr/>
          </p:nvSpPr>
          <p:spPr>
            <a:xfrm>
              <a:off x="6389109" y="30249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6655652" y="30193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6922195" y="3046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8" name="tx98"/>
            <p:cNvSpPr/>
            <p:nvPr/>
          </p:nvSpPr>
          <p:spPr>
            <a:xfrm>
              <a:off x="7188738" y="3032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9" name="tx99"/>
            <p:cNvSpPr/>
            <p:nvPr/>
          </p:nvSpPr>
          <p:spPr>
            <a:xfrm>
              <a:off x="7455282" y="30177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100" name="tx100"/>
            <p:cNvSpPr/>
            <p:nvPr/>
          </p:nvSpPr>
          <p:spPr>
            <a:xfrm>
              <a:off x="7721825" y="3002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101" name="tx101"/>
            <p:cNvSpPr/>
            <p:nvPr/>
          </p:nvSpPr>
          <p:spPr>
            <a:xfrm>
              <a:off x="7988368" y="29955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102" name="pl102"/>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811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1324790" y="3340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5" name="tx115"/>
            <p:cNvSpPr/>
            <p:nvPr/>
          </p:nvSpPr>
          <p:spPr>
            <a:xfrm>
              <a:off x="2657505" y="3772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6" name="tx116"/>
            <p:cNvSpPr/>
            <p:nvPr/>
          </p:nvSpPr>
          <p:spPr>
            <a:xfrm>
              <a:off x="2657505" y="3262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7" name="tx117"/>
            <p:cNvSpPr/>
            <p:nvPr/>
          </p:nvSpPr>
          <p:spPr>
            <a:xfrm>
              <a:off x="3990221" y="3706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8" name="tx118"/>
            <p:cNvSpPr/>
            <p:nvPr/>
          </p:nvSpPr>
          <p:spPr>
            <a:xfrm>
              <a:off x="3990221" y="3123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9" name="tx119"/>
            <p:cNvSpPr/>
            <p:nvPr/>
          </p:nvSpPr>
          <p:spPr>
            <a:xfrm>
              <a:off x="5322937" y="3635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20" name="tx120"/>
            <p:cNvSpPr/>
            <p:nvPr/>
          </p:nvSpPr>
          <p:spPr>
            <a:xfrm>
              <a:off x="5322937" y="2965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1" name="tx121"/>
            <p:cNvSpPr/>
            <p:nvPr/>
          </p:nvSpPr>
          <p:spPr>
            <a:xfrm>
              <a:off x="6389109" y="37235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2" name="tx122"/>
            <p:cNvSpPr/>
            <p:nvPr/>
          </p:nvSpPr>
          <p:spPr>
            <a:xfrm>
              <a:off x="6389109" y="3148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3" name="tx123"/>
            <p:cNvSpPr/>
            <p:nvPr/>
          </p:nvSpPr>
          <p:spPr>
            <a:xfrm>
              <a:off x="6655652" y="3725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4" name="tx124"/>
            <p:cNvSpPr/>
            <p:nvPr/>
          </p:nvSpPr>
          <p:spPr>
            <a:xfrm>
              <a:off x="6655652" y="3149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5" name="tx125"/>
            <p:cNvSpPr/>
            <p:nvPr/>
          </p:nvSpPr>
          <p:spPr>
            <a:xfrm>
              <a:off x="6922195" y="3727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6" name="tx126"/>
            <p:cNvSpPr/>
            <p:nvPr/>
          </p:nvSpPr>
          <p:spPr>
            <a:xfrm>
              <a:off x="6922195" y="3164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7" name="tx127"/>
            <p:cNvSpPr/>
            <p:nvPr/>
          </p:nvSpPr>
          <p:spPr>
            <a:xfrm>
              <a:off x="7188738" y="37215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8" name="tx128"/>
            <p:cNvSpPr/>
            <p:nvPr/>
          </p:nvSpPr>
          <p:spPr>
            <a:xfrm>
              <a:off x="7188738" y="3150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9" name="tx129"/>
            <p:cNvSpPr/>
            <p:nvPr/>
          </p:nvSpPr>
          <p:spPr>
            <a:xfrm>
              <a:off x="7455282" y="3707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30" name="tx130"/>
            <p:cNvSpPr/>
            <p:nvPr/>
          </p:nvSpPr>
          <p:spPr>
            <a:xfrm>
              <a:off x="7455282" y="3130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1" name="tx131"/>
            <p:cNvSpPr/>
            <p:nvPr/>
          </p:nvSpPr>
          <p:spPr>
            <a:xfrm>
              <a:off x="7721825" y="3693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32" name="tx132"/>
            <p:cNvSpPr/>
            <p:nvPr/>
          </p:nvSpPr>
          <p:spPr>
            <a:xfrm>
              <a:off x="7721825" y="31078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33" name="tx133"/>
            <p:cNvSpPr/>
            <p:nvPr/>
          </p:nvSpPr>
          <p:spPr>
            <a:xfrm>
              <a:off x="8014493" y="36911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4" name="tx134"/>
            <p:cNvSpPr/>
            <p:nvPr/>
          </p:nvSpPr>
          <p:spPr>
            <a:xfrm>
              <a:off x="7988368" y="3101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35" name="tx135"/>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94404" y="377157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7" name="tx137"/>
            <p:cNvSpPr/>
            <p:nvPr/>
          </p:nvSpPr>
          <p:spPr>
            <a:xfrm>
              <a:off x="694404" y="32855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8" name="tx138"/>
            <p:cNvSpPr/>
            <p:nvPr/>
          </p:nvSpPr>
          <p:spPr>
            <a:xfrm>
              <a:off x="694404" y="279771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9" name="tx139"/>
            <p:cNvSpPr/>
            <p:nvPr/>
          </p:nvSpPr>
          <p:spPr>
            <a:xfrm>
              <a:off x="694404" y="231385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40" name="tx140"/>
            <p:cNvSpPr/>
            <p:nvPr/>
          </p:nvSpPr>
          <p:spPr>
            <a:xfrm>
              <a:off x="694404" y="1826111"/>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2906"/>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167" name="pl167"/>
            <p:cNvSpPr/>
            <p:nvPr/>
          </p:nvSpPr>
          <p:spPr>
            <a:xfrm>
              <a:off x="26529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663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0797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09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30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147569" cy="129091"/>
            </a:xfrm>
            <a:prstGeom prst="rect">
              <a:avLst/>
            </a:prstGeom>
            <a:solidFill>
              <a:srgbClr val="80BD41">
                <a:alpha val="100000"/>
              </a:srgbClr>
            </a:solidFill>
          </p:spPr>
          <p:txBody>
            <a:bodyPr/>
            <a:lstStyle/>
            <a:p/>
          </p:txBody>
        </p:sp>
        <p:sp>
          <p:nvSpPr>
            <p:cNvPr id="177" name="rc177"/>
            <p:cNvSpPr/>
            <p:nvPr/>
          </p:nvSpPr>
          <p:spPr>
            <a:xfrm>
              <a:off x="7443843" y="5954972"/>
              <a:ext cx="256148" cy="129091"/>
            </a:xfrm>
            <a:prstGeom prst="rect">
              <a:avLst/>
            </a:prstGeom>
            <a:solidFill>
              <a:srgbClr val="1CABE2">
                <a:alpha val="100000"/>
              </a:srgbClr>
            </a:solidFill>
          </p:spPr>
          <p:txBody>
            <a:bodyPr/>
            <a:lstStyle/>
            <a:p/>
          </p:txBody>
        </p:sp>
        <p:sp>
          <p:nvSpPr>
            <p:cNvPr id="178" name="rc178"/>
            <p:cNvSpPr/>
            <p:nvPr/>
          </p:nvSpPr>
          <p:spPr>
            <a:xfrm>
              <a:off x="1296273" y="5793607"/>
              <a:ext cx="6471878" cy="129091"/>
            </a:xfrm>
            <a:prstGeom prst="rect">
              <a:avLst/>
            </a:prstGeom>
            <a:solidFill>
              <a:srgbClr val="80BD41">
                <a:alpha val="100000"/>
              </a:srgbClr>
            </a:solidFill>
          </p:spPr>
          <p:txBody>
            <a:bodyPr/>
            <a:lstStyle/>
            <a:p/>
          </p:txBody>
        </p:sp>
        <p:sp>
          <p:nvSpPr>
            <p:cNvPr id="179" name="rc179"/>
            <p:cNvSpPr/>
            <p:nvPr/>
          </p:nvSpPr>
          <p:spPr>
            <a:xfrm>
              <a:off x="7768152" y="5793607"/>
              <a:ext cx="65371" cy="129091"/>
            </a:xfrm>
            <a:prstGeom prst="rect">
              <a:avLst/>
            </a:prstGeom>
            <a:solidFill>
              <a:srgbClr val="1CABE2">
                <a:alpha val="100000"/>
              </a:srgbClr>
            </a:solidFill>
          </p:spPr>
          <p:txBody>
            <a:bodyPr/>
            <a:lstStyle/>
            <a:p/>
          </p:txBody>
        </p:sp>
        <p:sp>
          <p:nvSpPr>
            <p:cNvPr id="180" name="rc180"/>
            <p:cNvSpPr/>
            <p:nvPr/>
          </p:nvSpPr>
          <p:spPr>
            <a:xfrm>
              <a:off x="1296273" y="5632243"/>
              <a:ext cx="6508981" cy="129091"/>
            </a:xfrm>
            <a:prstGeom prst="rect">
              <a:avLst/>
            </a:prstGeom>
            <a:solidFill>
              <a:srgbClr val="80BD41">
                <a:alpha val="100000"/>
              </a:srgbClr>
            </a:solidFill>
          </p:spPr>
          <p:txBody>
            <a:bodyPr/>
            <a:lstStyle/>
            <a:p/>
          </p:txBody>
        </p:sp>
        <p:sp>
          <p:nvSpPr>
            <p:cNvPr id="181" name="rc181"/>
            <p:cNvSpPr/>
            <p:nvPr/>
          </p:nvSpPr>
          <p:spPr>
            <a:xfrm>
              <a:off x="7805255" y="5632243"/>
              <a:ext cx="65748" cy="129091"/>
            </a:xfrm>
            <a:prstGeom prst="rect">
              <a:avLst/>
            </a:prstGeom>
            <a:solidFill>
              <a:srgbClr val="1CABE2">
                <a:alpha val="100000"/>
              </a:srgbClr>
            </a:solidFill>
          </p:spPr>
          <p:txBody>
            <a:bodyPr/>
            <a:lstStyle/>
            <a:p/>
          </p:txBody>
        </p:sp>
        <p:sp>
          <p:nvSpPr>
            <p:cNvPr id="182" name="tx182"/>
            <p:cNvSpPr/>
            <p:nvPr/>
          </p:nvSpPr>
          <p:spPr>
            <a:xfrm>
              <a:off x="790765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3" name="tx183"/>
            <p:cNvSpPr/>
            <p:nvPr/>
          </p:nvSpPr>
          <p:spPr>
            <a:xfrm>
              <a:off x="8047859"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4" name="tx184"/>
            <p:cNvSpPr/>
            <p:nvPr/>
          </p:nvSpPr>
          <p:spPr>
            <a:xfrm>
              <a:off x="8087213"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5" name="tx185"/>
            <p:cNvSpPr/>
            <p:nvPr/>
          </p:nvSpPr>
          <p:spPr>
            <a:xfrm>
              <a:off x="4264565"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6" name="tx186"/>
            <p:cNvSpPr/>
            <p:nvPr/>
          </p:nvSpPr>
          <p:spPr>
            <a:xfrm>
              <a:off x="746642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87" name="tx187"/>
            <p:cNvSpPr/>
            <p:nvPr/>
          </p:nvSpPr>
          <p:spPr>
            <a:xfrm>
              <a:off x="442671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88" name="tx188"/>
            <p:cNvSpPr/>
            <p:nvPr/>
          </p:nvSpPr>
          <p:spPr>
            <a:xfrm>
              <a:off x="769534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9" name="tx189"/>
            <p:cNvSpPr/>
            <p:nvPr/>
          </p:nvSpPr>
          <p:spPr>
            <a:xfrm>
              <a:off x="4475415"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90" name="tx190"/>
            <p:cNvSpPr/>
            <p:nvPr/>
          </p:nvSpPr>
          <p:spPr>
            <a:xfrm>
              <a:off x="773263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5" name="tx195"/>
            <p:cNvSpPr/>
            <p:nvPr/>
          </p:nvSpPr>
          <p:spPr>
            <a:xfrm>
              <a:off x="389323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6" name="tx196"/>
            <p:cNvSpPr/>
            <p:nvPr/>
          </p:nvSpPr>
          <p:spPr>
            <a:xfrm>
              <a:off x="660664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(96%).
The number of children vaccinated with DTP1 increased 6% compared to in 2019.
The number of surviving infants increased approximately 3%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Egypt</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0"/>
                  </a:lnTo>
                  <a:lnTo>
                    <a:pt x="271783" y="43742"/>
                  </a:lnTo>
                  <a:lnTo>
                    <a:pt x="407675" y="21871"/>
                  </a:lnTo>
                  <a:lnTo>
                    <a:pt x="543566" y="43742"/>
                  </a:lnTo>
                  <a:lnTo>
                    <a:pt x="679458" y="21871"/>
                  </a:lnTo>
                  <a:lnTo>
                    <a:pt x="815350" y="21871"/>
                  </a:lnTo>
                  <a:lnTo>
                    <a:pt x="951242" y="21871"/>
                  </a:lnTo>
                  <a:lnTo>
                    <a:pt x="1087133" y="43742"/>
                  </a:lnTo>
                  <a:lnTo>
                    <a:pt x="1223025" y="43742"/>
                  </a:lnTo>
                  <a:lnTo>
                    <a:pt x="1358917" y="43742"/>
                  </a:lnTo>
                  <a:lnTo>
                    <a:pt x="1494809" y="65614"/>
                  </a:lnTo>
                  <a:lnTo>
                    <a:pt x="1630700" y="131228"/>
                  </a:lnTo>
                  <a:lnTo>
                    <a:pt x="1766592" y="43742"/>
                  </a:lnTo>
                  <a:lnTo>
                    <a:pt x="1902484" y="109356"/>
                  </a:lnTo>
                  <a:lnTo>
                    <a:pt x="2038375" y="131228"/>
                  </a:lnTo>
                  <a:lnTo>
                    <a:pt x="2174267" y="87485"/>
                  </a:lnTo>
                  <a:lnTo>
                    <a:pt x="2310159" y="109356"/>
                  </a:lnTo>
                  <a:lnTo>
                    <a:pt x="2446051" y="87485"/>
                  </a:lnTo>
                  <a:lnTo>
                    <a:pt x="2581942" y="87485"/>
                  </a:lnTo>
                  <a:lnTo>
                    <a:pt x="2717834" y="109356"/>
                  </a:lnTo>
                  <a:lnTo>
                    <a:pt x="2853726" y="65614"/>
                  </a:lnTo>
                  <a:lnTo>
                    <a:pt x="2989618" y="43742"/>
                  </a:lnTo>
                  <a:lnTo>
                    <a:pt x="3125509" y="65614"/>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0"/>
                  </a:lnTo>
                  <a:lnTo>
                    <a:pt x="271783" y="43742"/>
                  </a:lnTo>
                  <a:lnTo>
                    <a:pt x="407675" y="21871"/>
                  </a:lnTo>
                  <a:lnTo>
                    <a:pt x="543566" y="43742"/>
                  </a:lnTo>
                  <a:lnTo>
                    <a:pt x="679458" y="21871"/>
                  </a:lnTo>
                  <a:lnTo>
                    <a:pt x="815350" y="21871"/>
                  </a:lnTo>
                  <a:lnTo>
                    <a:pt x="951242" y="21871"/>
                  </a:lnTo>
                  <a:lnTo>
                    <a:pt x="1087133" y="43742"/>
                  </a:lnTo>
                  <a:lnTo>
                    <a:pt x="1223025" y="43742"/>
                  </a:lnTo>
                  <a:lnTo>
                    <a:pt x="1358917" y="43742"/>
                  </a:lnTo>
                  <a:lnTo>
                    <a:pt x="1494809" y="65614"/>
                  </a:lnTo>
                  <a:lnTo>
                    <a:pt x="1630700" y="131228"/>
                  </a:lnTo>
                  <a:lnTo>
                    <a:pt x="1766592" y="43742"/>
                  </a:lnTo>
                  <a:lnTo>
                    <a:pt x="1902484" y="109356"/>
                  </a:lnTo>
                  <a:lnTo>
                    <a:pt x="2038375" y="131228"/>
                  </a:lnTo>
                  <a:lnTo>
                    <a:pt x="2174267" y="87485"/>
                  </a:lnTo>
                  <a:lnTo>
                    <a:pt x="2310159" y="109356"/>
                  </a:lnTo>
                  <a:lnTo>
                    <a:pt x="2446051" y="87485"/>
                  </a:lnTo>
                  <a:lnTo>
                    <a:pt x="2581942" y="87485"/>
                  </a:lnTo>
                  <a:lnTo>
                    <a:pt x="2717834" y="109356"/>
                  </a:lnTo>
                  <a:lnTo>
                    <a:pt x="2853726" y="65614"/>
                  </a:lnTo>
                  <a:lnTo>
                    <a:pt x="2989618" y="43742"/>
                  </a:lnTo>
                  <a:lnTo>
                    <a:pt x="3125509" y="65614"/>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0"/>
                  </a:lnTo>
                  <a:lnTo>
                    <a:pt x="271783" y="43742"/>
                  </a:lnTo>
                  <a:lnTo>
                    <a:pt x="407675" y="21871"/>
                  </a:lnTo>
                  <a:lnTo>
                    <a:pt x="543566" y="43742"/>
                  </a:lnTo>
                  <a:lnTo>
                    <a:pt x="679458" y="21871"/>
                  </a:lnTo>
                  <a:lnTo>
                    <a:pt x="815350" y="21871"/>
                  </a:lnTo>
                  <a:lnTo>
                    <a:pt x="951242" y="21871"/>
                  </a:lnTo>
                  <a:lnTo>
                    <a:pt x="1087133" y="43742"/>
                  </a:lnTo>
                  <a:lnTo>
                    <a:pt x="1223025" y="43742"/>
                  </a:lnTo>
                  <a:lnTo>
                    <a:pt x="1358917" y="43742"/>
                  </a:lnTo>
                  <a:lnTo>
                    <a:pt x="1494809" y="65614"/>
                  </a:lnTo>
                  <a:lnTo>
                    <a:pt x="1630700" y="131228"/>
                  </a:lnTo>
                  <a:lnTo>
                    <a:pt x="1766592" y="43742"/>
                  </a:lnTo>
                  <a:lnTo>
                    <a:pt x="1902484" y="109356"/>
                  </a:lnTo>
                  <a:lnTo>
                    <a:pt x="2038375" y="131228"/>
                  </a:lnTo>
                  <a:lnTo>
                    <a:pt x="2174267" y="87485"/>
                  </a:lnTo>
                  <a:lnTo>
                    <a:pt x="2310159" y="109356"/>
                  </a:lnTo>
                  <a:lnTo>
                    <a:pt x="2446051" y="87485"/>
                  </a:lnTo>
                  <a:lnTo>
                    <a:pt x="2581942" y="87485"/>
                  </a:lnTo>
                  <a:lnTo>
                    <a:pt x="2717834" y="109356"/>
                  </a:lnTo>
                  <a:lnTo>
                    <a:pt x="2853726" y="65614"/>
                  </a:lnTo>
                  <a:lnTo>
                    <a:pt x="2989618" y="43742"/>
                  </a:lnTo>
                  <a:lnTo>
                    <a:pt x="3125509" y="65614"/>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19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43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66"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390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14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6250" y="1405107"/>
              <a:ext cx="234672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Egypt,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492105"/>
            </a:xfrm>
            <a:custGeom>
              <a:avLst/>
              <a:pathLst>
                <a:path w="3397293" h="492105">
                  <a:moveTo>
                    <a:pt x="0" y="82017"/>
                  </a:moveTo>
                  <a:lnTo>
                    <a:pt x="135891" y="0"/>
                  </a:lnTo>
                  <a:lnTo>
                    <a:pt x="271783" y="164035"/>
                  </a:lnTo>
                  <a:lnTo>
                    <a:pt x="407675" y="82017"/>
                  </a:lnTo>
                  <a:lnTo>
                    <a:pt x="543566" y="164035"/>
                  </a:lnTo>
                  <a:lnTo>
                    <a:pt x="679458" y="82017"/>
                  </a:lnTo>
                  <a:lnTo>
                    <a:pt x="815350" y="82017"/>
                  </a:lnTo>
                  <a:lnTo>
                    <a:pt x="951242" y="82017"/>
                  </a:lnTo>
                  <a:lnTo>
                    <a:pt x="1087133" y="164035"/>
                  </a:lnTo>
                  <a:lnTo>
                    <a:pt x="1223025" y="164035"/>
                  </a:lnTo>
                  <a:lnTo>
                    <a:pt x="1358917" y="164035"/>
                  </a:lnTo>
                  <a:lnTo>
                    <a:pt x="1494809" y="246052"/>
                  </a:lnTo>
                  <a:lnTo>
                    <a:pt x="1630700" y="492105"/>
                  </a:lnTo>
                  <a:lnTo>
                    <a:pt x="1766592" y="164035"/>
                  </a:lnTo>
                  <a:lnTo>
                    <a:pt x="1902484" y="410087"/>
                  </a:lnTo>
                  <a:lnTo>
                    <a:pt x="2038375" y="492105"/>
                  </a:lnTo>
                  <a:lnTo>
                    <a:pt x="2174267" y="328070"/>
                  </a:lnTo>
                  <a:lnTo>
                    <a:pt x="2310159" y="410087"/>
                  </a:lnTo>
                  <a:lnTo>
                    <a:pt x="2446051" y="328070"/>
                  </a:lnTo>
                  <a:lnTo>
                    <a:pt x="2581942" y="328070"/>
                  </a:lnTo>
                  <a:lnTo>
                    <a:pt x="2717834" y="410087"/>
                  </a:lnTo>
                  <a:lnTo>
                    <a:pt x="2853726" y="246052"/>
                  </a:lnTo>
                  <a:lnTo>
                    <a:pt x="2989618" y="164035"/>
                  </a:lnTo>
                  <a:lnTo>
                    <a:pt x="3125509" y="246052"/>
                  </a:lnTo>
                  <a:lnTo>
                    <a:pt x="3261401" y="164035"/>
                  </a:lnTo>
                  <a:lnTo>
                    <a:pt x="3397293" y="82017"/>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747413"/>
              <a:ext cx="3397293" cy="984210"/>
            </a:xfrm>
            <a:custGeom>
              <a:avLst/>
              <a:pathLst>
                <a:path w="3397293" h="984210">
                  <a:moveTo>
                    <a:pt x="0" y="410087"/>
                  </a:moveTo>
                  <a:lnTo>
                    <a:pt x="135891" y="328070"/>
                  </a:lnTo>
                  <a:lnTo>
                    <a:pt x="271783" y="492105"/>
                  </a:lnTo>
                  <a:lnTo>
                    <a:pt x="407675" y="410087"/>
                  </a:lnTo>
                  <a:lnTo>
                    <a:pt x="543566" y="328070"/>
                  </a:lnTo>
                  <a:lnTo>
                    <a:pt x="679458" y="246052"/>
                  </a:lnTo>
                  <a:lnTo>
                    <a:pt x="815350" y="246052"/>
                  </a:lnTo>
                  <a:lnTo>
                    <a:pt x="951242" y="164035"/>
                  </a:lnTo>
                  <a:lnTo>
                    <a:pt x="1087133" y="82017"/>
                  </a:lnTo>
                  <a:lnTo>
                    <a:pt x="1223025" y="82017"/>
                  </a:lnTo>
                  <a:lnTo>
                    <a:pt x="1358917" y="0"/>
                  </a:lnTo>
                  <a:lnTo>
                    <a:pt x="1494809" y="0"/>
                  </a:lnTo>
                  <a:lnTo>
                    <a:pt x="1630700" y="246052"/>
                  </a:lnTo>
                  <a:lnTo>
                    <a:pt x="1766592" y="82017"/>
                  </a:lnTo>
                  <a:lnTo>
                    <a:pt x="1902484" y="82017"/>
                  </a:lnTo>
                  <a:lnTo>
                    <a:pt x="2038375" y="246052"/>
                  </a:lnTo>
                  <a:lnTo>
                    <a:pt x="2174267" y="164035"/>
                  </a:lnTo>
                  <a:lnTo>
                    <a:pt x="2310159" y="82017"/>
                  </a:lnTo>
                  <a:lnTo>
                    <a:pt x="2446051" y="164035"/>
                  </a:lnTo>
                  <a:lnTo>
                    <a:pt x="2581942" y="164035"/>
                  </a:lnTo>
                  <a:lnTo>
                    <a:pt x="2717834" y="492105"/>
                  </a:lnTo>
                  <a:lnTo>
                    <a:pt x="2853726" y="492105"/>
                  </a:lnTo>
                  <a:lnTo>
                    <a:pt x="2989618" y="410087"/>
                  </a:lnTo>
                  <a:lnTo>
                    <a:pt x="3125509" y="820175"/>
                  </a:lnTo>
                  <a:lnTo>
                    <a:pt x="3261401" y="984210"/>
                  </a:lnTo>
                  <a:lnTo>
                    <a:pt x="3397293" y="656140"/>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492105"/>
            </a:xfrm>
            <a:custGeom>
              <a:avLst/>
              <a:pathLst>
                <a:path w="3397293" h="492105">
                  <a:moveTo>
                    <a:pt x="0" y="82017"/>
                  </a:moveTo>
                  <a:lnTo>
                    <a:pt x="135891" y="0"/>
                  </a:lnTo>
                  <a:lnTo>
                    <a:pt x="271783" y="164035"/>
                  </a:lnTo>
                  <a:lnTo>
                    <a:pt x="407675" y="82017"/>
                  </a:lnTo>
                  <a:lnTo>
                    <a:pt x="543566" y="164035"/>
                  </a:lnTo>
                  <a:lnTo>
                    <a:pt x="679458" y="82017"/>
                  </a:lnTo>
                  <a:lnTo>
                    <a:pt x="815350" y="82017"/>
                  </a:lnTo>
                  <a:lnTo>
                    <a:pt x="951242" y="82017"/>
                  </a:lnTo>
                  <a:lnTo>
                    <a:pt x="1087133" y="164035"/>
                  </a:lnTo>
                  <a:lnTo>
                    <a:pt x="1223025" y="164035"/>
                  </a:lnTo>
                  <a:lnTo>
                    <a:pt x="1358917" y="164035"/>
                  </a:lnTo>
                  <a:lnTo>
                    <a:pt x="1494809" y="246052"/>
                  </a:lnTo>
                  <a:lnTo>
                    <a:pt x="1630700" y="492105"/>
                  </a:lnTo>
                  <a:lnTo>
                    <a:pt x="1766592" y="164035"/>
                  </a:lnTo>
                  <a:lnTo>
                    <a:pt x="1902484" y="410087"/>
                  </a:lnTo>
                  <a:lnTo>
                    <a:pt x="2038375" y="492105"/>
                  </a:lnTo>
                  <a:lnTo>
                    <a:pt x="2174267" y="328070"/>
                  </a:lnTo>
                  <a:lnTo>
                    <a:pt x="2310159" y="410087"/>
                  </a:lnTo>
                  <a:lnTo>
                    <a:pt x="2446051" y="328070"/>
                  </a:lnTo>
                  <a:lnTo>
                    <a:pt x="2581942" y="328070"/>
                  </a:lnTo>
                  <a:lnTo>
                    <a:pt x="2717834" y="410087"/>
                  </a:lnTo>
                  <a:lnTo>
                    <a:pt x="2853726" y="246052"/>
                  </a:lnTo>
                  <a:lnTo>
                    <a:pt x="2989618" y="164035"/>
                  </a:lnTo>
                  <a:lnTo>
                    <a:pt x="3125509" y="246052"/>
                  </a:lnTo>
                  <a:lnTo>
                    <a:pt x="3261401" y="164035"/>
                  </a:lnTo>
                  <a:lnTo>
                    <a:pt x="3397293" y="82017"/>
                  </a:lnTo>
                </a:path>
              </a:pathLst>
            </a:custGeom>
            <a:ln w="43362" cap="flat">
              <a:solidFill>
                <a:srgbClr val="000000">
                  <a:alpha val="100000"/>
                </a:srgbClr>
              </a:solidFill>
              <a:prstDash val="solid"/>
              <a:round/>
            </a:ln>
          </p:spPr>
          <p:txBody>
            <a:bodyPr/>
            <a:lstStyle/>
            <a:p/>
          </p:txBody>
        </p:sp>
        <p:sp>
          <p:nvSpPr>
            <p:cNvPr id="88" name="pl88"/>
            <p:cNvSpPr/>
            <p:nvPr/>
          </p:nvSpPr>
          <p:spPr>
            <a:xfrm>
              <a:off x="5437664"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492105"/>
            </a:xfrm>
            <a:custGeom>
              <a:avLst/>
              <a:pathLst>
                <a:path w="3397293" h="492105">
                  <a:moveTo>
                    <a:pt x="0" y="82017"/>
                  </a:moveTo>
                  <a:lnTo>
                    <a:pt x="135891" y="0"/>
                  </a:lnTo>
                  <a:lnTo>
                    <a:pt x="271783" y="164035"/>
                  </a:lnTo>
                  <a:lnTo>
                    <a:pt x="407675" y="82017"/>
                  </a:lnTo>
                  <a:lnTo>
                    <a:pt x="543566" y="164035"/>
                  </a:lnTo>
                  <a:lnTo>
                    <a:pt x="679458" y="82017"/>
                  </a:lnTo>
                  <a:lnTo>
                    <a:pt x="815350" y="82017"/>
                  </a:lnTo>
                  <a:lnTo>
                    <a:pt x="951242" y="82017"/>
                  </a:lnTo>
                  <a:lnTo>
                    <a:pt x="1087133" y="164035"/>
                  </a:lnTo>
                  <a:lnTo>
                    <a:pt x="1223025" y="164035"/>
                  </a:lnTo>
                  <a:lnTo>
                    <a:pt x="1358917" y="164035"/>
                  </a:lnTo>
                  <a:lnTo>
                    <a:pt x="1494809" y="246052"/>
                  </a:lnTo>
                  <a:lnTo>
                    <a:pt x="1630700" y="492105"/>
                  </a:lnTo>
                  <a:lnTo>
                    <a:pt x="1766592" y="164035"/>
                  </a:lnTo>
                  <a:lnTo>
                    <a:pt x="1902484" y="410087"/>
                  </a:lnTo>
                  <a:lnTo>
                    <a:pt x="2038375" y="492105"/>
                  </a:lnTo>
                  <a:lnTo>
                    <a:pt x="2174267" y="328070"/>
                  </a:lnTo>
                  <a:lnTo>
                    <a:pt x="2310159" y="410087"/>
                  </a:lnTo>
                  <a:lnTo>
                    <a:pt x="2446051" y="328070"/>
                  </a:lnTo>
                  <a:lnTo>
                    <a:pt x="2581942" y="328070"/>
                  </a:lnTo>
                  <a:lnTo>
                    <a:pt x="2717834" y="410087"/>
                  </a:lnTo>
                  <a:lnTo>
                    <a:pt x="2853726" y="246052"/>
                  </a:lnTo>
                  <a:lnTo>
                    <a:pt x="2989618" y="164035"/>
                  </a:lnTo>
                  <a:lnTo>
                    <a:pt x="3125509" y="246052"/>
                  </a:lnTo>
                  <a:lnTo>
                    <a:pt x="3261401" y="164035"/>
                  </a:lnTo>
                  <a:lnTo>
                    <a:pt x="3397293" y="82017"/>
                  </a:lnTo>
                </a:path>
              </a:pathLst>
            </a:custGeom>
            <a:ln w="27101" cap="flat">
              <a:solidFill>
                <a:srgbClr val="0058AB">
                  <a:alpha val="100000"/>
                </a:srgbClr>
              </a:solidFill>
              <a:prstDash val="solid"/>
              <a:round/>
            </a:ln>
          </p:spPr>
          <p:txBody>
            <a:bodyPr/>
            <a:lstStyle/>
            <a:p/>
          </p:txBody>
        </p:sp>
        <p:sp>
          <p:nvSpPr>
            <p:cNvPr id="96" name="tx96"/>
            <p:cNvSpPr/>
            <p:nvPr/>
          </p:nvSpPr>
          <p:spPr>
            <a:xfrm>
              <a:off x="5407519"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086977"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427845"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8920"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804812"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33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78863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55108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339865"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25" name="tx125"/>
            <p:cNvSpPr/>
            <p:nvPr/>
          </p:nvSpPr>
          <p:spPr>
            <a:xfrm>
              <a:off x="705573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81818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47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09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70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320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1785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0399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9013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627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7321564" cy="114824"/>
            </a:xfrm>
            <a:prstGeom prst="rect">
              <a:avLst/>
            </a:prstGeom>
            <a:solidFill>
              <a:srgbClr val="1CABE2">
                <a:alpha val="80000"/>
              </a:srgbClr>
            </a:solidFill>
          </p:spPr>
          <p:txBody>
            <a:bodyPr/>
            <a:lstStyle/>
            <a:p/>
          </p:txBody>
        </p:sp>
        <p:sp>
          <p:nvSpPr>
            <p:cNvPr id="141" name="rc141"/>
            <p:cNvSpPr/>
            <p:nvPr/>
          </p:nvSpPr>
          <p:spPr>
            <a:xfrm>
              <a:off x="1317178" y="5743865"/>
              <a:ext cx="4484506" cy="114824"/>
            </a:xfrm>
            <a:prstGeom prst="rect">
              <a:avLst/>
            </a:prstGeom>
            <a:solidFill>
              <a:srgbClr val="1CABE2">
                <a:alpha val="80000"/>
              </a:srgbClr>
            </a:solidFill>
          </p:spPr>
          <p:txBody>
            <a:bodyPr/>
            <a:lstStyle/>
            <a:p/>
          </p:txBody>
        </p:sp>
        <p:sp>
          <p:nvSpPr>
            <p:cNvPr id="142" name="rc142"/>
            <p:cNvSpPr/>
            <p:nvPr/>
          </p:nvSpPr>
          <p:spPr>
            <a:xfrm>
              <a:off x="1317178" y="5600334"/>
              <a:ext cx="3006816" cy="114824"/>
            </a:xfrm>
            <a:prstGeom prst="rect">
              <a:avLst/>
            </a:prstGeom>
            <a:solidFill>
              <a:srgbClr val="1CABE2">
                <a:alpha val="80000"/>
              </a:srgbClr>
            </a:solidFill>
          </p:spPr>
          <p:txBody>
            <a:bodyPr/>
            <a:lstStyle/>
            <a:p/>
          </p:txBody>
        </p:sp>
        <p:sp>
          <p:nvSpPr>
            <p:cNvPr id="143" name="tx143"/>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118,000</a:t>
              </a:r>
            </a:p>
          </p:txBody>
        </p:sp>
        <p:sp>
          <p:nvSpPr>
            <p:cNvPr id="144" name="tx144"/>
            <p:cNvSpPr/>
            <p:nvPr/>
          </p:nvSpPr>
          <p:spPr>
            <a:xfrm>
              <a:off x="537064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45" name="tx14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27512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50" name="tx150"/>
            <p:cNvSpPr/>
            <p:nvPr/>
          </p:nvSpPr>
          <p:spPr>
            <a:xfrm>
              <a:off x="46126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51" name="tx151"/>
            <p:cNvSpPr/>
            <p:nvPr/>
          </p:nvSpPr>
          <p:spPr>
            <a:xfrm>
              <a:off x="64740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2" name="tx152"/>
            <p:cNvSpPr/>
            <p:nvPr/>
          </p:nvSpPr>
          <p:spPr>
            <a:xfrm>
              <a:off x="82577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53" name="tx15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Egypt (98%) was 13 percentage points higher than the global average (85%) and 15 percentage points higher than the average across all MENA countries (83%).
National DTP3 coverage was 3 percentage points higher than in 2019 (95%).
This equates to 48,000 un- and undervaccinated children in 2025 compared to 118,000 un- and undervaccinated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DTP3 coverage was 98% - this is 3 percentage points higher than in 2019 and more than 10 percentage points higher than both the global and regional averages.</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Egypt ranked number 14 out of 20 countries for lowest DTP3 coverage (based on tied ranks).
Egypt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8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13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42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7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0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4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77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06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435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64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24525"/>
              <a:ext cx="239888" cy="887484"/>
            </a:xfrm>
            <a:prstGeom prst="rect">
              <a:avLst/>
            </a:prstGeom>
            <a:solidFill>
              <a:srgbClr val="80BD41">
                <a:alpha val="100000"/>
              </a:srgbClr>
            </a:solidFill>
          </p:spPr>
          <p:txBody>
            <a:bodyPr/>
            <a:lstStyle/>
            <a:p/>
          </p:txBody>
        </p:sp>
        <p:sp>
          <p:nvSpPr>
            <p:cNvPr id="28" name="rc28"/>
            <p:cNvSpPr/>
            <p:nvPr/>
          </p:nvSpPr>
          <p:spPr>
            <a:xfrm>
              <a:off x="1296273" y="3306413"/>
              <a:ext cx="239888" cy="18112"/>
            </a:xfrm>
            <a:prstGeom prst="rect">
              <a:avLst/>
            </a:prstGeom>
            <a:solidFill>
              <a:srgbClr val="1CABE2">
                <a:alpha val="100000"/>
              </a:srgbClr>
            </a:solidFill>
          </p:spPr>
          <p:txBody>
            <a:bodyPr/>
            <a:lstStyle/>
            <a:p/>
          </p:txBody>
        </p:sp>
        <p:sp>
          <p:nvSpPr>
            <p:cNvPr id="29" name="rc29"/>
            <p:cNvSpPr/>
            <p:nvPr/>
          </p:nvSpPr>
          <p:spPr>
            <a:xfrm>
              <a:off x="1562816" y="3299508"/>
              <a:ext cx="239888" cy="912501"/>
            </a:xfrm>
            <a:prstGeom prst="rect">
              <a:avLst/>
            </a:prstGeom>
            <a:solidFill>
              <a:srgbClr val="80BD41">
                <a:alpha val="100000"/>
              </a:srgbClr>
            </a:solidFill>
          </p:spPr>
          <p:txBody>
            <a:bodyPr/>
            <a:lstStyle/>
            <a:p/>
          </p:txBody>
        </p:sp>
        <p:sp>
          <p:nvSpPr>
            <p:cNvPr id="30" name="rc30"/>
            <p:cNvSpPr/>
            <p:nvPr/>
          </p:nvSpPr>
          <p:spPr>
            <a:xfrm>
              <a:off x="1562816" y="3290291"/>
              <a:ext cx="239888" cy="9217"/>
            </a:xfrm>
            <a:prstGeom prst="rect">
              <a:avLst/>
            </a:prstGeom>
            <a:solidFill>
              <a:srgbClr val="1CABE2">
                <a:alpha val="100000"/>
              </a:srgbClr>
            </a:solidFill>
          </p:spPr>
          <p:txBody>
            <a:bodyPr/>
            <a:lstStyle/>
            <a:p/>
          </p:txBody>
        </p:sp>
        <p:sp>
          <p:nvSpPr>
            <p:cNvPr id="31" name="rc31"/>
            <p:cNvSpPr/>
            <p:nvPr/>
          </p:nvSpPr>
          <p:spPr>
            <a:xfrm>
              <a:off x="1829360" y="3303600"/>
              <a:ext cx="239888" cy="908408"/>
            </a:xfrm>
            <a:prstGeom prst="rect">
              <a:avLst/>
            </a:prstGeom>
            <a:solidFill>
              <a:srgbClr val="80BD41">
                <a:alpha val="100000"/>
              </a:srgbClr>
            </a:solidFill>
          </p:spPr>
          <p:txBody>
            <a:bodyPr/>
            <a:lstStyle/>
            <a:p/>
          </p:txBody>
        </p:sp>
        <p:sp>
          <p:nvSpPr>
            <p:cNvPr id="32" name="rc32"/>
            <p:cNvSpPr/>
            <p:nvPr/>
          </p:nvSpPr>
          <p:spPr>
            <a:xfrm>
              <a:off x="1829360" y="3275505"/>
              <a:ext cx="239888" cy="28095"/>
            </a:xfrm>
            <a:prstGeom prst="rect">
              <a:avLst/>
            </a:prstGeom>
            <a:solidFill>
              <a:srgbClr val="1CABE2">
                <a:alpha val="100000"/>
              </a:srgbClr>
            </a:solidFill>
          </p:spPr>
          <p:txBody>
            <a:bodyPr/>
            <a:lstStyle/>
            <a:p/>
          </p:txBody>
        </p:sp>
        <p:sp>
          <p:nvSpPr>
            <p:cNvPr id="33" name="rc33"/>
            <p:cNvSpPr/>
            <p:nvPr/>
          </p:nvSpPr>
          <p:spPr>
            <a:xfrm>
              <a:off x="2095903" y="3280876"/>
              <a:ext cx="239888" cy="931133"/>
            </a:xfrm>
            <a:prstGeom prst="rect">
              <a:avLst/>
            </a:prstGeom>
            <a:solidFill>
              <a:srgbClr val="80BD41">
                <a:alpha val="100000"/>
              </a:srgbClr>
            </a:solidFill>
          </p:spPr>
          <p:txBody>
            <a:bodyPr/>
            <a:lstStyle/>
            <a:p/>
          </p:txBody>
        </p:sp>
        <p:sp>
          <p:nvSpPr>
            <p:cNvPr id="34" name="rc34"/>
            <p:cNvSpPr/>
            <p:nvPr/>
          </p:nvSpPr>
          <p:spPr>
            <a:xfrm>
              <a:off x="2095903" y="3261873"/>
              <a:ext cx="239888" cy="19002"/>
            </a:xfrm>
            <a:prstGeom prst="rect">
              <a:avLst/>
            </a:prstGeom>
            <a:solidFill>
              <a:srgbClr val="1CABE2">
                <a:alpha val="100000"/>
              </a:srgbClr>
            </a:solidFill>
          </p:spPr>
          <p:txBody>
            <a:bodyPr/>
            <a:lstStyle/>
            <a:p/>
          </p:txBody>
        </p:sp>
        <p:sp>
          <p:nvSpPr>
            <p:cNvPr id="35" name="rc35"/>
            <p:cNvSpPr/>
            <p:nvPr/>
          </p:nvSpPr>
          <p:spPr>
            <a:xfrm>
              <a:off x="2362446" y="3280470"/>
              <a:ext cx="239888" cy="931539"/>
            </a:xfrm>
            <a:prstGeom prst="rect">
              <a:avLst/>
            </a:prstGeom>
            <a:solidFill>
              <a:srgbClr val="80BD41">
                <a:alpha val="100000"/>
              </a:srgbClr>
            </a:solidFill>
          </p:spPr>
          <p:txBody>
            <a:bodyPr/>
            <a:lstStyle/>
            <a:p/>
          </p:txBody>
        </p:sp>
        <p:sp>
          <p:nvSpPr>
            <p:cNvPr id="36" name="rc36"/>
            <p:cNvSpPr/>
            <p:nvPr/>
          </p:nvSpPr>
          <p:spPr>
            <a:xfrm>
              <a:off x="2362446" y="3251659"/>
              <a:ext cx="239888" cy="28810"/>
            </a:xfrm>
            <a:prstGeom prst="rect">
              <a:avLst/>
            </a:prstGeom>
            <a:solidFill>
              <a:srgbClr val="1CABE2">
                <a:alpha val="100000"/>
              </a:srgbClr>
            </a:solidFill>
          </p:spPr>
          <p:txBody>
            <a:bodyPr/>
            <a:lstStyle/>
            <a:p/>
          </p:txBody>
        </p:sp>
        <p:sp>
          <p:nvSpPr>
            <p:cNvPr id="37" name="rc37"/>
            <p:cNvSpPr/>
            <p:nvPr/>
          </p:nvSpPr>
          <p:spPr>
            <a:xfrm>
              <a:off x="2628989" y="3250701"/>
              <a:ext cx="239888" cy="961308"/>
            </a:xfrm>
            <a:prstGeom prst="rect">
              <a:avLst/>
            </a:prstGeom>
            <a:solidFill>
              <a:srgbClr val="80BD41">
                <a:alpha val="100000"/>
              </a:srgbClr>
            </a:solidFill>
          </p:spPr>
          <p:txBody>
            <a:bodyPr/>
            <a:lstStyle/>
            <a:p/>
          </p:txBody>
        </p:sp>
        <p:sp>
          <p:nvSpPr>
            <p:cNvPr id="38" name="rc38"/>
            <p:cNvSpPr/>
            <p:nvPr/>
          </p:nvSpPr>
          <p:spPr>
            <a:xfrm>
              <a:off x="2628989" y="3231082"/>
              <a:ext cx="239888" cy="19618"/>
            </a:xfrm>
            <a:prstGeom prst="rect">
              <a:avLst/>
            </a:prstGeom>
            <a:solidFill>
              <a:srgbClr val="1CABE2">
                <a:alpha val="100000"/>
              </a:srgbClr>
            </a:solidFill>
          </p:spPr>
          <p:txBody>
            <a:bodyPr/>
            <a:lstStyle/>
            <a:p/>
          </p:txBody>
        </p:sp>
        <p:sp>
          <p:nvSpPr>
            <p:cNvPr id="39" name="rc39"/>
            <p:cNvSpPr/>
            <p:nvPr/>
          </p:nvSpPr>
          <p:spPr>
            <a:xfrm>
              <a:off x="2895532" y="3230905"/>
              <a:ext cx="239888" cy="981103"/>
            </a:xfrm>
            <a:prstGeom prst="rect">
              <a:avLst/>
            </a:prstGeom>
            <a:solidFill>
              <a:srgbClr val="80BD41">
                <a:alpha val="100000"/>
              </a:srgbClr>
            </a:solidFill>
          </p:spPr>
          <p:txBody>
            <a:bodyPr/>
            <a:lstStyle/>
            <a:p/>
          </p:txBody>
        </p:sp>
        <p:sp>
          <p:nvSpPr>
            <p:cNvPr id="40" name="rc40"/>
            <p:cNvSpPr/>
            <p:nvPr/>
          </p:nvSpPr>
          <p:spPr>
            <a:xfrm>
              <a:off x="2895532" y="3210883"/>
              <a:ext cx="239888" cy="20022"/>
            </a:xfrm>
            <a:prstGeom prst="rect">
              <a:avLst/>
            </a:prstGeom>
            <a:solidFill>
              <a:srgbClr val="1CABE2">
                <a:alpha val="100000"/>
              </a:srgbClr>
            </a:solidFill>
          </p:spPr>
          <p:txBody>
            <a:bodyPr/>
            <a:lstStyle/>
            <a:p/>
          </p:txBody>
        </p:sp>
        <p:sp>
          <p:nvSpPr>
            <p:cNvPr id="41" name="rc41"/>
            <p:cNvSpPr/>
            <p:nvPr/>
          </p:nvSpPr>
          <p:spPr>
            <a:xfrm>
              <a:off x="3162075" y="3200418"/>
              <a:ext cx="239888" cy="1011591"/>
            </a:xfrm>
            <a:prstGeom prst="rect">
              <a:avLst/>
            </a:prstGeom>
            <a:solidFill>
              <a:srgbClr val="80BD41">
                <a:alpha val="100000"/>
              </a:srgbClr>
            </a:solidFill>
          </p:spPr>
          <p:txBody>
            <a:bodyPr/>
            <a:lstStyle/>
            <a:p/>
          </p:txBody>
        </p:sp>
        <p:sp>
          <p:nvSpPr>
            <p:cNvPr id="42" name="rc42"/>
            <p:cNvSpPr/>
            <p:nvPr/>
          </p:nvSpPr>
          <p:spPr>
            <a:xfrm>
              <a:off x="3162075" y="3179773"/>
              <a:ext cx="239888" cy="20644"/>
            </a:xfrm>
            <a:prstGeom prst="rect">
              <a:avLst/>
            </a:prstGeom>
            <a:solidFill>
              <a:srgbClr val="1CABE2">
                <a:alpha val="100000"/>
              </a:srgbClr>
            </a:solidFill>
          </p:spPr>
          <p:txBody>
            <a:bodyPr/>
            <a:lstStyle/>
            <a:p/>
          </p:txBody>
        </p:sp>
        <p:sp>
          <p:nvSpPr>
            <p:cNvPr id="43" name="rc43"/>
            <p:cNvSpPr/>
            <p:nvPr/>
          </p:nvSpPr>
          <p:spPr>
            <a:xfrm>
              <a:off x="3428618" y="3186121"/>
              <a:ext cx="239888" cy="1025888"/>
            </a:xfrm>
            <a:prstGeom prst="rect">
              <a:avLst/>
            </a:prstGeom>
            <a:solidFill>
              <a:srgbClr val="80BD41">
                <a:alpha val="100000"/>
              </a:srgbClr>
            </a:solidFill>
          </p:spPr>
          <p:txBody>
            <a:bodyPr/>
            <a:lstStyle/>
            <a:p/>
          </p:txBody>
        </p:sp>
        <p:sp>
          <p:nvSpPr>
            <p:cNvPr id="44" name="rc44"/>
            <p:cNvSpPr/>
            <p:nvPr/>
          </p:nvSpPr>
          <p:spPr>
            <a:xfrm>
              <a:off x="3428618" y="3154392"/>
              <a:ext cx="239888" cy="31728"/>
            </a:xfrm>
            <a:prstGeom prst="rect">
              <a:avLst/>
            </a:prstGeom>
            <a:solidFill>
              <a:srgbClr val="1CABE2">
                <a:alpha val="100000"/>
              </a:srgbClr>
            </a:solidFill>
          </p:spPr>
          <p:txBody>
            <a:bodyPr/>
            <a:lstStyle/>
            <a:p/>
          </p:txBody>
        </p:sp>
        <p:sp>
          <p:nvSpPr>
            <p:cNvPr id="45" name="rc45"/>
            <p:cNvSpPr/>
            <p:nvPr/>
          </p:nvSpPr>
          <p:spPr>
            <a:xfrm>
              <a:off x="3695161" y="3156648"/>
              <a:ext cx="239888" cy="1055361"/>
            </a:xfrm>
            <a:prstGeom prst="rect">
              <a:avLst/>
            </a:prstGeom>
            <a:solidFill>
              <a:srgbClr val="80BD41">
                <a:alpha val="100000"/>
              </a:srgbClr>
            </a:solidFill>
          </p:spPr>
          <p:txBody>
            <a:bodyPr/>
            <a:lstStyle/>
            <a:p/>
          </p:txBody>
        </p:sp>
        <p:sp>
          <p:nvSpPr>
            <p:cNvPr id="46" name="rc46"/>
            <p:cNvSpPr/>
            <p:nvPr/>
          </p:nvSpPr>
          <p:spPr>
            <a:xfrm>
              <a:off x="3695161" y="3124008"/>
              <a:ext cx="239888" cy="32639"/>
            </a:xfrm>
            <a:prstGeom prst="rect">
              <a:avLst/>
            </a:prstGeom>
            <a:solidFill>
              <a:srgbClr val="1CABE2">
                <a:alpha val="100000"/>
              </a:srgbClr>
            </a:solidFill>
          </p:spPr>
          <p:txBody>
            <a:bodyPr/>
            <a:lstStyle/>
            <a:p/>
          </p:txBody>
        </p:sp>
        <p:sp>
          <p:nvSpPr>
            <p:cNvPr id="47" name="rc47"/>
            <p:cNvSpPr/>
            <p:nvPr/>
          </p:nvSpPr>
          <p:spPr>
            <a:xfrm>
              <a:off x="3961705" y="3124152"/>
              <a:ext cx="239888" cy="1087856"/>
            </a:xfrm>
            <a:prstGeom prst="rect">
              <a:avLst/>
            </a:prstGeom>
            <a:solidFill>
              <a:srgbClr val="80BD41">
                <a:alpha val="100000"/>
              </a:srgbClr>
            </a:solidFill>
          </p:spPr>
          <p:txBody>
            <a:bodyPr/>
            <a:lstStyle/>
            <a:p/>
          </p:txBody>
        </p:sp>
        <p:sp>
          <p:nvSpPr>
            <p:cNvPr id="48" name="rc48"/>
            <p:cNvSpPr/>
            <p:nvPr/>
          </p:nvSpPr>
          <p:spPr>
            <a:xfrm>
              <a:off x="3961705" y="3090507"/>
              <a:ext cx="239888" cy="33645"/>
            </a:xfrm>
            <a:prstGeom prst="rect">
              <a:avLst/>
            </a:prstGeom>
            <a:solidFill>
              <a:srgbClr val="1CABE2">
                <a:alpha val="100000"/>
              </a:srgbClr>
            </a:solidFill>
          </p:spPr>
          <p:txBody>
            <a:bodyPr/>
            <a:lstStyle/>
            <a:p/>
          </p:txBody>
        </p:sp>
        <p:sp>
          <p:nvSpPr>
            <p:cNvPr id="49" name="rc49"/>
            <p:cNvSpPr/>
            <p:nvPr/>
          </p:nvSpPr>
          <p:spPr>
            <a:xfrm>
              <a:off x="4228248" y="3112183"/>
              <a:ext cx="239888" cy="1099826"/>
            </a:xfrm>
            <a:prstGeom prst="rect">
              <a:avLst/>
            </a:prstGeom>
            <a:solidFill>
              <a:srgbClr val="80BD41">
                <a:alpha val="100000"/>
              </a:srgbClr>
            </a:solidFill>
          </p:spPr>
          <p:txBody>
            <a:bodyPr/>
            <a:lstStyle/>
            <a:p/>
          </p:txBody>
        </p:sp>
        <p:sp>
          <p:nvSpPr>
            <p:cNvPr id="50" name="rc50"/>
            <p:cNvSpPr/>
            <p:nvPr/>
          </p:nvSpPr>
          <p:spPr>
            <a:xfrm>
              <a:off x="4228248" y="3066357"/>
              <a:ext cx="239888" cy="45825"/>
            </a:xfrm>
            <a:prstGeom prst="rect">
              <a:avLst/>
            </a:prstGeom>
            <a:solidFill>
              <a:srgbClr val="1CABE2">
                <a:alpha val="100000"/>
              </a:srgbClr>
            </a:solidFill>
          </p:spPr>
          <p:txBody>
            <a:bodyPr/>
            <a:lstStyle/>
            <a:p/>
          </p:txBody>
        </p:sp>
        <p:sp>
          <p:nvSpPr>
            <p:cNvPr id="51" name="rc51"/>
            <p:cNvSpPr/>
            <p:nvPr/>
          </p:nvSpPr>
          <p:spPr>
            <a:xfrm>
              <a:off x="4494791" y="3095930"/>
              <a:ext cx="239888" cy="1116079"/>
            </a:xfrm>
            <a:prstGeom prst="rect">
              <a:avLst/>
            </a:prstGeom>
            <a:solidFill>
              <a:srgbClr val="80BD41">
                <a:alpha val="100000"/>
              </a:srgbClr>
            </a:solidFill>
          </p:spPr>
          <p:txBody>
            <a:bodyPr/>
            <a:lstStyle/>
            <a:p/>
          </p:txBody>
        </p:sp>
        <p:sp>
          <p:nvSpPr>
            <p:cNvPr id="52" name="rc52"/>
            <p:cNvSpPr/>
            <p:nvPr/>
          </p:nvSpPr>
          <p:spPr>
            <a:xfrm>
              <a:off x="4494791" y="3011924"/>
              <a:ext cx="239888" cy="84006"/>
            </a:xfrm>
            <a:prstGeom prst="rect">
              <a:avLst/>
            </a:prstGeom>
            <a:solidFill>
              <a:srgbClr val="1CABE2">
                <a:alpha val="100000"/>
              </a:srgbClr>
            </a:solidFill>
          </p:spPr>
          <p:txBody>
            <a:bodyPr/>
            <a:lstStyle/>
            <a:p/>
          </p:txBody>
        </p:sp>
        <p:sp>
          <p:nvSpPr>
            <p:cNvPr id="53" name="rc53"/>
            <p:cNvSpPr/>
            <p:nvPr/>
          </p:nvSpPr>
          <p:spPr>
            <a:xfrm>
              <a:off x="4761334" y="2999779"/>
              <a:ext cx="239888" cy="1212230"/>
            </a:xfrm>
            <a:prstGeom prst="rect">
              <a:avLst/>
            </a:prstGeom>
            <a:solidFill>
              <a:srgbClr val="80BD41">
                <a:alpha val="100000"/>
              </a:srgbClr>
            </a:solidFill>
          </p:spPr>
          <p:txBody>
            <a:bodyPr/>
            <a:lstStyle/>
            <a:p/>
          </p:txBody>
        </p:sp>
        <p:sp>
          <p:nvSpPr>
            <p:cNvPr id="54" name="rc54"/>
            <p:cNvSpPr/>
            <p:nvPr/>
          </p:nvSpPr>
          <p:spPr>
            <a:xfrm>
              <a:off x="4761334" y="2962287"/>
              <a:ext cx="239888" cy="37491"/>
            </a:xfrm>
            <a:prstGeom prst="rect">
              <a:avLst/>
            </a:prstGeom>
            <a:solidFill>
              <a:srgbClr val="1CABE2">
                <a:alpha val="100000"/>
              </a:srgbClr>
            </a:solidFill>
          </p:spPr>
          <p:txBody>
            <a:bodyPr/>
            <a:lstStyle/>
            <a:p/>
          </p:txBody>
        </p:sp>
        <p:sp>
          <p:nvSpPr>
            <p:cNvPr id="55" name="rc55"/>
            <p:cNvSpPr/>
            <p:nvPr/>
          </p:nvSpPr>
          <p:spPr>
            <a:xfrm>
              <a:off x="5027877" y="3017587"/>
              <a:ext cx="239888" cy="1194422"/>
            </a:xfrm>
            <a:prstGeom prst="rect">
              <a:avLst/>
            </a:prstGeom>
            <a:solidFill>
              <a:srgbClr val="80BD41">
                <a:alpha val="100000"/>
              </a:srgbClr>
            </a:solidFill>
          </p:spPr>
          <p:txBody>
            <a:bodyPr/>
            <a:lstStyle/>
            <a:p/>
          </p:txBody>
        </p:sp>
        <p:sp>
          <p:nvSpPr>
            <p:cNvPr id="56" name="rc56"/>
            <p:cNvSpPr/>
            <p:nvPr/>
          </p:nvSpPr>
          <p:spPr>
            <a:xfrm>
              <a:off x="5027877" y="2941347"/>
              <a:ext cx="239888" cy="76239"/>
            </a:xfrm>
            <a:prstGeom prst="rect">
              <a:avLst/>
            </a:prstGeom>
            <a:solidFill>
              <a:srgbClr val="1CABE2">
                <a:alpha val="100000"/>
              </a:srgbClr>
            </a:solidFill>
          </p:spPr>
          <p:txBody>
            <a:bodyPr/>
            <a:lstStyle/>
            <a:p/>
          </p:txBody>
        </p:sp>
        <p:sp>
          <p:nvSpPr>
            <p:cNvPr id="57" name="rc57"/>
            <p:cNvSpPr/>
            <p:nvPr/>
          </p:nvSpPr>
          <p:spPr>
            <a:xfrm>
              <a:off x="5294420" y="3013276"/>
              <a:ext cx="239888" cy="1198732"/>
            </a:xfrm>
            <a:prstGeom prst="rect">
              <a:avLst/>
            </a:prstGeom>
            <a:solidFill>
              <a:srgbClr val="80BD41">
                <a:alpha val="100000"/>
              </a:srgbClr>
            </a:solidFill>
          </p:spPr>
          <p:txBody>
            <a:bodyPr/>
            <a:lstStyle/>
            <a:p/>
          </p:txBody>
        </p:sp>
        <p:sp>
          <p:nvSpPr>
            <p:cNvPr id="58" name="rc58"/>
            <p:cNvSpPr/>
            <p:nvPr/>
          </p:nvSpPr>
          <p:spPr>
            <a:xfrm>
              <a:off x="5294420" y="2923049"/>
              <a:ext cx="239888" cy="90227"/>
            </a:xfrm>
            <a:prstGeom prst="rect">
              <a:avLst/>
            </a:prstGeom>
            <a:solidFill>
              <a:srgbClr val="1CABE2">
                <a:alpha val="100000"/>
              </a:srgbClr>
            </a:solidFill>
          </p:spPr>
          <p:txBody>
            <a:bodyPr/>
            <a:lstStyle/>
            <a:p/>
          </p:txBody>
        </p:sp>
        <p:sp>
          <p:nvSpPr>
            <p:cNvPr id="59" name="rc59"/>
            <p:cNvSpPr/>
            <p:nvPr/>
          </p:nvSpPr>
          <p:spPr>
            <a:xfrm>
              <a:off x="5560963" y="3028263"/>
              <a:ext cx="239888" cy="1183746"/>
            </a:xfrm>
            <a:prstGeom prst="rect">
              <a:avLst/>
            </a:prstGeom>
            <a:solidFill>
              <a:srgbClr val="80BD41">
                <a:alpha val="100000"/>
              </a:srgbClr>
            </a:solidFill>
          </p:spPr>
          <p:txBody>
            <a:bodyPr/>
            <a:lstStyle/>
            <a:p/>
          </p:txBody>
        </p:sp>
        <p:sp>
          <p:nvSpPr>
            <p:cNvPr id="60" name="rc60"/>
            <p:cNvSpPr/>
            <p:nvPr/>
          </p:nvSpPr>
          <p:spPr>
            <a:xfrm>
              <a:off x="5560963" y="2965961"/>
              <a:ext cx="239888" cy="62302"/>
            </a:xfrm>
            <a:prstGeom prst="rect">
              <a:avLst/>
            </a:prstGeom>
            <a:solidFill>
              <a:srgbClr val="1CABE2">
                <a:alpha val="100000"/>
              </a:srgbClr>
            </a:solidFill>
          </p:spPr>
          <p:txBody>
            <a:bodyPr/>
            <a:lstStyle/>
            <a:p/>
          </p:txBody>
        </p:sp>
        <p:sp>
          <p:nvSpPr>
            <p:cNvPr id="61" name="rc61"/>
            <p:cNvSpPr/>
            <p:nvPr/>
          </p:nvSpPr>
          <p:spPr>
            <a:xfrm>
              <a:off x="5827506" y="3042334"/>
              <a:ext cx="239888" cy="1169674"/>
            </a:xfrm>
            <a:prstGeom prst="rect">
              <a:avLst/>
            </a:prstGeom>
            <a:solidFill>
              <a:srgbClr val="80BD41">
                <a:alpha val="100000"/>
              </a:srgbClr>
            </a:solidFill>
          </p:spPr>
          <p:txBody>
            <a:bodyPr/>
            <a:lstStyle/>
            <a:p/>
          </p:txBody>
        </p:sp>
        <p:sp>
          <p:nvSpPr>
            <p:cNvPr id="62" name="rc62"/>
            <p:cNvSpPr/>
            <p:nvPr/>
          </p:nvSpPr>
          <p:spPr>
            <a:xfrm>
              <a:off x="5827506" y="2967674"/>
              <a:ext cx="239888" cy="74660"/>
            </a:xfrm>
            <a:prstGeom prst="rect">
              <a:avLst/>
            </a:prstGeom>
            <a:solidFill>
              <a:srgbClr val="1CABE2">
                <a:alpha val="100000"/>
              </a:srgbClr>
            </a:solidFill>
          </p:spPr>
          <p:txBody>
            <a:bodyPr/>
            <a:lstStyle/>
            <a:p/>
          </p:txBody>
        </p:sp>
        <p:sp>
          <p:nvSpPr>
            <p:cNvPr id="63" name="rc63"/>
            <p:cNvSpPr/>
            <p:nvPr/>
          </p:nvSpPr>
          <p:spPr>
            <a:xfrm>
              <a:off x="6094049" y="3122367"/>
              <a:ext cx="239888" cy="1089642"/>
            </a:xfrm>
            <a:prstGeom prst="rect">
              <a:avLst/>
            </a:prstGeom>
            <a:solidFill>
              <a:srgbClr val="80BD41">
                <a:alpha val="100000"/>
              </a:srgbClr>
            </a:solidFill>
          </p:spPr>
          <p:txBody>
            <a:bodyPr/>
            <a:lstStyle/>
            <a:p/>
          </p:txBody>
        </p:sp>
        <p:sp>
          <p:nvSpPr>
            <p:cNvPr id="64" name="rc64"/>
            <p:cNvSpPr/>
            <p:nvPr/>
          </p:nvSpPr>
          <p:spPr>
            <a:xfrm>
              <a:off x="6094049" y="3065017"/>
              <a:ext cx="239888" cy="57349"/>
            </a:xfrm>
            <a:prstGeom prst="rect">
              <a:avLst/>
            </a:prstGeom>
            <a:solidFill>
              <a:srgbClr val="1CABE2">
                <a:alpha val="100000"/>
              </a:srgbClr>
            </a:solidFill>
          </p:spPr>
          <p:txBody>
            <a:bodyPr/>
            <a:lstStyle/>
            <a:p/>
          </p:txBody>
        </p:sp>
        <p:sp>
          <p:nvSpPr>
            <p:cNvPr id="65" name="rc65"/>
            <p:cNvSpPr/>
            <p:nvPr/>
          </p:nvSpPr>
          <p:spPr>
            <a:xfrm>
              <a:off x="6360593" y="3164745"/>
              <a:ext cx="239888" cy="1047264"/>
            </a:xfrm>
            <a:prstGeom prst="rect">
              <a:avLst/>
            </a:prstGeom>
            <a:solidFill>
              <a:srgbClr val="80BD41">
                <a:alpha val="100000"/>
              </a:srgbClr>
            </a:solidFill>
          </p:spPr>
          <p:txBody>
            <a:bodyPr/>
            <a:lstStyle/>
            <a:p/>
          </p:txBody>
        </p:sp>
        <p:sp>
          <p:nvSpPr>
            <p:cNvPr id="66" name="rc66"/>
            <p:cNvSpPr/>
            <p:nvPr/>
          </p:nvSpPr>
          <p:spPr>
            <a:xfrm>
              <a:off x="6360593" y="3109625"/>
              <a:ext cx="239888" cy="55119"/>
            </a:xfrm>
            <a:prstGeom prst="rect">
              <a:avLst/>
            </a:prstGeom>
            <a:solidFill>
              <a:srgbClr val="1CABE2">
                <a:alpha val="100000"/>
              </a:srgbClr>
            </a:solidFill>
          </p:spPr>
          <p:txBody>
            <a:bodyPr/>
            <a:lstStyle/>
            <a:p/>
          </p:txBody>
        </p:sp>
        <p:sp>
          <p:nvSpPr>
            <p:cNvPr id="67" name="rc67"/>
            <p:cNvSpPr/>
            <p:nvPr/>
          </p:nvSpPr>
          <p:spPr>
            <a:xfrm>
              <a:off x="6627136" y="3170678"/>
              <a:ext cx="239888" cy="1041331"/>
            </a:xfrm>
            <a:prstGeom prst="rect">
              <a:avLst/>
            </a:prstGeom>
            <a:solidFill>
              <a:srgbClr val="80BD41">
                <a:alpha val="100000"/>
              </a:srgbClr>
            </a:solidFill>
          </p:spPr>
          <p:txBody>
            <a:bodyPr/>
            <a:lstStyle/>
            <a:p/>
          </p:txBody>
        </p:sp>
        <p:sp>
          <p:nvSpPr>
            <p:cNvPr id="68" name="rc68"/>
            <p:cNvSpPr/>
            <p:nvPr/>
          </p:nvSpPr>
          <p:spPr>
            <a:xfrm>
              <a:off x="6627136" y="3104210"/>
              <a:ext cx="239888" cy="66467"/>
            </a:xfrm>
            <a:prstGeom prst="rect">
              <a:avLst/>
            </a:prstGeom>
            <a:solidFill>
              <a:srgbClr val="1CABE2">
                <a:alpha val="100000"/>
              </a:srgbClr>
            </a:solidFill>
          </p:spPr>
          <p:txBody>
            <a:bodyPr/>
            <a:lstStyle/>
            <a:p/>
          </p:txBody>
        </p:sp>
        <p:sp>
          <p:nvSpPr>
            <p:cNvPr id="69" name="rc69"/>
            <p:cNvSpPr/>
            <p:nvPr/>
          </p:nvSpPr>
          <p:spPr>
            <a:xfrm>
              <a:off x="6893679" y="3173712"/>
              <a:ext cx="239888" cy="1038297"/>
            </a:xfrm>
            <a:prstGeom prst="rect">
              <a:avLst/>
            </a:prstGeom>
            <a:solidFill>
              <a:srgbClr val="80BD41">
                <a:alpha val="100000"/>
              </a:srgbClr>
            </a:solidFill>
          </p:spPr>
          <p:txBody>
            <a:bodyPr/>
            <a:lstStyle/>
            <a:p/>
          </p:txBody>
        </p:sp>
        <p:sp>
          <p:nvSpPr>
            <p:cNvPr id="70" name="rc70"/>
            <p:cNvSpPr/>
            <p:nvPr/>
          </p:nvSpPr>
          <p:spPr>
            <a:xfrm>
              <a:off x="6893679" y="3130449"/>
              <a:ext cx="239888" cy="43262"/>
            </a:xfrm>
            <a:prstGeom prst="rect">
              <a:avLst/>
            </a:prstGeom>
            <a:solidFill>
              <a:srgbClr val="1CABE2">
                <a:alpha val="100000"/>
              </a:srgbClr>
            </a:solidFill>
          </p:spPr>
          <p:txBody>
            <a:bodyPr/>
            <a:lstStyle/>
            <a:p/>
          </p:txBody>
        </p:sp>
        <p:sp>
          <p:nvSpPr>
            <p:cNvPr id="71" name="rc71"/>
            <p:cNvSpPr/>
            <p:nvPr/>
          </p:nvSpPr>
          <p:spPr>
            <a:xfrm>
              <a:off x="7160222" y="3149931"/>
              <a:ext cx="239888" cy="1062078"/>
            </a:xfrm>
            <a:prstGeom prst="rect">
              <a:avLst/>
            </a:prstGeom>
            <a:solidFill>
              <a:srgbClr val="80BD41">
                <a:alpha val="100000"/>
              </a:srgbClr>
            </a:solidFill>
          </p:spPr>
          <p:txBody>
            <a:bodyPr/>
            <a:lstStyle/>
            <a:p/>
          </p:txBody>
        </p:sp>
        <p:sp>
          <p:nvSpPr>
            <p:cNvPr id="72" name="rc72"/>
            <p:cNvSpPr/>
            <p:nvPr/>
          </p:nvSpPr>
          <p:spPr>
            <a:xfrm>
              <a:off x="7160222" y="3117083"/>
              <a:ext cx="239888" cy="32847"/>
            </a:xfrm>
            <a:prstGeom prst="rect">
              <a:avLst/>
            </a:prstGeom>
            <a:solidFill>
              <a:srgbClr val="1CABE2">
                <a:alpha val="100000"/>
              </a:srgbClr>
            </a:solidFill>
          </p:spPr>
          <p:txBody>
            <a:bodyPr/>
            <a:lstStyle/>
            <a:p/>
          </p:txBody>
        </p:sp>
        <p:sp>
          <p:nvSpPr>
            <p:cNvPr id="73" name="rc73"/>
            <p:cNvSpPr/>
            <p:nvPr/>
          </p:nvSpPr>
          <p:spPr>
            <a:xfrm>
              <a:off x="7426765" y="3147055"/>
              <a:ext cx="239888" cy="1064954"/>
            </a:xfrm>
            <a:prstGeom prst="rect">
              <a:avLst/>
            </a:prstGeom>
            <a:solidFill>
              <a:srgbClr val="80BD41">
                <a:alpha val="100000"/>
              </a:srgbClr>
            </a:solidFill>
          </p:spPr>
          <p:txBody>
            <a:bodyPr/>
            <a:lstStyle/>
            <a:p/>
          </p:txBody>
        </p:sp>
        <p:sp>
          <p:nvSpPr>
            <p:cNvPr id="74" name="rc74"/>
            <p:cNvSpPr/>
            <p:nvPr/>
          </p:nvSpPr>
          <p:spPr>
            <a:xfrm>
              <a:off x="7426765" y="3102681"/>
              <a:ext cx="239888" cy="44373"/>
            </a:xfrm>
            <a:prstGeom prst="rect">
              <a:avLst/>
            </a:prstGeom>
            <a:solidFill>
              <a:srgbClr val="1CABE2">
                <a:alpha val="100000"/>
              </a:srgbClr>
            </a:solidFill>
          </p:spPr>
          <p:txBody>
            <a:bodyPr/>
            <a:lstStyle/>
            <a:p/>
          </p:txBody>
        </p:sp>
        <p:sp>
          <p:nvSpPr>
            <p:cNvPr id="75" name="rc75"/>
            <p:cNvSpPr/>
            <p:nvPr/>
          </p:nvSpPr>
          <p:spPr>
            <a:xfrm>
              <a:off x="7693308" y="3120399"/>
              <a:ext cx="239888" cy="1091609"/>
            </a:xfrm>
            <a:prstGeom prst="rect">
              <a:avLst/>
            </a:prstGeom>
            <a:solidFill>
              <a:srgbClr val="80BD41">
                <a:alpha val="100000"/>
              </a:srgbClr>
            </a:solidFill>
          </p:spPr>
          <p:txBody>
            <a:bodyPr/>
            <a:lstStyle/>
            <a:p/>
          </p:txBody>
        </p:sp>
        <p:sp>
          <p:nvSpPr>
            <p:cNvPr id="76" name="rc76"/>
            <p:cNvSpPr/>
            <p:nvPr/>
          </p:nvSpPr>
          <p:spPr>
            <a:xfrm>
              <a:off x="7693308" y="3086638"/>
              <a:ext cx="239888" cy="33760"/>
            </a:xfrm>
            <a:prstGeom prst="rect">
              <a:avLst/>
            </a:prstGeom>
            <a:solidFill>
              <a:srgbClr val="1CABE2">
                <a:alpha val="100000"/>
              </a:srgbClr>
            </a:solidFill>
          </p:spPr>
          <p:txBody>
            <a:bodyPr/>
            <a:lstStyle/>
            <a:p/>
          </p:txBody>
        </p:sp>
        <p:sp>
          <p:nvSpPr>
            <p:cNvPr id="77" name="rc77"/>
            <p:cNvSpPr/>
            <p:nvPr/>
          </p:nvSpPr>
          <p:spPr>
            <a:xfrm>
              <a:off x="7959851" y="3102822"/>
              <a:ext cx="239888" cy="1109186"/>
            </a:xfrm>
            <a:prstGeom prst="rect">
              <a:avLst/>
            </a:prstGeom>
            <a:solidFill>
              <a:srgbClr val="80BD41">
                <a:alpha val="100000"/>
              </a:srgbClr>
            </a:solidFill>
          </p:spPr>
          <p:txBody>
            <a:bodyPr/>
            <a:lstStyle/>
            <a:p/>
          </p:txBody>
        </p:sp>
        <p:sp>
          <p:nvSpPr>
            <p:cNvPr id="78" name="rc78"/>
            <p:cNvSpPr/>
            <p:nvPr/>
          </p:nvSpPr>
          <p:spPr>
            <a:xfrm>
              <a:off x="7959851" y="3080186"/>
              <a:ext cx="239888" cy="22636"/>
            </a:xfrm>
            <a:prstGeom prst="rect">
              <a:avLst/>
            </a:prstGeom>
            <a:solidFill>
              <a:srgbClr val="1CABE2">
                <a:alpha val="100000"/>
              </a:srgbClr>
            </a:solidFill>
          </p:spPr>
          <p:txBody>
            <a:bodyPr/>
            <a:lstStyle/>
            <a:p/>
          </p:txBody>
        </p:sp>
        <p:sp>
          <p:nvSpPr>
            <p:cNvPr id="79" name="pl79"/>
            <p:cNvSpPr/>
            <p:nvPr/>
          </p:nvSpPr>
          <p:spPr>
            <a:xfrm>
              <a:off x="1416218" y="2085226"/>
              <a:ext cx="6663577" cy="128895"/>
            </a:xfrm>
            <a:custGeom>
              <a:avLst/>
              <a:pathLst>
                <a:path w="6663577" h="128895">
                  <a:moveTo>
                    <a:pt x="0" y="21482"/>
                  </a:moveTo>
                  <a:lnTo>
                    <a:pt x="266543" y="0"/>
                  </a:lnTo>
                  <a:lnTo>
                    <a:pt x="533086" y="42965"/>
                  </a:lnTo>
                  <a:lnTo>
                    <a:pt x="799629" y="21482"/>
                  </a:lnTo>
                  <a:lnTo>
                    <a:pt x="1066172" y="42965"/>
                  </a:lnTo>
                  <a:lnTo>
                    <a:pt x="1332715" y="21482"/>
                  </a:lnTo>
                  <a:lnTo>
                    <a:pt x="1599258" y="21482"/>
                  </a:lnTo>
                  <a:lnTo>
                    <a:pt x="1865801" y="21482"/>
                  </a:lnTo>
                  <a:lnTo>
                    <a:pt x="2132344" y="42965"/>
                  </a:lnTo>
                  <a:lnTo>
                    <a:pt x="2398888" y="42965"/>
                  </a:lnTo>
                  <a:lnTo>
                    <a:pt x="2665431" y="42965"/>
                  </a:lnTo>
                  <a:lnTo>
                    <a:pt x="2931974" y="64447"/>
                  </a:lnTo>
                  <a:lnTo>
                    <a:pt x="3198517" y="128895"/>
                  </a:lnTo>
                  <a:lnTo>
                    <a:pt x="3465060" y="42965"/>
                  </a:lnTo>
                  <a:lnTo>
                    <a:pt x="3731603" y="107413"/>
                  </a:lnTo>
                  <a:lnTo>
                    <a:pt x="3998146" y="128895"/>
                  </a:lnTo>
                  <a:lnTo>
                    <a:pt x="4264689" y="85930"/>
                  </a:lnTo>
                  <a:lnTo>
                    <a:pt x="4531233" y="107413"/>
                  </a:lnTo>
                  <a:lnTo>
                    <a:pt x="4797776" y="85930"/>
                  </a:lnTo>
                  <a:lnTo>
                    <a:pt x="5064319" y="85930"/>
                  </a:lnTo>
                  <a:lnTo>
                    <a:pt x="5330862" y="107413"/>
                  </a:lnTo>
                  <a:lnTo>
                    <a:pt x="5597405" y="64447"/>
                  </a:lnTo>
                  <a:lnTo>
                    <a:pt x="5863948" y="42965"/>
                  </a:lnTo>
                  <a:lnTo>
                    <a:pt x="6130491" y="64447"/>
                  </a:lnTo>
                  <a:lnTo>
                    <a:pt x="6397034" y="42965"/>
                  </a:lnTo>
                  <a:lnTo>
                    <a:pt x="6663577" y="21482"/>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24790" y="3170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2683631" y="30963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4016347" y="29557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5322937" y="2787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5" name="tx95"/>
            <p:cNvSpPr/>
            <p:nvPr/>
          </p:nvSpPr>
          <p:spPr>
            <a:xfrm>
              <a:off x="6389109" y="2973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6655652" y="2968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6922195" y="2994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8" name="tx98"/>
            <p:cNvSpPr/>
            <p:nvPr/>
          </p:nvSpPr>
          <p:spPr>
            <a:xfrm>
              <a:off x="7188738" y="29811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9" name="tx99"/>
            <p:cNvSpPr/>
            <p:nvPr/>
          </p:nvSpPr>
          <p:spPr>
            <a:xfrm>
              <a:off x="7455282" y="2966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100" name="tx100"/>
            <p:cNvSpPr/>
            <p:nvPr/>
          </p:nvSpPr>
          <p:spPr>
            <a:xfrm>
              <a:off x="7721825" y="29518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101" name="tx101"/>
            <p:cNvSpPr/>
            <p:nvPr/>
          </p:nvSpPr>
          <p:spPr>
            <a:xfrm>
              <a:off x="7988368" y="29454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102" name="pl102"/>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332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1324790" y="3280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5" name="tx115"/>
            <p:cNvSpPr/>
            <p:nvPr/>
          </p:nvSpPr>
          <p:spPr>
            <a:xfrm>
              <a:off x="2657505" y="3696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6" name="tx116"/>
            <p:cNvSpPr/>
            <p:nvPr/>
          </p:nvSpPr>
          <p:spPr>
            <a:xfrm>
              <a:off x="2657505" y="3205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7" name="tx117"/>
            <p:cNvSpPr/>
            <p:nvPr/>
          </p:nvSpPr>
          <p:spPr>
            <a:xfrm>
              <a:off x="3990221" y="3632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8" name="tx118"/>
            <p:cNvSpPr/>
            <p:nvPr/>
          </p:nvSpPr>
          <p:spPr>
            <a:xfrm>
              <a:off x="3990221" y="307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9" name="tx119"/>
            <p:cNvSpPr/>
            <p:nvPr/>
          </p:nvSpPr>
          <p:spPr>
            <a:xfrm>
              <a:off x="5322937" y="3577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20" name="tx120"/>
            <p:cNvSpPr/>
            <p:nvPr/>
          </p:nvSpPr>
          <p:spPr>
            <a:xfrm>
              <a:off x="5322937" y="2933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389109" y="36544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2" name="tx122"/>
            <p:cNvSpPr/>
            <p:nvPr/>
          </p:nvSpPr>
          <p:spPr>
            <a:xfrm>
              <a:off x="6389109" y="3102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6655652" y="36562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24" name="tx124"/>
            <p:cNvSpPr/>
            <p:nvPr/>
          </p:nvSpPr>
          <p:spPr>
            <a:xfrm>
              <a:off x="6655652" y="3102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5" name="tx125"/>
            <p:cNvSpPr/>
            <p:nvPr/>
          </p:nvSpPr>
          <p:spPr>
            <a:xfrm>
              <a:off x="6922195" y="36589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6" name="tx126"/>
            <p:cNvSpPr/>
            <p:nvPr/>
          </p:nvSpPr>
          <p:spPr>
            <a:xfrm>
              <a:off x="6922195" y="3117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7" name="tx127"/>
            <p:cNvSpPr/>
            <p:nvPr/>
          </p:nvSpPr>
          <p:spPr>
            <a:xfrm>
              <a:off x="7188738" y="36470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8" name="tx128"/>
            <p:cNvSpPr/>
            <p:nvPr/>
          </p:nvSpPr>
          <p:spPr>
            <a:xfrm>
              <a:off x="7188738" y="3098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9" name="tx129"/>
            <p:cNvSpPr/>
            <p:nvPr/>
          </p:nvSpPr>
          <p:spPr>
            <a:xfrm>
              <a:off x="7455282" y="3644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30" name="tx130"/>
            <p:cNvSpPr/>
            <p:nvPr/>
          </p:nvSpPr>
          <p:spPr>
            <a:xfrm>
              <a:off x="7455282" y="3089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31" name="tx131"/>
            <p:cNvSpPr/>
            <p:nvPr/>
          </p:nvSpPr>
          <p:spPr>
            <a:xfrm>
              <a:off x="7721825" y="3631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32" name="tx132"/>
            <p:cNvSpPr/>
            <p:nvPr/>
          </p:nvSpPr>
          <p:spPr>
            <a:xfrm>
              <a:off x="7721825" y="3068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3" name="tx133"/>
            <p:cNvSpPr/>
            <p:nvPr/>
          </p:nvSpPr>
          <p:spPr>
            <a:xfrm>
              <a:off x="7988368" y="3622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34" name="tx134"/>
            <p:cNvSpPr/>
            <p:nvPr/>
          </p:nvSpPr>
          <p:spPr>
            <a:xfrm>
              <a:off x="7988368" y="3056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5" name="tx135"/>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94404" y="369449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7" name="tx137"/>
            <p:cNvSpPr/>
            <p:nvPr/>
          </p:nvSpPr>
          <p:spPr>
            <a:xfrm>
              <a:off x="694404" y="32273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8" name="tx138"/>
            <p:cNvSpPr/>
            <p:nvPr/>
          </p:nvSpPr>
          <p:spPr>
            <a:xfrm>
              <a:off x="694404" y="2758509"/>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9" name="tx139"/>
            <p:cNvSpPr/>
            <p:nvPr/>
          </p:nvSpPr>
          <p:spPr>
            <a:xfrm>
              <a:off x="694404" y="229358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40" name="tx140"/>
            <p:cNvSpPr/>
            <p:nvPr/>
          </p:nvSpPr>
          <p:spPr>
            <a:xfrm>
              <a:off x="694404" y="1824776"/>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2906"/>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167" name="pl167"/>
            <p:cNvSpPr/>
            <p:nvPr/>
          </p:nvSpPr>
          <p:spPr>
            <a:xfrm>
              <a:off x="26529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663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0797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096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30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083530" cy="124062"/>
            </a:xfrm>
            <a:prstGeom prst="rect">
              <a:avLst/>
            </a:prstGeom>
            <a:solidFill>
              <a:srgbClr val="80BD41">
                <a:alpha val="100000"/>
              </a:srgbClr>
            </a:solidFill>
          </p:spPr>
          <p:txBody>
            <a:bodyPr/>
            <a:lstStyle/>
            <a:p/>
          </p:txBody>
        </p:sp>
        <p:sp>
          <p:nvSpPr>
            <p:cNvPr id="177" name="rc177"/>
            <p:cNvSpPr/>
            <p:nvPr/>
          </p:nvSpPr>
          <p:spPr>
            <a:xfrm>
              <a:off x="7379804" y="5840557"/>
              <a:ext cx="320187" cy="124062"/>
            </a:xfrm>
            <a:prstGeom prst="rect">
              <a:avLst/>
            </a:prstGeom>
            <a:solidFill>
              <a:srgbClr val="1CABE2">
                <a:alpha val="100000"/>
              </a:srgbClr>
            </a:solidFill>
          </p:spPr>
          <p:txBody>
            <a:bodyPr/>
            <a:lstStyle/>
            <a:p/>
          </p:txBody>
        </p:sp>
        <p:sp>
          <p:nvSpPr>
            <p:cNvPr id="178" name="rc178"/>
            <p:cNvSpPr/>
            <p:nvPr/>
          </p:nvSpPr>
          <p:spPr>
            <a:xfrm>
              <a:off x="1296273" y="5685479"/>
              <a:ext cx="6341133" cy="124062"/>
            </a:xfrm>
            <a:prstGeom prst="rect">
              <a:avLst/>
            </a:prstGeom>
            <a:solidFill>
              <a:srgbClr val="80BD41">
                <a:alpha val="100000"/>
              </a:srgbClr>
            </a:solidFill>
          </p:spPr>
          <p:txBody>
            <a:bodyPr/>
            <a:lstStyle/>
            <a:p/>
          </p:txBody>
        </p:sp>
        <p:sp>
          <p:nvSpPr>
            <p:cNvPr id="179" name="rc179"/>
            <p:cNvSpPr/>
            <p:nvPr/>
          </p:nvSpPr>
          <p:spPr>
            <a:xfrm>
              <a:off x="7637407" y="5685479"/>
              <a:ext cx="196116" cy="124062"/>
            </a:xfrm>
            <a:prstGeom prst="rect">
              <a:avLst/>
            </a:prstGeom>
            <a:solidFill>
              <a:srgbClr val="1CABE2">
                <a:alpha val="100000"/>
              </a:srgbClr>
            </a:solidFill>
          </p:spPr>
          <p:txBody>
            <a:bodyPr/>
            <a:lstStyle/>
            <a:p/>
          </p:txBody>
        </p:sp>
        <p:sp>
          <p:nvSpPr>
            <p:cNvPr id="180" name="rc180"/>
            <p:cNvSpPr/>
            <p:nvPr/>
          </p:nvSpPr>
          <p:spPr>
            <a:xfrm>
              <a:off x="1296273" y="5530401"/>
              <a:ext cx="6443235" cy="124062"/>
            </a:xfrm>
            <a:prstGeom prst="rect">
              <a:avLst/>
            </a:prstGeom>
            <a:solidFill>
              <a:srgbClr val="80BD41">
                <a:alpha val="100000"/>
              </a:srgbClr>
            </a:solidFill>
          </p:spPr>
          <p:txBody>
            <a:bodyPr/>
            <a:lstStyle/>
            <a:p/>
          </p:txBody>
        </p:sp>
        <p:sp>
          <p:nvSpPr>
            <p:cNvPr id="181" name="rc181"/>
            <p:cNvSpPr/>
            <p:nvPr/>
          </p:nvSpPr>
          <p:spPr>
            <a:xfrm>
              <a:off x="7739509" y="5530401"/>
              <a:ext cx="131494" cy="124062"/>
            </a:xfrm>
            <a:prstGeom prst="rect">
              <a:avLst/>
            </a:prstGeom>
            <a:solidFill>
              <a:srgbClr val="1CABE2">
                <a:alpha val="100000"/>
              </a:srgbClr>
            </a:solidFill>
          </p:spPr>
          <p:txBody>
            <a:bodyPr/>
            <a:lstStyle/>
            <a:p/>
          </p:txBody>
        </p:sp>
        <p:sp>
          <p:nvSpPr>
            <p:cNvPr id="182" name="tx182"/>
            <p:cNvSpPr/>
            <p:nvPr/>
          </p:nvSpPr>
          <p:spPr>
            <a:xfrm>
              <a:off x="790765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3" name="tx183"/>
            <p:cNvSpPr/>
            <p:nvPr/>
          </p:nvSpPr>
          <p:spPr>
            <a:xfrm>
              <a:off x="8047859"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4" name="tx184"/>
            <p:cNvSpPr/>
            <p:nvPr/>
          </p:nvSpPr>
          <p:spPr>
            <a:xfrm>
              <a:off x="8087213"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5" name="tx185"/>
            <p:cNvSpPr/>
            <p:nvPr/>
          </p:nvSpPr>
          <p:spPr>
            <a:xfrm>
              <a:off x="4232545"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86" name="tx186"/>
            <p:cNvSpPr/>
            <p:nvPr/>
          </p:nvSpPr>
          <p:spPr>
            <a:xfrm>
              <a:off x="743440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7" name="tx187"/>
            <p:cNvSpPr/>
            <p:nvPr/>
          </p:nvSpPr>
          <p:spPr>
            <a:xfrm>
              <a:off x="4361346"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8" name="tx188"/>
            <p:cNvSpPr/>
            <p:nvPr/>
          </p:nvSpPr>
          <p:spPr>
            <a:xfrm>
              <a:off x="762997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9" name="tx189"/>
            <p:cNvSpPr/>
            <p:nvPr/>
          </p:nvSpPr>
          <p:spPr>
            <a:xfrm>
              <a:off x="4412398"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190" name="tx190"/>
            <p:cNvSpPr/>
            <p:nvPr/>
          </p:nvSpPr>
          <p:spPr>
            <a:xfrm>
              <a:off x="769976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5" name="tx195"/>
            <p:cNvSpPr/>
            <p:nvPr/>
          </p:nvSpPr>
          <p:spPr>
            <a:xfrm>
              <a:off x="3893238"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6" name="tx196"/>
            <p:cNvSpPr/>
            <p:nvPr/>
          </p:nvSpPr>
          <p:spPr>
            <a:xfrm>
              <a:off x="6606642"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higher than in 2019 (95%).
The number of children vaccinated with DTP3 increased 6% compared to in 2019.
The number of surviving infants increased approximately 3%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200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361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523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684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281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442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603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764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85609"/>
              <a:ext cx="239399" cy="226400"/>
            </a:xfrm>
            <a:prstGeom prst="rect">
              <a:avLst/>
            </a:prstGeom>
            <a:solidFill>
              <a:srgbClr val="E2231A">
                <a:alpha val="90196"/>
              </a:srgbClr>
            </a:solidFill>
          </p:spPr>
          <p:txBody>
            <a:bodyPr/>
            <a:lstStyle/>
            <a:p/>
          </p:txBody>
        </p:sp>
        <p:sp>
          <p:nvSpPr>
            <p:cNvPr id="26" name="rc26"/>
            <p:cNvSpPr/>
            <p:nvPr/>
          </p:nvSpPr>
          <p:spPr>
            <a:xfrm>
              <a:off x="1577053" y="3866363"/>
              <a:ext cx="239399" cy="345646"/>
            </a:xfrm>
            <a:prstGeom prst="rect">
              <a:avLst/>
            </a:prstGeom>
            <a:solidFill>
              <a:srgbClr val="E2231A">
                <a:alpha val="90196"/>
              </a:srgbClr>
            </a:solidFill>
          </p:spPr>
          <p:txBody>
            <a:bodyPr/>
            <a:lstStyle/>
            <a:p/>
          </p:txBody>
        </p:sp>
        <p:sp>
          <p:nvSpPr>
            <p:cNvPr id="27" name="rc27"/>
            <p:cNvSpPr/>
            <p:nvPr/>
          </p:nvSpPr>
          <p:spPr>
            <a:xfrm>
              <a:off x="1843053" y="3860822"/>
              <a:ext cx="239399" cy="351187"/>
            </a:xfrm>
            <a:prstGeom prst="rect">
              <a:avLst/>
            </a:prstGeom>
            <a:solidFill>
              <a:srgbClr val="E2231A">
                <a:alpha val="90196"/>
              </a:srgbClr>
            </a:solidFill>
          </p:spPr>
          <p:txBody>
            <a:bodyPr/>
            <a:lstStyle/>
            <a:p/>
          </p:txBody>
        </p:sp>
        <p:sp>
          <p:nvSpPr>
            <p:cNvPr id="28" name="rc28"/>
            <p:cNvSpPr/>
            <p:nvPr/>
          </p:nvSpPr>
          <p:spPr>
            <a:xfrm>
              <a:off x="2109053" y="3974474"/>
              <a:ext cx="239399" cy="237534"/>
            </a:xfrm>
            <a:prstGeom prst="rect">
              <a:avLst/>
            </a:prstGeom>
            <a:solidFill>
              <a:srgbClr val="E2231A">
                <a:alpha val="90196"/>
              </a:srgbClr>
            </a:solidFill>
          </p:spPr>
          <p:txBody>
            <a:bodyPr/>
            <a:lstStyle/>
            <a:p/>
          </p:txBody>
        </p:sp>
        <p:sp>
          <p:nvSpPr>
            <p:cNvPr id="29" name="rc29"/>
            <p:cNvSpPr/>
            <p:nvPr/>
          </p:nvSpPr>
          <p:spPr>
            <a:xfrm>
              <a:off x="2375052" y="3851877"/>
              <a:ext cx="239399" cy="360132"/>
            </a:xfrm>
            <a:prstGeom prst="rect">
              <a:avLst/>
            </a:prstGeom>
            <a:solidFill>
              <a:srgbClr val="E2231A">
                <a:alpha val="90196"/>
              </a:srgbClr>
            </a:solidFill>
          </p:spPr>
          <p:txBody>
            <a:bodyPr/>
            <a:lstStyle/>
            <a:p/>
          </p:txBody>
        </p:sp>
        <p:sp>
          <p:nvSpPr>
            <p:cNvPr id="30" name="rc30"/>
            <p:cNvSpPr/>
            <p:nvPr/>
          </p:nvSpPr>
          <p:spPr>
            <a:xfrm>
              <a:off x="2641052" y="3966779"/>
              <a:ext cx="239399" cy="245230"/>
            </a:xfrm>
            <a:prstGeom prst="rect">
              <a:avLst/>
            </a:prstGeom>
            <a:solidFill>
              <a:srgbClr val="E2231A">
                <a:alpha val="90196"/>
              </a:srgbClr>
            </a:solidFill>
          </p:spPr>
          <p:txBody>
            <a:bodyPr/>
            <a:lstStyle/>
            <a:p/>
          </p:txBody>
        </p:sp>
        <p:sp>
          <p:nvSpPr>
            <p:cNvPr id="31" name="rc31"/>
            <p:cNvSpPr/>
            <p:nvPr/>
          </p:nvSpPr>
          <p:spPr>
            <a:xfrm>
              <a:off x="2907052" y="3961728"/>
              <a:ext cx="239399" cy="250280"/>
            </a:xfrm>
            <a:prstGeom prst="rect">
              <a:avLst/>
            </a:prstGeom>
            <a:solidFill>
              <a:srgbClr val="E2231A">
                <a:alpha val="90196"/>
              </a:srgbClr>
            </a:solidFill>
          </p:spPr>
          <p:txBody>
            <a:bodyPr/>
            <a:lstStyle/>
            <a:p/>
          </p:txBody>
        </p:sp>
        <p:sp>
          <p:nvSpPr>
            <p:cNvPr id="32" name="rc32"/>
            <p:cNvSpPr/>
            <p:nvPr/>
          </p:nvSpPr>
          <p:spPr>
            <a:xfrm>
              <a:off x="3173051" y="3824919"/>
              <a:ext cx="239399" cy="387090"/>
            </a:xfrm>
            <a:prstGeom prst="rect">
              <a:avLst/>
            </a:prstGeom>
            <a:solidFill>
              <a:srgbClr val="E2231A">
                <a:alpha val="90196"/>
              </a:srgbClr>
            </a:solidFill>
          </p:spPr>
          <p:txBody>
            <a:bodyPr/>
            <a:lstStyle/>
            <a:p/>
          </p:txBody>
        </p:sp>
        <p:sp>
          <p:nvSpPr>
            <p:cNvPr id="33" name="rc33"/>
            <p:cNvSpPr/>
            <p:nvPr/>
          </p:nvSpPr>
          <p:spPr>
            <a:xfrm>
              <a:off x="3439051" y="3154395"/>
              <a:ext cx="239399" cy="1057614"/>
            </a:xfrm>
            <a:prstGeom prst="rect">
              <a:avLst/>
            </a:prstGeom>
            <a:solidFill>
              <a:srgbClr val="E2231A">
                <a:alpha val="90196"/>
              </a:srgbClr>
            </a:solidFill>
          </p:spPr>
          <p:txBody>
            <a:bodyPr/>
            <a:lstStyle/>
            <a:p/>
          </p:txBody>
        </p:sp>
        <p:sp>
          <p:nvSpPr>
            <p:cNvPr id="34" name="rc34"/>
            <p:cNvSpPr/>
            <p:nvPr/>
          </p:nvSpPr>
          <p:spPr>
            <a:xfrm>
              <a:off x="3705050" y="3532009"/>
              <a:ext cx="239399" cy="680000"/>
            </a:xfrm>
            <a:prstGeom prst="rect">
              <a:avLst/>
            </a:prstGeom>
            <a:solidFill>
              <a:srgbClr val="E2231A">
                <a:alpha val="90196"/>
              </a:srgbClr>
            </a:solidFill>
          </p:spPr>
          <p:txBody>
            <a:bodyPr/>
            <a:lstStyle/>
            <a:p/>
          </p:txBody>
        </p:sp>
        <p:sp>
          <p:nvSpPr>
            <p:cNvPr id="35" name="rc35"/>
            <p:cNvSpPr/>
            <p:nvPr/>
          </p:nvSpPr>
          <p:spPr>
            <a:xfrm>
              <a:off x="3971050" y="3651261"/>
              <a:ext cx="239399" cy="560748"/>
            </a:xfrm>
            <a:prstGeom prst="rect">
              <a:avLst/>
            </a:prstGeom>
            <a:solidFill>
              <a:srgbClr val="E2231A">
                <a:alpha val="90196"/>
              </a:srgbClr>
            </a:solidFill>
          </p:spPr>
          <p:txBody>
            <a:bodyPr/>
            <a:lstStyle/>
            <a:p/>
          </p:txBody>
        </p:sp>
        <p:sp>
          <p:nvSpPr>
            <p:cNvPr id="36" name="rc36"/>
            <p:cNvSpPr/>
            <p:nvPr/>
          </p:nvSpPr>
          <p:spPr>
            <a:xfrm>
              <a:off x="4237050" y="3639186"/>
              <a:ext cx="239399" cy="572822"/>
            </a:xfrm>
            <a:prstGeom prst="rect">
              <a:avLst/>
            </a:prstGeom>
            <a:solidFill>
              <a:srgbClr val="E2231A">
                <a:alpha val="90196"/>
              </a:srgbClr>
            </a:solidFill>
          </p:spPr>
          <p:txBody>
            <a:bodyPr/>
            <a:lstStyle/>
            <a:p/>
          </p:txBody>
        </p:sp>
        <p:sp>
          <p:nvSpPr>
            <p:cNvPr id="37" name="rc37"/>
            <p:cNvSpPr/>
            <p:nvPr/>
          </p:nvSpPr>
          <p:spPr>
            <a:xfrm>
              <a:off x="4503049" y="3161933"/>
              <a:ext cx="239399" cy="1050076"/>
            </a:xfrm>
            <a:prstGeom prst="rect">
              <a:avLst/>
            </a:prstGeom>
            <a:solidFill>
              <a:srgbClr val="E2231A">
                <a:alpha val="90196"/>
              </a:srgbClr>
            </a:solidFill>
          </p:spPr>
          <p:txBody>
            <a:bodyPr/>
            <a:lstStyle/>
            <a:p/>
          </p:txBody>
        </p:sp>
        <p:sp>
          <p:nvSpPr>
            <p:cNvPr id="38" name="rc38"/>
            <p:cNvSpPr/>
            <p:nvPr/>
          </p:nvSpPr>
          <p:spPr>
            <a:xfrm>
              <a:off x="4769049" y="3587151"/>
              <a:ext cx="239399" cy="624858"/>
            </a:xfrm>
            <a:prstGeom prst="rect">
              <a:avLst/>
            </a:prstGeom>
            <a:solidFill>
              <a:srgbClr val="E2231A">
                <a:alpha val="90196"/>
              </a:srgbClr>
            </a:solidFill>
          </p:spPr>
          <p:txBody>
            <a:bodyPr/>
            <a:lstStyle/>
            <a:p/>
          </p:txBody>
        </p:sp>
        <p:sp>
          <p:nvSpPr>
            <p:cNvPr id="39" name="rc39"/>
            <p:cNvSpPr/>
            <p:nvPr/>
          </p:nvSpPr>
          <p:spPr>
            <a:xfrm>
              <a:off x="5035049" y="3100182"/>
              <a:ext cx="239399" cy="1111827"/>
            </a:xfrm>
            <a:prstGeom prst="rect">
              <a:avLst/>
            </a:prstGeom>
            <a:solidFill>
              <a:srgbClr val="E2231A">
                <a:alpha val="90196"/>
              </a:srgbClr>
            </a:solidFill>
          </p:spPr>
          <p:txBody>
            <a:bodyPr/>
            <a:lstStyle/>
            <a:p/>
          </p:txBody>
        </p:sp>
        <p:sp>
          <p:nvSpPr>
            <p:cNvPr id="40" name="rc40"/>
            <p:cNvSpPr/>
            <p:nvPr/>
          </p:nvSpPr>
          <p:spPr>
            <a:xfrm>
              <a:off x="5301048" y="2923049"/>
              <a:ext cx="239399" cy="1288959"/>
            </a:xfrm>
            <a:prstGeom prst="rect">
              <a:avLst/>
            </a:prstGeom>
            <a:solidFill>
              <a:srgbClr val="E2231A">
                <a:alpha val="90196"/>
              </a:srgbClr>
            </a:solidFill>
          </p:spPr>
          <p:txBody>
            <a:bodyPr/>
            <a:lstStyle/>
            <a:p/>
          </p:txBody>
        </p:sp>
        <p:sp>
          <p:nvSpPr>
            <p:cNvPr id="41" name="rc41"/>
            <p:cNvSpPr/>
            <p:nvPr/>
          </p:nvSpPr>
          <p:spPr>
            <a:xfrm>
              <a:off x="5567048" y="3433228"/>
              <a:ext cx="239399" cy="778781"/>
            </a:xfrm>
            <a:prstGeom prst="rect">
              <a:avLst/>
            </a:prstGeom>
            <a:solidFill>
              <a:srgbClr val="E2231A">
                <a:alpha val="90196"/>
              </a:srgbClr>
            </a:solidFill>
          </p:spPr>
          <p:txBody>
            <a:bodyPr/>
            <a:lstStyle/>
            <a:p/>
          </p:txBody>
        </p:sp>
        <p:sp>
          <p:nvSpPr>
            <p:cNvPr id="42" name="rc42"/>
            <p:cNvSpPr/>
            <p:nvPr/>
          </p:nvSpPr>
          <p:spPr>
            <a:xfrm>
              <a:off x="5833047" y="3278756"/>
              <a:ext cx="239399" cy="933253"/>
            </a:xfrm>
            <a:prstGeom prst="rect">
              <a:avLst/>
            </a:prstGeom>
            <a:solidFill>
              <a:srgbClr val="E2231A">
                <a:alpha val="90196"/>
              </a:srgbClr>
            </a:solidFill>
          </p:spPr>
          <p:txBody>
            <a:bodyPr/>
            <a:lstStyle/>
            <a:p/>
          </p:txBody>
        </p:sp>
        <p:sp>
          <p:nvSpPr>
            <p:cNvPr id="43" name="rc43"/>
            <p:cNvSpPr/>
            <p:nvPr/>
          </p:nvSpPr>
          <p:spPr>
            <a:xfrm>
              <a:off x="6099047" y="3351765"/>
              <a:ext cx="239399" cy="860244"/>
            </a:xfrm>
            <a:prstGeom prst="rect">
              <a:avLst/>
            </a:prstGeom>
            <a:solidFill>
              <a:srgbClr val="E2231A">
                <a:alpha val="90196"/>
              </a:srgbClr>
            </a:solidFill>
          </p:spPr>
          <p:txBody>
            <a:bodyPr/>
            <a:lstStyle/>
            <a:p/>
          </p:txBody>
        </p:sp>
        <p:sp>
          <p:nvSpPr>
            <p:cNvPr id="44" name="rc44"/>
            <p:cNvSpPr/>
            <p:nvPr/>
          </p:nvSpPr>
          <p:spPr>
            <a:xfrm>
              <a:off x="6365047" y="3523017"/>
              <a:ext cx="239399" cy="688992"/>
            </a:xfrm>
            <a:prstGeom prst="rect">
              <a:avLst/>
            </a:prstGeom>
            <a:solidFill>
              <a:srgbClr val="E2231A">
                <a:alpha val="90196"/>
              </a:srgbClr>
            </a:solidFill>
          </p:spPr>
          <p:txBody>
            <a:bodyPr/>
            <a:lstStyle/>
            <a:p/>
          </p:txBody>
        </p:sp>
        <p:sp>
          <p:nvSpPr>
            <p:cNvPr id="45" name="rc45"/>
            <p:cNvSpPr/>
            <p:nvPr/>
          </p:nvSpPr>
          <p:spPr>
            <a:xfrm>
              <a:off x="6631046" y="3381163"/>
              <a:ext cx="239399" cy="830846"/>
            </a:xfrm>
            <a:prstGeom prst="rect">
              <a:avLst/>
            </a:prstGeom>
            <a:solidFill>
              <a:srgbClr val="E2231A">
                <a:alpha val="90196"/>
              </a:srgbClr>
            </a:solidFill>
          </p:spPr>
          <p:txBody>
            <a:bodyPr/>
            <a:lstStyle/>
            <a:p/>
          </p:txBody>
        </p:sp>
        <p:sp>
          <p:nvSpPr>
            <p:cNvPr id="46" name="rc46"/>
            <p:cNvSpPr/>
            <p:nvPr/>
          </p:nvSpPr>
          <p:spPr>
            <a:xfrm>
              <a:off x="6897046" y="3671230"/>
              <a:ext cx="239399" cy="540779"/>
            </a:xfrm>
            <a:prstGeom prst="rect">
              <a:avLst/>
            </a:prstGeom>
            <a:solidFill>
              <a:srgbClr val="E2231A">
                <a:alpha val="90196"/>
              </a:srgbClr>
            </a:solidFill>
          </p:spPr>
          <p:txBody>
            <a:bodyPr/>
            <a:lstStyle/>
            <a:p/>
          </p:txBody>
        </p:sp>
        <p:sp>
          <p:nvSpPr>
            <p:cNvPr id="47" name="rc47"/>
            <p:cNvSpPr/>
            <p:nvPr/>
          </p:nvSpPr>
          <p:spPr>
            <a:xfrm>
              <a:off x="7163045" y="3664544"/>
              <a:ext cx="239399" cy="547465"/>
            </a:xfrm>
            <a:prstGeom prst="rect">
              <a:avLst/>
            </a:prstGeom>
            <a:solidFill>
              <a:srgbClr val="E2231A">
                <a:alpha val="90196"/>
              </a:srgbClr>
            </a:solidFill>
          </p:spPr>
          <p:txBody>
            <a:bodyPr/>
            <a:lstStyle/>
            <a:p/>
          </p:txBody>
        </p:sp>
        <p:sp>
          <p:nvSpPr>
            <p:cNvPr id="48" name="rc48"/>
            <p:cNvSpPr/>
            <p:nvPr/>
          </p:nvSpPr>
          <p:spPr>
            <a:xfrm>
              <a:off x="7429045" y="3657345"/>
              <a:ext cx="239399" cy="554664"/>
            </a:xfrm>
            <a:prstGeom prst="rect">
              <a:avLst/>
            </a:prstGeom>
            <a:solidFill>
              <a:srgbClr val="E2231A">
                <a:alpha val="90196"/>
              </a:srgbClr>
            </a:solidFill>
          </p:spPr>
          <p:txBody>
            <a:bodyPr/>
            <a:lstStyle/>
            <a:p/>
          </p:txBody>
        </p:sp>
        <p:sp>
          <p:nvSpPr>
            <p:cNvPr id="49" name="rc49"/>
            <p:cNvSpPr/>
            <p:nvPr/>
          </p:nvSpPr>
          <p:spPr>
            <a:xfrm>
              <a:off x="7695045" y="3789997"/>
              <a:ext cx="239399" cy="422012"/>
            </a:xfrm>
            <a:prstGeom prst="rect">
              <a:avLst/>
            </a:prstGeom>
            <a:solidFill>
              <a:srgbClr val="E2231A">
                <a:alpha val="90196"/>
              </a:srgbClr>
            </a:solidFill>
          </p:spPr>
          <p:txBody>
            <a:bodyPr/>
            <a:lstStyle/>
            <a:p/>
          </p:txBody>
        </p:sp>
        <p:sp>
          <p:nvSpPr>
            <p:cNvPr id="50" name="rc50"/>
            <p:cNvSpPr/>
            <p:nvPr/>
          </p:nvSpPr>
          <p:spPr>
            <a:xfrm>
              <a:off x="7961044" y="3787574"/>
              <a:ext cx="239399" cy="424435"/>
            </a:xfrm>
            <a:prstGeom prst="rect">
              <a:avLst/>
            </a:prstGeom>
            <a:solidFill>
              <a:srgbClr val="E2231A">
                <a:alpha val="90196"/>
              </a:srgbClr>
            </a:solidFill>
          </p:spPr>
          <p:txBody>
            <a:bodyPr/>
            <a:lstStyle/>
            <a:p/>
          </p:txBody>
        </p:sp>
        <p:sp>
          <p:nvSpPr>
            <p:cNvPr id="51" name="rc51"/>
            <p:cNvSpPr/>
            <p:nvPr/>
          </p:nvSpPr>
          <p:spPr>
            <a:xfrm>
              <a:off x="1311054" y="3886139"/>
              <a:ext cx="239399" cy="99470"/>
            </a:xfrm>
            <a:prstGeom prst="rect">
              <a:avLst/>
            </a:prstGeom>
            <a:solidFill>
              <a:srgbClr val="B3B3B3">
                <a:alpha val="90196"/>
              </a:srgbClr>
            </a:solidFill>
          </p:spPr>
          <p:txBody>
            <a:bodyPr/>
            <a:lstStyle/>
            <a:p/>
          </p:txBody>
        </p:sp>
        <p:sp>
          <p:nvSpPr>
            <p:cNvPr id="52" name="rc52"/>
            <p:cNvSpPr/>
            <p:nvPr/>
          </p:nvSpPr>
          <p:spPr>
            <a:xfrm>
              <a:off x="1843053" y="3765433"/>
              <a:ext cx="239399" cy="95388"/>
            </a:xfrm>
            <a:prstGeom prst="rect">
              <a:avLst/>
            </a:prstGeom>
            <a:solidFill>
              <a:srgbClr val="B3B3B3">
                <a:alpha val="90196"/>
              </a:srgbClr>
            </a:solidFill>
          </p:spPr>
          <p:txBody>
            <a:bodyPr/>
            <a:lstStyle/>
            <a:p/>
          </p:txBody>
        </p:sp>
        <p:sp>
          <p:nvSpPr>
            <p:cNvPr id="53" name="rc53"/>
            <p:cNvSpPr/>
            <p:nvPr/>
          </p:nvSpPr>
          <p:spPr>
            <a:xfrm>
              <a:off x="2109053" y="3872932"/>
              <a:ext cx="239399" cy="101542"/>
            </a:xfrm>
            <a:prstGeom prst="rect">
              <a:avLst/>
            </a:prstGeom>
            <a:solidFill>
              <a:srgbClr val="B3B3B3">
                <a:alpha val="90196"/>
              </a:srgbClr>
            </a:solidFill>
          </p:spPr>
          <p:txBody>
            <a:bodyPr/>
            <a:lstStyle/>
            <a:p/>
          </p:txBody>
        </p:sp>
        <p:sp>
          <p:nvSpPr>
            <p:cNvPr id="54" name="rc54"/>
            <p:cNvSpPr/>
            <p:nvPr/>
          </p:nvSpPr>
          <p:spPr>
            <a:xfrm>
              <a:off x="2375052" y="3751893"/>
              <a:ext cx="239399" cy="99983"/>
            </a:xfrm>
            <a:prstGeom prst="rect">
              <a:avLst/>
            </a:prstGeom>
            <a:solidFill>
              <a:srgbClr val="B3B3B3">
                <a:alpha val="90196"/>
              </a:srgbClr>
            </a:solidFill>
          </p:spPr>
          <p:txBody>
            <a:bodyPr/>
            <a:lstStyle/>
            <a:p/>
          </p:txBody>
        </p:sp>
        <p:sp>
          <p:nvSpPr>
            <p:cNvPr id="55" name="rc55"/>
            <p:cNvSpPr/>
            <p:nvPr/>
          </p:nvSpPr>
          <p:spPr>
            <a:xfrm>
              <a:off x="2641052" y="3861423"/>
              <a:ext cx="239399" cy="105355"/>
            </a:xfrm>
            <a:prstGeom prst="rect">
              <a:avLst/>
            </a:prstGeom>
            <a:solidFill>
              <a:srgbClr val="B3B3B3">
                <a:alpha val="90196"/>
              </a:srgbClr>
            </a:solidFill>
          </p:spPr>
          <p:txBody>
            <a:bodyPr/>
            <a:lstStyle/>
            <a:p/>
          </p:txBody>
        </p:sp>
        <p:sp>
          <p:nvSpPr>
            <p:cNvPr id="56" name="rc56"/>
            <p:cNvSpPr/>
            <p:nvPr/>
          </p:nvSpPr>
          <p:spPr>
            <a:xfrm>
              <a:off x="2907052" y="3856904"/>
              <a:ext cx="239399" cy="104824"/>
            </a:xfrm>
            <a:prstGeom prst="rect">
              <a:avLst/>
            </a:prstGeom>
            <a:solidFill>
              <a:srgbClr val="B3B3B3">
                <a:alpha val="90196"/>
              </a:srgbClr>
            </a:solidFill>
          </p:spPr>
          <p:txBody>
            <a:bodyPr/>
            <a:lstStyle/>
            <a:p/>
          </p:txBody>
        </p:sp>
        <p:sp>
          <p:nvSpPr>
            <p:cNvPr id="57" name="rc57"/>
            <p:cNvSpPr/>
            <p:nvPr/>
          </p:nvSpPr>
          <p:spPr>
            <a:xfrm>
              <a:off x="4503049" y="3114060"/>
              <a:ext cx="239399" cy="47872"/>
            </a:xfrm>
            <a:prstGeom prst="rect">
              <a:avLst/>
            </a:prstGeom>
            <a:solidFill>
              <a:srgbClr val="B3B3B3">
                <a:alpha val="90196"/>
              </a:srgbClr>
            </a:solidFill>
          </p:spPr>
          <p:txBody>
            <a:bodyPr/>
            <a:lstStyle/>
            <a:p/>
          </p:txBody>
        </p:sp>
        <p:sp>
          <p:nvSpPr>
            <p:cNvPr id="58" name="rc58"/>
            <p:cNvSpPr/>
            <p:nvPr/>
          </p:nvSpPr>
          <p:spPr>
            <a:xfrm>
              <a:off x="5833047" y="3257777"/>
              <a:ext cx="239399" cy="20978"/>
            </a:xfrm>
            <a:prstGeom prst="rect">
              <a:avLst/>
            </a:prstGeom>
            <a:solidFill>
              <a:srgbClr val="B3B3B3">
                <a:alpha val="90196"/>
              </a:srgbClr>
            </a:solidFill>
          </p:spPr>
          <p:txBody>
            <a:bodyPr/>
            <a:lstStyle/>
            <a:p/>
          </p:txBody>
        </p:sp>
        <p:sp>
          <p:nvSpPr>
            <p:cNvPr id="59" name="rc59"/>
            <p:cNvSpPr/>
            <p:nvPr/>
          </p:nvSpPr>
          <p:spPr>
            <a:xfrm>
              <a:off x="6099047" y="3266506"/>
              <a:ext cx="239399" cy="85258"/>
            </a:xfrm>
            <a:prstGeom prst="rect">
              <a:avLst/>
            </a:prstGeom>
            <a:solidFill>
              <a:srgbClr val="B3B3B3">
                <a:alpha val="90196"/>
              </a:srgbClr>
            </a:solidFill>
          </p:spPr>
          <p:txBody>
            <a:bodyPr/>
            <a:lstStyle/>
            <a:p/>
          </p:txBody>
        </p:sp>
        <p:sp>
          <p:nvSpPr>
            <p:cNvPr id="60" name="rc60"/>
            <p:cNvSpPr/>
            <p:nvPr/>
          </p:nvSpPr>
          <p:spPr>
            <a:xfrm>
              <a:off x="6365047" y="3282528"/>
              <a:ext cx="239399" cy="240489"/>
            </a:xfrm>
            <a:prstGeom prst="rect">
              <a:avLst/>
            </a:prstGeom>
            <a:solidFill>
              <a:srgbClr val="B3B3B3">
                <a:alpha val="90196"/>
              </a:srgbClr>
            </a:solidFill>
          </p:spPr>
          <p:txBody>
            <a:bodyPr/>
            <a:lstStyle/>
            <a:p/>
          </p:txBody>
        </p:sp>
        <p:sp>
          <p:nvSpPr>
            <p:cNvPr id="61" name="rc61"/>
            <p:cNvSpPr/>
            <p:nvPr/>
          </p:nvSpPr>
          <p:spPr>
            <a:xfrm>
              <a:off x="6631046" y="3318968"/>
              <a:ext cx="239399" cy="62195"/>
            </a:xfrm>
            <a:prstGeom prst="rect">
              <a:avLst/>
            </a:prstGeom>
            <a:solidFill>
              <a:srgbClr val="B3B3B3">
                <a:alpha val="90196"/>
              </a:srgbClr>
            </a:solidFill>
          </p:spPr>
          <p:txBody>
            <a:bodyPr/>
            <a:lstStyle/>
            <a:p/>
          </p:txBody>
        </p:sp>
        <p:sp>
          <p:nvSpPr>
            <p:cNvPr id="62" name="rc62"/>
            <p:cNvSpPr/>
            <p:nvPr/>
          </p:nvSpPr>
          <p:spPr>
            <a:xfrm>
              <a:off x="6897046" y="3651681"/>
              <a:ext cx="239399" cy="19548"/>
            </a:xfrm>
            <a:prstGeom prst="rect">
              <a:avLst/>
            </a:prstGeom>
            <a:solidFill>
              <a:srgbClr val="B3B3B3">
                <a:alpha val="90196"/>
              </a:srgbClr>
            </a:solidFill>
          </p:spPr>
          <p:txBody>
            <a:bodyPr/>
            <a:lstStyle/>
            <a:p/>
          </p:txBody>
        </p:sp>
        <p:sp>
          <p:nvSpPr>
            <p:cNvPr id="63" name="rc63"/>
            <p:cNvSpPr/>
            <p:nvPr/>
          </p:nvSpPr>
          <p:spPr>
            <a:xfrm>
              <a:off x="7163045" y="3661321"/>
              <a:ext cx="239399" cy="3223"/>
            </a:xfrm>
            <a:prstGeom prst="rect">
              <a:avLst/>
            </a:prstGeom>
            <a:solidFill>
              <a:srgbClr val="B3B3B3">
                <a:alpha val="90196"/>
              </a:srgbClr>
            </a:solidFill>
          </p:spPr>
          <p:txBody>
            <a:bodyPr/>
            <a:lstStyle/>
            <a:p/>
          </p:txBody>
        </p:sp>
        <p:sp>
          <p:nvSpPr>
            <p:cNvPr id="64" name="rc64"/>
            <p:cNvSpPr/>
            <p:nvPr/>
          </p:nvSpPr>
          <p:spPr>
            <a:xfrm>
              <a:off x="7429045" y="3529539"/>
              <a:ext cx="239399" cy="127805"/>
            </a:xfrm>
            <a:prstGeom prst="rect">
              <a:avLst/>
            </a:prstGeom>
            <a:solidFill>
              <a:srgbClr val="B3B3B3">
                <a:alpha val="90196"/>
              </a:srgbClr>
            </a:solidFill>
          </p:spPr>
          <p:txBody>
            <a:bodyPr/>
            <a:lstStyle/>
            <a:p/>
          </p:txBody>
        </p:sp>
        <p:sp>
          <p:nvSpPr>
            <p:cNvPr id="65" name="rc65"/>
            <p:cNvSpPr/>
            <p:nvPr/>
          </p:nvSpPr>
          <p:spPr>
            <a:xfrm>
              <a:off x="7695045" y="3668497"/>
              <a:ext cx="239399" cy="121499"/>
            </a:xfrm>
            <a:prstGeom prst="rect">
              <a:avLst/>
            </a:prstGeom>
            <a:solidFill>
              <a:srgbClr val="B3B3B3">
                <a:alpha val="90196"/>
              </a:srgbClr>
            </a:solidFill>
          </p:spPr>
          <p:txBody>
            <a:bodyPr/>
            <a:lstStyle/>
            <a:p/>
          </p:txBody>
        </p:sp>
        <p:sp>
          <p:nvSpPr>
            <p:cNvPr id="66" name="rc66"/>
            <p:cNvSpPr/>
            <p:nvPr/>
          </p:nvSpPr>
          <p:spPr>
            <a:xfrm>
              <a:off x="7961044" y="3661257"/>
              <a:ext cx="239399" cy="126316"/>
            </a:xfrm>
            <a:prstGeom prst="rect">
              <a:avLst/>
            </a:prstGeom>
            <a:solidFill>
              <a:srgbClr val="B3B3B3">
                <a:alpha val="90196"/>
              </a:srgbClr>
            </a:solidFill>
          </p:spPr>
          <p:txBody>
            <a:bodyPr/>
            <a:lstStyle/>
            <a:p/>
          </p:txBody>
        </p:sp>
        <p:sp>
          <p:nvSpPr>
            <p:cNvPr id="67" name="pl67"/>
            <p:cNvSpPr/>
            <p:nvPr/>
          </p:nvSpPr>
          <p:spPr>
            <a:xfrm>
              <a:off x="1430754" y="2106708"/>
              <a:ext cx="6649990" cy="128895"/>
            </a:xfrm>
            <a:custGeom>
              <a:avLst/>
              <a:pathLst>
                <a:path w="6649990" h="128895">
                  <a:moveTo>
                    <a:pt x="0" y="0"/>
                  </a:moveTo>
                  <a:lnTo>
                    <a:pt x="265999" y="21482"/>
                  </a:lnTo>
                  <a:lnTo>
                    <a:pt x="531999" y="21482"/>
                  </a:lnTo>
                  <a:lnTo>
                    <a:pt x="797998" y="0"/>
                  </a:lnTo>
                  <a:lnTo>
                    <a:pt x="1063998" y="21482"/>
                  </a:lnTo>
                  <a:lnTo>
                    <a:pt x="1329998" y="0"/>
                  </a:lnTo>
                  <a:lnTo>
                    <a:pt x="1595997" y="0"/>
                  </a:lnTo>
                  <a:lnTo>
                    <a:pt x="1861997" y="21482"/>
                  </a:lnTo>
                  <a:lnTo>
                    <a:pt x="2127996" y="128895"/>
                  </a:lnTo>
                  <a:lnTo>
                    <a:pt x="2393996" y="64447"/>
                  </a:lnTo>
                  <a:lnTo>
                    <a:pt x="2659996" y="42965"/>
                  </a:lnTo>
                  <a:lnTo>
                    <a:pt x="2925995" y="42965"/>
                  </a:lnTo>
                  <a:lnTo>
                    <a:pt x="3191995" y="107413"/>
                  </a:lnTo>
                  <a:lnTo>
                    <a:pt x="3457995" y="42965"/>
                  </a:lnTo>
                  <a:lnTo>
                    <a:pt x="3723994" y="107413"/>
                  </a:lnTo>
                  <a:lnTo>
                    <a:pt x="3989994" y="128895"/>
                  </a:lnTo>
                  <a:lnTo>
                    <a:pt x="4255993" y="64447"/>
                  </a:lnTo>
                  <a:lnTo>
                    <a:pt x="4521993" y="85930"/>
                  </a:lnTo>
                  <a:lnTo>
                    <a:pt x="4787993" y="85930"/>
                  </a:lnTo>
                  <a:lnTo>
                    <a:pt x="5053992" y="64447"/>
                  </a:lnTo>
                  <a:lnTo>
                    <a:pt x="5319992" y="85930"/>
                  </a:lnTo>
                  <a:lnTo>
                    <a:pt x="5585991" y="42965"/>
                  </a:lnTo>
                  <a:lnTo>
                    <a:pt x="5851991" y="42965"/>
                  </a:lnTo>
                  <a:lnTo>
                    <a:pt x="6117991" y="42965"/>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68" name="pl68"/>
            <p:cNvSpPr/>
            <p:nvPr/>
          </p:nvSpPr>
          <p:spPr>
            <a:xfrm>
              <a:off x="1430754" y="2085226"/>
              <a:ext cx="6649990" cy="150378"/>
            </a:xfrm>
            <a:custGeom>
              <a:avLst/>
              <a:pathLst>
                <a:path w="6649990" h="150378">
                  <a:moveTo>
                    <a:pt x="0" y="42965"/>
                  </a:moveTo>
                  <a:lnTo>
                    <a:pt x="265999" y="0"/>
                  </a:lnTo>
                  <a:lnTo>
                    <a:pt x="531999" y="64447"/>
                  </a:lnTo>
                  <a:lnTo>
                    <a:pt x="797998" y="42965"/>
                  </a:lnTo>
                  <a:lnTo>
                    <a:pt x="1063998" y="64447"/>
                  </a:lnTo>
                  <a:lnTo>
                    <a:pt x="1329998" y="42965"/>
                  </a:lnTo>
                  <a:lnTo>
                    <a:pt x="1595997" y="42965"/>
                  </a:lnTo>
                  <a:lnTo>
                    <a:pt x="1861997" y="42965"/>
                  </a:lnTo>
                  <a:lnTo>
                    <a:pt x="2127996" y="64447"/>
                  </a:lnTo>
                  <a:lnTo>
                    <a:pt x="2393996" y="64447"/>
                  </a:lnTo>
                  <a:lnTo>
                    <a:pt x="2659996" y="42965"/>
                  </a:lnTo>
                  <a:lnTo>
                    <a:pt x="2925995" y="42965"/>
                  </a:lnTo>
                  <a:lnTo>
                    <a:pt x="3191995" y="150378"/>
                  </a:lnTo>
                  <a:lnTo>
                    <a:pt x="3457995" y="64447"/>
                  </a:lnTo>
                  <a:lnTo>
                    <a:pt x="3723994" y="128895"/>
                  </a:lnTo>
                  <a:lnTo>
                    <a:pt x="3989994" y="150378"/>
                  </a:lnTo>
                  <a:lnTo>
                    <a:pt x="4255993" y="64447"/>
                  </a:lnTo>
                  <a:lnTo>
                    <a:pt x="4521993" y="107413"/>
                  </a:lnTo>
                  <a:lnTo>
                    <a:pt x="4787993" y="107413"/>
                  </a:lnTo>
                  <a:lnTo>
                    <a:pt x="5053992" y="107413"/>
                  </a:lnTo>
                  <a:lnTo>
                    <a:pt x="5319992" y="107413"/>
                  </a:lnTo>
                  <a:lnTo>
                    <a:pt x="5585991" y="64447"/>
                  </a:lnTo>
                  <a:lnTo>
                    <a:pt x="5851991" y="64447"/>
                  </a:lnTo>
                  <a:lnTo>
                    <a:pt x="6117991" y="85930"/>
                  </a:lnTo>
                  <a:lnTo>
                    <a:pt x="6383990" y="64447"/>
                  </a:lnTo>
                  <a:lnTo>
                    <a:pt x="6649990" y="64447"/>
                  </a:lnTo>
                </a:path>
              </a:pathLst>
            </a:custGeom>
            <a:ln w="27101" cap="flat">
              <a:solidFill>
                <a:srgbClr val="FFA500">
                  <a:alpha val="100000"/>
                </a:srgbClr>
              </a:solidFill>
              <a:prstDash val="solid"/>
              <a:round/>
            </a:ln>
          </p:spPr>
          <p:txBody>
            <a:bodyPr/>
            <a:lstStyle/>
            <a:p/>
          </p:txBody>
        </p:sp>
        <p:sp>
          <p:nvSpPr>
            <p:cNvPr id="69" name="tx69"/>
            <p:cNvSpPr/>
            <p:nvPr/>
          </p:nvSpPr>
          <p:spPr>
            <a:xfrm>
              <a:off x="1360416"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0" name="tx70"/>
            <p:cNvSpPr/>
            <p:nvPr/>
          </p:nvSpPr>
          <p:spPr>
            <a:xfrm>
              <a:off x="1360416"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1" name="tx71"/>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2690414"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3" name="tx73"/>
            <p:cNvSpPr/>
            <p:nvPr/>
          </p:nvSpPr>
          <p:spPr>
            <a:xfrm>
              <a:off x="402041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402041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535041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535041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7" name="tx77"/>
            <p:cNvSpPr/>
            <p:nvPr/>
          </p:nvSpPr>
          <p:spPr>
            <a:xfrm>
              <a:off x="6414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641440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9" name="tx79"/>
            <p:cNvSpPr/>
            <p:nvPr/>
          </p:nvSpPr>
          <p:spPr>
            <a:xfrm>
              <a:off x="6680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668040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1" name="tx81"/>
            <p:cNvSpPr/>
            <p:nvPr/>
          </p:nvSpPr>
          <p:spPr>
            <a:xfrm>
              <a:off x="6946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946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3" name="tx83"/>
            <p:cNvSpPr/>
            <p:nvPr/>
          </p:nvSpPr>
          <p:spPr>
            <a:xfrm>
              <a:off x="7212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7212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5" name="tx85"/>
            <p:cNvSpPr/>
            <p:nvPr/>
          </p:nvSpPr>
          <p:spPr>
            <a:xfrm>
              <a:off x="7478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6" name="tx86"/>
            <p:cNvSpPr/>
            <p:nvPr/>
          </p:nvSpPr>
          <p:spPr>
            <a:xfrm>
              <a:off x="7478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7744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8" name="tx88"/>
            <p:cNvSpPr/>
            <p:nvPr/>
          </p:nvSpPr>
          <p:spPr>
            <a:xfrm>
              <a:off x="7744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9" name="tx89"/>
            <p:cNvSpPr/>
            <p:nvPr/>
          </p:nvSpPr>
          <p:spPr>
            <a:xfrm>
              <a:off x="801040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0" name="tx90"/>
            <p:cNvSpPr/>
            <p:nvPr/>
          </p:nvSpPr>
          <p:spPr>
            <a:xfrm>
              <a:off x="8010406"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1" name="tx91"/>
            <p:cNvSpPr/>
            <p:nvPr/>
          </p:nvSpPr>
          <p:spPr>
            <a:xfrm>
              <a:off x="1370464" y="4058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2" name="tx92"/>
            <p:cNvSpPr/>
            <p:nvPr/>
          </p:nvSpPr>
          <p:spPr>
            <a:xfrm>
              <a:off x="2700462" y="40502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 name="tx93"/>
            <p:cNvSpPr/>
            <p:nvPr/>
          </p:nvSpPr>
          <p:spPr>
            <a:xfrm>
              <a:off x="4030460" y="38911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4" name="tx94"/>
            <p:cNvSpPr/>
            <p:nvPr/>
          </p:nvSpPr>
          <p:spPr>
            <a:xfrm>
              <a:off x="5330313" y="352841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95" name="tx95"/>
            <p:cNvSpPr/>
            <p:nvPr/>
          </p:nvSpPr>
          <p:spPr>
            <a:xfrm>
              <a:off x="6394312" y="38270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6660311" y="375746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7" name="tx97"/>
            <p:cNvSpPr/>
            <p:nvPr/>
          </p:nvSpPr>
          <p:spPr>
            <a:xfrm>
              <a:off x="6956456" y="39011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8" name="tx98"/>
            <p:cNvSpPr/>
            <p:nvPr/>
          </p:nvSpPr>
          <p:spPr>
            <a:xfrm>
              <a:off x="7222456" y="3897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9" name="tx99"/>
            <p:cNvSpPr/>
            <p:nvPr/>
          </p:nvSpPr>
          <p:spPr>
            <a:xfrm>
              <a:off x="7488455" y="389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00" name="tx100"/>
            <p:cNvSpPr/>
            <p:nvPr/>
          </p:nvSpPr>
          <p:spPr>
            <a:xfrm>
              <a:off x="7754455" y="39618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1" name="tx101"/>
            <p:cNvSpPr/>
            <p:nvPr/>
          </p:nvSpPr>
          <p:spPr>
            <a:xfrm>
              <a:off x="8020454" y="3959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2" name="tx102"/>
            <p:cNvSpPr/>
            <p:nvPr/>
          </p:nvSpPr>
          <p:spPr>
            <a:xfrm>
              <a:off x="1370464" y="38967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2700462" y="3873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6424457" y="33636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6690456" y="3310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6986601" y="36209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7" name="tx107"/>
            <p:cNvSpPr/>
            <p:nvPr/>
          </p:nvSpPr>
          <p:spPr>
            <a:xfrm>
              <a:off x="7488455" y="35543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8" name="tx108"/>
            <p:cNvSpPr/>
            <p:nvPr/>
          </p:nvSpPr>
          <p:spPr>
            <a:xfrm>
              <a:off x="7754455" y="36901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8020454" y="3685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0" name="tx110"/>
            <p:cNvSpPr/>
            <p:nvPr/>
          </p:nvSpPr>
          <p:spPr>
            <a:xfrm>
              <a:off x="1376493" y="3779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11" name="tx111"/>
            <p:cNvSpPr/>
            <p:nvPr/>
          </p:nvSpPr>
          <p:spPr>
            <a:xfrm>
              <a:off x="2706491" y="3755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12" name="tx112"/>
            <p:cNvSpPr/>
            <p:nvPr/>
          </p:nvSpPr>
          <p:spPr>
            <a:xfrm>
              <a:off x="6403355" y="317629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113" name="tx113"/>
            <p:cNvSpPr/>
            <p:nvPr/>
          </p:nvSpPr>
          <p:spPr>
            <a:xfrm>
              <a:off x="6669355" y="321268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114" name="tx114"/>
            <p:cNvSpPr/>
            <p:nvPr/>
          </p:nvSpPr>
          <p:spPr>
            <a:xfrm>
              <a:off x="6962485" y="35454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5" name="tx115"/>
            <p:cNvSpPr/>
            <p:nvPr/>
          </p:nvSpPr>
          <p:spPr>
            <a:xfrm>
              <a:off x="7228485" y="35550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6" name="tx116"/>
            <p:cNvSpPr/>
            <p:nvPr/>
          </p:nvSpPr>
          <p:spPr>
            <a:xfrm>
              <a:off x="7467354" y="342449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117" name="tx117"/>
            <p:cNvSpPr/>
            <p:nvPr/>
          </p:nvSpPr>
          <p:spPr>
            <a:xfrm>
              <a:off x="7760484" y="35622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18" name="tx118"/>
            <p:cNvSpPr/>
            <p:nvPr/>
          </p:nvSpPr>
          <p:spPr>
            <a:xfrm>
              <a:off x="8026483" y="35550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9" name="tx11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577692" y="35760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29921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240818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3" name="tx123"/>
            <p:cNvSpPr/>
            <p:nvPr/>
          </p:nvSpPr>
          <p:spPr>
            <a:xfrm>
              <a:off x="577692" y="18243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686533" y="5080163"/>
              <a:ext cx="201456" cy="201456"/>
            </a:xfrm>
            <a:prstGeom prst="rect">
              <a:avLst/>
            </a:prstGeom>
            <a:solidFill>
              <a:srgbClr val="E2231A">
                <a:alpha val="90196"/>
              </a:srgbClr>
            </a:solidFill>
          </p:spPr>
          <p:txBody>
            <a:bodyPr/>
            <a:lstStyle/>
            <a:p/>
          </p:txBody>
        </p:sp>
        <p:sp>
          <p:nvSpPr>
            <p:cNvPr id="147" name="rc147"/>
            <p:cNvSpPr/>
            <p:nvPr/>
          </p:nvSpPr>
          <p:spPr>
            <a:xfrm>
              <a:off x="5650692" y="5080163"/>
              <a:ext cx="201456" cy="201456"/>
            </a:xfrm>
            <a:prstGeom prst="rect">
              <a:avLst/>
            </a:prstGeom>
            <a:solidFill>
              <a:srgbClr val="B3B3B3">
                <a:alpha val="90196"/>
              </a:srgbClr>
            </a:solidFill>
          </p:spPr>
          <p:txBody>
            <a:bodyPr/>
            <a:lstStyle/>
            <a:p/>
          </p:txBody>
        </p:sp>
        <p:sp>
          <p:nvSpPr>
            <p:cNvPr id="148" name="tx14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966584" y="1582906"/>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152" name="pl152"/>
            <p:cNvSpPr/>
            <p:nvPr/>
          </p:nvSpPr>
          <p:spPr>
            <a:xfrm>
              <a:off x="23929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5568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207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4749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6388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027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840557"/>
              <a:ext cx="5106864" cy="124062"/>
            </a:xfrm>
            <a:prstGeom prst="rect">
              <a:avLst/>
            </a:prstGeom>
            <a:solidFill>
              <a:srgbClr val="E2231A">
                <a:alpha val="90196"/>
              </a:srgbClr>
            </a:solidFill>
          </p:spPr>
          <p:txBody>
            <a:bodyPr/>
            <a:lstStyle/>
            <a:p/>
          </p:txBody>
        </p:sp>
        <p:sp>
          <p:nvSpPr>
            <p:cNvPr id="163" name="rc163"/>
            <p:cNvSpPr/>
            <p:nvPr/>
          </p:nvSpPr>
          <p:spPr>
            <a:xfrm>
              <a:off x="1311054" y="5685479"/>
              <a:ext cx="3127988" cy="124062"/>
            </a:xfrm>
            <a:prstGeom prst="rect">
              <a:avLst/>
            </a:prstGeom>
            <a:solidFill>
              <a:srgbClr val="E2231A">
                <a:alpha val="90196"/>
              </a:srgbClr>
            </a:solidFill>
          </p:spPr>
          <p:txBody>
            <a:bodyPr/>
            <a:lstStyle/>
            <a:p/>
          </p:txBody>
        </p:sp>
        <p:sp>
          <p:nvSpPr>
            <p:cNvPr id="164" name="rc164"/>
            <p:cNvSpPr/>
            <p:nvPr/>
          </p:nvSpPr>
          <p:spPr>
            <a:xfrm>
              <a:off x="1311054" y="5530401"/>
              <a:ext cx="3145948" cy="124062"/>
            </a:xfrm>
            <a:prstGeom prst="rect">
              <a:avLst/>
            </a:prstGeom>
            <a:solidFill>
              <a:srgbClr val="E2231A">
                <a:alpha val="90196"/>
              </a:srgbClr>
            </a:solidFill>
          </p:spPr>
          <p:txBody>
            <a:bodyPr/>
            <a:lstStyle/>
            <a:p/>
          </p:txBody>
        </p:sp>
        <p:sp>
          <p:nvSpPr>
            <p:cNvPr id="165" name="rc165"/>
            <p:cNvSpPr/>
            <p:nvPr/>
          </p:nvSpPr>
          <p:spPr>
            <a:xfrm>
              <a:off x="6417919" y="5840557"/>
              <a:ext cx="1782525" cy="124062"/>
            </a:xfrm>
            <a:prstGeom prst="rect">
              <a:avLst/>
            </a:prstGeom>
            <a:solidFill>
              <a:srgbClr val="B3B3B3">
                <a:alpha val="90196"/>
              </a:srgbClr>
            </a:solidFill>
          </p:spPr>
          <p:txBody>
            <a:bodyPr/>
            <a:lstStyle/>
            <a:p/>
          </p:txBody>
        </p:sp>
        <p:sp>
          <p:nvSpPr>
            <p:cNvPr id="166" name="rc166"/>
            <p:cNvSpPr/>
            <p:nvPr/>
          </p:nvSpPr>
          <p:spPr>
            <a:xfrm>
              <a:off x="4439042" y="5685479"/>
              <a:ext cx="900567" cy="124062"/>
            </a:xfrm>
            <a:prstGeom prst="rect">
              <a:avLst/>
            </a:prstGeom>
            <a:solidFill>
              <a:srgbClr val="B3B3B3">
                <a:alpha val="90196"/>
              </a:srgbClr>
            </a:solidFill>
          </p:spPr>
          <p:txBody>
            <a:bodyPr/>
            <a:lstStyle/>
            <a:p/>
          </p:txBody>
        </p:sp>
        <p:sp>
          <p:nvSpPr>
            <p:cNvPr id="167" name="rc167"/>
            <p:cNvSpPr/>
            <p:nvPr/>
          </p:nvSpPr>
          <p:spPr>
            <a:xfrm>
              <a:off x="4457002" y="5530401"/>
              <a:ext cx="936271" cy="124062"/>
            </a:xfrm>
            <a:prstGeom prst="rect">
              <a:avLst/>
            </a:prstGeom>
            <a:solidFill>
              <a:srgbClr val="B3B3B3">
                <a:alpha val="90196"/>
              </a:srgbClr>
            </a:solidFill>
          </p:spPr>
          <p:txBody>
            <a:bodyPr/>
            <a:lstStyle/>
            <a:p/>
          </p:txBody>
        </p:sp>
        <p:sp>
          <p:nvSpPr>
            <p:cNvPr id="168" name="tx168"/>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69" name="tx169"/>
            <p:cNvSpPr/>
            <p:nvPr/>
          </p:nvSpPr>
          <p:spPr>
            <a:xfrm>
              <a:off x="545213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70" name="tx170"/>
            <p:cNvSpPr/>
            <p:nvPr/>
          </p:nvSpPr>
          <p:spPr>
            <a:xfrm>
              <a:off x="550580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1" name="tx171"/>
            <p:cNvSpPr/>
            <p:nvPr/>
          </p:nvSpPr>
          <p:spPr>
            <a:xfrm>
              <a:off x="3768023"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a:t>
              </a:r>
            </a:p>
          </p:txBody>
        </p:sp>
        <p:sp>
          <p:nvSpPr>
            <p:cNvPr id="172" name="tx172"/>
            <p:cNvSpPr/>
            <p:nvPr/>
          </p:nvSpPr>
          <p:spPr>
            <a:xfrm>
              <a:off x="276252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72.3</a:t>
              </a:r>
            </a:p>
          </p:txBody>
        </p:sp>
        <p:sp>
          <p:nvSpPr>
            <p:cNvPr id="173" name="tx173"/>
            <p:cNvSpPr/>
            <p:nvPr/>
          </p:nvSpPr>
          <p:spPr>
            <a:xfrm>
              <a:off x="2771501"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72.7</a:t>
              </a:r>
            </a:p>
          </p:txBody>
        </p:sp>
        <p:sp>
          <p:nvSpPr>
            <p:cNvPr id="174" name="tx174"/>
            <p:cNvSpPr/>
            <p:nvPr/>
          </p:nvSpPr>
          <p:spPr>
            <a:xfrm>
              <a:off x="7196655"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41.2</a:t>
              </a:r>
            </a:p>
          </p:txBody>
        </p:sp>
        <p:sp>
          <p:nvSpPr>
            <p:cNvPr id="175" name="tx175"/>
            <p:cNvSpPr/>
            <p:nvPr/>
          </p:nvSpPr>
          <p:spPr>
            <a:xfrm>
              <a:off x="477679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20.8</a:t>
              </a:r>
            </a:p>
          </p:txBody>
        </p:sp>
        <p:sp>
          <p:nvSpPr>
            <p:cNvPr id="176" name="tx176"/>
            <p:cNvSpPr/>
            <p:nvPr/>
          </p:nvSpPr>
          <p:spPr>
            <a:xfrm>
              <a:off x="481261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a:t>
              </a:r>
            </a:p>
          </p:txBody>
        </p:sp>
        <p:sp>
          <p:nvSpPr>
            <p:cNvPr id="177" name="tx17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35065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547570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763959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4" name="tx184"/>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greater than in 2019, where coverage was 95%.
73,000 children missed their routine first dose of measles vaccine.
MCV2 is typically administered to children between 18 months and five years old. MCV2 coverage remained constant at 96% in 2025.</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73,000 children without any protection against measles. MCV2 coverage also remained constant at 96%</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31228"/>
            </a:xfrm>
            <a:custGeom>
              <a:avLst/>
              <a:pathLst>
                <a:path w="3397293" h="131228">
                  <a:moveTo>
                    <a:pt x="0" y="0"/>
                  </a:moveTo>
                  <a:lnTo>
                    <a:pt x="135891" y="21871"/>
                  </a:lnTo>
                  <a:lnTo>
                    <a:pt x="271783" y="21871"/>
                  </a:lnTo>
                  <a:lnTo>
                    <a:pt x="407675" y="0"/>
                  </a:lnTo>
                  <a:lnTo>
                    <a:pt x="543566" y="21871"/>
                  </a:lnTo>
                  <a:lnTo>
                    <a:pt x="679458" y="0"/>
                  </a:lnTo>
                  <a:lnTo>
                    <a:pt x="815350" y="0"/>
                  </a:lnTo>
                  <a:lnTo>
                    <a:pt x="951242" y="21871"/>
                  </a:lnTo>
                  <a:lnTo>
                    <a:pt x="1087133" y="131228"/>
                  </a:lnTo>
                  <a:lnTo>
                    <a:pt x="1223025" y="65614"/>
                  </a:lnTo>
                  <a:lnTo>
                    <a:pt x="1358917" y="43742"/>
                  </a:lnTo>
                  <a:lnTo>
                    <a:pt x="1494809" y="43742"/>
                  </a:lnTo>
                  <a:lnTo>
                    <a:pt x="1630700" y="109356"/>
                  </a:lnTo>
                  <a:lnTo>
                    <a:pt x="1766592" y="43742"/>
                  </a:lnTo>
                  <a:lnTo>
                    <a:pt x="1902484" y="109356"/>
                  </a:lnTo>
                  <a:lnTo>
                    <a:pt x="2038375" y="131228"/>
                  </a:lnTo>
                  <a:lnTo>
                    <a:pt x="2174267" y="65614"/>
                  </a:lnTo>
                  <a:lnTo>
                    <a:pt x="2310159" y="87485"/>
                  </a:lnTo>
                  <a:lnTo>
                    <a:pt x="2446051" y="87485"/>
                  </a:lnTo>
                  <a:lnTo>
                    <a:pt x="2581942" y="65614"/>
                  </a:lnTo>
                  <a:lnTo>
                    <a:pt x="2717834" y="87485"/>
                  </a:lnTo>
                  <a:lnTo>
                    <a:pt x="2853726" y="43742"/>
                  </a:lnTo>
                  <a:lnTo>
                    <a:pt x="2989618" y="43742"/>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31228"/>
            </a:xfrm>
            <a:custGeom>
              <a:avLst/>
              <a:pathLst>
                <a:path w="3397293" h="131228">
                  <a:moveTo>
                    <a:pt x="0" y="0"/>
                  </a:moveTo>
                  <a:lnTo>
                    <a:pt x="135891" y="21871"/>
                  </a:lnTo>
                  <a:lnTo>
                    <a:pt x="271783" y="21871"/>
                  </a:lnTo>
                  <a:lnTo>
                    <a:pt x="407675" y="0"/>
                  </a:lnTo>
                  <a:lnTo>
                    <a:pt x="543566" y="21871"/>
                  </a:lnTo>
                  <a:lnTo>
                    <a:pt x="679458" y="0"/>
                  </a:lnTo>
                  <a:lnTo>
                    <a:pt x="815350" y="0"/>
                  </a:lnTo>
                  <a:lnTo>
                    <a:pt x="951242" y="21871"/>
                  </a:lnTo>
                  <a:lnTo>
                    <a:pt x="1087133" y="131228"/>
                  </a:lnTo>
                  <a:lnTo>
                    <a:pt x="1223025" y="65614"/>
                  </a:lnTo>
                  <a:lnTo>
                    <a:pt x="1358917" y="43742"/>
                  </a:lnTo>
                  <a:lnTo>
                    <a:pt x="1494809" y="43742"/>
                  </a:lnTo>
                  <a:lnTo>
                    <a:pt x="1630700" y="109356"/>
                  </a:lnTo>
                  <a:lnTo>
                    <a:pt x="1766592" y="43742"/>
                  </a:lnTo>
                  <a:lnTo>
                    <a:pt x="1902484" y="109356"/>
                  </a:lnTo>
                  <a:lnTo>
                    <a:pt x="2038375" y="131228"/>
                  </a:lnTo>
                  <a:lnTo>
                    <a:pt x="2174267" y="65614"/>
                  </a:lnTo>
                  <a:lnTo>
                    <a:pt x="2310159" y="87485"/>
                  </a:lnTo>
                  <a:lnTo>
                    <a:pt x="2446051" y="87485"/>
                  </a:lnTo>
                  <a:lnTo>
                    <a:pt x="2581942" y="65614"/>
                  </a:lnTo>
                  <a:lnTo>
                    <a:pt x="2717834" y="87485"/>
                  </a:lnTo>
                  <a:lnTo>
                    <a:pt x="2853726" y="43742"/>
                  </a:lnTo>
                  <a:lnTo>
                    <a:pt x="2989618" y="43742"/>
                  </a:lnTo>
                  <a:lnTo>
                    <a:pt x="3125509" y="4374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31228"/>
            </a:xfrm>
            <a:custGeom>
              <a:avLst/>
              <a:pathLst>
                <a:path w="3397293" h="131228">
                  <a:moveTo>
                    <a:pt x="0" y="0"/>
                  </a:moveTo>
                  <a:lnTo>
                    <a:pt x="135891" y="21871"/>
                  </a:lnTo>
                  <a:lnTo>
                    <a:pt x="271783" y="21871"/>
                  </a:lnTo>
                  <a:lnTo>
                    <a:pt x="407675" y="0"/>
                  </a:lnTo>
                  <a:lnTo>
                    <a:pt x="543566" y="21871"/>
                  </a:lnTo>
                  <a:lnTo>
                    <a:pt x="679458" y="0"/>
                  </a:lnTo>
                  <a:lnTo>
                    <a:pt x="815350" y="0"/>
                  </a:lnTo>
                  <a:lnTo>
                    <a:pt x="951242" y="21871"/>
                  </a:lnTo>
                  <a:lnTo>
                    <a:pt x="1087133" y="131228"/>
                  </a:lnTo>
                  <a:lnTo>
                    <a:pt x="1223025" y="65614"/>
                  </a:lnTo>
                  <a:lnTo>
                    <a:pt x="1358917" y="43742"/>
                  </a:lnTo>
                  <a:lnTo>
                    <a:pt x="1494809" y="43742"/>
                  </a:lnTo>
                  <a:lnTo>
                    <a:pt x="1630700" y="109356"/>
                  </a:lnTo>
                  <a:lnTo>
                    <a:pt x="1766592" y="43742"/>
                  </a:lnTo>
                  <a:lnTo>
                    <a:pt x="1902484" y="109356"/>
                  </a:lnTo>
                  <a:lnTo>
                    <a:pt x="2038375" y="131228"/>
                  </a:lnTo>
                  <a:lnTo>
                    <a:pt x="2174267" y="65614"/>
                  </a:lnTo>
                  <a:lnTo>
                    <a:pt x="2310159" y="87485"/>
                  </a:lnTo>
                  <a:lnTo>
                    <a:pt x="2446051" y="87485"/>
                  </a:lnTo>
                  <a:lnTo>
                    <a:pt x="2581942" y="65614"/>
                  </a:lnTo>
                  <a:lnTo>
                    <a:pt x="2717834" y="87485"/>
                  </a:lnTo>
                  <a:lnTo>
                    <a:pt x="2853726" y="43742"/>
                  </a:lnTo>
                  <a:lnTo>
                    <a:pt x="2989618" y="43742"/>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19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43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66"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390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14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9321" y="1403693"/>
              <a:ext cx="23805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Egypt,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634286"/>
              <a:ext cx="3397293" cy="475136"/>
            </a:xfrm>
            <a:custGeom>
              <a:avLst/>
              <a:pathLst>
                <a:path w="3397293" h="475136">
                  <a:moveTo>
                    <a:pt x="0" y="0"/>
                  </a:moveTo>
                  <a:lnTo>
                    <a:pt x="135891" y="79189"/>
                  </a:lnTo>
                  <a:lnTo>
                    <a:pt x="271783" y="79189"/>
                  </a:lnTo>
                  <a:lnTo>
                    <a:pt x="407675" y="0"/>
                  </a:lnTo>
                  <a:lnTo>
                    <a:pt x="543566" y="79189"/>
                  </a:lnTo>
                  <a:lnTo>
                    <a:pt x="679458" y="0"/>
                  </a:lnTo>
                  <a:lnTo>
                    <a:pt x="815350" y="0"/>
                  </a:lnTo>
                  <a:lnTo>
                    <a:pt x="951242" y="79189"/>
                  </a:lnTo>
                  <a:lnTo>
                    <a:pt x="1087133" y="475136"/>
                  </a:lnTo>
                  <a:lnTo>
                    <a:pt x="1223025" y="237568"/>
                  </a:lnTo>
                  <a:lnTo>
                    <a:pt x="1358917" y="158378"/>
                  </a:lnTo>
                  <a:lnTo>
                    <a:pt x="1494809" y="158378"/>
                  </a:lnTo>
                  <a:lnTo>
                    <a:pt x="1630700" y="395946"/>
                  </a:lnTo>
                  <a:lnTo>
                    <a:pt x="1766592" y="158378"/>
                  </a:lnTo>
                  <a:lnTo>
                    <a:pt x="1902484" y="395946"/>
                  </a:lnTo>
                  <a:lnTo>
                    <a:pt x="2038375" y="475136"/>
                  </a:lnTo>
                  <a:lnTo>
                    <a:pt x="2174267" y="237568"/>
                  </a:lnTo>
                  <a:lnTo>
                    <a:pt x="2310159" y="316757"/>
                  </a:lnTo>
                  <a:lnTo>
                    <a:pt x="2446051" y="316757"/>
                  </a:lnTo>
                  <a:lnTo>
                    <a:pt x="2581942" y="237568"/>
                  </a:lnTo>
                  <a:lnTo>
                    <a:pt x="2717834" y="316757"/>
                  </a:lnTo>
                  <a:lnTo>
                    <a:pt x="2853726" y="158378"/>
                  </a:lnTo>
                  <a:lnTo>
                    <a:pt x="2989618" y="158378"/>
                  </a:lnTo>
                  <a:lnTo>
                    <a:pt x="3125509" y="158378"/>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634286"/>
              <a:ext cx="3397293" cy="475136"/>
            </a:xfrm>
            <a:custGeom>
              <a:avLst/>
              <a:pathLst>
                <a:path w="3397293" h="475136">
                  <a:moveTo>
                    <a:pt x="0" y="0"/>
                  </a:moveTo>
                  <a:lnTo>
                    <a:pt x="135891" y="79189"/>
                  </a:lnTo>
                  <a:lnTo>
                    <a:pt x="271783" y="79189"/>
                  </a:lnTo>
                  <a:lnTo>
                    <a:pt x="407675" y="0"/>
                  </a:lnTo>
                  <a:lnTo>
                    <a:pt x="543566" y="79189"/>
                  </a:lnTo>
                  <a:lnTo>
                    <a:pt x="679458" y="0"/>
                  </a:lnTo>
                  <a:lnTo>
                    <a:pt x="815350" y="0"/>
                  </a:lnTo>
                  <a:lnTo>
                    <a:pt x="951242" y="79189"/>
                  </a:lnTo>
                  <a:lnTo>
                    <a:pt x="1087133" y="475136"/>
                  </a:lnTo>
                  <a:lnTo>
                    <a:pt x="1223025" y="237568"/>
                  </a:lnTo>
                  <a:lnTo>
                    <a:pt x="1358917" y="158378"/>
                  </a:lnTo>
                  <a:lnTo>
                    <a:pt x="1494809" y="158378"/>
                  </a:lnTo>
                  <a:lnTo>
                    <a:pt x="1630700" y="395946"/>
                  </a:lnTo>
                  <a:lnTo>
                    <a:pt x="1766592" y="158378"/>
                  </a:lnTo>
                  <a:lnTo>
                    <a:pt x="1902484" y="395946"/>
                  </a:lnTo>
                  <a:lnTo>
                    <a:pt x="2038375" y="475136"/>
                  </a:lnTo>
                  <a:lnTo>
                    <a:pt x="2174267" y="237568"/>
                  </a:lnTo>
                  <a:lnTo>
                    <a:pt x="2310159" y="316757"/>
                  </a:lnTo>
                  <a:lnTo>
                    <a:pt x="2446051" y="316757"/>
                  </a:lnTo>
                  <a:lnTo>
                    <a:pt x="2581942" y="237568"/>
                  </a:lnTo>
                  <a:lnTo>
                    <a:pt x="2717834" y="316757"/>
                  </a:lnTo>
                  <a:lnTo>
                    <a:pt x="2853726" y="158378"/>
                  </a:lnTo>
                  <a:lnTo>
                    <a:pt x="2989618" y="158378"/>
                  </a:lnTo>
                  <a:lnTo>
                    <a:pt x="3125509" y="158378"/>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634286"/>
              <a:ext cx="3397293" cy="475136"/>
            </a:xfrm>
            <a:custGeom>
              <a:avLst/>
              <a:pathLst>
                <a:path w="3397293" h="475136">
                  <a:moveTo>
                    <a:pt x="0" y="0"/>
                  </a:moveTo>
                  <a:lnTo>
                    <a:pt x="135891" y="79189"/>
                  </a:lnTo>
                  <a:lnTo>
                    <a:pt x="271783" y="79189"/>
                  </a:lnTo>
                  <a:lnTo>
                    <a:pt x="407675" y="0"/>
                  </a:lnTo>
                  <a:lnTo>
                    <a:pt x="543566" y="79189"/>
                  </a:lnTo>
                  <a:lnTo>
                    <a:pt x="679458" y="0"/>
                  </a:lnTo>
                  <a:lnTo>
                    <a:pt x="815350" y="0"/>
                  </a:lnTo>
                  <a:lnTo>
                    <a:pt x="951242" y="79189"/>
                  </a:lnTo>
                  <a:lnTo>
                    <a:pt x="1087133" y="475136"/>
                  </a:lnTo>
                  <a:lnTo>
                    <a:pt x="1223025" y="237568"/>
                  </a:lnTo>
                  <a:lnTo>
                    <a:pt x="1358917" y="158378"/>
                  </a:lnTo>
                  <a:lnTo>
                    <a:pt x="1494809" y="158378"/>
                  </a:lnTo>
                  <a:lnTo>
                    <a:pt x="1630700" y="395946"/>
                  </a:lnTo>
                  <a:lnTo>
                    <a:pt x="1766592" y="158378"/>
                  </a:lnTo>
                  <a:lnTo>
                    <a:pt x="1902484" y="395946"/>
                  </a:lnTo>
                  <a:lnTo>
                    <a:pt x="2038375" y="475136"/>
                  </a:lnTo>
                  <a:lnTo>
                    <a:pt x="2174267" y="237568"/>
                  </a:lnTo>
                  <a:lnTo>
                    <a:pt x="2310159" y="316757"/>
                  </a:lnTo>
                  <a:lnTo>
                    <a:pt x="2446051" y="316757"/>
                  </a:lnTo>
                  <a:lnTo>
                    <a:pt x="2581942" y="237568"/>
                  </a:lnTo>
                  <a:lnTo>
                    <a:pt x="2717834" y="316757"/>
                  </a:lnTo>
                  <a:lnTo>
                    <a:pt x="2853726" y="158378"/>
                  </a:lnTo>
                  <a:lnTo>
                    <a:pt x="2989618" y="158378"/>
                  </a:lnTo>
                  <a:lnTo>
                    <a:pt x="3125509" y="158378"/>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86977"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66436"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3562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8863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5108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865" y="4962980"/>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15" name="tx115"/>
            <p:cNvSpPr/>
            <p:nvPr/>
          </p:nvSpPr>
          <p:spPr>
            <a:xfrm>
              <a:off x="705573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1818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7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9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70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320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85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399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013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627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4484506" cy="114824"/>
            </a:xfrm>
            <a:prstGeom prst="rect">
              <a:avLst/>
            </a:prstGeom>
            <a:solidFill>
              <a:srgbClr val="E2231A">
                <a:alpha val="80000"/>
              </a:srgbClr>
            </a:solidFill>
          </p:spPr>
          <p:txBody>
            <a:bodyPr/>
            <a:lstStyle/>
            <a:p/>
          </p:txBody>
        </p:sp>
        <p:sp>
          <p:nvSpPr>
            <p:cNvPr id="132" name="rc132"/>
            <p:cNvSpPr/>
            <p:nvPr/>
          </p:nvSpPr>
          <p:spPr>
            <a:xfrm>
              <a:off x="1317178" y="5600334"/>
              <a:ext cx="4510255" cy="114824"/>
            </a:xfrm>
            <a:prstGeom prst="rect">
              <a:avLst/>
            </a:prstGeom>
            <a:solidFill>
              <a:srgbClr val="E2231A">
                <a:alpha val="80000"/>
              </a:srgbClr>
            </a:solidFill>
          </p:spPr>
          <p:txBody>
            <a:bodyPr/>
            <a:lstStyle/>
            <a:p/>
          </p:txBody>
        </p:sp>
        <p:sp>
          <p:nvSpPr>
            <p:cNvPr id="133" name="tx133"/>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118,000</a:t>
              </a:r>
            </a:p>
          </p:txBody>
        </p:sp>
        <p:sp>
          <p:nvSpPr>
            <p:cNvPr id="134" name="tx134"/>
            <p:cNvSpPr/>
            <p:nvPr/>
          </p:nvSpPr>
          <p:spPr>
            <a:xfrm>
              <a:off x="537064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35" name="tx135"/>
            <p:cNvSpPr/>
            <p:nvPr/>
          </p:nvSpPr>
          <p:spPr>
            <a:xfrm>
              <a:off x="5396397"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12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46126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64740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3" name="tx143"/>
            <p:cNvSpPr/>
            <p:nvPr/>
          </p:nvSpPr>
          <p:spPr>
            <a:xfrm>
              <a:off x="82577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Egypt (97%) was 13 percentage points higher than the global average (84%) and 13 percentage points higher than the average across all MENA countries (84%).
National MCV1 coverage was 2 percentage points higher than in 2019 (95%).
This equates to 73,000 unvaccinated children in 2025 compared to 118,000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MCV1 coverage was 97% - this is 2 percentage points higher than in 2019 and more than 10 percentage points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Egypt ranked number 11 out of 20 countries for lowest MCV1 coverage (based on tied ranks).
Egypt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8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2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06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0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1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5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98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3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7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84560"/>
              <a:ext cx="239888" cy="923460"/>
            </a:xfrm>
            <a:prstGeom prst="rect">
              <a:avLst/>
            </a:prstGeom>
            <a:solidFill>
              <a:srgbClr val="80BD41">
                <a:alpha val="100000"/>
              </a:srgbClr>
            </a:solidFill>
          </p:spPr>
          <p:txBody>
            <a:bodyPr/>
            <a:lstStyle/>
            <a:p/>
          </p:txBody>
        </p:sp>
        <p:sp>
          <p:nvSpPr>
            <p:cNvPr id="28" name="rc28"/>
            <p:cNvSpPr/>
            <p:nvPr/>
          </p:nvSpPr>
          <p:spPr>
            <a:xfrm>
              <a:off x="1296273" y="3365714"/>
              <a:ext cx="239888" cy="18846"/>
            </a:xfrm>
            <a:prstGeom prst="rect">
              <a:avLst/>
            </a:prstGeom>
            <a:solidFill>
              <a:srgbClr val="E2231A">
                <a:alpha val="100000"/>
              </a:srgbClr>
            </a:solidFill>
          </p:spPr>
          <p:txBody>
            <a:bodyPr/>
            <a:lstStyle/>
            <a:p/>
          </p:txBody>
        </p:sp>
        <p:sp>
          <p:nvSpPr>
            <p:cNvPr id="29" name="rc29"/>
            <p:cNvSpPr/>
            <p:nvPr/>
          </p:nvSpPr>
          <p:spPr>
            <a:xfrm>
              <a:off x="1562816" y="3377711"/>
              <a:ext cx="239888" cy="930310"/>
            </a:xfrm>
            <a:prstGeom prst="rect">
              <a:avLst/>
            </a:prstGeom>
            <a:solidFill>
              <a:srgbClr val="80BD41">
                <a:alpha val="100000"/>
              </a:srgbClr>
            </a:solidFill>
          </p:spPr>
          <p:txBody>
            <a:bodyPr/>
            <a:lstStyle/>
            <a:p/>
          </p:txBody>
        </p:sp>
        <p:sp>
          <p:nvSpPr>
            <p:cNvPr id="30" name="rc30"/>
            <p:cNvSpPr/>
            <p:nvPr/>
          </p:nvSpPr>
          <p:spPr>
            <a:xfrm>
              <a:off x="1562816" y="3348938"/>
              <a:ext cx="239888" cy="28772"/>
            </a:xfrm>
            <a:prstGeom prst="rect">
              <a:avLst/>
            </a:prstGeom>
            <a:solidFill>
              <a:srgbClr val="E2231A">
                <a:alpha val="100000"/>
              </a:srgbClr>
            </a:solidFill>
          </p:spPr>
          <p:txBody>
            <a:bodyPr/>
            <a:lstStyle/>
            <a:p/>
          </p:txBody>
        </p:sp>
        <p:sp>
          <p:nvSpPr>
            <p:cNvPr id="31" name="rc31"/>
            <p:cNvSpPr/>
            <p:nvPr/>
          </p:nvSpPr>
          <p:spPr>
            <a:xfrm>
              <a:off x="1829360" y="3362788"/>
              <a:ext cx="239888" cy="945233"/>
            </a:xfrm>
            <a:prstGeom prst="rect">
              <a:avLst/>
            </a:prstGeom>
            <a:solidFill>
              <a:srgbClr val="80BD41">
                <a:alpha val="100000"/>
              </a:srgbClr>
            </a:solidFill>
          </p:spPr>
          <p:txBody>
            <a:bodyPr/>
            <a:lstStyle/>
            <a:p/>
          </p:txBody>
        </p:sp>
        <p:sp>
          <p:nvSpPr>
            <p:cNvPr id="32" name="rc32"/>
            <p:cNvSpPr/>
            <p:nvPr/>
          </p:nvSpPr>
          <p:spPr>
            <a:xfrm>
              <a:off x="1829360" y="3333554"/>
              <a:ext cx="239888" cy="29233"/>
            </a:xfrm>
            <a:prstGeom prst="rect">
              <a:avLst/>
            </a:prstGeom>
            <a:solidFill>
              <a:srgbClr val="E2231A">
                <a:alpha val="100000"/>
              </a:srgbClr>
            </a:solidFill>
          </p:spPr>
          <p:txBody>
            <a:bodyPr/>
            <a:lstStyle/>
            <a:p/>
          </p:txBody>
        </p:sp>
        <p:sp>
          <p:nvSpPr>
            <p:cNvPr id="33" name="rc33"/>
            <p:cNvSpPr/>
            <p:nvPr/>
          </p:nvSpPr>
          <p:spPr>
            <a:xfrm>
              <a:off x="2095903" y="3339142"/>
              <a:ext cx="239888" cy="968879"/>
            </a:xfrm>
            <a:prstGeom prst="rect">
              <a:avLst/>
            </a:prstGeom>
            <a:solidFill>
              <a:srgbClr val="80BD41">
                <a:alpha val="100000"/>
              </a:srgbClr>
            </a:solidFill>
          </p:spPr>
          <p:txBody>
            <a:bodyPr/>
            <a:lstStyle/>
            <a:p/>
          </p:txBody>
        </p:sp>
        <p:sp>
          <p:nvSpPr>
            <p:cNvPr id="34" name="rc34"/>
            <p:cNvSpPr/>
            <p:nvPr/>
          </p:nvSpPr>
          <p:spPr>
            <a:xfrm>
              <a:off x="2095903" y="3319369"/>
              <a:ext cx="239888" cy="19773"/>
            </a:xfrm>
            <a:prstGeom prst="rect">
              <a:avLst/>
            </a:prstGeom>
            <a:solidFill>
              <a:srgbClr val="E2231A">
                <a:alpha val="100000"/>
              </a:srgbClr>
            </a:solidFill>
          </p:spPr>
          <p:txBody>
            <a:bodyPr/>
            <a:lstStyle/>
            <a:p/>
          </p:txBody>
        </p:sp>
        <p:sp>
          <p:nvSpPr>
            <p:cNvPr id="35" name="rc35"/>
            <p:cNvSpPr/>
            <p:nvPr/>
          </p:nvSpPr>
          <p:spPr>
            <a:xfrm>
              <a:off x="2362446" y="3338719"/>
              <a:ext cx="239888" cy="969301"/>
            </a:xfrm>
            <a:prstGeom prst="rect">
              <a:avLst/>
            </a:prstGeom>
            <a:solidFill>
              <a:srgbClr val="80BD41">
                <a:alpha val="100000"/>
              </a:srgbClr>
            </a:solidFill>
          </p:spPr>
          <p:txBody>
            <a:bodyPr/>
            <a:lstStyle/>
            <a:p/>
          </p:txBody>
        </p:sp>
        <p:sp>
          <p:nvSpPr>
            <p:cNvPr id="36" name="rc36"/>
            <p:cNvSpPr/>
            <p:nvPr/>
          </p:nvSpPr>
          <p:spPr>
            <a:xfrm>
              <a:off x="2362446" y="3308741"/>
              <a:ext cx="239888" cy="29978"/>
            </a:xfrm>
            <a:prstGeom prst="rect">
              <a:avLst/>
            </a:prstGeom>
            <a:solidFill>
              <a:srgbClr val="E2231A">
                <a:alpha val="100000"/>
              </a:srgbClr>
            </a:solidFill>
          </p:spPr>
          <p:txBody>
            <a:bodyPr/>
            <a:lstStyle/>
            <a:p/>
          </p:txBody>
        </p:sp>
        <p:sp>
          <p:nvSpPr>
            <p:cNvPr id="37" name="rc37"/>
            <p:cNvSpPr/>
            <p:nvPr/>
          </p:nvSpPr>
          <p:spPr>
            <a:xfrm>
              <a:off x="2628989" y="3307743"/>
              <a:ext cx="239888" cy="1000277"/>
            </a:xfrm>
            <a:prstGeom prst="rect">
              <a:avLst/>
            </a:prstGeom>
            <a:solidFill>
              <a:srgbClr val="80BD41">
                <a:alpha val="100000"/>
              </a:srgbClr>
            </a:solidFill>
          </p:spPr>
          <p:txBody>
            <a:bodyPr/>
            <a:lstStyle/>
            <a:p/>
          </p:txBody>
        </p:sp>
        <p:sp>
          <p:nvSpPr>
            <p:cNvPr id="38" name="rc38"/>
            <p:cNvSpPr/>
            <p:nvPr/>
          </p:nvSpPr>
          <p:spPr>
            <a:xfrm>
              <a:off x="2628989" y="3287330"/>
              <a:ext cx="239888" cy="20413"/>
            </a:xfrm>
            <a:prstGeom prst="rect">
              <a:avLst/>
            </a:prstGeom>
            <a:solidFill>
              <a:srgbClr val="E2231A">
                <a:alpha val="100000"/>
              </a:srgbClr>
            </a:solidFill>
          </p:spPr>
          <p:txBody>
            <a:bodyPr/>
            <a:lstStyle/>
            <a:p/>
          </p:txBody>
        </p:sp>
        <p:sp>
          <p:nvSpPr>
            <p:cNvPr id="39" name="rc39"/>
            <p:cNvSpPr/>
            <p:nvPr/>
          </p:nvSpPr>
          <p:spPr>
            <a:xfrm>
              <a:off x="2895532" y="3287146"/>
              <a:ext cx="239888" cy="1020875"/>
            </a:xfrm>
            <a:prstGeom prst="rect">
              <a:avLst/>
            </a:prstGeom>
            <a:solidFill>
              <a:srgbClr val="80BD41">
                <a:alpha val="100000"/>
              </a:srgbClr>
            </a:solidFill>
          </p:spPr>
          <p:txBody>
            <a:bodyPr/>
            <a:lstStyle/>
            <a:p/>
          </p:txBody>
        </p:sp>
        <p:sp>
          <p:nvSpPr>
            <p:cNvPr id="40" name="rc40"/>
            <p:cNvSpPr/>
            <p:nvPr/>
          </p:nvSpPr>
          <p:spPr>
            <a:xfrm>
              <a:off x="2895532" y="3266311"/>
              <a:ext cx="239888" cy="20834"/>
            </a:xfrm>
            <a:prstGeom prst="rect">
              <a:avLst/>
            </a:prstGeom>
            <a:solidFill>
              <a:srgbClr val="E2231A">
                <a:alpha val="100000"/>
              </a:srgbClr>
            </a:solidFill>
          </p:spPr>
          <p:txBody>
            <a:bodyPr/>
            <a:lstStyle/>
            <a:p/>
          </p:txBody>
        </p:sp>
        <p:sp>
          <p:nvSpPr>
            <p:cNvPr id="41" name="rc41"/>
            <p:cNvSpPr/>
            <p:nvPr/>
          </p:nvSpPr>
          <p:spPr>
            <a:xfrm>
              <a:off x="3162075" y="3266163"/>
              <a:ext cx="239888" cy="1041858"/>
            </a:xfrm>
            <a:prstGeom prst="rect">
              <a:avLst/>
            </a:prstGeom>
            <a:solidFill>
              <a:srgbClr val="80BD41">
                <a:alpha val="100000"/>
              </a:srgbClr>
            </a:solidFill>
          </p:spPr>
          <p:txBody>
            <a:bodyPr/>
            <a:lstStyle/>
            <a:p/>
          </p:txBody>
        </p:sp>
        <p:sp>
          <p:nvSpPr>
            <p:cNvPr id="42" name="rc42"/>
            <p:cNvSpPr/>
            <p:nvPr/>
          </p:nvSpPr>
          <p:spPr>
            <a:xfrm>
              <a:off x="3162075" y="3233941"/>
              <a:ext cx="239888" cy="32222"/>
            </a:xfrm>
            <a:prstGeom prst="rect">
              <a:avLst/>
            </a:prstGeom>
            <a:solidFill>
              <a:srgbClr val="E2231A">
                <a:alpha val="100000"/>
              </a:srgbClr>
            </a:solidFill>
          </p:spPr>
          <p:txBody>
            <a:bodyPr/>
            <a:lstStyle/>
            <a:p/>
          </p:txBody>
        </p:sp>
        <p:sp>
          <p:nvSpPr>
            <p:cNvPr id="43" name="rc43"/>
            <p:cNvSpPr/>
            <p:nvPr/>
          </p:nvSpPr>
          <p:spPr>
            <a:xfrm>
              <a:off x="3428618" y="3295570"/>
              <a:ext cx="239888" cy="1012451"/>
            </a:xfrm>
            <a:prstGeom prst="rect">
              <a:avLst/>
            </a:prstGeom>
            <a:solidFill>
              <a:srgbClr val="80BD41">
                <a:alpha val="100000"/>
              </a:srgbClr>
            </a:solidFill>
          </p:spPr>
          <p:txBody>
            <a:bodyPr/>
            <a:lstStyle/>
            <a:p/>
          </p:txBody>
        </p:sp>
        <p:sp>
          <p:nvSpPr>
            <p:cNvPr id="44" name="rc44"/>
            <p:cNvSpPr/>
            <p:nvPr/>
          </p:nvSpPr>
          <p:spPr>
            <a:xfrm>
              <a:off x="3428618" y="3207531"/>
              <a:ext cx="239888" cy="88039"/>
            </a:xfrm>
            <a:prstGeom prst="rect">
              <a:avLst/>
            </a:prstGeom>
            <a:solidFill>
              <a:srgbClr val="E2231A">
                <a:alpha val="100000"/>
              </a:srgbClr>
            </a:solidFill>
          </p:spPr>
          <p:txBody>
            <a:bodyPr/>
            <a:lstStyle/>
            <a:p/>
          </p:txBody>
        </p:sp>
        <p:sp>
          <p:nvSpPr>
            <p:cNvPr id="45" name="rc45"/>
            <p:cNvSpPr/>
            <p:nvPr/>
          </p:nvSpPr>
          <p:spPr>
            <a:xfrm>
              <a:off x="3695161" y="3232520"/>
              <a:ext cx="239888" cy="1075501"/>
            </a:xfrm>
            <a:prstGeom prst="rect">
              <a:avLst/>
            </a:prstGeom>
            <a:solidFill>
              <a:srgbClr val="80BD41">
                <a:alpha val="100000"/>
              </a:srgbClr>
            </a:solidFill>
          </p:spPr>
          <p:txBody>
            <a:bodyPr/>
            <a:lstStyle/>
            <a:p/>
          </p:txBody>
        </p:sp>
        <p:sp>
          <p:nvSpPr>
            <p:cNvPr id="46" name="rc46"/>
            <p:cNvSpPr/>
            <p:nvPr/>
          </p:nvSpPr>
          <p:spPr>
            <a:xfrm>
              <a:off x="3695161" y="3175915"/>
              <a:ext cx="239888" cy="56605"/>
            </a:xfrm>
            <a:prstGeom prst="rect">
              <a:avLst/>
            </a:prstGeom>
            <a:solidFill>
              <a:srgbClr val="E2231A">
                <a:alpha val="100000"/>
              </a:srgbClr>
            </a:solidFill>
          </p:spPr>
          <p:txBody>
            <a:bodyPr/>
            <a:lstStyle/>
            <a:p/>
          </p:txBody>
        </p:sp>
        <p:sp>
          <p:nvSpPr>
            <p:cNvPr id="47" name="rc47"/>
            <p:cNvSpPr/>
            <p:nvPr/>
          </p:nvSpPr>
          <p:spPr>
            <a:xfrm>
              <a:off x="3961705" y="3187735"/>
              <a:ext cx="239888" cy="1120286"/>
            </a:xfrm>
            <a:prstGeom prst="rect">
              <a:avLst/>
            </a:prstGeom>
            <a:solidFill>
              <a:srgbClr val="80BD41">
                <a:alpha val="100000"/>
              </a:srgbClr>
            </a:solidFill>
          </p:spPr>
          <p:txBody>
            <a:bodyPr/>
            <a:lstStyle/>
            <a:p/>
          </p:txBody>
        </p:sp>
        <p:sp>
          <p:nvSpPr>
            <p:cNvPr id="48" name="rc48"/>
            <p:cNvSpPr/>
            <p:nvPr/>
          </p:nvSpPr>
          <p:spPr>
            <a:xfrm>
              <a:off x="3961705" y="3141056"/>
              <a:ext cx="239888" cy="46678"/>
            </a:xfrm>
            <a:prstGeom prst="rect">
              <a:avLst/>
            </a:prstGeom>
            <a:solidFill>
              <a:srgbClr val="E2231A">
                <a:alpha val="100000"/>
              </a:srgbClr>
            </a:solidFill>
          </p:spPr>
          <p:txBody>
            <a:bodyPr/>
            <a:lstStyle/>
            <a:p/>
          </p:txBody>
        </p:sp>
        <p:sp>
          <p:nvSpPr>
            <p:cNvPr id="49" name="rc49"/>
            <p:cNvSpPr/>
            <p:nvPr/>
          </p:nvSpPr>
          <p:spPr>
            <a:xfrm>
              <a:off x="4228248" y="3163610"/>
              <a:ext cx="239888" cy="1144410"/>
            </a:xfrm>
            <a:prstGeom prst="rect">
              <a:avLst/>
            </a:prstGeom>
            <a:solidFill>
              <a:srgbClr val="80BD41">
                <a:alpha val="100000"/>
              </a:srgbClr>
            </a:solidFill>
          </p:spPr>
          <p:txBody>
            <a:bodyPr/>
            <a:lstStyle/>
            <a:p/>
          </p:txBody>
        </p:sp>
        <p:sp>
          <p:nvSpPr>
            <p:cNvPr id="50" name="rc50"/>
            <p:cNvSpPr/>
            <p:nvPr/>
          </p:nvSpPr>
          <p:spPr>
            <a:xfrm>
              <a:off x="4228248" y="3115927"/>
              <a:ext cx="239888" cy="47683"/>
            </a:xfrm>
            <a:prstGeom prst="rect">
              <a:avLst/>
            </a:prstGeom>
            <a:solidFill>
              <a:srgbClr val="E2231A">
                <a:alpha val="100000"/>
              </a:srgbClr>
            </a:solidFill>
          </p:spPr>
          <p:txBody>
            <a:bodyPr/>
            <a:lstStyle/>
            <a:p/>
          </p:txBody>
        </p:sp>
        <p:sp>
          <p:nvSpPr>
            <p:cNvPr id="51" name="rc51"/>
            <p:cNvSpPr/>
            <p:nvPr/>
          </p:nvSpPr>
          <p:spPr>
            <a:xfrm>
              <a:off x="4494791" y="3146699"/>
              <a:ext cx="239888" cy="1161322"/>
            </a:xfrm>
            <a:prstGeom prst="rect">
              <a:avLst/>
            </a:prstGeom>
            <a:solidFill>
              <a:srgbClr val="80BD41">
                <a:alpha val="100000"/>
              </a:srgbClr>
            </a:solidFill>
          </p:spPr>
          <p:txBody>
            <a:bodyPr/>
            <a:lstStyle/>
            <a:p/>
          </p:txBody>
        </p:sp>
        <p:sp>
          <p:nvSpPr>
            <p:cNvPr id="52" name="rc52"/>
            <p:cNvSpPr/>
            <p:nvPr/>
          </p:nvSpPr>
          <p:spPr>
            <a:xfrm>
              <a:off x="4494791" y="3059287"/>
              <a:ext cx="239888" cy="87411"/>
            </a:xfrm>
            <a:prstGeom prst="rect">
              <a:avLst/>
            </a:prstGeom>
            <a:solidFill>
              <a:srgbClr val="E2231A">
                <a:alpha val="100000"/>
              </a:srgbClr>
            </a:solidFill>
          </p:spPr>
          <p:txBody>
            <a:bodyPr/>
            <a:lstStyle/>
            <a:p/>
          </p:txBody>
        </p:sp>
        <p:sp>
          <p:nvSpPr>
            <p:cNvPr id="53" name="rc53"/>
            <p:cNvSpPr/>
            <p:nvPr/>
          </p:nvSpPr>
          <p:spPr>
            <a:xfrm>
              <a:off x="4761334" y="3059653"/>
              <a:ext cx="239888" cy="1248368"/>
            </a:xfrm>
            <a:prstGeom prst="rect">
              <a:avLst/>
            </a:prstGeom>
            <a:solidFill>
              <a:srgbClr val="80BD41">
                <a:alpha val="100000"/>
              </a:srgbClr>
            </a:solidFill>
          </p:spPr>
          <p:txBody>
            <a:bodyPr/>
            <a:lstStyle/>
            <a:p/>
          </p:txBody>
        </p:sp>
        <p:sp>
          <p:nvSpPr>
            <p:cNvPr id="54" name="rc54"/>
            <p:cNvSpPr/>
            <p:nvPr/>
          </p:nvSpPr>
          <p:spPr>
            <a:xfrm>
              <a:off x="4761334" y="3007638"/>
              <a:ext cx="239888" cy="52015"/>
            </a:xfrm>
            <a:prstGeom prst="rect">
              <a:avLst/>
            </a:prstGeom>
            <a:solidFill>
              <a:srgbClr val="E2231A">
                <a:alpha val="100000"/>
              </a:srgbClr>
            </a:solidFill>
          </p:spPr>
          <p:txBody>
            <a:bodyPr/>
            <a:lstStyle/>
            <a:p/>
          </p:txBody>
        </p:sp>
        <p:sp>
          <p:nvSpPr>
            <p:cNvPr id="55" name="rc55"/>
            <p:cNvSpPr/>
            <p:nvPr/>
          </p:nvSpPr>
          <p:spPr>
            <a:xfrm>
              <a:off x="5027877" y="3078402"/>
              <a:ext cx="239888" cy="1229619"/>
            </a:xfrm>
            <a:prstGeom prst="rect">
              <a:avLst/>
            </a:prstGeom>
            <a:solidFill>
              <a:srgbClr val="80BD41">
                <a:alpha val="100000"/>
              </a:srgbClr>
            </a:solidFill>
          </p:spPr>
          <p:txBody>
            <a:bodyPr/>
            <a:lstStyle/>
            <a:p/>
          </p:txBody>
        </p:sp>
        <p:sp>
          <p:nvSpPr>
            <p:cNvPr id="56" name="rc56"/>
            <p:cNvSpPr/>
            <p:nvPr/>
          </p:nvSpPr>
          <p:spPr>
            <a:xfrm>
              <a:off x="5027877" y="2985850"/>
              <a:ext cx="239888" cy="92551"/>
            </a:xfrm>
            <a:prstGeom prst="rect">
              <a:avLst/>
            </a:prstGeom>
            <a:solidFill>
              <a:srgbClr val="E2231A">
                <a:alpha val="100000"/>
              </a:srgbClr>
            </a:solidFill>
          </p:spPr>
          <p:txBody>
            <a:bodyPr/>
            <a:lstStyle/>
            <a:p/>
          </p:txBody>
        </p:sp>
        <p:sp>
          <p:nvSpPr>
            <p:cNvPr id="57" name="rc57"/>
            <p:cNvSpPr/>
            <p:nvPr/>
          </p:nvSpPr>
          <p:spPr>
            <a:xfrm>
              <a:off x="5294420" y="3074107"/>
              <a:ext cx="239888" cy="1233914"/>
            </a:xfrm>
            <a:prstGeom prst="rect">
              <a:avLst/>
            </a:prstGeom>
            <a:solidFill>
              <a:srgbClr val="80BD41">
                <a:alpha val="100000"/>
              </a:srgbClr>
            </a:solidFill>
          </p:spPr>
          <p:txBody>
            <a:bodyPr/>
            <a:lstStyle/>
            <a:p/>
          </p:txBody>
        </p:sp>
        <p:sp>
          <p:nvSpPr>
            <p:cNvPr id="58" name="rc58"/>
            <p:cNvSpPr/>
            <p:nvPr/>
          </p:nvSpPr>
          <p:spPr>
            <a:xfrm>
              <a:off x="5294420" y="2966810"/>
              <a:ext cx="239888" cy="107296"/>
            </a:xfrm>
            <a:prstGeom prst="rect">
              <a:avLst/>
            </a:prstGeom>
            <a:solidFill>
              <a:srgbClr val="E2231A">
                <a:alpha val="100000"/>
              </a:srgbClr>
            </a:solidFill>
          </p:spPr>
          <p:txBody>
            <a:bodyPr/>
            <a:lstStyle/>
            <a:p/>
          </p:txBody>
        </p:sp>
        <p:sp>
          <p:nvSpPr>
            <p:cNvPr id="59" name="rc59"/>
            <p:cNvSpPr/>
            <p:nvPr/>
          </p:nvSpPr>
          <p:spPr>
            <a:xfrm>
              <a:off x="5560963" y="3076289"/>
              <a:ext cx="239888" cy="1231732"/>
            </a:xfrm>
            <a:prstGeom prst="rect">
              <a:avLst/>
            </a:prstGeom>
            <a:solidFill>
              <a:srgbClr val="80BD41">
                <a:alpha val="100000"/>
              </a:srgbClr>
            </a:solidFill>
          </p:spPr>
          <p:txBody>
            <a:bodyPr/>
            <a:lstStyle/>
            <a:p/>
          </p:txBody>
        </p:sp>
        <p:sp>
          <p:nvSpPr>
            <p:cNvPr id="60" name="rc60"/>
            <p:cNvSpPr/>
            <p:nvPr/>
          </p:nvSpPr>
          <p:spPr>
            <a:xfrm>
              <a:off x="5560963" y="3011461"/>
              <a:ext cx="239888" cy="64828"/>
            </a:xfrm>
            <a:prstGeom prst="rect">
              <a:avLst/>
            </a:prstGeom>
            <a:solidFill>
              <a:srgbClr val="E2231A">
                <a:alpha val="100000"/>
              </a:srgbClr>
            </a:solidFill>
          </p:spPr>
          <p:txBody>
            <a:bodyPr/>
            <a:lstStyle/>
            <a:p/>
          </p:txBody>
        </p:sp>
        <p:sp>
          <p:nvSpPr>
            <p:cNvPr id="61" name="rc61"/>
            <p:cNvSpPr/>
            <p:nvPr/>
          </p:nvSpPr>
          <p:spPr>
            <a:xfrm>
              <a:off x="5827506" y="3090930"/>
              <a:ext cx="239888" cy="1217090"/>
            </a:xfrm>
            <a:prstGeom prst="rect">
              <a:avLst/>
            </a:prstGeom>
            <a:solidFill>
              <a:srgbClr val="80BD41">
                <a:alpha val="100000"/>
              </a:srgbClr>
            </a:solidFill>
          </p:spPr>
          <p:txBody>
            <a:bodyPr/>
            <a:lstStyle/>
            <a:p/>
          </p:txBody>
        </p:sp>
        <p:sp>
          <p:nvSpPr>
            <p:cNvPr id="62" name="rc62"/>
            <p:cNvSpPr/>
            <p:nvPr/>
          </p:nvSpPr>
          <p:spPr>
            <a:xfrm>
              <a:off x="5827506" y="3013243"/>
              <a:ext cx="239888" cy="77686"/>
            </a:xfrm>
            <a:prstGeom prst="rect">
              <a:avLst/>
            </a:prstGeom>
            <a:solidFill>
              <a:srgbClr val="E2231A">
                <a:alpha val="100000"/>
              </a:srgbClr>
            </a:solidFill>
          </p:spPr>
          <p:txBody>
            <a:bodyPr/>
            <a:lstStyle/>
            <a:p/>
          </p:txBody>
        </p:sp>
        <p:sp>
          <p:nvSpPr>
            <p:cNvPr id="63" name="rc63"/>
            <p:cNvSpPr/>
            <p:nvPr/>
          </p:nvSpPr>
          <p:spPr>
            <a:xfrm>
              <a:off x="6094049" y="3186142"/>
              <a:ext cx="239888" cy="1121879"/>
            </a:xfrm>
            <a:prstGeom prst="rect">
              <a:avLst/>
            </a:prstGeom>
            <a:solidFill>
              <a:srgbClr val="80BD41">
                <a:alpha val="100000"/>
              </a:srgbClr>
            </a:solidFill>
          </p:spPr>
          <p:txBody>
            <a:bodyPr/>
            <a:lstStyle/>
            <a:p/>
          </p:txBody>
        </p:sp>
        <p:sp>
          <p:nvSpPr>
            <p:cNvPr id="64" name="rc64"/>
            <p:cNvSpPr/>
            <p:nvPr/>
          </p:nvSpPr>
          <p:spPr>
            <a:xfrm>
              <a:off x="6094049" y="3114532"/>
              <a:ext cx="239888" cy="71609"/>
            </a:xfrm>
            <a:prstGeom prst="rect">
              <a:avLst/>
            </a:prstGeom>
            <a:solidFill>
              <a:srgbClr val="E2231A">
                <a:alpha val="100000"/>
              </a:srgbClr>
            </a:solidFill>
          </p:spPr>
          <p:txBody>
            <a:bodyPr/>
            <a:lstStyle/>
            <a:p/>
          </p:txBody>
        </p:sp>
        <p:sp>
          <p:nvSpPr>
            <p:cNvPr id="65" name="rc65"/>
            <p:cNvSpPr/>
            <p:nvPr/>
          </p:nvSpPr>
          <p:spPr>
            <a:xfrm>
              <a:off x="6360593" y="3218303"/>
              <a:ext cx="239888" cy="1089718"/>
            </a:xfrm>
            <a:prstGeom prst="rect">
              <a:avLst/>
            </a:prstGeom>
            <a:solidFill>
              <a:srgbClr val="80BD41">
                <a:alpha val="100000"/>
              </a:srgbClr>
            </a:solidFill>
          </p:spPr>
          <p:txBody>
            <a:bodyPr/>
            <a:lstStyle/>
            <a:p/>
          </p:txBody>
        </p:sp>
        <p:sp>
          <p:nvSpPr>
            <p:cNvPr id="66" name="rc66"/>
            <p:cNvSpPr/>
            <p:nvPr/>
          </p:nvSpPr>
          <p:spPr>
            <a:xfrm>
              <a:off x="6360593" y="3160949"/>
              <a:ext cx="239888" cy="57353"/>
            </a:xfrm>
            <a:prstGeom prst="rect">
              <a:avLst/>
            </a:prstGeom>
            <a:solidFill>
              <a:srgbClr val="E2231A">
                <a:alpha val="100000"/>
              </a:srgbClr>
            </a:solidFill>
          </p:spPr>
          <p:txBody>
            <a:bodyPr/>
            <a:lstStyle/>
            <a:p/>
          </p:txBody>
        </p:sp>
        <p:sp>
          <p:nvSpPr>
            <p:cNvPr id="67" name="rc67"/>
            <p:cNvSpPr/>
            <p:nvPr/>
          </p:nvSpPr>
          <p:spPr>
            <a:xfrm>
              <a:off x="6627136" y="3224476"/>
              <a:ext cx="239888" cy="1083544"/>
            </a:xfrm>
            <a:prstGeom prst="rect">
              <a:avLst/>
            </a:prstGeom>
            <a:solidFill>
              <a:srgbClr val="80BD41">
                <a:alpha val="100000"/>
              </a:srgbClr>
            </a:solidFill>
          </p:spPr>
          <p:txBody>
            <a:bodyPr/>
            <a:lstStyle/>
            <a:p/>
          </p:txBody>
        </p:sp>
        <p:sp>
          <p:nvSpPr>
            <p:cNvPr id="68" name="rc68"/>
            <p:cNvSpPr/>
            <p:nvPr/>
          </p:nvSpPr>
          <p:spPr>
            <a:xfrm>
              <a:off x="6627136" y="3155314"/>
              <a:ext cx="239888" cy="69162"/>
            </a:xfrm>
            <a:prstGeom prst="rect">
              <a:avLst/>
            </a:prstGeom>
            <a:solidFill>
              <a:srgbClr val="E2231A">
                <a:alpha val="100000"/>
              </a:srgbClr>
            </a:solidFill>
          </p:spPr>
          <p:txBody>
            <a:bodyPr/>
            <a:lstStyle/>
            <a:p/>
          </p:txBody>
        </p:sp>
        <p:sp>
          <p:nvSpPr>
            <p:cNvPr id="69" name="rc69"/>
            <p:cNvSpPr/>
            <p:nvPr/>
          </p:nvSpPr>
          <p:spPr>
            <a:xfrm>
              <a:off x="6893679" y="3227634"/>
              <a:ext cx="239888" cy="1080387"/>
            </a:xfrm>
            <a:prstGeom prst="rect">
              <a:avLst/>
            </a:prstGeom>
            <a:solidFill>
              <a:srgbClr val="80BD41">
                <a:alpha val="100000"/>
              </a:srgbClr>
            </a:solidFill>
          </p:spPr>
          <p:txBody>
            <a:bodyPr/>
            <a:lstStyle/>
            <a:p/>
          </p:txBody>
        </p:sp>
        <p:sp>
          <p:nvSpPr>
            <p:cNvPr id="70" name="rc70"/>
            <p:cNvSpPr/>
            <p:nvPr/>
          </p:nvSpPr>
          <p:spPr>
            <a:xfrm>
              <a:off x="6893679" y="3182618"/>
              <a:ext cx="239888" cy="45016"/>
            </a:xfrm>
            <a:prstGeom prst="rect">
              <a:avLst/>
            </a:prstGeom>
            <a:solidFill>
              <a:srgbClr val="E2231A">
                <a:alpha val="100000"/>
              </a:srgbClr>
            </a:solidFill>
          </p:spPr>
          <p:txBody>
            <a:bodyPr/>
            <a:lstStyle/>
            <a:p/>
          </p:txBody>
        </p:sp>
        <p:sp>
          <p:nvSpPr>
            <p:cNvPr id="71" name="rc71"/>
            <p:cNvSpPr/>
            <p:nvPr/>
          </p:nvSpPr>
          <p:spPr>
            <a:xfrm>
              <a:off x="7160222" y="3214282"/>
              <a:ext cx="239888" cy="1093739"/>
            </a:xfrm>
            <a:prstGeom prst="rect">
              <a:avLst/>
            </a:prstGeom>
            <a:solidFill>
              <a:srgbClr val="80BD41">
                <a:alpha val="100000"/>
              </a:srgbClr>
            </a:solidFill>
          </p:spPr>
          <p:txBody>
            <a:bodyPr/>
            <a:lstStyle/>
            <a:p/>
          </p:txBody>
        </p:sp>
        <p:sp>
          <p:nvSpPr>
            <p:cNvPr id="72" name="rc72"/>
            <p:cNvSpPr/>
            <p:nvPr/>
          </p:nvSpPr>
          <p:spPr>
            <a:xfrm>
              <a:off x="7160222" y="3168709"/>
              <a:ext cx="239888" cy="45572"/>
            </a:xfrm>
            <a:prstGeom prst="rect">
              <a:avLst/>
            </a:prstGeom>
            <a:solidFill>
              <a:srgbClr val="E2231A">
                <a:alpha val="100000"/>
              </a:srgbClr>
            </a:solidFill>
          </p:spPr>
          <p:txBody>
            <a:bodyPr/>
            <a:lstStyle/>
            <a:p/>
          </p:txBody>
        </p:sp>
        <p:sp>
          <p:nvSpPr>
            <p:cNvPr id="73" name="rc73"/>
            <p:cNvSpPr/>
            <p:nvPr/>
          </p:nvSpPr>
          <p:spPr>
            <a:xfrm>
              <a:off x="7426765" y="3199896"/>
              <a:ext cx="239888" cy="1108125"/>
            </a:xfrm>
            <a:prstGeom prst="rect">
              <a:avLst/>
            </a:prstGeom>
            <a:solidFill>
              <a:srgbClr val="80BD41">
                <a:alpha val="100000"/>
              </a:srgbClr>
            </a:solidFill>
          </p:spPr>
          <p:txBody>
            <a:bodyPr/>
            <a:lstStyle/>
            <a:p/>
          </p:txBody>
        </p:sp>
        <p:sp>
          <p:nvSpPr>
            <p:cNvPr id="74" name="rc74"/>
            <p:cNvSpPr/>
            <p:nvPr/>
          </p:nvSpPr>
          <p:spPr>
            <a:xfrm>
              <a:off x="7426765" y="3153724"/>
              <a:ext cx="239888" cy="46171"/>
            </a:xfrm>
            <a:prstGeom prst="rect">
              <a:avLst/>
            </a:prstGeom>
            <a:solidFill>
              <a:srgbClr val="E2231A">
                <a:alpha val="100000"/>
              </a:srgbClr>
            </a:solidFill>
          </p:spPr>
          <p:txBody>
            <a:bodyPr/>
            <a:lstStyle/>
            <a:p/>
          </p:txBody>
        </p:sp>
        <p:sp>
          <p:nvSpPr>
            <p:cNvPr id="75" name="rc75"/>
            <p:cNvSpPr/>
            <p:nvPr/>
          </p:nvSpPr>
          <p:spPr>
            <a:xfrm>
              <a:off x="7693308" y="3172160"/>
              <a:ext cx="239888" cy="1135861"/>
            </a:xfrm>
            <a:prstGeom prst="rect">
              <a:avLst/>
            </a:prstGeom>
            <a:solidFill>
              <a:srgbClr val="80BD41">
                <a:alpha val="100000"/>
              </a:srgbClr>
            </a:solidFill>
          </p:spPr>
          <p:txBody>
            <a:bodyPr/>
            <a:lstStyle/>
            <a:p/>
          </p:txBody>
        </p:sp>
        <p:sp>
          <p:nvSpPr>
            <p:cNvPr id="76" name="rc76"/>
            <p:cNvSpPr/>
            <p:nvPr/>
          </p:nvSpPr>
          <p:spPr>
            <a:xfrm>
              <a:off x="7693308" y="3137030"/>
              <a:ext cx="239888" cy="35129"/>
            </a:xfrm>
            <a:prstGeom prst="rect">
              <a:avLst/>
            </a:prstGeom>
            <a:solidFill>
              <a:srgbClr val="E2231A">
                <a:alpha val="100000"/>
              </a:srgbClr>
            </a:solidFill>
          </p:spPr>
          <p:txBody>
            <a:bodyPr/>
            <a:lstStyle/>
            <a:p/>
          </p:txBody>
        </p:sp>
        <p:sp>
          <p:nvSpPr>
            <p:cNvPr id="77" name="rc77"/>
            <p:cNvSpPr/>
            <p:nvPr/>
          </p:nvSpPr>
          <p:spPr>
            <a:xfrm>
              <a:off x="7959851" y="3165648"/>
              <a:ext cx="239888" cy="1142373"/>
            </a:xfrm>
            <a:prstGeom prst="rect">
              <a:avLst/>
            </a:prstGeom>
            <a:solidFill>
              <a:srgbClr val="80BD41">
                <a:alpha val="100000"/>
              </a:srgbClr>
            </a:solidFill>
          </p:spPr>
          <p:txBody>
            <a:bodyPr/>
            <a:lstStyle/>
            <a:p/>
          </p:txBody>
        </p:sp>
        <p:sp>
          <p:nvSpPr>
            <p:cNvPr id="78" name="rc78"/>
            <p:cNvSpPr/>
            <p:nvPr/>
          </p:nvSpPr>
          <p:spPr>
            <a:xfrm>
              <a:off x="7959851" y="3130317"/>
              <a:ext cx="239888" cy="35331"/>
            </a:xfrm>
            <a:prstGeom prst="rect">
              <a:avLst/>
            </a:prstGeom>
            <a:solidFill>
              <a:srgbClr val="E2231A">
                <a:alpha val="100000"/>
              </a:srgbClr>
            </a:solidFill>
          </p:spPr>
          <p:txBody>
            <a:bodyPr/>
            <a:lstStyle/>
            <a:p/>
          </p:txBody>
        </p:sp>
        <p:sp>
          <p:nvSpPr>
            <p:cNvPr id="79" name="pl79"/>
            <p:cNvSpPr/>
            <p:nvPr/>
          </p:nvSpPr>
          <p:spPr>
            <a:xfrm>
              <a:off x="1416218" y="2117376"/>
              <a:ext cx="6663577" cy="134121"/>
            </a:xfrm>
            <a:custGeom>
              <a:avLst/>
              <a:pathLst>
                <a:path w="6663577" h="134121">
                  <a:moveTo>
                    <a:pt x="0" y="0"/>
                  </a:moveTo>
                  <a:lnTo>
                    <a:pt x="266543" y="22353"/>
                  </a:lnTo>
                  <a:lnTo>
                    <a:pt x="533086" y="22353"/>
                  </a:lnTo>
                  <a:lnTo>
                    <a:pt x="799629" y="0"/>
                  </a:lnTo>
                  <a:lnTo>
                    <a:pt x="1066172" y="22353"/>
                  </a:lnTo>
                  <a:lnTo>
                    <a:pt x="1332715" y="0"/>
                  </a:lnTo>
                  <a:lnTo>
                    <a:pt x="1599258" y="0"/>
                  </a:lnTo>
                  <a:lnTo>
                    <a:pt x="1865801" y="22353"/>
                  </a:lnTo>
                  <a:lnTo>
                    <a:pt x="2132344" y="134121"/>
                  </a:lnTo>
                  <a:lnTo>
                    <a:pt x="2398888" y="67060"/>
                  </a:lnTo>
                  <a:lnTo>
                    <a:pt x="2665431" y="44707"/>
                  </a:lnTo>
                  <a:lnTo>
                    <a:pt x="2931974" y="44707"/>
                  </a:lnTo>
                  <a:lnTo>
                    <a:pt x="3198517" y="111767"/>
                  </a:lnTo>
                  <a:lnTo>
                    <a:pt x="3465060" y="44707"/>
                  </a:lnTo>
                  <a:lnTo>
                    <a:pt x="3731603" y="111767"/>
                  </a:lnTo>
                  <a:lnTo>
                    <a:pt x="3998146" y="134121"/>
                  </a:lnTo>
                  <a:lnTo>
                    <a:pt x="4264689" y="67060"/>
                  </a:lnTo>
                  <a:lnTo>
                    <a:pt x="4531233" y="89414"/>
                  </a:lnTo>
                  <a:lnTo>
                    <a:pt x="4797776" y="89414"/>
                  </a:lnTo>
                  <a:lnTo>
                    <a:pt x="5064319" y="67060"/>
                  </a:lnTo>
                  <a:lnTo>
                    <a:pt x="5330862" y="89414"/>
                  </a:lnTo>
                  <a:lnTo>
                    <a:pt x="5597405" y="44707"/>
                  </a:lnTo>
                  <a:lnTo>
                    <a:pt x="5863948" y="44707"/>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1" name="tx91"/>
            <p:cNvSpPr/>
            <p:nvPr/>
          </p:nvSpPr>
          <p:spPr>
            <a:xfrm>
              <a:off x="1324790" y="3229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2683631" y="31525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4016347" y="30062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5322937"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5" name="tx95"/>
            <p:cNvSpPr/>
            <p:nvPr/>
          </p:nvSpPr>
          <p:spPr>
            <a:xfrm>
              <a:off x="6389109" y="30249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6655652" y="30193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6922195" y="3046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8" name="tx98"/>
            <p:cNvSpPr/>
            <p:nvPr/>
          </p:nvSpPr>
          <p:spPr>
            <a:xfrm>
              <a:off x="7188738" y="3032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9" name="tx99"/>
            <p:cNvSpPr/>
            <p:nvPr/>
          </p:nvSpPr>
          <p:spPr>
            <a:xfrm>
              <a:off x="7455282" y="30177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100" name="tx100"/>
            <p:cNvSpPr/>
            <p:nvPr/>
          </p:nvSpPr>
          <p:spPr>
            <a:xfrm>
              <a:off x="7721825" y="3002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101" name="tx101"/>
            <p:cNvSpPr/>
            <p:nvPr/>
          </p:nvSpPr>
          <p:spPr>
            <a:xfrm>
              <a:off x="7988368" y="29955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102" name="pl102"/>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811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1324790" y="3340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5" name="tx115"/>
            <p:cNvSpPr/>
            <p:nvPr/>
          </p:nvSpPr>
          <p:spPr>
            <a:xfrm>
              <a:off x="2657505" y="3772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6" name="tx116"/>
            <p:cNvSpPr/>
            <p:nvPr/>
          </p:nvSpPr>
          <p:spPr>
            <a:xfrm>
              <a:off x="2657505" y="3262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7" name="tx117"/>
            <p:cNvSpPr/>
            <p:nvPr/>
          </p:nvSpPr>
          <p:spPr>
            <a:xfrm>
              <a:off x="4016347" y="37127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4016347" y="31293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5322937" y="3656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0" name="tx120"/>
            <p:cNvSpPr/>
            <p:nvPr/>
          </p:nvSpPr>
          <p:spPr>
            <a:xfrm>
              <a:off x="5322937" y="2985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1" name="tx121"/>
            <p:cNvSpPr/>
            <p:nvPr/>
          </p:nvSpPr>
          <p:spPr>
            <a:xfrm>
              <a:off x="6389109" y="37292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2" name="tx122"/>
            <p:cNvSpPr/>
            <p:nvPr/>
          </p:nvSpPr>
          <p:spPr>
            <a:xfrm>
              <a:off x="6389109" y="3154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6655652" y="37311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24" name="tx124"/>
            <p:cNvSpPr/>
            <p:nvPr/>
          </p:nvSpPr>
          <p:spPr>
            <a:xfrm>
              <a:off x="6655652" y="3154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5" name="tx125"/>
            <p:cNvSpPr/>
            <p:nvPr/>
          </p:nvSpPr>
          <p:spPr>
            <a:xfrm>
              <a:off x="6922195" y="37339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6" name="tx126"/>
            <p:cNvSpPr/>
            <p:nvPr/>
          </p:nvSpPr>
          <p:spPr>
            <a:xfrm>
              <a:off x="6922195" y="3170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7" name="tx127"/>
            <p:cNvSpPr/>
            <p:nvPr/>
          </p:nvSpPr>
          <p:spPr>
            <a:xfrm>
              <a:off x="7188738" y="3726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8" name="tx128"/>
            <p:cNvSpPr/>
            <p:nvPr/>
          </p:nvSpPr>
          <p:spPr>
            <a:xfrm>
              <a:off x="7188738" y="3156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9" name="tx129"/>
            <p:cNvSpPr/>
            <p:nvPr/>
          </p:nvSpPr>
          <p:spPr>
            <a:xfrm>
              <a:off x="7455282" y="3718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30" name="tx130"/>
            <p:cNvSpPr/>
            <p:nvPr/>
          </p:nvSpPr>
          <p:spPr>
            <a:xfrm>
              <a:off x="7455282" y="3141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31" name="tx131"/>
            <p:cNvSpPr/>
            <p:nvPr/>
          </p:nvSpPr>
          <p:spPr>
            <a:xfrm>
              <a:off x="7721825" y="37049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32" name="tx132"/>
            <p:cNvSpPr/>
            <p:nvPr/>
          </p:nvSpPr>
          <p:spPr>
            <a:xfrm>
              <a:off x="7721825" y="3119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3" name="tx133"/>
            <p:cNvSpPr/>
            <p:nvPr/>
          </p:nvSpPr>
          <p:spPr>
            <a:xfrm>
              <a:off x="7988368" y="37017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34" name="tx134"/>
            <p:cNvSpPr/>
            <p:nvPr/>
          </p:nvSpPr>
          <p:spPr>
            <a:xfrm>
              <a:off x="7988368" y="3112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35" name="tx135"/>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6" name="tx136"/>
            <p:cNvSpPr/>
            <p:nvPr/>
          </p:nvSpPr>
          <p:spPr>
            <a:xfrm>
              <a:off x="694404" y="377157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7" name="tx137"/>
            <p:cNvSpPr/>
            <p:nvPr/>
          </p:nvSpPr>
          <p:spPr>
            <a:xfrm>
              <a:off x="694404" y="32855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8" name="tx138"/>
            <p:cNvSpPr/>
            <p:nvPr/>
          </p:nvSpPr>
          <p:spPr>
            <a:xfrm>
              <a:off x="694404" y="279771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9" name="tx139"/>
            <p:cNvSpPr/>
            <p:nvPr/>
          </p:nvSpPr>
          <p:spPr>
            <a:xfrm>
              <a:off x="694404" y="231385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40" name="tx140"/>
            <p:cNvSpPr/>
            <p:nvPr/>
          </p:nvSpPr>
          <p:spPr>
            <a:xfrm>
              <a:off x="694404" y="1826111"/>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2906"/>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167" name="pl167"/>
            <p:cNvSpPr/>
            <p:nvPr/>
          </p:nvSpPr>
          <p:spPr>
            <a:xfrm>
              <a:off x="26529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663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0797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09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30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083530" cy="129091"/>
            </a:xfrm>
            <a:prstGeom prst="rect">
              <a:avLst/>
            </a:prstGeom>
            <a:solidFill>
              <a:srgbClr val="80BD41">
                <a:alpha val="100000"/>
              </a:srgbClr>
            </a:solidFill>
          </p:spPr>
          <p:txBody>
            <a:bodyPr/>
            <a:lstStyle/>
            <a:p/>
          </p:txBody>
        </p:sp>
        <p:sp>
          <p:nvSpPr>
            <p:cNvPr id="177" name="rc177"/>
            <p:cNvSpPr/>
            <p:nvPr/>
          </p:nvSpPr>
          <p:spPr>
            <a:xfrm>
              <a:off x="7379804" y="5954972"/>
              <a:ext cx="320187" cy="129091"/>
            </a:xfrm>
            <a:prstGeom prst="rect">
              <a:avLst/>
            </a:prstGeom>
            <a:solidFill>
              <a:srgbClr val="E2231A">
                <a:alpha val="100000"/>
              </a:srgbClr>
            </a:solidFill>
          </p:spPr>
          <p:txBody>
            <a:bodyPr/>
            <a:lstStyle/>
            <a:p/>
          </p:txBody>
        </p:sp>
        <p:sp>
          <p:nvSpPr>
            <p:cNvPr id="178" name="rc178"/>
            <p:cNvSpPr/>
            <p:nvPr/>
          </p:nvSpPr>
          <p:spPr>
            <a:xfrm>
              <a:off x="1296273" y="5793607"/>
              <a:ext cx="6341133" cy="129091"/>
            </a:xfrm>
            <a:prstGeom prst="rect">
              <a:avLst/>
            </a:prstGeom>
            <a:solidFill>
              <a:srgbClr val="80BD41">
                <a:alpha val="100000"/>
              </a:srgbClr>
            </a:solidFill>
          </p:spPr>
          <p:txBody>
            <a:bodyPr/>
            <a:lstStyle/>
            <a:p/>
          </p:txBody>
        </p:sp>
        <p:sp>
          <p:nvSpPr>
            <p:cNvPr id="179" name="rc179"/>
            <p:cNvSpPr/>
            <p:nvPr/>
          </p:nvSpPr>
          <p:spPr>
            <a:xfrm>
              <a:off x="7637407" y="5793607"/>
              <a:ext cx="196116" cy="129091"/>
            </a:xfrm>
            <a:prstGeom prst="rect">
              <a:avLst/>
            </a:prstGeom>
            <a:solidFill>
              <a:srgbClr val="E2231A">
                <a:alpha val="100000"/>
              </a:srgbClr>
            </a:solidFill>
          </p:spPr>
          <p:txBody>
            <a:bodyPr/>
            <a:lstStyle/>
            <a:p/>
          </p:txBody>
        </p:sp>
        <p:sp>
          <p:nvSpPr>
            <p:cNvPr id="180" name="rc180"/>
            <p:cNvSpPr/>
            <p:nvPr/>
          </p:nvSpPr>
          <p:spPr>
            <a:xfrm>
              <a:off x="1296273" y="5632243"/>
              <a:ext cx="6377487" cy="129091"/>
            </a:xfrm>
            <a:prstGeom prst="rect">
              <a:avLst/>
            </a:prstGeom>
            <a:solidFill>
              <a:srgbClr val="80BD41">
                <a:alpha val="100000"/>
              </a:srgbClr>
            </a:solidFill>
          </p:spPr>
          <p:txBody>
            <a:bodyPr/>
            <a:lstStyle/>
            <a:p/>
          </p:txBody>
        </p:sp>
        <p:sp>
          <p:nvSpPr>
            <p:cNvPr id="181" name="rc181"/>
            <p:cNvSpPr/>
            <p:nvPr/>
          </p:nvSpPr>
          <p:spPr>
            <a:xfrm>
              <a:off x="7673761" y="5632243"/>
              <a:ext cx="197242" cy="129091"/>
            </a:xfrm>
            <a:prstGeom prst="rect">
              <a:avLst/>
            </a:prstGeom>
            <a:solidFill>
              <a:srgbClr val="E2231A">
                <a:alpha val="100000"/>
              </a:srgbClr>
            </a:solidFill>
          </p:spPr>
          <p:txBody>
            <a:bodyPr/>
            <a:lstStyle/>
            <a:p/>
          </p:txBody>
        </p:sp>
        <p:sp>
          <p:nvSpPr>
            <p:cNvPr id="182" name="tx182"/>
            <p:cNvSpPr/>
            <p:nvPr/>
          </p:nvSpPr>
          <p:spPr>
            <a:xfrm>
              <a:off x="790765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83" name="tx183"/>
            <p:cNvSpPr/>
            <p:nvPr/>
          </p:nvSpPr>
          <p:spPr>
            <a:xfrm>
              <a:off x="8047859"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4" name="tx184"/>
            <p:cNvSpPr/>
            <p:nvPr/>
          </p:nvSpPr>
          <p:spPr>
            <a:xfrm>
              <a:off x="8087213"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5" name="tx185"/>
            <p:cNvSpPr/>
            <p:nvPr/>
          </p:nvSpPr>
          <p:spPr>
            <a:xfrm>
              <a:off x="4232545"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86" name="tx186"/>
            <p:cNvSpPr/>
            <p:nvPr/>
          </p:nvSpPr>
          <p:spPr>
            <a:xfrm>
              <a:off x="743440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7" name="tx187"/>
            <p:cNvSpPr/>
            <p:nvPr/>
          </p:nvSpPr>
          <p:spPr>
            <a:xfrm>
              <a:off x="436134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8" name="tx188"/>
            <p:cNvSpPr/>
            <p:nvPr/>
          </p:nvSpPr>
          <p:spPr>
            <a:xfrm>
              <a:off x="762997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9" name="tx189"/>
            <p:cNvSpPr/>
            <p:nvPr/>
          </p:nvSpPr>
          <p:spPr>
            <a:xfrm>
              <a:off x="437952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90" name="tx190"/>
            <p:cNvSpPr/>
            <p:nvPr/>
          </p:nvSpPr>
          <p:spPr>
            <a:xfrm>
              <a:off x="766688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5" name="tx195"/>
            <p:cNvSpPr/>
            <p:nvPr/>
          </p:nvSpPr>
          <p:spPr>
            <a:xfrm>
              <a:off x="389323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6" name="tx196"/>
            <p:cNvSpPr/>
            <p:nvPr/>
          </p:nvSpPr>
          <p:spPr>
            <a:xfrm>
              <a:off x="660664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higher than in 2019 (95%).
The number of children vaccinated with MCV1 increased 5% compared to in 2019.
The number of surviving infants increased approximately 3%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830443"/>
              <a:ext cx="3520101" cy="329492"/>
            </a:xfrm>
            <a:custGeom>
              <a:avLst/>
              <a:pathLst>
                <a:path w="3520101" h="329492">
                  <a:moveTo>
                    <a:pt x="0" y="329492"/>
                  </a:moveTo>
                  <a:lnTo>
                    <a:pt x="140804" y="329492"/>
                  </a:lnTo>
                  <a:lnTo>
                    <a:pt x="281608" y="164746"/>
                  </a:lnTo>
                  <a:lnTo>
                    <a:pt x="422412" y="329492"/>
                  </a:lnTo>
                  <a:lnTo>
                    <a:pt x="563216" y="164746"/>
                  </a:lnTo>
                  <a:lnTo>
                    <a:pt x="704020" y="329492"/>
                  </a:lnTo>
                  <a:lnTo>
                    <a:pt x="844824" y="329492"/>
                  </a:lnTo>
                  <a:lnTo>
                    <a:pt x="985628" y="329492"/>
                  </a:lnTo>
                  <a:lnTo>
                    <a:pt x="1126432" y="164746"/>
                  </a:lnTo>
                  <a:lnTo>
                    <a:pt x="1267236" y="329492"/>
                  </a:lnTo>
                  <a:lnTo>
                    <a:pt x="1408040" y="329492"/>
                  </a:lnTo>
                  <a:lnTo>
                    <a:pt x="1548844" y="164746"/>
                  </a:lnTo>
                  <a:lnTo>
                    <a:pt x="1689648" y="164746"/>
                  </a:lnTo>
                  <a:lnTo>
                    <a:pt x="1830452" y="329492"/>
                  </a:lnTo>
                  <a:lnTo>
                    <a:pt x="1971256" y="0"/>
                  </a:lnTo>
                  <a:lnTo>
                    <a:pt x="2112061" y="0"/>
                  </a:lnTo>
                  <a:lnTo>
                    <a:pt x="2252865" y="164746"/>
                  </a:lnTo>
                  <a:lnTo>
                    <a:pt x="2393669" y="164746"/>
                  </a:lnTo>
                  <a:lnTo>
                    <a:pt x="2534473" y="164746"/>
                  </a:lnTo>
                  <a:lnTo>
                    <a:pt x="2675277" y="164746"/>
                  </a:lnTo>
                  <a:lnTo>
                    <a:pt x="2816081" y="164746"/>
                  </a:lnTo>
                  <a:lnTo>
                    <a:pt x="2956885" y="164746"/>
                  </a:lnTo>
                  <a:lnTo>
                    <a:pt x="3097689" y="329492"/>
                  </a:lnTo>
                  <a:lnTo>
                    <a:pt x="3238493" y="0"/>
                  </a:lnTo>
                  <a:lnTo>
                    <a:pt x="3379297" y="0"/>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006712"/>
              <a:ext cx="3520101" cy="658985"/>
            </a:xfrm>
            <a:custGeom>
              <a:avLst/>
              <a:pathLst>
                <a:path w="3520101" h="658985">
                  <a:moveTo>
                    <a:pt x="0" y="164746"/>
                  </a:moveTo>
                  <a:lnTo>
                    <a:pt x="140804" y="164746"/>
                  </a:lnTo>
                  <a:lnTo>
                    <a:pt x="281608" y="0"/>
                  </a:lnTo>
                  <a:lnTo>
                    <a:pt x="422412" y="0"/>
                  </a:lnTo>
                  <a:lnTo>
                    <a:pt x="563216" y="164746"/>
                  </a:lnTo>
                  <a:lnTo>
                    <a:pt x="704020" y="164746"/>
                  </a:lnTo>
                  <a:lnTo>
                    <a:pt x="844824" y="164746"/>
                  </a:lnTo>
                  <a:lnTo>
                    <a:pt x="985628" y="329492"/>
                  </a:lnTo>
                  <a:lnTo>
                    <a:pt x="1126432" y="329492"/>
                  </a:lnTo>
                  <a:lnTo>
                    <a:pt x="1267236" y="494238"/>
                  </a:lnTo>
                  <a:lnTo>
                    <a:pt x="1408040" y="494238"/>
                  </a:lnTo>
                  <a:lnTo>
                    <a:pt x="1548844" y="494238"/>
                  </a:lnTo>
                  <a:lnTo>
                    <a:pt x="1689648" y="164746"/>
                  </a:lnTo>
                  <a:lnTo>
                    <a:pt x="1830452" y="494238"/>
                  </a:lnTo>
                  <a:lnTo>
                    <a:pt x="1971256" y="494238"/>
                  </a:lnTo>
                  <a:lnTo>
                    <a:pt x="2112061" y="494238"/>
                  </a:lnTo>
                  <a:lnTo>
                    <a:pt x="2252865" y="658985"/>
                  </a:lnTo>
                  <a:lnTo>
                    <a:pt x="2393669" y="658985"/>
                  </a:lnTo>
                  <a:lnTo>
                    <a:pt x="2534473" y="494238"/>
                  </a:lnTo>
                  <a:lnTo>
                    <a:pt x="2675277" y="494238"/>
                  </a:lnTo>
                  <a:lnTo>
                    <a:pt x="2816081" y="164746"/>
                  </a:lnTo>
                  <a:lnTo>
                    <a:pt x="2956885" y="164746"/>
                  </a:lnTo>
                  <a:lnTo>
                    <a:pt x="3097689" y="164746"/>
                  </a:lnTo>
                  <a:lnTo>
                    <a:pt x="3238493" y="329492"/>
                  </a:lnTo>
                  <a:lnTo>
                    <a:pt x="3379297" y="164746"/>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830443"/>
              <a:ext cx="3520101" cy="329492"/>
            </a:xfrm>
            <a:custGeom>
              <a:avLst/>
              <a:pathLst>
                <a:path w="3520101" h="329492">
                  <a:moveTo>
                    <a:pt x="0" y="329492"/>
                  </a:moveTo>
                  <a:lnTo>
                    <a:pt x="140804" y="329492"/>
                  </a:lnTo>
                  <a:lnTo>
                    <a:pt x="281608" y="164746"/>
                  </a:lnTo>
                  <a:lnTo>
                    <a:pt x="422412" y="329492"/>
                  </a:lnTo>
                  <a:lnTo>
                    <a:pt x="563216" y="164746"/>
                  </a:lnTo>
                  <a:lnTo>
                    <a:pt x="704020" y="329492"/>
                  </a:lnTo>
                  <a:lnTo>
                    <a:pt x="844824" y="329492"/>
                  </a:lnTo>
                  <a:lnTo>
                    <a:pt x="985628" y="329492"/>
                  </a:lnTo>
                  <a:lnTo>
                    <a:pt x="1126432" y="164746"/>
                  </a:lnTo>
                  <a:lnTo>
                    <a:pt x="1267236" y="329492"/>
                  </a:lnTo>
                  <a:lnTo>
                    <a:pt x="1408040" y="329492"/>
                  </a:lnTo>
                  <a:lnTo>
                    <a:pt x="1548844" y="164746"/>
                  </a:lnTo>
                  <a:lnTo>
                    <a:pt x="1689648" y="164746"/>
                  </a:lnTo>
                  <a:lnTo>
                    <a:pt x="1830452" y="329492"/>
                  </a:lnTo>
                  <a:lnTo>
                    <a:pt x="1971256" y="0"/>
                  </a:lnTo>
                  <a:lnTo>
                    <a:pt x="2112061" y="0"/>
                  </a:lnTo>
                  <a:lnTo>
                    <a:pt x="2252865" y="164746"/>
                  </a:lnTo>
                  <a:lnTo>
                    <a:pt x="2393669" y="164746"/>
                  </a:lnTo>
                  <a:lnTo>
                    <a:pt x="2534473" y="164746"/>
                  </a:lnTo>
                  <a:lnTo>
                    <a:pt x="2675277" y="164746"/>
                  </a:lnTo>
                  <a:lnTo>
                    <a:pt x="2816081" y="164746"/>
                  </a:lnTo>
                  <a:lnTo>
                    <a:pt x="2956885" y="164746"/>
                  </a:lnTo>
                  <a:lnTo>
                    <a:pt x="3097689" y="329492"/>
                  </a:lnTo>
                  <a:lnTo>
                    <a:pt x="3238493" y="0"/>
                  </a:lnTo>
                  <a:lnTo>
                    <a:pt x="3379297" y="0"/>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830443"/>
              <a:ext cx="3520101" cy="329492"/>
            </a:xfrm>
            <a:custGeom>
              <a:avLst/>
              <a:pathLst>
                <a:path w="3520101" h="329492">
                  <a:moveTo>
                    <a:pt x="0" y="329492"/>
                  </a:moveTo>
                  <a:lnTo>
                    <a:pt x="140804" y="329492"/>
                  </a:lnTo>
                  <a:lnTo>
                    <a:pt x="281608" y="164746"/>
                  </a:lnTo>
                  <a:lnTo>
                    <a:pt x="422412" y="329492"/>
                  </a:lnTo>
                  <a:lnTo>
                    <a:pt x="563216" y="164746"/>
                  </a:lnTo>
                  <a:lnTo>
                    <a:pt x="704020" y="329492"/>
                  </a:lnTo>
                  <a:lnTo>
                    <a:pt x="844824" y="329492"/>
                  </a:lnTo>
                  <a:lnTo>
                    <a:pt x="985628" y="329492"/>
                  </a:lnTo>
                  <a:lnTo>
                    <a:pt x="1126432" y="164746"/>
                  </a:lnTo>
                  <a:lnTo>
                    <a:pt x="1267236" y="329492"/>
                  </a:lnTo>
                  <a:lnTo>
                    <a:pt x="1408040" y="329492"/>
                  </a:lnTo>
                  <a:lnTo>
                    <a:pt x="1548844" y="164746"/>
                  </a:lnTo>
                  <a:lnTo>
                    <a:pt x="1689648" y="164746"/>
                  </a:lnTo>
                  <a:lnTo>
                    <a:pt x="1830452" y="329492"/>
                  </a:lnTo>
                  <a:lnTo>
                    <a:pt x="1971256" y="0"/>
                  </a:lnTo>
                  <a:lnTo>
                    <a:pt x="2112061" y="0"/>
                  </a:lnTo>
                  <a:lnTo>
                    <a:pt x="2252865" y="164746"/>
                  </a:lnTo>
                  <a:lnTo>
                    <a:pt x="2393669" y="164746"/>
                  </a:lnTo>
                  <a:lnTo>
                    <a:pt x="2534473" y="164746"/>
                  </a:lnTo>
                  <a:lnTo>
                    <a:pt x="2675277" y="164746"/>
                  </a:lnTo>
                  <a:lnTo>
                    <a:pt x="2816081" y="164746"/>
                  </a:lnTo>
                  <a:lnTo>
                    <a:pt x="2956885" y="164746"/>
                  </a:lnTo>
                  <a:lnTo>
                    <a:pt x="3097689" y="329492"/>
                  </a:lnTo>
                  <a:lnTo>
                    <a:pt x="3238493" y="0"/>
                  </a:lnTo>
                  <a:lnTo>
                    <a:pt x="3379297" y="0"/>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6427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9689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3997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3997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5583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1828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07069" y="6093143"/>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6" name="tx66"/>
            <p:cNvSpPr/>
            <p:nvPr/>
          </p:nvSpPr>
          <p:spPr>
            <a:xfrm>
              <a:off x="262293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85389"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171458"/>
              <a:ext cx="3520101" cy="988477"/>
            </a:xfrm>
            <a:custGeom>
              <a:avLst/>
              <a:pathLst>
                <a:path w="3520101" h="988477">
                  <a:moveTo>
                    <a:pt x="0" y="988477"/>
                  </a:moveTo>
                  <a:lnTo>
                    <a:pt x="140804" y="658985"/>
                  </a:lnTo>
                  <a:lnTo>
                    <a:pt x="281608" y="823731"/>
                  </a:lnTo>
                  <a:lnTo>
                    <a:pt x="422412" y="988477"/>
                  </a:lnTo>
                  <a:lnTo>
                    <a:pt x="563216" y="823731"/>
                  </a:lnTo>
                  <a:lnTo>
                    <a:pt x="704020" y="988477"/>
                  </a:lnTo>
                  <a:lnTo>
                    <a:pt x="844824" y="988477"/>
                  </a:lnTo>
                  <a:lnTo>
                    <a:pt x="985628" y="823731"/>
                  </a:lnTo>
                  <a:lnTo>
                    <a:pt x="1126432" y="0"/>
                  </a:lnTo>
                  <a:lnTo>
                    <a:pt x="1267236" y="658985"/>
                  </a:lnTo>
                  <a:lnTo>
                    <a:pt x="1408040" y="823731"/>
                  </a:lnTo>
                  <a:lnTo>
                    <a:pt x="1548844" y="823731"/>
                  </a:lnTo>
                  <a:lnTo>
                    <a:pt x="1689648" y="823731"/>
                  </a:lnTo>
                  <a:lnTo>
                    <a:pt x="1830452" y="823731"/>
                  </a:lnTo>
                  <a:lnTo>
                    <a:pt x="1971256" y="494238"/>
                  </a:lnTo>
                  <a:lnTo>
                    <a:pt x="2112061" y="494238"/>
                  </a:lnTo>
                  <a:lnTo>
                    <a:pt x="2252865" y="823731"/>
                  </a:lnTo>
                  <a:lnTo>
                    <a:pt x="2393669" y="823731"/>
                  </a:lnTo>
                  <a:lnTo>
                    <a:pt x="2534473" y="658985"/>
                  </a:lnTo>
                  <a:lnTo>
                    <a:pt x="2675277" y="823731"/>
                  </a:lnTo>
                  <a:lnTo>
                    <a:pt x="2816081" y="823731"/>
                  </a:lnTo>
                  <a:lnTo>
                    <a:pt x="2956885" y="823731"/>
                  </a:lnTo>
                  <a:lnTo>
                    <a:pt x="3097689" y="823731"/>
                  </a:lnTo>
                  <a:lnTo>
                    <a:pt x="3238493" y="658985"/>
                  </a:lnTo>
                  <a:lnTo>
                    <a:pt x="3379297" y="658985"/>
                  </a:lnTo>
                  <a:lnTo>
                    <a:pt x="3520101" y="658985"/>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677219"/>
              <a:ext cx="3520101" cy="1153224"/>
            </a:xfrm>
            <a:custGeom>
              <a:avLst/>
              <a:pathLst>
                <a:path w="3520101" h="1153224">
                  <a:moveTo>
                    <a:pt x="0" y="164746"/>
                  </a:moveTo>
                  <a:lnTo>
                    <a:pt x="140804" y="0"/>
                  </a:lnTo>
                  <a:lnTo>
                    <a:pt x="281608" y="164746"/>
                  </a:lnTo>
                  <a:lnTo>
                    <a:pt x="422412" y="164746"/>
                  </a:lnTo>
                  <a:lnTo>
                    <a:pt x="563216" y="0"/>
                  </a:lnTo>
                  <a:lnTo>
                    <a:pt x="704020" y="0"/>
                  </a:lnTo>
                  <a:lnTo>
                    <a:pt x="844824" y="164746"/>
                  </a:lnTo>
                  <a:lnTo>
                    <a:pt x="985628" y="329492"/>
                  </a:lnTo>
                  <a:lnTo>
                    <a:pt x="1126432" y="164746"/>
                  </a:lnTo>
                  <a:lnTo>
                    <a:pt x="1267236" y="494238"/>
                  </a:lnTo>
                  <a:lnTo>
                    <a:pt x="1408040" y="658985"/>
                  </a:lnTo>
                  <a:lnTo>
                    <a:pt x="1548844" y="658985"/>
                  </a:lnTo>
                  <a:lnTo>
                    <a:pt x="1689648" y="494238"/>
                  </a:lnTo>
                  <a:lnTo>
                    <a:pt x="1830452" y="658985"/>
                  </a:lnTo>
                  <a:lnTo>
                    <a:pt x="1971256" y="494238"/>
                  </a:lnTo>
                  <a:lnTo>
                    <a:pt x="2112061" y="658985"/>
                  </a:lnTo>
                  <a:lnTo>
                    <a:pt x="2252865" y="1153224"/>
                  </a:lnTo>
                  <a:lnTo>
                    <a:pt x="2393669" y="823731"/>
                  </a:lnTo>
                  <a:lnTo>
                    <a:pt x="2534473" y="658985"/>
                  </a:lnTo>
                  <a:lnTo>
                    <a:pt x="2675277" y="658985"/>
                  </a:lnTo>
                  <a:lnTo>
                    <a:pt x="2816081" y="658985"/>
                  </a:lnTo>
                  <a:lnTo>
                    <a:pt x="2956885" y="494238"/>
                  </a:lnTo>
                  <a:lnTo>
                    <a:pt x="3097689" y="329492"/>
                  </a:lnTo>
                  <a:lnTo>
                    <a:pt x="3238493" y="988477"/>
                  </a:lnTo>
                  <a:lnTo>
                    <a:pt x="3379297" y="988477"/>
                  </a:lnTo>
                  <a:lnTo>
                    <a:pt x="3520101" y="658985"/>
                  </a:lnTo>
                </a:path>
              </a:pathLst>
            </a:custGeom>
            <a:ln w="27101" cap="flat">
              <a:solidFill>
                <a:srgbClr val="00833D">
                  <a:alpha val="80000"/>
                </a:srgbClr>
              </a:solidFill>
              <a:prstDash val="solid"/>
              <a:round/>
            </a:ln>
          </p:spPr>
          <p:txBody>
            <a:bodyPr/>
            <a:lstStyle/>
            <a:p/>
          </p:txBody>
        </p:sp>
        <p:sp>
          <p:nvSpPr>
            <p:cNvPr id="87" name="pl87"/>
            <p:cNvSpPr/>
            <p:nvPr/>
          </p:nvSpPr>
          <p:spPr>
            <a:xfrm>
              <a:off x="5308715" y="4171458"/>
              <a:ext cx="3520101" cy="988477"/>
            </a:xfrm>
            <a:custGeom>
              <a:avLst/>
              <a:pathLst>
                <a:path w="3520101" h="988477">
                  <a:moveTo>
                    <a:pt x="0" y="988477"/>
                  </a:moveTo>
                  <a:lnTo>
                    <a:pt x="140804" y="658985"/>
                  </a:lnTo>
                  <a:lnTo>
                    <a:pt x="281608" y="823731"/>
                  </a:lnTo>
                  <a:lnTo>
                    <a:pt x="422412" y="988477"/>
                  </a:lnTo>
                  <a:lnTo>
                    <a:pt x="563216" y="823731"/>
                  </a:lnTo>
                  <a:lnTo>
                    <a:pt x="704020" y="988477"/>
                  </a:lnTo>
                  <a:lnTo>
                    <a:pt x="844824" y="988477"/>
                  </a:lnTo>
                  <a:lnTo>
                    <a:pt x="985628" y="823731"/>
                  </a:lnTo>
                  <a:lnTo>
                    <a:pt x="1126432" y="0"/>
                  </a:lnTo>
                  <a:lnTo>
                    <a:pt x="1267236" y="658985"/>
                  </a:lnTo>
                  <a:lnTo>
                    <a:pt x="1408040" y="823731"/>
                  </a:lnTo>
                  <a:lnTo>
                    <a:pt x="1548844" y="823731"/>
                  </a:lnTo>
                  <a:lnTo>
                    <a:pt x="1689648" y="823731"/>
                  </a:lnTo>
                  <a:lnTo>
                    <a:pt x="1830452" y="823731"/>
                  </a:lnTo>
                  <a:lnTo>
                    <a:pt x="1971256" y="494238"/>
                  </a:lnTo>
                  <a:lnTo>
                    <a:pt x="2112061" y="494238"/>
                  </a:lnTo>
                  <a:lnTo>
                    <a:pt x="2252865" y="823731"/>
                  </a:lnTo>
                  <a:lnTo>
                    <a:pt x="2393669" y="823731"/>
                  </a:lnTo>
                  <a:lnTo>
                    <a:pt x="2534473" y="658985"/>
                  </a:lnTo>
                  <a:lnTo>
                    <a:pt x="2675277" y="823731"/>
                  </a:lnTo>
                  <a:lnTo>
                    <a:pt x="2816081" y="823731"/>
                  </a:lnTo>
                  <a:lnTo>
                    <a:pt x="2956885" y="823731"/>
                  </a:lnTo>
                  <a:lnTo>
                    <a:pt x="3097689" y="823731"/>
                  </a:lnTo>
                  <a:lnTo>
                    <a:pt x="3238493" y="658985"/>
                  </a:lnTo>
                  <a:lnTo>
                    <a:pt x="3379297" y="658985"/>
                  </a:lnTo>
                  <a:lnTo>
                    <a:pt x="3520101" y="658985"/>
                  </a:lnTo>
                </a:path>
              </a:pathLst>
            </a:custGeom>
            <a:ln w="43362" cap="flat">
              <a:solidFill>
                <a:srgbClr val="000000">
                  <a:alpha val="100000"/>
                </a:srgbClr>
              </a:solidFill>
              <a:prstDash val="solid"/>
              <a:round/>
            </a:ln>
          </p:spPr>
          <p:txBody>
            <a:bodyPr/>
            <a:lstStyle/>
            <a:p/>
          </p:txBody>
        </p:sp>
        <p:sp>
          <p:nvSpPr>
            <p:cNvPr id="88" name="pl88"/>
            <p:cNvSpPr/>
            <p:nvPr/>
          </p:nvSpPr>
          <p:spPr>
            <a:xfrm>
              <a:off x="5308715" y="4171458"/>
              <a:ext cx="3520101" cy="988477"/>
            </a:xfrm>
            <a:custGeom>
              <a:avLst/>
              <a:pathLst>
                <a:path w="3520101" h="988477">
                  <a:moveTo>
                    <a:pt x="0" y="988477"/>
                  </a:moveTo>
                  <a:lnTo>
                    <a:pt x="140804" y="658985"/>
                  </a:lnTo>
                  <a:lnTo>
                    <a:pt x="281608" y="823731"/>
                  </a:lnTo>
                  <a:lnTo>
                    <a:pt x="422412" y="988477"/>
                  </a:lnTo>
                  <a:lnTo>
                    <a:pt x="563216" y="823731"/>
                  </a:lnTo>
                  <a:lnTo>
                    <a:pt x="704020" y="988477"/>
                  </a:lnTo>
                  <a:lnTo>
                    <a:pt x="844824" y="988477"/>
                  </a:lnTo>
                  <a:lnTo>
                    <a:pt x="985628" y="823731"/>
                  </a:lnTo>
                  <a:lnTo>
                    <a:pt x="1126432" y="0"/>
                  </a:lnTo>
                  <a:lnTo>
                    <a:pt x="1267236" y="658985"/>
                  </a:lnTo>
                  <a:lnTo>
                    <a:pt x="1408040" y="823731"/>
                  </a:lnTo>
                  <a:lnTo>
                    <a:pt x="1548844" y="823731"/>
                  </a:lnTo>
                  <a:lnTo>
                    <a:pt x="1689648" y="823731"/>
                  </a:lnTo>
                  <a:lnTo>
                    <a:pt x="1830452" y="823731"/>
                  </a:lnTo>
                  <a:lnTo>
                    <a:pt x="1971256" y="494238"/>
                  </a:lnTo>
                  <a:lnTo>
                    <a:pt x="2112061" y="494238"/>
                  </a:lnTo>
                  <a:lnTo>
                    <a:pt x="2252865" y="823731"/>
                  </a:lnTo>
                  <a:lnTo>
                    <a:pt x="2393669" y="823731"/>
                  </a:lnTo>
                  <a:lnTo>
                    <a:pt x="2534473" y="658985"/>
                  </a:lnTo>
                  <a:lnTo>
                    <a:pt x="2675277" y="823731"/>
                  </a:lnTo>
                  <a:lnTo>
                    <a:pt x="2816081" y="823731"/>
                  </a:lnTo>
                  <a:lnTo>
                    <a:pt x="2956885" y="823731"/>
                  </a:lnTo>
                  <a:lnTo>
                    <a:pt x="3097689" y="823731"/>
                  </a:lnTo>
                  <a:lnTo>
                    <a:pt x="3238493" y="658985"/>
                  </a:lnTo>
                  <a:lnTo>
                    <a:pt x="3379297" y="658985"/>
                  </a:lnTo>
                  <a:lnTo>
                    <a:pt x="3520101" y="65898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5424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9524"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0522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0522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2108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8354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72320" y="6093143"/>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30" name="tx130"/>
            <p:cNvSpPr/>
            <p:nvPr/>
          </p:nvSpPr>
          <p:spPr>
            <a:xfrm>
              <a:off x="698818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50640"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Egypt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Egypt,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80734"/>
            </a:xfrm>
            <a:custGeom>
              <a:avLst/>
              <a:pathLst>
                <a:path w="2135265" h="180734">
                  <a:moveTo>
                    <a:pt x="0" y="13902"/>
                  </a:moveTo>
                  <a:lnTo>
                    <a:pt x="85410" y="13902"/>
                  </a:lnTo>
                  <a:lnTo>
                    <a:pt x="170821" y="13902"/>
                  </a:lnTo>
                  <a:lnTo>
                    <a:pt x="256231" y="13902"/>
                  </a:lnTo>
                  <a:lnTo>
                    <a:pt x="341642" y="13902"/>
                  </a:lnTo>
                  <a:lnTo>
                    <a:pt x="427053" y="13902"/>
                  </a:lnTo>
                  <a:lnTo>
                    <a:pt x="512463" y="0"/>
                  </a:lnTo>
                  <a:lnTo>
                    <a:pt x="597874" y="13902"/>
                  </a:lnTo>
                  <a:lnTo>
                    <a:pt x="683284" y="13902"/>
                  </a:lnTo>
                  <a:lnTo>
                    <a:pt x="768695" y="13902"/>
                  </a:lnTo>
                  <a:lnTo>
                    <a:pt x="854106" y="13902"/>
                  </a:lnTo>
                  <a:lnTo>
                    <a:pt x="939516" y="13902"/>
                  </a:lnTo>
                  <a:lnTo>
                    <a:pt x="1024927" y="55610"/>
                  </a:lnTo>
                  <a:lnTo>
                    <a:pt x="1110337" y="13902"/>
                  </a:lnTo>
                  <a:lnTo>
                    <a:pt x="1195748" y="41708"/>
                  </a:lnTo>
                  <a:lnTo>
                    <a:pt x="1281159" y="41708"/>
                  </a:lnTo>
                  <a:lnTo>
                    <a:pt x="1366569" y="41708"/>
                  </a:lnTo>
                  <a:lnTo>
                    <a:pt x="1451980" y="180734"/>
                  </a:lnTo>
                  <a:lnTo>
                    <a:pt x="1537390" y="55610"/>
                  </a:lnTo>
                  <a:lnTo>
                    <a:pt x="1622801" y="41708"/>
                  </a:lnTo>
                  <a:lnTo>
                    <a:pt x="1708212" y="41708"/>
                  </a:lnTo>
                  <a:lnTo>
                    <a:pt x="1793622" y="27805"/>
                  </a:lnTo>
                  <a:lnTo>
                    <a:pt x="1879033" y="27805"/>
                  </a:lnTo>
                  <a:lnTo>
                    <a:pt x="1964443" y="27805"/>
                  </a:lnTo>
                  <a:lnTo>
                    <a:pt x="2049854" y="13902"/>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678906" y="4003836"/>
              <a:ext cx="512463" cy="55610"/>
            </a:xfrm>
            <a:custGeom>
              <a:avLst/>
              <a:pathLst>
                <a:path w="512463" h="55610">
                  <a:moveTo>
                    <a:pt x="0" y="41708"/>
                  </a:moveTo>
                  <a:lnTo>
                    <a:pt x="85410" y="55610"/>
                  </a:lnTo>
                  <a:lnTo>
                    <a:pt x="170821" y="27805"/>
                  </a:lnTo>
                  <a:lnTo>
                    <a:pt x="256231" y="27805"/>
                  </a:lnTo>
                  <a:lnTo>
                    <a:pt x="341642" y="13902"/>
                  </a:lnTo>
                  <a:lnTo>
                    <a:pt x="427053" y="0"/>
                  </a:lnTo>
                  <a:lnTo>
                    <a:pt x="512463" y="0"/>
                  </a:lnTo>
                </a:path>
              </a:pathLst>
            </a:custGeom>
            <a:ln w="27101" cap="flat">
              <a:solidFill>
                <a:srgbClr val="1CABE2">
                  <a:alpha val="100000"/>
                </a:srgbClr>
              </a:solidFill>
              <a:prstDash val="solid"/>
              <a:round/>
            </a:ln>
          </p:spPr>
          <p:txBody>
            <a:bodyPr/>
            <a:lstStyle/>
            <a:p/>
          </p:txBody>
        </p:sp>
        <p:sp>
          <p:nvSpPr>
            <p:cNvPr id="74" name="pt74"/>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74626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83167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9170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tx81"/>
            <p:cNvSpPr/>
            <p:nvPr/>
          </p:nvSpPr>
          <p:spPr>
            <a:xfrm>
              <a:off x="252697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2" name="tx82"/>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3" name="tx83"/>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4" name="tx84"/>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pl85"/>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850292" y="2037162"/>
              <a:ext cx="2135265" cy="69513"/>
            </a:xfrm>
            <a:custGeom>
              <a:avLst/>
              <a:pathLst>
                <a:path w="2135265" h="69513">
                  <a:moveTo>
                    <a:pt x="0" y="13902"/>
                  </a:moveTo>
                  <a:lnTo>
                    <a:pt x="85410" y="0"/>
                  </a:lnTo>
                  <a:lnTo>
                    <a:pt x="170821" y="13902"/>
                  </a:lnTo>
                  <a:lnTo>
                    <a:pt x="256231" y="13902"/>
                  </a:lnTo>
                  <a:lnTo>
                    <a:pt x="341642" y="13902"/>
                  </a:lnTo>
                  <a:lnTo>
                    <a:pt x="427053" y="13902"/>
                  </a:lnTo>
                  <a:lnTo>
                    <a:pt x="512463" y="13902"/>
                  </a:lnTo>
                  <a:lnTo>
                    <a:pt x="597874" y="13902"/>
                  </a:lnTo>
                  <a:lnTo>
                    <a:pt x="683284" y="13902"/>
                  </a:lnTo>
                  <a:lnTo>
                    <a:pt x="768695" y="27805"/>
                  </a:lnTo>
                  <a:lnTo>
                    <a:pt x="854106" y="27805"/>
                  </a:lnTo>
                  <a:lnTo>
                    <a:pt x="939516" y="27805"/>
                  </a:lnTo>
                  <a:lnTo>
                    <a:pt x="1024927" y="69513"/>
                  </a:lnTo>
                  <a:lnTo>
                    <a:pt x="1110337" y="27805"/>
                  </a:lnTo>
                  <a:lnTo>
                    <a:pt x="1195748" y="41708"/>
                  </a:lnTo>
                  <a:lnTo>
                    <a:pt x="1281159" y="55610"/>
                  </a:lnTo>
                  <a:lnTo>
                    <a:pt x="1366569" y="41708"/>
                  </a:lnTo>
                  <a:lnTo>
                    <a:pt x="1451980" y="55610"/>
                  </a:lnTo>
                  <a:lnTo>
                    <a:pt x="1537390" y="41708"/>
                  </a:lnTo>
                  <a:lnTo>
                    <a:pt x="1622801" y="41708"/>
                  </a:lnTo>
                  <a:lnTo>
                    <a:pt x="1708212" y="55610"/>
                  </a:lnTo>
                  <a:lnTo>
                    <a:pt x="1793622" y="27805"/>
                  </a:lnTo>
                  <a:lnTo>
                    <a:pt x="1879033" y="27805"/>
                  </a:lnTo>
                  <a:lnTo>
                    <a:pt x="1964443" y="13902"/>
                  </a:lnTo>
                  <a:lnTo>
                    <a:pt x="2049854" y="0"/>
                  </a:lnTo>
                  <a:lnTo>
                    <a:pt x="2135265" y="0"/>
                  </a:lnTo>
                </a:path>
              </a:pathLst>
            </a:custGeom>
            <a:ln w="27101" cap="flat">
              <a:solidFill>
                <a:srgbClr val="1CABE2">
                  <a:alpha val="100000"/>
                </a:srgbClr>
              </a:solidFill>
              <a:prstDash val="solid"/>
              <a:round/>
            </a:ln>
          </p:spPr>
          <p:txBody>
            <a:bodyPr/>
            <a:lstStyle/>
            <a:p/>
          </p:txBody>
        </p:sp>
        <p:sp>
          <p:nvSpPr>
            <p:cNvPr id="105" name="pt105"/>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68634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771758"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85716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94257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502798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54045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tx131"/>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2" name="tx132"/>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3" name="tx133"/>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4" name="tx134"/>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5" name="pl135"/>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850292" y="4017739"/>
              <a:ext cx="2135265" cy="83416"/>
            </a:xfrm>
            <a:custGeom>
              <a:avLst/>
              <a:pathLst>
                <a:path w="2135265" h="83416">
                  <a:moveTo>
                    <a:pt x="0" y="0"/>
                  </a:moveTo>
                  <a:lnTo>
                    <a:pt x="85410" y="13902"/>
                  </a:lnTo>
                  <a:lnTo>
                    <a:pt x="170821" y="13902"/>
                  </a:lnTo>
                  <a:lnTo>
                    <a:pt x="256231" y="0"/>
                  </a:lnTo>
                  <a:lnTo>
                    <a:pt x="341642" y="13902"/>
                  </a:lnTo>
                  <a:lnTo>
                    <a:pt x="427053" y="0"/>
                  </a:lnTo>
                  <a:lnTo>
                    <a:pt x="512463" y="0"/>
                  </a:lnTo>
                  <a:lnTo>
                    <a:pt x="597874" y="13902"/>
                  </a:lnTo>
                  <a:lnTo>
                    <a:pt x="683284" y="83416"/>
                  </a:lnTo>
                  <a:lnTo>
                    <a:pt x="768695" y="41708"/>
                  </a:lnTo>
                  <a:lnTo>
                    <a:pt x="854106" y="27805"/>
                  </a:lnTo>
                  <a:lnTo>
                    <a:pt x="939516" y="27805"/>
                  </a:lnTo>
                  <a:lnTo>
                    <a:pt x="1024927" y="69513"/>
                  </a:lnTo>
                  <a:lnTo>
                    <a:pt x="1110337" y="27805"/>
                  </a:lnTo>
                  <a:lnTo>
                    <a:pt x="1195748" y="69513"/>
                  </a:lnTo>
                  <a:lnTo>
                    <a:pt x="1281159" y="83416"/>
                  </a:lnTo>
                  <a:lnTo>
                    <a:pt x="1366569" y="41708"/>
                  </a:lnTo>
                  <a:lnTo>
                    <a:pt x="1451980" y="55610"/>
                  </a:lnTo>
                  <a:lnTo>
                    <a:pt x="1537390" y="55610"/>
                  </a:lnTo>
                  <a:lnTo>
                    <a:pt x="1622801" y="41708"/>
                  </a:lnTo>
                  <a:lnTo>
                    <a:pt x="1708212" y="55610"/>
                  </a:lnTo>
                  <a:lnTo>
                    <a:pt x="1793622" y="27805"/>
                  </a:lnTo>
                  <a:lnTo>
                    <a:pt x="1879033" y="27805"/>
                  </a:lnTo>
                  <a:lnTo>
                    <a:pt x="1964443" y="27805"/>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55" name="pt155"/>
            <p:cNvSpPr/>
            <p:nvPr/>
          </p:nvSpPr>
          <p:spPr>
            <a:xfrm>
              <a:off x="383224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391765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00306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08847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1738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51552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68634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771758"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485716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94257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11340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28422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36963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54045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96750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tx181"/>
            <p:cNvSpPr/>
            <p:nvPr/>
          </p:nvSpPr>
          <p:spPr>
            <a:xfrm>
              <a:off x="3698362"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2" name="tx182"/>
            <p:cNvSpPr/>
            <p:nvPr/>
          </p:nvSpPr>
          <p:spPr>
            <a:xfrm>
              <a:off x="6018113"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3" name="tx183"/>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4" name="tx184"/>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5" name="pl185"/>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79" y="2037162"/>
              <a:ext cx="2135265" cy="83416"/>
            </a:xfrm>
            <a:custGeom>
              <a:avLst/>
              <a:pathLst>
                <a:path w="2135265" h="83416">
                  <a:moveTo>
                    <a:pt x="0" y="13902"/>
                  </a:moveTo>
                  <a:lnTo>
                    <a:pt x="85410" y="0"/>
                  </a:lnTo>
                  <a:lnTo>
                    <a:pt x="170821" y="27805"/>
                  </a:lnTo>
                  <a:lnTo>
                    <a:pt x="256231" y="13902"/>
                  </a:lnTo>
                  <a:lnTo>
                    <a:pt x="341642" y="27805"/>
                  </a:lnTo>
                  <a:lnTo>
                    <a:pt x="427053" y="13902"/>
                  </a:lnTo>
                  <a:lnTo>
                    <a:pt x="512463" y="13902"/>
                  </a:lnTo>
                  <a:lnTo>
                    <a:pt x="597874" y="13902"/>
                  </a:lnTo>
                  <a:lnTo>
                    <a:pt x="683284" y="27805"/>
                  </a:lnTo>
                  <a:lnTo>
                    <a:pt x="768695" y="27805"/>
                  </a:lnTo>
                  <a:lnTo>
                    <a:pt x="854106" y="27805"/>
                  </a:lnTo>
                  <a:lnTo>
                    <a:pt x="939516" y="41708"/>
                  </a:lnTo>
                  <a:lnTo>
                    <a:pt x="1024927" y="83416"/>
                  </a:lnTo>
                  <a:lnTo>
                    <a:pt x="1110337" y="27805"/>
                  </a:lnTo>
                  <a:lnTo>
                    <a:pt x="1195748" y="69513"/>
                  </a:lnTo>
                  <a:lnTo>
                    <a:pt x="1281159" y="83416"/>
                  </a:lnTo>
                  <a:lnTo>
                    <a:pt x="1366569" y="55610"/>
                  </a:lnTo>
                  <a:lnTo>
                    <a:pt x="1451980" y="69513"/>
                  </a:lnTo>
                  <a:lnTo>
                    <a:pt x="1537390" y="55610"/>
                  </a:lnTo>
                  <a:lnTo>
                    <a:pt x="1622801" y="55610"/>
                  </a:lnTo>
                  <a:lnTo>
                    <a:pt x="1708212" y="69513"/>
                  </a:lnTo>
                  <a:lnTo>
                    <a:pt x="1793622" y="41708"/>
                  </a:lnTo>
                  <a:lnTo>
                    <a:pt x="1879033" y="27805"/>
                  </a:lnTo>
                  <a:lnTo>
                    <a:pt x="1964443" y="41708"/>
                  </a:lnTo>
                  <a:lnTo>
                    <a:pt x="2049854" y="27805"/>
                  </a:lnTo>
                  <a:lnTo>
                    <a:pt x="2135265" y="13902"/>
                  </a:lnTo>
                </a:path>
              </a:pathLst>
            </a:custGeom>
            <a:ln w="27101" cap="flat">
              <a:solidFill>
                <a:srgbClr val="1CABE2">
                  <a:alpha val="100000"/>
                </a:srgbClr>
              </a:solidFill>
              <a:prstDash val="solid"/>
              <a:round/>
            </a:ln>
          </p:spPr>
          <p:txBody>
            <a:bodyPr/>
            <a:lstStyle/>
            <a:p/>
          </p:txBody>
        </p:sp>
        <p:sp>
          <p:nvSpPr>
            <p:cNvPr id="205" name="pt205"/>
            <p:cNvSpPr/>
            <p:nvPr/>
          </p:nvSpPr>
          <p:spPr>
            <a:xfrm>
              <a:off x="66264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67972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8826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96807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70534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13889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39512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4805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565945"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65135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82217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9075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24923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33464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42005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tx231"/>
            <p:cNvSpPr/>
            <p:nvPr/>
          </p:nvSpPr>
          <p:spPr>
            <a:xfrm>
              <a:off x="6492549"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2" name="tx232"/>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3" name="tx233"/>
            <p:cNvSpPr/>
            <p:nvPr/>
          </p:nvSpPr>
          <p:spPr>
            <a:xfrm>
              <a:off x="8213020"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4" name="tx234"/>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5" name="pl23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644479" y="4003836"/>
              <a:ext cx="2135265" cy="97318"/>
            </a:xfrm>
            <a:custGeom>
              <a:avLst/>
              <a:pathLst>
                <a:path w="2135265" h="97318">
                  <a:moveTo>
                    <a:pt x="0" y="27805"/>
                  </a:moveTo>
                  <a:lnTo>
                    <a:pt x="85410" y="0"/>
                  </a:lnTo>
                  <a:lnTo>
                    <a:pt x="170821" y="41708"/>
                  </a:lnTo>
                  <a:lnTo>
                    <a:pt x="256231" y="27805"/>
                  </a:lnTo>
                  <a:lnTo>
                    <a:pt x="341642" y="41708"/>
                  </a:lnTo>
                  <a:lnTo>
                    <a:pt x="427053" y="27805"/>
                  </a:lnTo>
                  <a:lnTo>
                    <a:pt x="512463" y="27805"/>
                  </a:lnTo>
                  <a:lnTo>
                    <a:pt x="597874" y="27805"/>
                  </a:lnTo>
                  <a:lnTo>
                    <a:pt x="683284" y="41708"/>
                  </a:lnTo>
                  <a:lnTo>
                    <a:pt x="768695" y="41708"/>
                  </a:lnTo>
                  <a:lnTo>
                    <a:pt x="854106" y="27805"/>
                  </a:lnTo>
                  <a:lnTo>
                    <a:pt x="939516" y="27805"/>
                  </a:lnTo>
                  <a:lnTo>
                    <a:pt x="1024927" y="97318"/>
                  </a:lnTo>
                  <a:lnTo>
                    <a:pt x="1110337" y="41708"/>
                  </a:lnTo>
                  <a:lnTo>
                    <a:pt x="1195748" y="83416"/>
                  </a:lnTo>
                  <a:lnTo>
                    <a:pt x="1281159" y="97318"/>
                  </a:lnTo>
                  <a:lnTo>
                    <a:pt x="1366569" y="41708"/>
                  </a:lnTo>
                  <a:lnTo>
                    <a:pt x="1451980" y="69513"/>
                  </a:lnTo>
                  <a:lnTo>
                    <a:pt x="1537390" y="69513"/>
                  </a:lnTo>
                  <a:lnTo>
                    <a:pt x="1622801" y="69513"/>
                  </a:lnTo>
                  <a:lnTo>
                    <a:pt x="1708212" y="69513"/>
                  </a:lnTo>
                  <a:lnTo>
                    <a:pt x="1793622" y="41708"/>
                  </a:lnTo>
                  <a:lnTo>
                    <a:pt x="1879033" y="41708"/>
                  </a:lnTo>
                  <a:lnTo>
                    <a:pt x="1964443" y="55610"/>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55" name="pt255"/>
            <p:cNvSpPr/>
            <p:nvPr/>
          </p:nvSpPr>
          <p:spPr>
            <a:xfrm>
              <a:off x="662642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67972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688266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96807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05348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13889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2243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39512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4805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565945"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65135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7367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82217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0758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9929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0784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1638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24923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33464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42005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0546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6762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76169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tx281"/>
            <p:cNvSpPr/>
            <p:nvPr/>
          </p:nvSpPr>
          <p:spPr>
            <a:xfrm>
              <a:off x="6492549"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2" name="tx282"/>
            <p:cNvSpPr/>
            <p:nvPr/>
          </p:nvSpPr>
          <p:spPr>
            <a:xfrm>
              <a:off x="8812300"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3" name="tx283"/>
            <p:cNvSpPr/>
            <p:nvPr/>
          </p:nvSpPr>
          <p:spPr>
            <a:xfrm>
              <a:off x="8213020"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4" name="tx284"/>
            <p:cNvSpPr/>
            <p:nvPr/>
          </p:nvSpPr>
          <p:spPr>
            <a:xfrm>
              <a:off x="8640073"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5" name="tx285"/>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7" name="tx287"/>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8" name="tx2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9" name="tx2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0" name="tx2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1" name="tx2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9" name="tx2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0" name="tx3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1" name="tx3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2" name="tx3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3" name="tx3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4" name="tx3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5" name="tx30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6" name="tx30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7" name="tx30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8" name="tx30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9" name="tx30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0" name="tx31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1" name="tx31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2" name="tx31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3" name="tx31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4" name="tx31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5" name="tx31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6" name="tx31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7" name="tx31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8" name="tx31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9" name="tx31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0" name="tx32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1" name="tx32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2" name="tx32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3" name="tx32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4" name="tx32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5" name="pt32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8" name="tx32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9" name="tx329"/>
            <p:cNvSpPr/>
            <p:nvPr/>
          </p:nvSpPr>
          <p:spPr>
            <a:xfrm>
              <a:off x="2462342" y="1330710"/>
              <a:ext cx="49111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Egypt, 2000-2025</a:t>
              </a:r>
            </a:p>
          </p:txBody>
        </p:sp>
        <p:sp>
          <p:nvSpPr>
            <p:cNvPr id="330" name="tx33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1" name="tx33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(96%), followed by MCV1 (97%).
Compared to 2019, coverage of 6 vaccines increased (BCG, DTP1, DTP3, IPV1, MCV1 and MCV2).
Compared to 2024, coverage of 2 vaccines increased (BCG and DTP3) and 4 vaccines remained constant (DTP1, IPV1, MCV1 and MCV2).</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had its lowest coverage in MCV2 (96%), while most other routine vaccines clustered around 97-99%; 6 antigens increased since 2019, and 4 antigens remained constant since 2024.</a:t>
            </a:r>
          </a:p>
        </p:txBody>
      </p:sp>
      <p:grpSp xmlns:pic="http://schemas.openxmlformats.org/drawingml/2006/picture">
        <p:nvGrpSpPr>
          <p:cNvPr id="334" name=""/>
          <p:cNvGrpSpPr/>
          <p:nvPr/>
        </p:nvGrpSpPr>
        <p:grpSpPr>
          <a:xfrm>
            <a:off x="292608" y="1097280"/>
            <a:ext cx="8595360" cy="28575"/>
            <a:chOff x="292608" y="1097280"/>
            <a:chExt cx="8595360" cy="28575"/>
          </a:xfrm>
        </p:grpSpPr>
        <p:sp>
          <p:nvSpPr>
            <p:cNvPr id="3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47449"/>
                  </a:moveTo>
                  <a:lnTo>
                    <a:pt x="260727" y="0"/>
                  </a:lnTo>
                  <a:lnTo>
                    <a:pt x="521455" y="94899"/>
                  </a:lnTo>
                  <a:lnTo>
                    <a:pt x="782182" y="47449"/>
                  </a:lnTo>
                  <a:lnTo>
                    <a:pt x="1042910" y="94899"/>
                  </a:lnTo>
                  <a:lnTo>
                    <a:pt x="1303638" y="47449"/>
                  </a:lnTo>
                  <a:lnTo>
                    <a:pt x="1564365" y="47449"/>
                  </a:lnTo>
                  <a:lnTo>
                    <a:pt x="1825093" y="47449"/>
                  </a:lnTo>
                  <a:lnTo>
                    <a:pt x="2085820" y="94899"/>
                  </a:lnTo>
                  <a:lnTo>
                    <a:pt x="2346548" y="94899"/>
                  </a:lnTo>
                  <a:lnTo>
                    <a:pt x="2607276" y="94899"/>
                  </a:lnTo>
                  <a:lnTo>
                    <a:pt x="2868003" y="142348"/>
                  </a:lnTo>
                  <a:lnTo>
                    <a:pt x="3128731" y="284697"/>
                  </a:lnTo>
                  <a:lnTo>
                    <a:pt x="3389458" y="94899"/>
                  </a:lnTo>
                  <a:lnTo>
                    <a:pt x="3650186" y="237248"/>
                  </a:lnTo>
                  <a:lnTo>
                    <a:pt x="3910914" y="284697"/>
                  </a:lnTo>
                  <a:lnTo>
                    <a:pt x="4171641" y="189798"/>
                  </a:lnTo>
                  <a:lnTo>
                    <a:pt x="4432369" y="237248"/>
                  </a:lnTo>
                  <a:lnTo>
                    <a:pt x="4693096" y="189798"/>
                  </a:lnTo>
                  <a:lnTo>
                    <a:pt x="4953824" y="189798"/>
                  </a:lnTo>
                  <a:lnTo>
                    <a:pt x="5214552" y="237248"/>
                  </a:lnTo>
                  <a:lnTo>
                    <a:pt x="5475279" y="142348"/>
                  </a:lnTo>
                  <a:lnTo>
                    <a:pt x="5736007" y="94899"/>
                  </a:lnTo>
                  <a:lnTo>
                    <a:pt x="5996734" y="142348"/>
                  </a:lnTo>
                  <a:lnTo>
                    <a:pt x="6257462" y="9489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47449"/>
                  </a:moveTo>
                  <a:lnTo>
                    <a:pt x="260727" y="0"/>
                  </a:lnTo>
                  <a:lnTo>
                    <a:pt x="521455" y="94899"/>
                  </a:lnTo>
                  <a:lnTo>
                    <a:pt x="782182" y="47449"/>
                  </a:lnTo>
                  <a:lnTo>
                    <a:pt x="1042910" y="94899"/>
                  </a:lnTo>
                  <a:lnTo>
                    <a:pt x="1303638" y="47449"/>
                  </a:lnTo>
                  <a:lnTo>
                    <a:pt x="1564365" y="47449"/>
                  </a:lnTo>
                  <a:lnTo>
                    <a:pt x="1825093" y="47449"/>
                  </a:lnTo>
                  <a:lnTo>
                    <a:pt x="2085820" y="94899"/>
                  </a:lnTo>
                  <a:lnTo>
                    <a:pt x="2346548" y="94899"/>
                  </a:lnTo>
                  <a:lnTo>
                    <a:pt x="2607276" y="94899"/>
                  </a:lnTo>
                  <a:lnTo>
                    <a:pt x="2868003" y="142348"/>
                  </a:lnTo>
                  <a:lnTo>
                    <a:pt x="3128731" y="284697"/>
                  </a:lnTo>
                  <a:lnTo>
                    <a:pt x="3389458" y="94899"/>
                  </a:lnTo>
                  <a:lnTo>
                    <a:pt x="3650186" y="237248"/>
                  </a:lnTo>
                  <a:lnTo>
                    <a:pt x="3910914" y="284697"/>
                  </a:lnTo>
                  <a:lnTo>
                    <a:pt x="4171641" y="189798"/>
                  </a:lnTo>
                  <a:lnTo>
                    <a:pt x="4432369" y="237248"/>
                  </a:lnTo>
                  <a:lnTo>
                    <a:pt x="4693096" y="189798"/>
                  </a:lnTo>
                  <a:lnTo>
                    <a:pt x="4953824" y="189798"/>
                  </a:lnTo>
                  <a:lnTo>
                    <a:pt x="5214552" y="237248"/>
                  </a:lnTo>
                  <a:lnTo>
                    <a:pt x="5475279" y="142348"/>
                  </a:lnTo>
                  <a:lnTo>
                    <a:pt x="5736007" y="94899"/>
                  </a:lnTo>
                  <a:lnTo>
                    <a:pt x="5996734" y="142348"/>
                  </a:lnTo>
                  <a:lnTo>
                    <a:pt x="6257462" y="9489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4785441" y="978248"/>
              <a:ext cx="2868003" cy="237248"/>
            </a:xfrm>
            <a:custGeom>
              <a:avLst/>
              <a:pathLst>
                <a:path w="2868003" h="237248">
                  <a:moveTo>
                    <a:pt x="0" y="189798"/>
                  </a:moveTo>
                  <a:lnTo>
                    <a:pt x="260727" y="237248"/>
                  </a:lnTo>
                  <a:lnTo>
                    <a:pt x="521455" y="142348"/>
                  </a:lnTo>
                  <a:lnTo>
                    <a:pt x="782182" y="189798"/>
                  </a:lnTo>
                  <a:lnTo>
                    <a:pt x="1042910" y="142348"/>
                  </a:lnTo>
                  <a:lnTo>
                    <a:pt x="1303638" y="142348"/>
                  </a:lnTo>
                  <a:lnTo>
                    <a:pt x="1564365" y="189798"/>
                  </a:lnTo>
                  <a:lnTo>
                    <a:pt x="1825093" y="94899"/>
                  </a:lnTo>
                  <a:lnTo>
                    <a:pt x="2085820" y="47449"/>
                  </a:lnTo>
                  <a:lnTo>
                    <a:pt x="2346548" y="94899"/>
                  </a:lnTo>
                  <a:lnTo>
                    <a:pt x="2607276" y="47449"/>
                  </a:lnTo>
                  <a:lnTo>
                    <a:pt x="2868003" y="0"/>
                  </a:lnTo>
                </a:path>
              </a:pathLst>
            </a:custGeom>
            <a:ln w="27101" cap="flat">
              <a:solidFill>
                <a:srgbClr val="EE00EE">
                  <a:alpha val="100000"/>
                </a:srgbClr>
              </a:solidFill>
              <a:prstDash val="solid"/>
              <a:round/>
            </a:ln>
          </p:spPr>
          <p:txBody>
            <a:bodyPr/>
            <a:lstStyle/>
            <a:p/>
          </p:txBody>
        </p:sp>
        <p:sp>
          <p:nvSpPr>
            <p:cNvPr id="41" name="pl41"/>
            <p:cNvSpPr/>
            <p:nvPr/>
          </p:nvSpPr>
          <p:spPr>
            <a:xfrm>
              <a:off x="6089079" y="930799"/>
              <a:ext cx="1564365" cy="189798"/>
            </a:xfrm>
            <a:custGeom>
              <a:avLst/>
              <a:pathLst>
                <a:path w="1564365" h="189798">
                  <a:moveTo>
                    <a:pt x="0" y="142348"/>
                  </a:moveTo>
                  <a:lnTo>
                    <a:pt x="260727" y="189798"/>
                  </a:lnTo>
                  <a:lnTo>
                    <a:pt x="521455" y="94899"/>
                  </a:lnTo>
                  <a:lnTo>
                    <a:pt x="782182" y="94899"/>
                  </a:lnTo>
                  <a:lnTo>
                    <a:pt x="1042910" y="47449"/>
                  </a:lnTo>
                  <a:lnTo>
                    <a:pt x="1303638" y="0"/>
                  </a:lnTo>
                  <a:lnTo>
                    <a:pt x="1564365"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978248"/>
              <a:ext cx="1042910" cy="94899"/>
            </a:xfrm>
            <a:custGeom>
              <a:avLst/>
              <a:pathLst>
                <a:path w="1042910" h="94899">
                  <a:moveTo>
                    <a:pt x="0" y="94899"/>
                  </a:moveTo>
                  <a:lnTo>
                    <a:pt x="260727" y="47449"/>
                  </a:lnTo>
                  <a:lnTo>
                    <a:pt x="521455" y="94899"/>
                  </a:lnTo>
                  <a:lnTo>
                    <a:pt x="782182" y="47449"/>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284697"/>
            </a:xfrm>
            <a:custGeom>
              <a:avLst/>
              <a:pathLst>
                <a:path w="6518190" h="284697">
                  <a:moveTo>
                    <a:pt x="0" y="0"/>
                  </a:moveTo>
                  <a:lnTo>
                    <a:pt x="260727" y="47449"/>
                  </a:lnTo>
                  <a:lnTo>
                    <a:pt x="521455" y="47449"/>
                  </a:lnTo>
                  <a:lnTo>
                    <a:pt x="782182" y="0"/>
                  </a:lnTo>
                  <a:lnTo>
                    <a:pt x="1042910" y="47449"/>
                  </a:lnTo>
                  <a:lnTo>
                    <a:pt x="1303638" y="0"/>
                  </a:lnTo>
                  <a:lnTo>
                    <a:pt x="1564365" y="0"/>
                  </a:lnTo>
                  <a:lnTo>
                    <a:pt x="1825093" y="47449"/>
                  </a:lnTo>
                  <a:lnTo>
                    <a:pt x="2085820" y="284697"/>
                  </a:lnTo>
                  <a:lnTo>
                    <a:pt x="2346548" y="142348"/>
                  </a:lnTo>
                  <a:lnTo>
                    <a:pt x="2607276" y="94899"/>
                  </a:lnTo>
                  <a:lnTo>
                    <a:pt x="2868003" y="94899"/>
                  </a:lnTo>
                  <a:lnTo>
                    <a:pt x="3128731" y="237248"/>
                  </a:lnTo>
                  <a:lnTo>
                    <a:pt x="3389458" y="94899"/>
                  </a:lnTo>
                  <a:lnTo>
                    <a:pt x="3650186" y="237248"/>
                  </a:lnTo>
                  <a:lnTo>
                    <a:pt x="3910914" y="284697"/>
                  </a:lnTo>
                  <a:lnTo>
                    <a:pt x="4171641" y="142348"/>
                  </a:lnTo>
                  <a:lnTo>
                    <a:pt x="4432369" y="189798"/>
                  </a:lnTo>
                  <a:lnTo>
                    <a:pt x="4693096" y="189798"/>
                  </a:lnTo>
                  <a:lnTo>
                    <a:pt x="4953824" y="142348"/>
                  </a:lnTo>
                  <a:lnTo>
                    <a:pt x="5214552" y="189798"/>
                  </a:lnTo>
                  <a:lnTo>
                    <a:pt x="5475279" y="94899"/>
                  </a:lnTo>
                  <a:lnTo>
                    <a:pt x="5736007" y="94899"/>
                  </a:lnTo>
                  <a:lnTo>
                    <a:pt x="5996734" y="94899"/>
                  </a:lnTo>
                  <a:lnTo>
                    <a:pt x="6257462" y="47449"/>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94899"/>
                  </a:moveTo>
                  <a:lnTo>
                    <a:pt x="260727" y="0"/>
                  </a:lnTo>
                  <a:lnTo>
                    <a:pt x="521455" y="142348"/>
                  </a:lnTo>
                  <a:lnTo>
                    <a:pt x="782182" y="94899"/>
                  </a:lnTo>
                  <a:lnTo>
                    <a:pt x="1042910" y="142348"/>
                  </a:lnTo>
                  <a:lnTo>
                    <a:pt x="1303638" y="94899"/>
                  </a:lnTo>
                  <a:lnTo>
                    <a:pt x="1564365" y="94899"/>
                  </a:lnTo>
                  <a:lnTo>
                    <a:pt x="1825093" y="94899"/>
                  </a:lnTo>
                  <a:lnTo>
                    <a:pt x="2085820" y="142348"/>
                  </a:lnTo>
                  <a:lnTo>
                    <a:pt x="2346548" y="142348"/>
                  </a:lnTo>
                  <a:lnTo>
                    <a:pt x="2607276" y="94899"/>
                  </a:lnTo>
                  <a:lnTo>
                    <a:pt x="2868003" y="94899"/>
                  </a:lnTo>
                  <a:lnTo>
                    <a:pt x="3128731" y="332147"/>
                  </a:lnTo>
                  <a:lnTo>
                    <a:pt x="3389458" y="142348"/>
                  </a:lnTo>
                  <a:lnTo>
                    <a:pt x="3650186" y="284697"/>
                  </a:lnTo>
                  <a:lnTo>
                    <a:pt x="3910914" y="332147"/>
                  </a:lnTo>
                  <a:lnTo>
                    <a:pt x="4171641" y="142348"/>
                  </a:lnTo>
                  <a:lnTo>
                    <a:pt x="4432369" y="237248"/>
                  </a:lnTo>
                  <a:lnTo>
                    <a:pt x="4693096" y="237248"/>
                  </a:lnTo>
                  <a:lnTo>
                    <a:pt x="4953824" y="237248"/>
                  </a:lnTo>
                  <a:lnTo>
                    <a:pt x="5214552" y="237248"/>
                  </a:lnTo>
                  <a:lnTo>
                    <a:pt x="5475279" y="142348"/>
                  </a:lnTo>
                  <a:lnTo>
                    <a:pt x="5736007" y="142348"/>
                  </a:lnTo>
                  <a:lnTo>
                    <a:pt x="5996734" y="189798"/>
                  </a:lnTo>
                  <a:lnTo>
                    <a:pt x="6257462" y="142348"/>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332147"/>
            </a:xfrm>
            <a:custGeom>
              <a:avLst/>
              <a:pathLst>
                <a:path w="6518190" h="332147">
                  <a:moveTo>
                    <a:pt x="0" y="94899"/>
                  </a:moveTo>
                  <a:lnTo>
                    <a:pt x="260727" y="0"/>
                  </a:lnTo>
                  <a:lnTo>
                    <a:pt x="521455" y="142348"/>
                  </a:lnTo>
                  <a:lnTo>
                    <a:pt x="782182" y="94899"/>
                  </a:lnTo>
                  <a:lnTo>
                    <a:pt x="1042910" y="142348"/>
                  </a:lnTo>
                  <a:lnTo>
                    <a:pt x="1303638" y="94899"/>
                  </a:lnTo>
                  <a:lnTo>
                    <a:pt x="1564365" y="94899"/>
                  </a:lnTo>
                  <a:lnTo>
                    <a:pt x="1825093" y="94899"/>
                  </a:lnTo>
                  <a:lnTo>
                    <a:pt x="2085820" y="332147"/>
                  </a:lnTo>
                  <a:lnTo>
                    <a:pt x="2346548" y="189798"/>
                  </a:lnTo>
                  <a:lnTo>
                    <a:pt x="2607276" y="142348"/>
                  </a:lnTo>
                  <a:lnTo>
                    <a:pt x="2868003" y="142348"/>
                  </a:lnTo>
                  <a:lnTo>
                    <a:pt x="3128731" y="284697"/>
                  </a:lnTo>
                  <a:lnTo>
                    <a:pt x="3389458" y="142348"/>
                  </a:lnTo>
                  <a:lnTo>
                    <a:pt x="3650186" y="284697"/>
                  </a:lnTo>
                  <a:lnTo>
                    <a:pt x="3910914" y="332147"/>
                  </a:lnTo>
                  <a:lnTo>
                    <a:pt x="4171641" y="189798"/>
                  </a:lnTo>
                  <a:lnTo>
                    <a:pt x="4432369" y="237248"/>
                  </a:lnTo>
                  <a:lnTo>
                    <a:pt x="4693096" y="237248"/>
                  </a:lnTo>
                  <a:lnTo>
                    <a:pt x="4953824" y="189798"/>
                  </a:lnTo>
                  <a:lnTo>
                    <a:pt x="5214552" y="237248"/>
                  </a:lnTo>
                  <a:lnTo>
                    <a:pt x="5475279" y="142348"/>
                  </a:lnTo>
                  <a:lnTo>
                    <a:pt x="5736007" y="142348"/>
                  </a:lnTo>
                  <a:lnTo>
                    <a:pt x="5996734" y="142348"/>
                  </a:lnTo>
                  <a:lnTo>
                    <a:pt x="6257462" y="94899"/>
                  </a:lnTo>
                  <a:lnTo>
                    <a:pt x="6518190" y="94899"/>
                  </a:lnTo>
                </a:path>
              </a:pathLst>
            </a:custGeom>
            <a:ln w="27101" cap="flat">
              <a:solidFill>
                <a:srgbClr val="008B00">
                  <a:alpha val="100000"/>
                </a:srgbClr>
              </a:solidFill>
              <a:prstDash val="solid"/>
              <a:round/>
            </a:ln>
          </p:spPr>
          <p:txBody>
            <a:bodyPr/>
            <a:lstStyle/>
            <a:p/>
          </p:txBody>
        </p:sp>
        <p:sp>
          <p:nvSpPr>
            <p:cNvPr id="46" name="pl46"/>
            <p:cNvSpPr/>
            <p:nvPr/>
          </p:nvSpPr>
          <p:spPr>
            <a:xfrm>
              <a:off x="7670779" y="781434"/>
              <a:ext cx="754246" cy="146008"/>
            </a:xfrm>
            <a:custGeom>
              <a:avLst/>
              <a:pathLst>
                <a:path w="754246" h="146008">
                  <a:moveTo>
                    <a:pt x="754246" y="0"/>
                  </a:moveTo>
                  <a:lnTo>
                    <a:pt x="0" y="146008"/>
                  </a:lnTo>
                </a:path>
              </a:pathLst>
            </a:custGeom>
          </p:spPr>
          <p:txBody>
            <a:bodyPr/>
            <a:lstStyle/>
            <a:p/>
          </p:txBody>
        </p:sp>
        <p:sp>
          <p:nvSpPr>
            <p:cNvPr id="47" name="pl47"/>
            <p:cNvSpPr/>
            <p:nvPr/>
          </p:nvSpPr>
          <p:spPr>
            <a:xfrm>
              <a:off x="7671429" y="979739"/>
              <a:ext cx="711515" cy="58964"/>
            </a:xfrm>
            <a:custGeom>
              <a:avLst/>
              <a:pathLst>
                <a:path w="711515" h="58964">
                  <a:moveTo>
                    <a:pt x="711515" y="58964"/>
                  </a:moveTo>
                  <a:lnTo>
                    <a:pt x="0" y="0"/>
                  </a:lnTo>
                </a:path>
              </a:pathLst>
            </a:custGeom>
          </p:spPr>
          <p:txBody>
            <a:bodyPr/>
            <a:lstStyle/>
            <a:p/>
          </p:txBody>
        </p:sp>
        <p:sp>
          <p:nvSpPr>
            <p:cNvPr id="48" name="pl48"/>
            <p:cNvSpPr/>
            <p:nvPr/>
          </p:nvSpPr>
          <p:spPr>
            <a:xfrm>
              <a:off x="7668017" y="985029"/>
              <a:ext cx="660566" cy="307357"/>
            </a:xfrm>
            <a:custGeom>
              <a:avLst/>
              <a:pathLst>
                <a:path w="660566" h="307357">
                  <a:moveTo>
                    <a:pt x="660566" y="307357"/>
                  </a:moveTo>
                  <a:lnTo>
                    <a:pt x="0" y="0"/>
                  </a:lnTo>
                </a:path>
              </a:pathLst>
            </a:custGeom>
          </p:spPr>
          <p:txBody>
            <a:bodyPr/>
            <a:lstStyle/>
            <a:p/>
          </p:txBody>
        </p:sp>
        <p:sp>
          <p:nvSpPr>
            <p:cNvPr id="49" name="pl49"/>
            <p:cNvSpPr/>
            <p:nvPr/>
          </p:nvSpPr>
          <p:spPr>
            <a:xfrm>
              <a:off x="7662621" y="988068"/>
              <a:ext cx="774473" cy="828817"/>
            </a:xfrm>
            <a:custGeom>
              <a:avLst/>
              <a:pathLst>
                <a:path w="774473" h="828817">
                  <a:moveTo>
                    <a:pt x="774473" y="828817"/>
                  </a:moveTo>
                  <a:lnTo>
                    <a:pt x="0" y="0"/>
                  </a:lnTo>
                </a:path>
              </a:pathLst>
            </a:custGeom>
          </p:spPr>
          <p:txBody>
            <a:bodyPr/>
            <a:lstStyle/>
            <a:p/>
          </p:txBody>
        </p:sp>
        <p:sp>
          <p:nvSpPr>
            <p:cNvPr id="50" name="pl50"/>
            <p:cNvSpPr/>
            <p:nvPr/>
          </p:nvSpPr>
          <p:spPr>
            <a:xfrm>
              <a:off x="7664977" y="987036"/>
              <a:ext cx="742052" cy="565451"/>
            </a:xfrm>
            <a:custGeom>
              <a:avLst/>
              <a:pathLst>
                <a:path w="742052" h="565451">
                  <a:moveTo>
                    <a:pt x="742052" y="565451"/>
                  </a:moveTo>
                  <a:lnTo>
                    <a:pt x="0" y="0"/>
                  </a:lnTo>
                </a:path>
              </a:pathLst>
            </a:custGeom>
          </p:spPr>
          <p:txBody>
            <a:bodyPr/>
            <a:lstStyle/>
            <a:p/>
          </p:txBody>
        </p:sp>
        <p:sp>
          <p:nvSpPr>
            <p:cNvPr id="51" name="pl51"/>
            <p:cNvSpPr/>
            <p:nvPr/>
          </p:nvSpPr>
          <p:spPr>
            <a:xfrm>
              <a:off x="7659208" y="1036492"/>
              <a:ext cx="699653" cy="1310531"/>
            </a:xfrm>
            <a:custGeom>
              <a:avLst/>
              <a:pathLst>
                <a:path w="699653" h="1310531">
                  <a:moveTo>
                    <a:pt x="699653" y="1310531"/>
                  </a:moveTo>
                  <a:lnTo>
                    <a:pt x="0" y="0"/>
                  </a:lnTo>
                </a:path>
              </a:pathLst>
            </a:custGeom>
          </p:spPr>
          <p:txBody>
            <a:bodyPr/>
            <a:lstStyle/>
            <a:p/>
          </p:txBody>
        </p:sp>
        <p:sp>
          <p:nvSpPr>
            <p:cNvPr id="52" name="pl52"/>
            <p:cNvSpPr/>
            <p:nvPr/>
          </p:nvSpPr>
          <p:spPr>
            <a:xfrm>
              <a:off x="7659899" y="1036337"/>
              <a:ext cx="632532" cy="1042775"/>
            </a:xfrm>
            <a:custGeom>
              <a:avLst/>
              <a:pathLst>
                <a:path w="632532" h="1042775">
                  <a:moveTo>
                    <a:pt x="632532" y="1042775"/>
                  </a:moveTo>
                  <a:lnTo>
                    <a:pt x="0" y="0"/>
                  </a:lnTo>
                </a:path>
              </a:pathLst>
            </a:custGeom>
          </p:spPr>
          <p:txBody>
            <a:bodyPr/>
            <a:lstStyle/>
            <a:p/>
          </p:txBody>
        </p:sp>
        <p:sp>
          <p:nvSpPr>
            <p:cNvPr id="53" name="pl53"/>
            <p:cNvSpPr/>
            <p:nvPr/>
          </p:nvSpPr>
          <p:spPr>
            <a:xfrm>
              <a:off x="7660776" y="1083561"/>
              <a:ext cx="1017490" cy="1445216"/>
            </a:xfrm>
            <a:custGeom>
              <a:avLst/>
              <a:pathLst>
                <a:path w="1017490" h="1445216">
                  <a:moveTo>
                    <a:pt x="1017490" y="1445216"/>
                  </a:moveTo>
                  <a:lnTo>
                    <a:pt x="0" y="0"/>
                  </a:lnTo>
                </a:path>
              </a:pathLst>
            </a:custGeom>
          </p:spPr>
          <p:txBody>
            <a:bodyPr/>
            <a:lstStyle/>
            <a:p/>
          </p:txBody>
        </p:sp>
        <p:sp>
          <p:nvSpPr>
            <p:cNvPr id="54" name="pg54"/>
            <p:cNvSpPr/>
            <p:nvPr/>
          </p:nvSpPr>
          <p:spPr>
            <a:xfrm>
              <a:off x="8356446" y="69380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5" name="tx55"/>
            <p:cNvSpPr/>
            <p:nvPr/>
          </p:nvSpPr>
          <p:spPr>
            <a:xfrm>
              <a:off x="8379306" y="73534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6" name="pg56"/>
            <p:cNvSpPr/>
            <p:nvPr/>
          </p:nvSpPr>
          <p:spPr>
            <a:xfrm>
              <a:off x="8314365" y="9547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9962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58" name="pg58"/>
            <p:cNvSpPr/>
            <p:nvPr/>
          </p:nvSpPr>
          <p:spPr>
            <a:xfrm>
              <a:off x="8260004" y="12152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2380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0" name="pg60"/>
            <p:cNvSpPr/>
            <p:nvPr/>
          </p:nvSpPr>
          <p:spPr>
            <a:xfrm>
              <a:off x="8368515" y="17385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78013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2" name="pg62"/>
            <p:cNvSpPr/>
            <p:nvPr/>
          </p:nvSpPr>
          <p:spPr>
            <a:xfrm>
              <a:off x="8338449" y="147512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61309" y="151666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98%</a:t>
              </a:r>
            </a:p>
          </p:txBody>
        </p:sp>
        <p:sp>
          <p:nvSpPr>
            <p:cNvPr id="64" name="pg64"/>
            <p:cNvSpPr/>
            <p:nvPr/>
          </p:nvSpPr>
          <p:spPr>
            <a:xfrm>
              <a:off x="8290281" y="22673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13141" y="23088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6" name="pg66"/>
            <p:cNvSpPr/>
            <p:nvPr/>
          </p:nvSpPr>
          <p:spPr>
            <a:xfrm>
              <a:off x="8223851" y="20004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246711" y="20419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97%</a:t>
              </a:r>
            </a:p>
          </p:txBody>
        </p:sp>
        <p:sp>
          <p:nvSpPr>
            <p:cNvPr id="68" name="pg68"/>
            <p:cNvSpPr/>
            <p:nvPr/>
          </p:nvSpPr>
          <p:spPr>
            <a:xfrm>
              <a:off x="8290281" y="25287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5703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526457" y="401416"/>
              <a:ext cx="2778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Egypt,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(96%), followed by MCV1 and Rubella (97%).
Coverage of 7 vaccines increased (DTP3, HEPB3, HIB3, IPV1, MCV1, MCV2 and RUBELLA) compared to respective coverage in 2019.
Coverage of 4 vaccines increased (DTP3, HEPB3, HIB3 and IPVC) and 4 vaccines were the same (IPV1, MCV1, MCV2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216649" cy="0"/>
            </a:xfrm>
            <a:custGeom>
              <a:avLst/>
              <a:pathLst>
                <a:path w="216649" h="0">
                  <a:moveTo>
                    <a:pt x="0" y="0"/>
                  </a:moveTo>
                  <a:lnTo>
                    <a:pt x="0"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1385547"/>
              <a:ext cx="288865" cy="0"/>
            </a:xfrm>
            <a:custGeom>
              <a:avLst/>
              <a:pathLst>
                <a:path w="288865" h="0">
                  <a:moveTo>
                    <a:pt x="0" y="0"/>
                  </a:moveTo>
                  <a:lnTo>
                    <a:pt x="72216" y="0"/>
                  </a:lnTo>
                  <a:lnTo>
                    <a:pt x="144432"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433298" cy="0"/>
            </a:xfrm>
            <a:custGeom>
              <a:avLst/>
              <a:pathLst>
                <a:path w="433298" h="0">
                  <a:moveTo>
                    <a:pt x="0" y="0"/>
                  </a:moveTo>
                  <a:lnTo>
                    <a:pt x="72216" y="0"/>
                  </a:lnTo>
                  <a:lnTo>
                    <a:pt x="144432" y="0"/>
                  </a:lnTo>
                  <a:lnTo>
                    <a:pt x="144432"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3198872"/>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3652203"/>
              <a:ext cx="288865" cy="0"/>
            </a:xfrm>
            <a:custGeom>
              <a:avLst/>
              <a:pathLst>
                <a:path w="288865" h="0">
                  <a:moveTo>
                    <a:pt x="0" y="0"/>
                  </a:moveTo>
                  <a:lnTo>
                    <a:pt x="72216" y="0"/>
                  </a:lnTo>
                  <a:lnTo>
                    <a:pt x="144432"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105534"/>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144432" cy="0"/>
            </a:xfrm>
            <a:custGeom>
              <a:avLst/>
              <a:pathLst>
                <a:path w="144432" h="0">
                  <a:moveTo>
                    <a:pt x="0" y="0"/>
                  </a:moveTo>
                  <a:lnTo>
                    <a:pt x="0"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5012197"/>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8947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565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Egypt,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(99%). DTP1 coverage remained the same in 2025 (99%) compared to 2024, and was higher than in 2019. In 2019-2025, DTP1 coverage was at it's lowest level in 2020 (95%).
In 2024, 0 vaccines had lower coverage than in 2019.
In 2025, 0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73979"/>
            </a:xfrm>
            <a:custGeom>
              <a:avLst/>
              <a:pathLst>
                <a:path w="6481656" h="173979">
                  <a:moveTo>
                    <a:pt x="0" y="28996"/>
                  </a:moveTo>
                  <a:lnTo>
                    <a:pt x="259266" y="0"/>
                  </a:lnTo>
                  <a:lnTo>
                    <a:pt x="518532" y="57993"/>
                  </a:lnTo>
                  <a:lnTo>
                    <a:pt x="777798" y="28996"/>
                  </a:lnTo>
                  <a:lnTo>
                    <a:pt x="1037065" y="57993"/>
                  </a:lnTo>
                  <a:lnTo>
                    <a:pt x="1296331" y="28996"/>
                  </a:lnTo>
                  <a:lnTo>
                    <a:pt x="1555597" y="28996"/>
                  </a:lnTo>
                  <a:lnTo>
                    <a:pt x="1814863" y="28996"/>
                  </a:lnTo>
                  <a:lnTo>
                    <a:pt x="2074130" y="57993"/>
                  </a:lnTo>
                  <a:lnTo>
                    <a:pt x="2333396" y="57993"/>
                  </a:lnTo>
                  <a:lnTo>
                    <a:pt x="2592662" y="57993"/>
                  </a:lnTo>
                  <a:lnTo>
                    <a:pt x="2851928" y="86989"/>
                  </a:lnTo>
                  <a:lnTo>
                    <a:pt x="3111195" y="173979"/>
                  </a:lnTo>
                  <a:lnTo>
                    <a:pt x="3370461" y="57993"/>
                  </a:lnTo>
                  <a:lnTo>
                    <a:pt x="3629727" y="144982"/>
                  </a:lnTo>
                  <a:lnTo>
                    <a:pt x="3888994" y="173979"/>
                  </a:lnTo>
                  <a:lnTo>
                    <a:pt x="4148260" y="115986"/>
                  </a:lnTo>
                  <a:lnTo>
                    <a:pt x="4407526" y="144982"/>
                  </a:lnTo>
                  <a:lnTo>
                    <a:pt x="4666792" y="115986"/>
                  </a:lnTo>
                  <a:lnTo>
                    <a:pt x="4926059" y="115986"/>
                  </a:lnTo>
                  <a:lnTo>
                    <a:pt x="5185325" y="144982"/>
                  </a:lnTo>
                  <a:lnTo>
                    <a:pt x="5444591" y="86989"/>
                  </a:lnTo>
                  <a:lnTo>
                    <a:pt x="5703857" y="57993"/>
                  </a:lnTo>
                  <a:lnTo>
                    <a:pt x="5963124" y="86989"/>
                  </a:lnTo>
                  <a:lnTo>
                    <a:pt x="6222390" y="57993"/>
                  </a:lnTo>
                  <a:lnTo>
                    <a:pt x="6481656" y="2899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202976"/>
            </a:xfrm>
            <a:custGeom>
              <a:avLst/>
              <a:pathLst>
                <a:path w="6481656" h="202976">
                  <a:moveTo>
                    <a:pt x="0" y="57993"/>
                  </a:moveTo>
                  <a:lnTo>
                    <a:pt x="259266" y="0"/>
                  </a:lnTo>
                  <a:lnTo>
                    <a:pt x="518532" y="86989"/>
                  </a:lnTo>
                  <a:lnTo>
                    <a:pt x="777798" y="57993"/>
                  </a:lnTo>
                  <a:lnTo>
                    <a:pt x="1037065" y="86989"/>
                  </a:lnTo>
                  <a:lnTo>
                    <a:pt x="1296331" y="57993"/>
                  </a:lnTo>
                  <a:lnTo>
                    <a:pt x="1555597" y="57993"/>
                  </a:lnTo>
                  <a:lnTo>
                    <a:pt x="1814863" y="57993"/>
                  </a:lnTo>
                  <a:lnTo>
                    <a:pt x="2074130" y="86989"/>
                  </a:lnTo>
                  <a:lnTo>
                    <a:pt x="2333396" y="86989"/>
                  </a:lnTo>
                  <a:lnTo>
                    <a:pt x="2592662" y="57993"/>
                  </a:lnTo>
                  <a:lnTo>
                    <a:pt x="2851928" y="57993"/>
                  </a:lnTo>
                  <a:lnTo>
                    <a:pt x="3111195" y="202976"/>
                  </a:lnTo>
                  <a:lnTo>
                    <a:pt x="3370461" y="86989"/>
                  </a:lnTo>
                  <a:lnTo>
                    <a:pt x="3629727" y="173979"/>
                  </a:lnTo>
                  <a:lnTo>
                    <a:pt x="3888994" y="202976"/>
                  </a:lnTo>
                  <a:lnTo>
                    <a:pt x="4148260" y="86989"/>
                  </a:lnTo>
                  <a:lnTo>
                    <a:pt x="4407526" y="144982"/>
                  </a:lnTo>
                  <a:lnTo>
                    <a:pt x="4666792" y="144982"/>
                  </a:lnTo>
                  <a:lnTo>
                    <a:pt x="4926059" y="144982"/>
                  </a:lnTo>
                  <a:lnTo>
                    <a:pt x="5185325" y="144982"/>
                  </a:lnTo>
                  <a:lnTo>
                    <a:pt x="5444591" y="86989"/>
                  </a:lnTo>
                  <a:lnTo>
                    <a:pt x="5703857" y="86989"/>
                  </a:lnTo>
                  <a:lnTo>
                    <a:pt x="5963124" y="115986"/>
                  </a:lnTo>
                  <a:lnTo>
                    <a:pt x="6222390" y="86989"/>
                  </a:lnTo>
                  <a:lnTo>
                    <a:pt x="6481656" y="86989"/>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1776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1400642" y="21486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7707" y="2103890"/>
              <a:ext cx="242234" cy="50540"/>
            </a:xfrm>
            <a:custGeom>
              <a:avLst/>
              <a:pathLst>
                <a:path w="242234" h="50540">
                  <a:moveTo>
                    <a:pt x="242234" y="0"/>
                  </a:moveTo>
                  <a:lnTo>
                    <a:pt x="0" y="50540"/>
                  </a:lnTo>
                </a:path>
              </a:pathLst>
            </a:custGeom>
          </p:spPr>
          <p:txBody>
            <a:bodyPr/>
            <a:lstStyle/>
            <a:p/>
          </p:txBody>
        </p:sp>
        <p:sp>
          <p:nvSpPr>
            <p:cNvPr id="35" name="pl35"/>
            <p:cNvSpPr/>
            <p:nvPr/>
          </p:nvSpPr>
          <p:spPr>
            <a:xfrm>
              <a:off x="7933236" y="2221661"/>
              <a:ext cx="246705" cy="111635"/>
            </a:xfrm>
            <a:custGeom>
              <a:avLst/>
              <a:pathLst>
                <a:path w="246705" h="111635">
                  <a:moveTo>
                    <a:pt x="246705" y="111635"/>
                  </a:moveTo>
                  <a:lnTo>
                    <a:pt x="0" y="0"/>
                  </a:lnTo>
                </a:path>
              </a:pathLst>
            </a:custGeom>
          </p:spPr>
          <p:txBody>
            <a:bodyPr/>
            <a:lstStyle/>
            <a:p/>
          </p:txBody>
        </p:sp>
        <p:sp>
          <p:nvSpPr>
            <p:cNvPr id="36" name="pg36"/>
            <p:cNvSpPr/>
            <p:nvPr/>
          </p:nvSpPr>
          <p:spPr>
            <a:xfrm>
              <a:off x="8111362" y="20026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04352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38" name="pg38"/>
            <p:cNvSpPr/>
            <p:nvPr/>
          </p:nvSpPr>
          <p:spPr>
            <a:xfrm>
              <a:off x="8111362" y="22746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3155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96%</a:t>
              </a:r>
            </a:p>
          </p:txBody>
        </p:sp>
        <p:sp>
          <p:nvSpPr>
            <p:cNvPr id="40" name="pg40"/>
            <p:cNvSpPr/>
            <p:nvPr/>
          </p:nvSpPr>
          <p:spPr>
            <a:xfrm>
              <a:off x="1504313" y="20123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550033" y="20561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2" name="pg42"/>
            <p:cNvSpPr/>
            <p:nvPr/>
          </p:nvSpPr>
          <p:spPr>
            <a:xfrm>
              <a:off x="1182048" y="22390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227768" y="22828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77353" y="1694368"/>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Egypt has 2 out of the 4 SDG vaccines.
In 2025, Egypt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Egypt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1 percentage point from 97% in 2024 to 98% in 2025.
• There were there were approximately the same number of zero-dose children in 2025. This leaves 24,000 children without vaccination, vulnerable to vaccine-preventable diseases and a further 24,000 with incomplete protection.
• Egypt accounted for 1.9% of zero-dose children in Middle East and North Africa (MENA) and 0.2% of zero-dose children globally.
• MCV1 coverage remained constant at 97% between 2024 and 2025. There were 73,000 children who missed out on the first measles vaccination.
• MCV2 coverage remained constant at 96%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9052560" cy="4572000"/>
        </p:xfrm>
        <a:graphic>
          <a:graphicData uri="http://schemas.openxmlformats.org/drawingml/2006/table">
            <a:tbl>
              <a:tblPr/>
              <a:tblGrid>
                <a:gridCol w="914400"/>
                <a:gridCol w="1737360"/>
                <a:gridCol w="91440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7">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7</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Egypt,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Egypt.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63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63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63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611066"/>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611066"/>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287289"/>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287289"/>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287289"/>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28728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28728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28728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28728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28728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28728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5310677"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280122"/>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3942011"/>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3942011"/>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3942011"/>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3942011"/>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3942011"/>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3942011"/>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3942011"/>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4272955"/>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4272955"/>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4272955"/>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955945"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1266997"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1578050"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1889102"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2200154"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2511207"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2822259"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3133311"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3444364" y="460389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3755416"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4066468"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4377521"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4688573"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5310677"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460389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955945"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1266997" y="5265788"/>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1578050"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1889102"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2200154"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2511207"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2822259"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3133311"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444364"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3755416"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4066468"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377521"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73" y="5265788"/>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25"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77" y="5265788"/>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30" y="5265788"/>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82"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34"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87"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5265788"/>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955945"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1266997" y="4934844"/>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1578050"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1889102"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2200154"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2511207"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2822259"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3133311"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3444364"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3755416"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4066468"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4377521"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4688573" y="49348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4999625"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49348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49348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49348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49348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49348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49348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tx219"/>
            <p:cNvSpPr/>
            <p:nvPr/>
          </p:nvSpPr>
          <p:spPr>
            <a:xfrm>
              <a:off x="105118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0" name="tx220"/>
            <p:cNvSpPr/>
            <p:nvPr/>
          </p:nvSpPr>
          <p:spPr>
            <a:xfrm>
              <a:off x="136223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167328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198433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3" name="tx223"/>
            <p:cNvSpPr/>
            <p:nvPr/>
          </p:nvSpPr>
          <p:spPr>
            <a:xfrm>
              <a:off x="229539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4" name="tx224"/>
            <p:cNvSpPr/>
            <p:nvPr/>
          </p:nvSpPr>
          <p:spPr>
            <a:xfrm>
              <a:off x="260644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5" name="tx225"/>
            <p:cNvSpPr/>
            <p:nvPr/>
          </p:nvSpPr>
          <p:spPr>
            <a:xfrm>
              <a:off x="29174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322854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353960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385065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41617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4451664"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478380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509486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540591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571696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602801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631797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7" name="tx237"/>
            <p:cNvSpPr/>
            <p:nvPr/>
          </p:nvSpPr>
          <p:spPr>
            <a:xfrm>
              <a:off x="665012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69611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9" name="tx239"/>
            <p:cNvSpPr/>
            <p:nvPr/>
          </p:nvSpPr>
          <p:spPr>
            <a:xfrm>
              <a:off x="7272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75832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789433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820538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851643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882748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198433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22953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26064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322854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385065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41617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4451664"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478380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509486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571696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1" name="tx261"/>
            <p:cNvSpPr/>
            <p:nvPr/>
          </p:nvSpPr>
          <p:spPr>
            <a:xfrm>
              <a:off x="602801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3" name="tx263"/>
            <p:cNvSpPr/>
            <p:nvPr/>
          </p:nvSpPr>
          <p:spPr>
            <a:xfrm>
              <a:off x="665012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696117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7272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75832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789433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820538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851643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82748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05118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3622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67328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98433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22953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260644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22854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353960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385065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41617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4451664"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478380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509486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40591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5716966"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602801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665012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696117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7272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75832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789433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820538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851643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882748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105118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36223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67328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98433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229539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260644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291749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445166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478380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571696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633907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4" name="tx324"/>
            <p:cNvSpPr/>
            <p:nvPr/>
          </p:nvSpPr>
          <p:spPr>
            <a:xfrm>
              <a:off x="665012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5" name="tx325"/>
            <p:cNvSpPr/>
            <p:nvPr/>
          </p:nvSpPr>
          <p:spPr>
            <a:xfrm>
              <a:off x="696117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7272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758328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7894332"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820538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851643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882748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540591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5716966"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602801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63390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665012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94008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272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75832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789433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820538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8516437"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696117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7272228"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75832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7894332"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820538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8516437"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8827489"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5832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789433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820538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851643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882748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198433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2953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26064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29174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322854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353960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385065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4451664"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478380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509486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5405914"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571696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602801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665012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69611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7272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789433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820538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851643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882748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105118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136223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167328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198433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229539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260644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291749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322854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353960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385065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41617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3" name="tx393"/>
            <p:cNvSpPr/>
            <p:nvPr/>
          </p:nvSpPr>
          <p:spPr>
            <a:xfrm>
              <a:off x="4451664"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478380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509486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5405914"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571696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602801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33907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665012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696117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727222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75832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789433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820538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8516437"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882748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105118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136223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167328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198433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229539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26064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29174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322854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353960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7" name="tx417"/>
            <p:cNvSpPr/>
            <p:nvPr/>
          </p:nvSpPr>
          <p:spPr>
            <a:xfrm>
              <a:off x="385065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41617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4727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478380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509486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5405914"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602801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633907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6" name="tx426"/>
            <p:cNvSpPr/>
            <p:nvPr/>
          </p:nvSpPr>
          <p:spPr>
            <a:xfrm>
              <a:off x="665012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696117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7272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75832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789433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820538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851643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5" name="tx43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6" name="tx43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7" name="tx43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8" name="tx43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9" name="tx43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0" name="tx44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1" name="tx44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2" name="tx44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3" name="tx44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4" name="tx44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5" name="tx44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6" name="tx44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7" name="tx44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8" name="tx44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9" name="tx44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0" name="tx45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1" name="tx45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2" name="tx45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3" name="tx45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4" name="tx45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5" name="tx45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6" name="tx45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7" name="tx45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8" name="tx45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9" name="tx45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0" name="tx460"/>
            <p:cNvSpPr/>
            <p:nvPr/>
          </p:nvSpPr>
          <p:spPr>
            <a:xfrm>
              <a:off x="551705"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1" name="tx461"/>
            <p:cNvSpPr/>
            <p:nvPr/>
          </p:nvSpPr>
          <p:spPr>
            <a:xfrm>
              <a:off x="564092"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2" name="tx462"/>
            <p:cNvSpPr/>
            <p:nvPr/>
          </p:nvSpPr>
          <p:spPr>
            <a:xfrm>
              <a:off x="551705"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3" name="tx463"/>
            <p:cNvSpPr/>
            <p:nvPr/>
          </p:nvSpPr>
          <p:spPr>
            <a:xfrm>
              <a:off x="601364" y="439569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64" name="tx464"/>
            <p:cNvSpPr/>
            <p:nvPr/>
          </p:nvSpPr>
          <p:spPr>
            <a:xfrm>
              <a:off x="619917"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5" name="tx465"/>
            <p:cNvSpPr/>
            <p:nvPr/>
          </p:nvSpPr>
          <p:spPr>
            <a:xfrm>
              <a:off x="520490"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6" name="tx466"/>
            <p:cNvSpPr/>
            <p:nvPr/>
          </p:nvSpPr>
          <p:spPr>
            <a:xfrm>
              <a:off x="632360" y="34038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7" name="tx467"/>
            <p:cNvSpPr/>
            <p:nvPr/>
          </p:nvSpPr>
          <p:spPr>
            <a:xfrm>
              <a:off x="576534" y="307290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8" name="tx468"/>
            <p:cNvSpPr/>
            <p:nvPr/>
          </p:nvSpPr>
          <p:spPr>
            <a:xfrm>
              <a:off x="576534" y="274337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9" name="tx469"/>
            <p:cNvSpPr/>
            <p:nvPr/>
          </p:nvSpPr>
          <p:spPr>
            <a:xfrm>
              <a:off x="508103" y="239055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70" name="tx470"/>
            <p:cNvSpPr/>
            <p:nvPr/>
          </p:nvSpPr>
          <p:spPr>
            <a:xfrm>
              <a:off x="620027"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71" name="tx47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72" name="pic472"/>
            <p:cNvPicPr/>
            <p:nvPr/>
          </p:nvPicPr>
          <p:blipFill>
            <a:blip r:embed="rId2" cstate="print"/>
            <a:stretch>
              <a:fillRect/>
            </a:stretch>
          </p:blipFill>
          <p:spPr>
            <a:xfrm>
              <a:off x="4653227" y="5838594"/>
              <a:ext cx="2160000" cy="219455"/>
            </a:xfrm>
            <a:prstGeom prst="rect">
              <a:avLst/>
            </a:prstGeom>
          </p:spPr>
        </p:pic>
        <p:sp>
          <p:nvSpPr>
            <p:cNvPr id="473" name="pl47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6" name="pl47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7" name="pl47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8" name="pl47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9" name="pl47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pl48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2" name="pl48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3" name="pl48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4" name="pl48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5" name="tx48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6" name="tx48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7" name="tx48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8" name="tx48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9" name="tx48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0" name="tx49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1" name="tx491"/>
            <p:cNvSpPr/>
            <p:nvPr/>
          </p:nvSpPr>
          <p:spPr>
            <a:xfrm>
              <a:off x="924840" y="1332266"/>
              <a:ext cx="274927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Egypt, 2000-2025</a:t>
              </a:r>
            </a:p>
          </p:txBody>
        </p:sp>
        <p:sp>
          <p:nvSpPr>
            <p:cNvPr id="492" name="tx49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93" name="tx49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4" name="tx49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11 (100%) vaccines in the schedule achieved coverage of 90% or more. Vaccine coverage ranged from 96% to 99%.
Since 2014, estimates have been made for 4 new vaccines. IPVC is the newest vaccine reported (2021), which achieved 98% coverage in 2025.
In 2025, Egypt did not report any stockouts of vaccines or supplies.</a:t>
            </a:r>
          </a:p>
        </p:txBody>
      </p:sp>
      <p:sp>
        <p:nvSpPr>
          <p:cNvPr id="4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five, and declined for none, indicating overall progress in routine immunization performance; 11 achieved at least 90% coverage.</a:t>
            </a:r>
          </a:p>
        </p:txBody>
      </p:sp>
      <p:grpSp xmlns:pic="http://schemas.openxmlformats.org/drawingml/2006/picture">
        <p:nvGrpSpPr>
          <p:cNvPr id="497" name=""/>
          <p:cNvGrpSpPr/>
          <p:nvPr/>
        </p:nvGrpSpPr>
        <p:grpSpPr>
          <a:xfrm>
            <a:off x="292608" y="1005840"/>
            <a:ext cx="8595360" cy="28575"/>
            <a:chOff x="292608" y="1005840"/>
            <a:chExt cx="8595360" cy="28575"/>
          </a:xfrm>
        </p:grpSpPr>
        <p:sp>
          <p:nvSpPr>
            <p:cNvPr id="4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P7TF5XRZ5TZD-1674051314-8217</_dlc_DocId>
    <_dlc_DocIdUrl xmlns="5ce71423-0d49-4a04-8822-86064e799dcd">
      <Url>https://unicef.sharepoint.com/teams/DAPM-DataComm/_layouts/15/DocIdRedir.aspx?ID=P7TF5XRZ5TZD-1674051314-8217</Url>
      <Description>P7TF5XRZ5TZD-1674051314-8217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A619BEB-1E8E-47A1-93D7-DD0D2579A11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96c43c0d-c183-4377-947f-9161b80f26bd</vt:lpwstr>
  </property>
</Properties>
</file>