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 id="297"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 Id="rId52" Type="http://schemas.openxmlformats.org/officeDocument/2006/relationships/slide" Target="slides/slide42.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0c3ad33aad8ecae0d9a755216381cb6466cc6e9.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a79d91a9c110aba50d53da63c3253236b0f88b68.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806a04b1341a1ecbc0eaecbec52e36c4b3a55e35.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2.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7635"/>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7635"/>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7635"/>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7635"/>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7635"/>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7635"/>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763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763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7635"/>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7635"/>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7635"/>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7635"/>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7635"/>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3534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3534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3534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3534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35343"/>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35343"/>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35343"/>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3534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3534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3534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3534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3534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3534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3534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35343"/>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35343"/>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35343"/>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3534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3534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35343"/>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679196"/>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679196"/>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67919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67919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67919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67919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679196"/>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679196"/>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679196"/>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67919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67919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679196"/>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679196"/>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679196"/>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67919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679196"/>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166904"/>
              <a:ext cx="311052" cy="243853"/>
            </a:xfrm>
            <a:prstGeom prst="rect">
              <a:avLst/>
            </a:prstGeom>
            <a:solidFill>
              <a:srgbClr val="CC170D">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166904"/>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166904"/>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166904"/>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166904"/>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166904"/>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166904"/>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166904"/>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166904"/>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166904"/>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166904"/>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16690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166904"/>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16690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16690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166904"/>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166904"/>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166904"/>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16690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166904"/>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166904"/>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08" name="rc108"/>
            <p:cNvSpPr/>
            <p:nvPr/>
          </p:nvSpPr>
          <p:spPr>
            <a:xfrm>
              <a:off x="4688573" y="2191489"/>
              <a:ext cx="311052" cy="243853"/>
            </a:xfrm>
            <a:prstGeom prst="rect">
              <a:avLst/>
            </a:prstGeom>
            <a:solidFill>
              <a:srgbClr val="BF0F05">
                <a:alpha val="100000"/>
              </a:srgbClr>
            </a:solidFill>
            <a:ln w="2710" cap="flat">
              <a:solidFill>
                <a:srgbClr val="FFFFFF">
                  <a:alpha val="100000"/>
                </a:srgbClr>
              </a:solidFill>
              <a:prstDash val="solid"/>
              <a:miter/>
            </a:ln>
          </p:spPr>
          <p:txBody>
            <a:bodyPr/>
            <a:lstStyle/>
            <a:p/>
          </p:txBody>
        </p:sp>
        <p:sp>
          <p:nvSpPr>
            <p:cNvPr id="109" name="rc109"/>
            <p:cNvSpPr/>
            <p:nvPr/>
          </p:nvSpPr>
          <p:spPr>
            <a:xfrm>
              <a:off x="4999625" y="2191489"/>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0" name="rc110"/>
            <p:cNvSpPr/>
            <p:nvPr/>
          </p:nvSpPr>
          <p:spPr>
            <a:xfrm>
              <a:off x="5310677" y="2191489"/>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11" name="rc111"/>
            <p:cNvSpPr/>
            <p:nvPr/>
          </p:nvSpPr>
          <p:spPr>
            <a:xfrm>
              <a:off x="5621730" y="2191489"/>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12" name="rc112"/>
            <p:cNvSpPr/>
            <p:nvPr/>
          </p:nvSpPr>
          <p:spPr>
            <a:xfrm>
              <a:off x="5932782" y="219148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13" name="rc113"/>
            <p:cNvSpPr/>
            <p:nvPr/>
          </p:nvSpPr>
          <p:spPr>
            <a:xfrm>
              <a:off x="6243834" y="2191489"/>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4" name="rc114"/>
            <p:cNvSpPr/>
            <p:nvPr/>
          </p:nvSpPr>
          <p:spPr>
            <a:xfrm>
              <a:off x="6554887" y="2191489"/>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15" name="rc115"/>
            <p:cNvSpPr/>
            <p:nvPr/>
          </p:nvSpPr>
          <p:spPr>
            <a:xfrm>
              <a:off x="6865939" y="2191489"/>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16" name="rc116"/>
            <p:cNvSpPr/>
            <p:nvPr/>
          </p:nvSpPr>
          <p:spPr>
            <a:xfrm>
              <a:off x="7176991" y="2191489"/>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117" name="rc117"/>
            <p:cNvSpPr/>
            <p:nvPr/>
          </p:nvSpPr>
          <p:spPr>
            <a:xfrm>
              <a:off x="7488044" y="2191489"/>
              <a:ext cx="311052" cy="243853"/>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8" name="rc118"/>
            <p:cNvSpPr/>
            <p:nvPr/>
          </p:nvSpPr>
          <p:spPr>
            <a:xfrm>
              <a:off x="7799096" y="2191489"/>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19" name="rc119"/>
            <p:cNvSpPr/>
            <p:nvPr/>
          </p:nvSpPr>
          <p:spPr>
            <a:xfrm>
              <a:off x="8110148" y="2191489"/>
              <a:ext cx="311052" cy="243853"/>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20" name="rc120"/>
            <p:cNvSpPr/>
            <p:nvPr/>
          </p:nvSpPr>
          <p:spPr>
            <a:xfrm>
              <a:off x="8421201" y="2191489"/>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1" name="rc121"/>
            <p:cNvSpPr/>
            <p:nvPr/>
          </p:nvSpPr>
          <p:spPr>
            <a:xfrm>
              <a:off x="8732253" y="2191489"/>
              <a:ext cx="311052" cy="243853"/>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122" name="rc122"/>
            <p:cNvSpPr/>
            <p:nvPr/>
          </p:nvSpPr>
          <p:spPr>
            <a:xfrm>
              <a:off x="1889102" y="2923050"/>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123" name="rc123"/>
            <p:cNvSpPr/>
            <p:nvPr/>
          </p:nvSpPr>
          <p:spPr>
            <a:xfrm>
              <a:off x="2200154" y="2923050"/>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24" name="rc124"/>
            <p:cNvSpPr/>
            <p:nvPr/>
          </p:nvSpPr>
          <p:spPr>
            <a:xfrm>
              <a:off x="2511207"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25" name="rc125"/>
            <p:cNvSpPr/>
            <p:nvPr/>
          </p:nvSpPr>
          <p:spPr>
            <a:xfrm>
              <a:off x="2822259" y="2923050"/>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26" name="rc126"/>
            <p:cNvSpPr/>
            <p:nvPr/>
          </p:nvSpPr>
          <p:spPr>
            <a:xfrm>
              <a:off x="3133311"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7" name="rc127"/>
            <p:cNvSpPr/>
            <p:nvPr/>
          </p:nvSpPr>
          <p:spPr>
            <a:xfrm>
              <a:off x="3444364" y="2923050"/>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28" name="rc128"/>
            <p:cNvSpPr/>
            <p:nvPr/>
          </p:nvSpPr>
          <p:spPr>
            <a:xfrm>
              <a:off x="3755416" y="2923050"/>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29" name="rc129"/>
            <p:cNvSpPr/>
            <p:nvPr/>
          </p:nvSpPr>
          <p:spPr>
            <a:xfrm>
              <a:off x="4066468" y="2923050"/>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30" name="rc130"/>
            <p:cNvSpPr/>
            <p:nvPr/>
          </p:nvSpPr>
          <p:spPr>
            <a:xfrm>
              <a:off x="4377521" y="2923050"/>
              <a:ext cx="311052" cy="243853"/>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31" name="rc131"/>
            <p:cNvSpPr/>
            <p:nvPr/>
          </p:nvSpPr>
          <p:spPr>
            <a:xfrm>
              <a:off x="4688573"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2" name="rc132"/>
            <p:cNvSpPr/>
            <p:nvPr/>
          </p:nvSpPr>
          <p:spPr>
            <a:xfrm>
              <a:off x="4999625"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3" name="rc133"/>
            <p:cNvSpPr/>
            <p:nvPr/>
          </p:nvSpPr>
          <p:spPr>
            <a:xfrm>
              <a:off x="5310677"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4" name="rc134"/>
            <p:cNvSpPr/>
            <p:nvPr/>
          </p:nvSpPr>
          <p:spPr>
            <a:xfrm>
              <a:off x="5621730" y="2923050"/>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35" name="rc135"/>
            <p:cNvSpPr/>
            <p:nvPr/>
          </p:nvSpPr>
          <p:spPr>
            <a:xfrm>
              <a:off x="5932782" y="2923050"/>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36" name="rc136"/>
            <p:cNvSpPr/>
            <p:nvPr/>
          </p:nvSpPr>
          <p:spPr>
            <a:xfrm>
              <a:off x="6243834"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7" name="rc137"/>
            <p:cNvSpPr/>
            <p:nvPr/>
          </p:nvSpPr>
          <p:spPr>
            <a:xfrm>
              <a:off x="6554887"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8" name="rc138"/>
            <p:cNvSpPr/>
            <p:nvPr/>
          </p:nvSpPr>
          <p:spPr>
            <a:xfrm>
              <a:off x="6865939" y="2923050"/>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39" name="rc139"/>
            <p:cNvSpPr/>
            <p:nvPr/>
          </p:nvSpPr>
          <p:spPr>
            <a:xfrm>
              <a:off x="7176991" y="292305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0" name="rc140"/>
            <p:cNvSpPr/>
            <p:nvPr/>
          </p:nvSpPr>
          <p:spPr>
            <a:xfrm>
              <a:off x="7488044" y="2923050"/>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41" name="rc141"/>
            <p:cNvSpPr/>
            <p:nvPr/>
          </p:nvSpPr>
          <p:spPr>
            <a:xfrm>
              <a:off x="7799096" y="292305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2" name="rc142"/>
            <p:cNvSpPr/>
            <p:nvPr/>
          </p:nvSpPr>
          <p:spPr>
            <a:xfrm>
              <a:off x="8110148" y="292305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3" name="rc143"/>
            <p:cNvSpPr/>
            <p:nvPr/>
          </p:nvSpPr>
          <p:spPr>
            <a:xfrm>
              <a:off x="8421201" y="2923050"/>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4" name="rc144"/>
            <p:cNvSpPr/>
            <p:nvPr/>
          </p:nvSpPr>
          <p:spPr>
            <a:xfrm>
              <a:off x="8732253" y="2923050"/>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5" name="rc145"/>
            <p:cNvSpPr/>
            <p:nvPr/>
          </p:nvSpPr>
          <p:spPr>
            <a:xfrm>
              <a:off x="5621730" y="3898465"/>
              <a:ext cx="311052" cy="243853"/>
            </a:xfrm>
            <a:prstGeom prst="rect">
              <a:avLst/>
            </a:prstGeom>
            <a:solidFill>
              <a:srgbClr val="B70901">
                <a:alpha val="100000"/>
              </a:srgbClr>
            </a:solidFill>
            <a:ln w="2710" cap="flat">
              <a:solidFill>
                <a:srgbClr val="FFFFFF">
                  <a:alpha val="100000"/>
                </a:srgbClr>
              </a:solidFill>
              <a:prstDash val="solid"/>
              <a:miter/>
            </a:ln>
          </p:spPr>
          <p:txBody>
            <a:bodyPr/>
            <a:lstStyle/>
            <a:p/>
          </p:txBody>
        </p:sp>
        <p:sp>
          <p:nvSpPr>
            <p:cNvPr id="146" name="rc146"/>
            <p:cNvSpPr/>
            <p:nvPr/>
          </p:nvSpPr>
          <p:spPr>
            <a:xfrm>
              <a:off x="5932782" y="3898465"/>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7" name="rc147"/>
            <p:cNvSpPr/>
            <p:nvPr/>
          </p:nvSpPr>
          <p:spPr>
            <a:xfrm>
              <a:off x="6243834" y="3898465"/>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48" name="rc148"/>
            <p:cNvSpPr/>
            <p:nvPr/>
          </p:nvSpPr>
          <p:spPr>
            <a:xfrm>
              <a:off x="6554887" y="3898465"/>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49" name="rc149"/>
            <p:cNvSpPr/>
            <p:nvPr/>
          </p:nvSpPr>
          <p:spPr>
            <a:xfrm>
              <a:off x="6865939" y="3898465"/>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50" name="rc150"/>
            <p:cNvSpPr/>
            <p:nvPr/>
          </p:nvSpPr>
          <p:spPr>
            <a:xfrm>
              <a:off x="7176991" y="3898465"/>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1" name="rc151"/>
            <p:cNvSpPr/>
            <p:nvPr/>
          </p:nvSpPr>
          <p:spPr>
            <a:xfrm>
              <a:off x="7488044" y="3898465"/>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52" name="rc152"/>
            <p:cNvSpPr/>
            <p:nvPr/>
          </p:nvSpPr>
          <p:spPr>
            <a:xfrm>
              <a:off x="7799096" y="3898465"/>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53" name="rc153"/>
            <p:cNvSpPr/>
            <p:nvPr/>
          </p:nvSpPr>
          <p:spPr>
            <a:xfrm>
              <a:off x="8110148" y="3898465"/>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4" name="rc154"/>
            <p:cNvSpPr/>
            <p:nvPr/>
          </p:nvSpPr>
          <p:spPr>
            <a:xfrm>
              <a:off x="8421201" y="3898465"/>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55" name="rc155"/>
            <p:cNvSpPr/>
            <p:nvPr/>
          </p:nvSpPr>
          <p:spPr>
            <a:xfrm>
              <a:off x="8732253" y="3898465"/>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6" name="rc156"/>
            <p:cNvSpPr/>
            <p:nvPr/>
          </p:nvSpPr>
          <p:spPr>
            <a:xfrm>
              <a:off x="7488044" y="4142319"/>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157" name="rc157"/>
            <p:cNvSpPr/>
            <p:nvPr/>
          </p:nvSpPr>
          <p:spPr>
            <a:xfrm>
              <a:off x="7799096" y="4142319"/>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58" name="rc158"/>
            <p:cNvSpPr/>
            <p:nvPr/>
          </p:nvSpPr>
          <p:spPr>
            <a:xfrm>
              <a:off x="8110148" y="4142319"/>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59" name="rc159"/>
            <p:cNvSpPr/>
            <p:nvPr/>
          </p:nvSpPr>
          <p:spPr>
            <a:xfrm>
              <a:off x="8421201" y="4142319"/>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60" name="rc160"/>
            <p:cNvSpPr/>
            <p:nvPr/>
          </p:nvSpPr>
          <p:spPr>
            <a:xfrm>
              <a:off x="8732253" y="4142319"/>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61" name="rc161"/>
            <p:cNvSpPr/>
            <p:nvPr/>
          </p:nvSpPr>
          <p:spPr>
            <a:xfrm>
              <a:off x="955945"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2" name="rc162"/>
            <p:cNvSpPr/>
            <p:nvPr/>
          </p:nvSpPr>
          <p:spPr>
            <a:xfrm>
              <a:off x="1266997"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3" name="rc163"/>
            <p:cNvSpPr/>
            <p:nvPr/>
          </p:nvSpPr>
          <p:spPr>
            <a:xfrm>
              <a:off x="1578050"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4" name="rc164"/>
            <p:cNvSpPr/>
            <p:nvPr/>
          </p:nvSpPr>
          <p:spPr>
            <a:xfrm>
              <a:off x="1889102"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5" name="rc165"/>
            <p:cNvSpPr/>
            <p:nvPr/>
          </p:nvSpPr>
          <p:spPr>
            <a:xfrm>
              <a:off x="2200154" y="4386173"/>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6" name="rc166"/>
            <p:cNvSpPr/>
            <p:nvPr/>
          </p:nvSpPr>
          <p:spPr>
            <a:xfrm>
              <a:off x="2511207" y="4386173"/>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167" name="rc167"/>
            <p:cNvSpPr/>
            <p:nvPr/>
          </p:nvSpPr>
          <p:spPr>
            <a:xfrm>
              <a:off x="2822259"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8" name="rc168"/>
            <p:cNvSpPr/>
            <p:nvPr/>
          </p:nvSpPr>
          <p:spPr>
            <a:xfrm>
              <a:off x="3133311"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3444364" y="4386173"/>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70" name="rc170"/>
            <p:cNvSpPr/>
            <p:nvPr/>
          </p:nvSpPr>
          <p:spPr>
            <a:xfrm>
              <a:off x="3755416"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1" name="rc171"/>
            <p:cNvSpPr/>
            <p:nvPr/>
          </p:nvSpPr>
          <p:spPr>
            <a:xfrm>
              <a:off x="4066468" y="4386173"/>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72" name="rc172"/>
            <p:cNvSpPr/>
            <p:nvPr/>
          </p:nvSpPr>
          <p:spPr>
            <a:xfrm>
              <a:off x="4377521" y="4386173"/>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73" name="rc173"/>
            <p:cNvSpPr/>
            <p:nvPr/>
          </p:nvSpPr>
          <p:spPr>
            <a:xfrm>
              <a:off x="4688573" y="4386173"/>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74" name="rc174"/>
            <p:cNvSpPr/>
            <p:nvPr/>
          </p:nvSpPr>
          <p:spPr>
            <a:xfrm>
              <a:off x="4999625" y="4386173"/>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75" name="rc175"/>
            <p:cNvSpPr/>
            <p:nvPr/>
          </p:nvSpPr>
          <p:spPr>
            <a:xfrm>
              <a:off x="5310677" y="4386173"/>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6" name="rc176"/>
            <p:cNvSpPr/>
            <p:nvPr/>
          </p:nvSpPr>
          <p:spPr>
            <a:xfrm>
              <a:off x="5621730" y="4386173"/>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77" name="rc177"/>
            <p:cNvSpPr/>
            <p:nvPr/>
          </p:nvSpPr>
          <p:spPr>
            <a:xfrm>
              <a:off x="5932782" y="4386173"/>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8" name="rc178"/>
            <p:cNvSpPr/>
            <p:nvPr/>
          </p:nvSpPr>
          <p:spPr>
            <a:xfrm>
              <a:off x="6243834" y="438617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9" name="rc179"/>
            <p:cNvSpPr/>
            <p:nvPr/>
          </p:nvSpPr>
          <p:spPr>
            <a:xfrm>
              <a:off x="6554887" y="438617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0" name="rc180"/>
            <p:cNvSpPr/>
            <p:nvPr/>
          </p:nvSpPr>
          <p:spPr>
            <a:xfrm>
              <a:off x="6865939" y="4386173"/>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1" name="rc181"/>
            <p:cNvSpPr/>
            <p:nvPr/>
          </p:nvSpPr>
          <p:spPr>
            <a:xfrm>
              <a:off x="7176991" y="438617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2" name="rc182"/>
            <p:cNvSpPr/>
            <p:nvPr/>
          </p:nvSpPr>
          <p:spPr>
            <a:xfrm>
              <a:off x="7488044" y="4386173"/>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183" name="rc183"/>
            <p:cNvSpPr/>
            <p:nvPr/>
          </p:nvSpPr>
          <p:spPr>
            <a:xfrm>
              <a:off x="7799096" y="4386173"/>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84" name="rc184"/>
            <p:cNvSpPr/>
            <p:nvPr/>
          </p:nvSpPr>
          <p:spPr>
            <a:xfrm>
              <a:off x="8110148" y="4386173"/>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5" name="rc185"/>
            <p:cNvSpPr/>
            <p:nvPr/>
          </p:nvSpPr>
          <p:spPr>
            <a:xfrm>
              <a:off x="8421201" y="4386173"/>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6" name="rc186"/>
            <p:cNvSpPr/>
            <p:nvPr/>
          </p:nvSpPr>
          <p:spPr>
            <a:xfrm>
              <a:off x="8732253" y="4386173"/>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87" name="rc187"/>
            <p:cNvSpPr/>
            <p:nvPr/>
          </p:nvSpPr>
          <p:spPr>
            <a:xfrm>
              <a:off x="3755416" y="4873880"/>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8" name="rc188"/>
            <p:cNvSpPr/>
            <p:nvPr/>
          </p:nvSpPr>
          <p:spPr>
            <a:xfrm>
              <a:off x="4066468" y="4873880"/>
              <a:ext cx="311052" cy="243853"/>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89" name="rc189"/>
            <p:cNvSpPr/>
            <p:nvPr/>
          </p:nvSpPr>
          <p:spPr>
            <a:xfrm>
              <a:off x="4377521" y="4873880"/>
              <a:ext cx="311052" cy="243853"/>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90" name="rc190"/>
            <p:cNvSpPr/>
            <p:nvPr/>
          </p:nvSpPr>
          <p:spPr>
            <a:xfrm>
              <a:off x="4688573" y="4873880"/>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91" name="rc191"/>
            <p:cNvSpPr/>
            <p:nvPr/>
          </p:nvSpPr>
          <p:spPr>
            <a:xfrm>
              <a:off x="4999625"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2" name="rc192"/>
            <p:cNvSpPr/>
            <p:nvPr/>
          </p:nvSpPr>
          <p:spPr>
            <a:xfrm>
              <a:off x="5310677" y="4873880"/>
              <a:ext cx="311052" cy="243853"/>
            </a:xfrm>
            <a:prstGeom prst="rect">
              <a:avLst/>
            </a:prstGeom>
            <a:solidFill>
              <a:srgbClr val="DA1F16">
                <a:alpha val="100000"/>
              </a:srgbClr>
            </a:solidFill>
            <a:ln w="2710" cap="flat">
              <a:solidFill>
                <a:srgbClr val="FFFFFF">
                  <a:alpha val="100000"/>
                </a:srgbClr>
              </a:solidFill>
              <a:prstDash val="solid"/>
              <a:miter/>
            </a:ln>
          </p:spPr>
          <p:txBody>
            <a:bodyPr/>
            <a:lstStyle/>
            <a:p/>
          </p:txBody>
        </p:sp>
        <p:sp>
          <p:nvSpPr>
            <p:cNvPr id="193" name="rc193"/>
            <p:cNvSpPr/>
            <p:nvPr/>
          </p:nvSpPr>
          <p:spPr>
            <a:xfrm>
              <a:off x="5621730"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4" name="rc194"/>
            <p:cNvSpPr/>
            <p:nvPr/>
          </p:nvSpPr>
          <p:spPr>
            <a:xfrm>
              <a:off x="5932782" y="4873880"/>
              <a:ext cx="311052" cy="243853"/>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195" name="rc195"/>
            <p:cNvSpPr/>
            <p:nvPr/>
          </p:nvSpPr>
          <p:spPr>
            <a:xfrm>
              <a:off x="6243834" y="4873880"/>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96" name="rc196"/>
            <p:cNvSpPr/>
            <p:nvPr/>
          </p:nvSpPr>
          <p:spPr>
            <a:xfrm>
              <a:off x="6554887"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97" name="rc197"/>
            <p:cNvSpPr/>
            <p:nvPr/>
          </p:nvSpPr>
          <p:spPr>
            <a:xfrm>
              <a:off x="6865939" y="4873880"/>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98" name="rc198"/>
            <p:cNvSpPr/>
            <p:nvPr/>
          </p:nvSpPr>
          <p:spPr>
            <a:xfrm>
              <a:off x="7176991" y="4873880"/>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99" name="rc199"/>
            <p:cNvSpPr/>
            <p:nvPr/>
          </p:nvSpPr>
          <p:spPr>
            <a:xfrm>
              <a:off x="7488044" y="4873880"/>
              <a:ext cx="311052" cy="243853"/>
            </a:xfrm>
            <a:prstGeom prst="rect">
              <a:avLst/>
            </a:prstGeom>
            <a:solidFill>
              <a:srgbClr val="DA1F15">
                <a:alpha val="100000"/>
              </a:srgbClr>
            </a:solidFill>
            <a:ln w="2710" cap="flat">
              <a:solidFill>
                <a:srgbClr val="FFFFFF">
                  <a:alpha val="100000"/>
                </a:srgbClr>
              </a:solidFill>
              <a:prstDash val="solid"/>
              <a:miter/>
            </a:ln>
          </p:spPr>
          <p:txBody>
            <a:bodyPr/>
            <a:lstStyle/>
            <a:p/>
          </p:txBody>
        </p:sp>
        <p:sp>
          <p:nvSpPr>
            <p:cNvPr id="200" name="rc200"/>
            <p:cNvSpPr/>
            <p:nvPr/>
          </p:nvSpPr>
          <p:spPr>
            <a:xfrm>
              <a:off x="7799096" y="4873880"/>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1" name="rc201"/>
            <p:cNvSpPr/>
            <p:nvPr/>
          </p:nvSpPr>
          <p:spPr>
            <a:xfrm>
              <a:off x="8110148" y="4873880"/>
              <a:ext cx="311052" cy="243853"/>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02" name="rc202"/>
            <p:cNvSpPr/>
            <p:nvPr/>
          </p:nvSpPr>
          <p:spPr>
            <a:xfrm>
              <a:off x="8421201" y="4873880"/>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03" name="rc203"/>
            <p:cNvSpPr/>
            <p:nvPr/>
          </p:nvSpPr>
          <p:spPr>
            <a:xfrm>
              <a:off x="8732253" y="4873880"/>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04" name="rc204"/>
            <p:cNvSpPr/>
            <p:nvPr/>
          </p:nvSpPr>
          <p:spPr>
            <a:xfrm>
              <a:off x="4066468" y="3410758"/>
              <a:ext cx="311052" cy="243853"/>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205" name="rc205"/>
            <p:cNvSpPr/>
            <p:nvPr/>
          </p:nvSpPr>
          <p:spPr>
            <a:xfrm>
              <a:off x="4377521" y="341075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06" name="rc206"/>
            <p:cNvSpPr/>
            <p:nvPr/>
          </p:nvSpPr>
          <p:spPr>
            <a:xfrm>
              <a:off x="4688573" y="3410758"/>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07" name="rc207"/>
            <p:cNvSpPr/>
            <p:nvPr/>
          </p:nvSpPr>
          <p:spPr>
            <a:xfrm>
              <a:off x="4999625" y="3410758"/>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08" name="rc208"/>
            <p:cNvSpPr/>
            <p:nvPr/>
          </p:nvSpPr>
          <p:spPr>
            <a:xfrm>
              <a:off x="5310677"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09" name="rc209"/>
            <p:cNvSpPr/>
            <p:nvPr/>
          </p:nvSpPr>
          <p:spPr>
            <a:xfrm>
              <a:off x="5621730" y="3410758"/>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10" name="rc210"/>
            <p:cNvSpPr/>
            <p:nvPr/>
          </p:nvSpPr>
          <p:spPr>
            <a:xfrm>
              <a:off x="5932782" y="3410758"/>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1" name="rc211"/>
            <p:cNvSpPr/>
            <p:nvPr/>
          </p:nvSpPr>
          <p:spPr>
            <a:xfrm>
              <a:off x="6243834" y="3410758"/>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12" name="rc212"/>
            <p:cNvSpPr/>
            <p:nvPr/>
          </p:nvSpPr>
          <p:spPr>
            <a:xfrm>
              <a:off x="6554887" y="3410758"/>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13" name="rc213"/>
            <p:cNvSpPr/>
            <p:nvPr/>
          </p:nvSpPr>
          <p:spPr>
            <a:xfrm>
              <a:off x="6865939" y="3410758"/>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14" name="rc214"/>
            <p:cNvSpPr/>
            <p:nvPr/>
          </p:nvSpPr>
          <p:spPr>
            <a:xfrm>
              <a:off x="7176991" y="3410758"/>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5" name="rc215"/>
            <p:cNvSpPr/>
            <p:nvPr/>
          </p:nvSpPr>
          <p:spPr>
            <a:xfrm>
              <a:off x="7488044" y="3410758"/>
              <a:ext cx="311052" cy="243853"/>
            </a:xfrm>
            <a:prstGeom prst="rect">
              <a:avLst/>
            </a:prstGeom>
            <a:solidFill>
              <a:srgbClr val="E32C1B">
                <a:alpha val="100000"/>
              </a:srgbClr>
            </a:solidFill>
            <a:ln w="2710" cap="flat">
              <a:solidFill>
                <a:srgbClr val="FFFFFF">
                  <a:alpha val="100000"/>
                </a:srgbClr>
              </a:solidFill>
              <a:prstDash val="solid"/>
              <a:miter/>
            </a:ln>
          </p:spPr>
          <p:txBody>
            <a:bodyPr/>
            <a:lstStyle/>
            <a:p/>
          </p:txBody>
        </p:sp>
        <p:sp>
          <p:nvSpPr>
            <p:cNvPr id="216" name="rc216"/>
            <p:cNvSpPr/>
            <p:nvPr/>
          </p:nvSpPr>
          <p:spPr>
            <a:xfrm>
              <a:off x="7799096" y="3410758"/>
              <a:ext cx="311052" cy="243853"/>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217" name="rc217"/>
            <p:cNvSpPr/>
            <p:nvPr/>
          </p:nvSpPr>
          <p:spPr>
            <a:xfrm>
              <a:off x="8110148" y="3410758"/>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18" name="rc218"/>
            <p:cNvSpPr/>
            <p:nvPr/>
          </p:nvSpPr>
          <p:spPr>
            <a:xfrm>
              <a:off x="8421201" y="341075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9" name="rc219"/>
            <p:cNvSpPr/>
            <p:nvPr/>
          </p:nvSpPr>
          <p:spPr>
            <a:xfrm>
              <a:off x="8732253" y="3410758"/>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20" name="rc220"/>
            <p:cNvSpPr/>
            <p:nvPr/>
          </p:nvSpPr>
          <p:spPr>
            <a:xfrm>
              <a:off x="955945"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1" name="rc221"/>
            <p:cNvSpPr/>
            <p:nvPr/>
          </p:nvSpPr>
          <p:spPr>
            <a:xfrm>
              <a:off x="1266997"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2" name="rc222"/>
            <p:cNvSpPr/>
            <p:nvPr/>
          </p:nvSpPr>
          <p:spPr>
            <a:xfrm>
              <a:off x="1578050"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3" name="rc223"/>
            <p:cNvSpPr/>
            <p:nvPr/>
          </p:nvSpPr>
          <p:spPr>
            <a:xfrm>
              <a:off x="1889102"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4" name="rc224"/>
            <p:cNvSpPr/>
            <p:nvPr/>
          </p:nvSpPr>
          <p:spPr>
            <a:xfrm>
              <a:off x="2200154" y="4630026"/>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5" name="rc225"/>
            <p:cNvSpPr/>
            <p:nvPr/>
          </p:nvSpPr>
          <p:spPr>
            <a:xfrm>
              <a:off x="2511207" y="4630026"/>
              <a:ext cx="311052" cy="243853"/>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226" name="rc226"/>
            <p:cNvSpPr/>
            <p:nvPr/>
          </p:nvSpPr>
          <p:spPr>
            <a:xfrm>
              <a:off x="2822259"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27" name="rc227"/>
            <p:cNvSpPr/>
            <p:nvPr/>
          </p:nvSpPr>
          <p:spPr>
            <a:xfrm>
              <a:off x="3133311"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8" name="rc228"/>
            <p:cNvSpPr/>
            <p:nvPr/>
          </p:nvSpPr>
          <p:spPr>
            <a:xfrm>
              <a:off x="3444364" y="4630026"/>
              <a:ext cx="311052" cy="243853"/>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229" name="rc229"/>
            <p:cNvSpPr/>
            <p:nvPr/>
          </p:nvSpPr>
          <p:spPr>
            <a:xfrm>
              <a:off x="3755416"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0" name="rc230"/>
            <p:cNvSpPr/>
            <p:nvPr/>
          </p:nvSpPr>
          <p:spPr>
            <a:xfrm>
              <a:off x="4066468" y="4630026"/>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31" name="rc231"/>
            <p:cNvSpPr/>
            <p:nvPr/>
          </p:nvSpPr>
          <p:spPr>
            <a:xfrm>
              <a:off x="4377521" y="4630026"/>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2" name="rc232"/>
            <p:cNvSpPr/>
            <p:nvPr/>
          </p:nvSpPr>
          <p:spPr>
            <a:xfrm>
              <a:off x="4688573" y="4630026"/>
              <a:ext cx="311052" cy="243853"/>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3" name="rc233"/>
            <p:cNvSpPr/>
            <p:nvPr/>
          </p:nvSpPr>
          <p:spPr>
            <a:xfrm>
              <a:off x="4999625" y="4630026"/>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34" name="rc234"/>
            <p:cNvSpPr/>
            <p:nvPr/>
          </p:nvSpPr>
          <p:spPr>
            <a:xfrm>
              <a:off x="5310677" y="4630026"/>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5" name="rc235"/>
            <p:cNvSpPr/>
            <p:nvPr/>
          </p:nvSpPr>
          <p:spPr>
            <a:xfrm>
              <a:off x="5621730" y="4630026"/>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36" name="rc236"/>
            <p:cNvSpPr/>
            <p:nvPr/>
          </p:nvSpPr>
          <p:spPr>
            <a:xfrm>
              <a:off x="5932782" y="4630026"/>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7" name="rc237"/>
            <p:cNvSpPr/>
            <p:nvPr/>
          </p:nvSpPr>
          <p:spPr>
            <a:xfrm>
              <a:off x="6243834" y="4630026"/>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38" name="rc238"/>
            <p:cNvSpPr/>
            <p:nvPr/>
          </p:nvSpPr>
          <p:spPr>
            <a:xfrm>
              <a:off x="6554887" y="463002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39" name="rc239"/>
            <p:cNvSpPr/>
            <p:nvPr/>
          </p:nvSpPr>
          <p:spPr>
            <a:xfrm>
              <a:off x="6865939" y="4630026"/>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0" name="rc240"/>
            <p:cNvSpPr/>
            <p:nvPr/>
          </p:nvSpPr>
          <p:spPr>
            <a:xfrm>
              <a:off x="7176991" y="4630026"/>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1" name="rc241"/>
            <p:cNvSpPr/>
            <p:nvPr/>
          </p:nvSpPr>
          <p:spPr>
            <a:xfrm>
              <a:off x="7488044" y="4630026"/>
              <a:ext cx="311052" cy="243853"/>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42" name="rc242"/>
            <p:cNvSpPr/>
            <p:nvPr/>
          </p:nvSpPr>
          <p:spPr>
            <a:xfrm>
              <a:off x="7799096" y="4630026"/>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43" name="rc243"/>
            <p:cNvSpPr/>
            <p:nvPr/>
          </p:nvSpPr>
          <p:spPr>
            <a:xfrm>
              <a:off x="8110148" y="4630026"/>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4" name="rc244"/>
            <p:cNvSpPr/>
            <p:nvPr/>
          </p:nvSpPr>
          <p:spPr>
            <a:xfrm>
              <a:off x="8421201" y="4630026"/>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45" name="rc245"/>
            <p:cNvSpPr/>
            <p:nvPr/>
          </p:nvSpPr>
          <p:spPr>
            <a:xfrm>
              <a:off x="8732253" y="4630026"/>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46" name="rc246"/>
            <p:cNvSpPr/>
            <p:nvPr/>
          </p:nvSpPr>
          <p:spPr>
            <a:xfrm>
              <a:off x="3444364" y="3654611"/>
              <a:ext cx="311052" cy="243853"/>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7" name="rc247"/>
            <p:cNvSpPr/>
            <p:nvPr/>
          </p:nvSpPr>
          <p:spPr>
            <a:xfrm>
              <a:off x="3755416" y="3654611"/>
              <a:ext cx="311052" cy="243853"/>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248" name="rc248"/>
            <p:cNvSpPr/>
            <p:nvPr/>
          </p:nvSpPr>
          <p:spPr>
            <a:xfrm>
              <a:off x="4066468" y="3654611"/>
              <a:ext cx="311052" cy="243853"/>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49" name="rc249"/>
            <p:cNvSpPr/>
            <p:nvPr/>
          </p:nvSpPr>
          <p:spPr>
            <a:xfrm>
              <a:off x="4377521" y="3654611"/>
              <a:ext cx="311052" cy="243853"/>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50" name="rc250"/>
            <p:cNvSpPr/>
            <p:nvPr/>
          </p:nvSpPr>
          <p:spPr>
            <a:xfrm>
              <a:off x="4688573" y="3654611"/>
              <a:ext cx="311052" cy="243853"/>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51" name="rc251"/>
            <p:cNvSpPr/>
            <p:nvPr/>
          </p:nvSpPr>
          <p:spPr>
            <a:xfrm>
              <a:off x="4999625" y="3654611"/>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2" name="rc252"/>
            <p:cNvSpPr/>
            <p:nvPr/>
          </p:nvSpPr>
          <p:spPr>
            <a:xfrm>
              <a:off x="5310677" y="3654611"/>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53" name="rc253"/>
            <p:cNvSpPr/>
            <p:nvPr/>
          </p:nvSpPr>
          <p:spPr>
            <a:xfrm>
              <a:off x="5621730" y="3654611"/>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54" name="rc254"/>
            <p:cNvSpPr/>
            <p:nvPr/>
          </p:nvSpPr>
          <p:spPr>
            <a:xfrm>
              <a:off x="5932782" y="3654611"/>
              <a:ext cx="311052" cy="243853"/>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5" name="rc255"/>
            <p:cNvSpPr/>
            <p:nvPr/>
          </p:nvSpPr>
          <p:spPr>
            <a:xfrm>
              <a:off x="6243834" y="3654611"/>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56" name="rc256"/>
            <p:cNvSpPr/>
            <p:nvPr/>
          </p:nvSpPr>
          <p:spPr>
            <a:xfrm>
              <a:off x="6554887" y="3654611"/>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7" name="rc257"/>
            <p:cNvSpPr/>
            <p:nvPr/>
          </p:nvSpPr>
          <p:spPr>
            <a:xfrm>
              <a:off x="6865939" y="3654611"/>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8" name="rc258"/>
            <p:cNvSpPr/>
            <p:nvPr/>
          </p:nvSpPr>
          <p:spPr>
            <a:xfrm>
              <a:off x="7176991" y="3654611"/>
              <a:ext cx="311052" cy="243853"/>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44" y="3654611"/>
              <a:ext cx="311052" cy="243853"/>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60" name="rc260"/>
            <p:cNvSpPr/>
            <p:nvPr/>
          </p:nvSpPr>
          <p:spPr>
            <a:xfrm>
              <a:off x="7799096" y="3654611"/>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61" name="rc261"/>
            <p:cNvSpPr/>
            <p:nvPr/>
          </p:nvSpPr>
          <p:spPr>
            <a:xfrm>
              <a:off x="8110148" y="3654611"/>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62" name="rc262"/>
            <p:cNvSpPr/>
            <p:nvPr/>
          </p:nvSpPr>
          <p:spPr>
            <a:xfrm>
              <a:off x="8421201" y="3654611"/>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63" name="rc263"/>
            <p:cNvSpPr/>
            <p:nvPr/>
          </p:nvSpPr>
          <p:spPr>
            <a:xfrm>
              <a:off x="8732253" y="3654611"/>
              <a:ext cx="311052" cy="243853"/>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64" name="rc264"/>
            <p:cNvSpPr/>
            <p:nvPr/>
          </p:nvSpPr>
          <p:spPr>
            <a:xfrm>
              <a:off x="955945"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65" name="rc265"/>
            <p:cNvSpPr/>
            <p:nvPr/>
          </p:nvSpPr>
          <p:spPr>
            <a:xfrm>
              <a:off x="1266997"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66" name="rc266"/>
            <p:cNvSpPr/>
            <p:nvPr/>
          </p:nvSpPr>
          <p:spPr>
            <a:xfrm>
              <a:off x="1578050"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67" name="rc267"/>
            <p:cNvSpPr/>
            <p:nvPr/>
          </p:nvSpPr>
          <p:spPr>
            <a:xfrm>
              <a:off x="1889102"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68" name="rc268"/>
            <p:cNvSpPr/>
            <p:nvPr/>
          </p:nvSpPr>
          <p:spPr>
            <a:xfrm>
              <a:off x="2200154"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69" name="rc269"/>
            <p:cNvSpPr/>
            <p:nvPr/>
          </p:nvSpPr>
          <p:spPr>
            <a:xfrm>
              <a:off x="2511207"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0" name="rc270"/>
            <p:cNvSpPr/>
            <p:nvPr/>
          </p:nvSpPr>
          <p:spPr>
            <a:xfrm>
              <a:off x="2822259"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1" name="rc271"/>
            <p:cNvSpPr/>
            <p:nvPr/>
          </p:nvSpPr>
          <p:spPr>
            <a:xfrm>
              <a:off x="3133311"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2" name="rc272"/>
            <p:cNvSpPr/>
            <p:nvPr/>
          </p:nvSpPr>
          <p:spPr>
            <a:xfrm>
              <a:off x="3444364"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3" name="rc273"/>
            <p:cNvSpPr/>
            <p:nvPr/>
          </p:nvSpPr>
          <p:spPr>
            <a:xfrm>
              <a:off x="3755416" y="5117734"/>
              <a:ext cx="311052" cy="243853"/>
            </a:xfrm>
            <a:prstGeom prst="rect">
              <a:avLst/>
            </a:prstGeom>
            <a:solidFill>
              <a:srgbClr val="B80A01">
                <a:alpha val="100000"/>
              </a:srgbClr>
            </a:solidFill>
            <a:ln w="2710" cap="flat">
              <a:solidFill>
                <a:srgbClr val="FFFFFF">
                  <a:alpha val="100000"/>
                </a:srgbClr>
              </a:solidFill>
              <a:prstDash val="solid"/>
              <a:miter/>
            </a:ln>
          </p:spPr>
          <p:txBody>
            <a:bodyPr/>
            <a:lstStyle/>
            <a:p/>
          </p:txBody>
        </p:sp>
        <p:sp>
          <p:nvSpPr>
            <p:cNvPr id="274" name="rc274"/>
            <p:cNvSpPr/>
            <p:nvPr/>
          </p:nvSpPr>
          <p:spPr>
            <a:xfrm>
              <a:off x="4066468" y="511773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75" name="rc275"/>
            <p:cNvSpPr/>
            <p:nvPr/>
          </p:nvSpPr>
          <p:spPr>
            <a:xfrm>
              <a:off x="4377521" y="511773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6" name="rc276"/>
            <p:cNvSpPr/>
            <p:nvPr/>
          </p:nvSpPr>
          <p:spPr>
            <a:xfrm>
              <a:off x="4688573" y="5117734"/>
              <a:ext cx="311052" cy="243853"/>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277" name="rc277"/>
            <p:cNvSpPr/>
            <p:nvPr/>
          </p:nvSpPr>
          <p:spPr>
            <a:xfrm>
              <a:off x="4999625" y="5117734"/>
              <a:ext cx="311052" cy="243853"/>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78" name="rc278"/>
            <p:cNvSpPr/>
            <p:nvPr/>
          </p:nvSpPr>
          <p:spPr>
            <a:xfrm>
              <a:off x="5310677" y="5117734"/>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79" name="rc279"/>
            <p:cNvSpPr/>
            <p:nvPr/>
          </p:nvSpPr>
          <p:spPr>
            <a:xfrm>
              <a:off x="5621730" y="5117734"/>
              <a:ext cx="311052" cy="243853"/>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80" name="rc280"/>
            <p:cNvSpPr/>
            <p:nvPr/>
          </p:nvSpPr>
          <p:spPr>
            <a:xfrm>
              <a:off x="5932782" y="5117734"/>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81" name="rc281"/>
            <p:cNvSpPr/>
            <p:nvPr/>
          </p:nvSpPr>
          <p:spPr>
            <a:xfrm>
              <a:off x="6243834" y="511773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2" name="rc282"/>
            <p:cNvSpPr/>
            <p:nvPr/>
          </p:nvSpPr>
          <p:spPr>
            <a:xfrm>
              <a:off x="6554887" y="5117734"/>
              <a:ext cx="311052" cy="243853"/>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83" name="rc283"/>
            <p:cNvSpPr/>
            <p:nvPr/>
          </p:nvSpPr>
          <p:spPr>
            <a:xfrm>
              <a:off x="6865939" y="5117734"/>
              <a:ext cx="311052" cy="243853"/>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84" name="rc284"/>
            <p:cNvSpPr/>
            <p:nvPr/>
          </p:nvSpPr>
          <p:spPr>
            <a:xfrm>
              <a:off x="7176991" y="511773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85" name="rc285"/>
            <p:cNvSpPr/>
            <p:nvPr/>
          </p:nvSpPr>
          <p:spPr>
            <a:xfrm>
              <a:off x="7488044" y="5117734"/>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6" name="rc286"/>
            <p:cNvSpPr/>
            <p:nvPr/>
          </p:nvSpPr>
          <p:spPr>
            <a:xfrm>
              <a:off x="7799096" y="5117734"/>
              <a:ext cx="311052" cy="243853"/>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87" name="rc287"/>
            <p:cNvSpPr/>
            <p:nvPr/>
          </p:nvSpPr>
          <p:spPr>
            <a:xfrm>
              <a:off x="8110148" y="5117734"/>
              <a:ext cx="311052" cy="243853"/>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88" name="rc288"/>
            <p:cNvSpPr/>
            <p:nvPr/>
          </p:nvSpPr>
          <p:spPr>
            <a:xfrm>
              <a:off x="8421201" y="5117734"/>
              <a:ext cx="311052" cy="243853"/>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89" name="rc289"/>
            <p:cNvSpPr/>
            <p:nvPr/>
          </p:nvSpPr>
          <p:spPr>
            <a:xfrm>
              <a:off x="8732253" y="5117734"/>
              <a:ext cx="311052" cy="243853"/>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90" name="rc290"/>
            <p:cNvSpPr/>
            <p:nvPr/>
          </p:nvSpPr>
          <p:spPr>
            <a:xfrm>
              <a:off x="5310677" y="5361588"/>
              <a:ext cx="311052" cy="243853"/>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91" name="rc291"/>
            <p:cNvSpPr/>
            <p:nvPr/>
          </p:nvSpPr>
          <p:spPr>
            <a:xfrm>
              <a:off x="5621730" y="5361588"/>
              <a:ext cx="311052" cy="243853"/>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2" name="rc292"/>
            <p:cNvSpPr/>
            <p:nvPr/>
          </p:nvSpPr>
          <p:spPr>
            <a:xfrm>
              <a:off x="5932782" y="5361588"/>
              <a:ext cx="311052" cy="243853"/>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93" name="rc293"/>
            <p:cNvSpPr/>
            <p:nvPr/>
          </p:nvSpPr>
          <p:spPr>
            <a:xfrm>
              <a:off x="6243834" y="5361588"/>
              <a:ext cx="311052" cy="243853"/>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94" name="rc294"/>
            <p:cNvSpPr/>
            <p:nvPr/>
          </p:nvSpPr>
          <p:spPr>
            <a:xfrm>
              <a:off x="6554887" y="5361588"/>
              <a:ext cx="311052" cy="243853"/>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295" name="rc295"/>
            <p:cNvSpPr/>
            <p:nvPr/>
          </p:nvSpPr>
          <p:spPr>
            <a:xfrm>
              <a:off x="6865939" y="5361588"/>
              <a:ext cx="311052" cy="243853"/>
            </a:xfrm>
            <a:prstGeom prst="rect">
              <a:avLst/>
            </a:prstGeom>
            <a:solidFill>
              <a:srgbClr val="D71D14">
                <a:alpha val="100000"/>
              </a:srgbClr>
            </a:solidFill>
            <a:ln w="2710" cap="flat">
              <a:solidFill>
                <a:srgbClr val="FFFFFF">
                  <a:alpha val="100000"/>
                </a:srgbClr>
              </a:solidFill>
              <a:prstDash val="solid"/>
              <a:miter/>
            </a:ln>
          </p:spPr>
          <p:txBody>
            <a:bodyPr/>
            <a:lstStyle/>
            <a:p/>
          </p:txBody>
        </p:sp>
        <p:sp>
          <p:nvSpPr>
            <p:cNvPr id="296" name="rc296"/>
            <p:cNvSpPr/>
            <p:nvPr/>
          </p:nvSpPr>
          <p:spPr>
            <a:xfrm>
              <a:off x="7176991" y="5361588"/>
              <a:ext cx="311052" cy="243853"/>
            </a:xfrm>
            <a:prstGeom prst="rect">
              <a:avLst/>
            </a:prstGeom>
            <a:solidFill>
              <a:srgbClr val="CB170D">
                <a:alpha val="100000"/>
              </a:srgbClr>
            </a:solidFill>
            <a:ln w="2710" cap="flat">
              <a:solidFill>
                <a:srgbClr val="FFFFFF">
                  <a:alpha val="100000"/>
                </a:srgbClr>
              </a:solidFill>
              <a:prstDash val="solid"/>
              <a:miter/>
            </a:ln>
          </p:spPr>
          <p:txBody>
            <a:bodyPr/>
            <a:lstStyle/>
            <a:p/>
          </p:txBody>
        </p:sp>
        <p:sp>
          <p:nvSpPr>
            <p:cNvPr id="297" name="rc297"/>
            <p:cNvSpPr/>
            <p:nvPr/>
          </p:nvSpPr>
          <p:spPr>
            <a:xfrm>
              <a:off x="7488044" y="5361588"/>
              <a:ext cx="311052" cy="243853"/>
            </a:xfrm>
            <a:prstGeom prst="rect">
              <a:avLst/>
            </a:prstGeom>
            <a:solidFill>
              <a:srgbClr val="B60901">
                <a:alpha val="100000"/>
              </a:srgbClr>
            </a:solidFill>
            <a:ln w="2710" cap="flat">
              <a:solidFill>
                <a:srgbClr val="FFFFFF">
                  <a:alpha val="100000"/>
                </a:srgbClr>
              </a:solidFill>
              <a:prstDash val="solid"/>
              <a:miter/>
            </a:ln>
          </p:spPr>
          <p:txBody>
            <a:bodyPr/>
            <a:lstStyle/>
            <a:p/>
          </p:txBody>
        </p:sp>
        <p:sp>
          <p:nvSpPr>
            <p:cNvPr id="298" name="rc298"/>
            <p:cNvSpPr/>
            <p:nvPr/>
          </p:nvSpPr>
          <p:spPr>
            <a:xfrm>
              <a:off x="7799096" y="5361588"/>
              <a:ext cx="311052" cy="243853"/>
            </a:xfrm>
            <a:prstGeom prst="rect">
              <a:avLst/>
            </a:prstGeom>
            <a:solidFill>
              <a:srgbClr val="D61D13">
                <a:alpha val="100000"/>
              </a:srgbClr>
            </a:solidFill>
            <a:ln w="2710" cap="flat">
              <a:solidFill>
                <a:srgbClr val="FFFFFF">
                  <a:alpha val="100000"/>
                </a:srgbClr>
              </a:solidFill>
              <a:prstDash val="solid"/>
              <a:miter/>
            </a:ln>
          </p:spPr>
          <p:txBody>
            <a:bodyPr/>
            <a:lstStyle/>
            <a:p/>
          </p:txBody>
        </p:sp>
        <p:sp>
          <p:nvSpPr>
            <p:cNvPr id="299" name="rc299"/>
            <p:cNvSpPr/>
            <p:nvPr/>
          </p:nvSpPr>
          <p:spPr>
            <a:xfrm>
              <a:off x="8110148" y="5361588"/>
              <a:ext cx="311052" cy="243853"/>
            </a:xfrm>
            <a:prstGeom prst="rect">
              <a:avLst/>
            </a:prstGeom>
            <a:solidFill>
              <a:srgbClr val="D51C13">
                <a:alpha val="100000"/>
              </a:srgbClr>
            </a:solidFill>
            <a:ln w="2710" cap="flat">
              <a:solidFill>
                <a:srgbClr val="FFFFFF">
                  <a:alpha val="100000"/>
                </a:srgbClr>
              </a:solidFill>
              <a:prstDash val="solid"/>
              <a:miter/>
            </a:ln>
          </p:spPr>
          <p:txBody>
            <a:bodyPr/>
            <a:lstStyle/>
            <a:p/>
          </p:txBody>
        </p:sp>
        <p:sp>
          <p:nvSpPr>
            <p:cNvPr id="300" name="rc300"/>
            <p:cNvSpPr/>
            <p:nvPr/>
          </p:nvSpPr>
          <p:spPr>
            <a:xfrm>
              <a:off x="8421201" y="5361588"/>
              <a:ext cx="311052" cy="243853"/>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301" name="rc301"/>
            <p:cNvSpPr/>
            <p:nvPr/>
          </p:nvSpPr>
          <p:spPr>
            <a:xfrm>
              <a:off x="8732253" y="5361588"/>
              <a:ext cx="311052" cy="243853"/>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302" name="tx302"/>
            <p:cNvSpPr/>
            <p:nvPr/>
          </p:nvSpPr>
          <p:spPr>
            <a:xfrm>
              <a:off x="105118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3" name="tx303"/>
            <p:cNvSpPr/>
            <p:nvPr/>
          </p:nvSpPr>
          <p:spPr>
            <a:xfrm>
              <a:off x="136223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4" name="tx304"/>
            <p:cNvSpPr/>
            <p:nvPr/>
          </p:nvSpPr>
          <p:spPr>
            <a:xfrm>
              <a:off x="167328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5" name="tx305"/>
            <p:cNvSpPr/>
            <p:nvPr/>
          </p:nvSpPr>
          <p:spPr>
            <a:xfrm>
              <a:off x="198433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229539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7" name="tx307"/>
            <p:cNvSpPr/>
            <p:nvPr/>
          </p:nvSpPr>
          <p:spPr>
            <a:xfrm>
              <a:off x="260644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291749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9" name="tx309"/>
            <p:cNvSpPr/>
            <p:nvPr/>
          </p:nvSpPr>
          <p:spPr>
            <a:xfrm>
              <a:off x="322854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0" name="tx310"/>
            <p:cNvSpPr/>
            <p:nvPr/>
          </p:nvSpPr>
          <p:spPr>
            <a:xfrm>
              <a:off x="3539600"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1" name="tx311"/>
            <p:cNvSpPr/>
            <p:nvPr/>
          </p:nvSpPr>
          <p:spPr>
            <a:xfrm>
              <a:off x="385065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4140611"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447275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4783809"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15" name="tx315"/>
            <p:cNvSpPr/>
            <p:nvPr/>
          </p:nvSpPr>
          <p:spPr>
            <a:xfrm>
              <a:off x="509486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16" name="tx316"/>
            <p:cNvSpPr/>
            <p:nvPr/>
          </p:nvSpPr>
          <p:spPr>
            <a:xfrm>
              <a:off x="5405914"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17" name="tx317"/>
            <p:cNvSpPr/>
            <p:nvPr/>
          </p:nvSpPr>
          <p:spPr>
            <a:xfrm>
              <a:off x="5716966"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18" name="tx318"/>
            <p:cNvSpPr/>
            <p:nvPr/>
          </p:nvSpPr>
          <p:spPr>
            <a:xfrm>
              <a:off x="6006925"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19" name="tx319"/>
            <p:cNvSpPr/>
            <p:nvPr/>
          </p:nvSpPr>
          <p:spPr>
            <a:xfrm>
              <a:off x="6339071"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0" name="tx320"/>
            <p:cNvSpPr/>
            <p:nvPr/>
          </p:nvSpPr>
          <p:spPr>
            <a:xfrm>
              <a:off x="6650123"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21" name="tx321"/>
            <p:cNvSpPr/>
            <p:nvPr/>
          </p:nvSpPr>
          <p:spPr>
            <a:xfrm>
              <a:off x="6961175"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22" name="tx322"/>
            <p:cNvSpPr/>
            <p:nvPr/>
          </p:nvSpPr>
          <p:spPr>
            <a:xfrm>
              <a:off x="7272228"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23" name="tx323"/>
            <p:cNvSpPr/>
            <p:nvPr/>
          </p:nvSpPr>
          <p:spPr>
            <a:xfrm>
              <a:off x="7583280" y="203044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24" name="tx324"/>
            <p:cNvSpPr/>
            <p:nvPr/>
          </p:nvSpPr>
          <p:spPr>
            <a:xfrm>
              <a:off x="7894332"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25" name="tx325"/>
            <p:cNvSpPr/>
            <p:nvPr/>
          </p:nvSpPr>
          <p:spPr>
            <a:xfrm>
              <a:off x="8184291" y="202811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6" name="tx326"/>
            <p:cNvSpPr/>
            <p:nvPr/>
          </p:nvSpPr>
          <p:spPr>
            <a:xfrm>
              <a:off x="8516437" y="202912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7" name="tx327"/>
            <p:cNvSpPr/>
            <p:nvPr/>
          </p:nvSpPr>
          <p:spPr>
            <a:xfrm>
              <a:off x="8827489" y="202906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28" name="tx328"/>
            <p:cNvSpPr/>
            <p:nvPr/>
          </p:nvSpPr>
          <p:spPr>
            <a:xfrm>
              <a:off x="105118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29" name="tx329"/>
            <p:cNvSpPr/>
            <p:nvPr/>
          </p:nvSpPr>
          <p:spPr>
            <a:xfrm>
              <a:off x="1362234"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0" name="tx330"/>
            <p:cNvSpPr/>
            <p:nvPr/>
          </p:nvSpPr>
          <p:spPr>
            <a:xfrm>
              <a:off x="1673286"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1" name="tx331"/>
            <p:cNvSpPr/>
            <p:nvPr/>
          </p:nvSpPr>
          <p:spPr>
            <a:xfrm>
              <a:off x="1963245"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2" name="tx332"/>
            <p:cNvSpPr/>
            <p:nvPr/>
          </p:nvSpPr>
          <p:spPr>
            <a:xfrm>
              <a:off x="229539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33" name="tx333"/>
            <p:cNvSpPr/>
            <p:nvPr/>
          </p:nvSpPr>
          <p:spPr>
            <a:xfrm>
              <a:off x="258535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4" name="tx334"/>
            <p:cNvSpPr/>
            <p:nvPr/>
          </p:nvSpPr>
          <p:spPr>
            <a:xfrm>
              <a:off x="291749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35" name="tx335"/>
            <p:cNvSpPr/>
            <p:nvPr/>
          </p:nvSpPr>
          <p:spPr>
            <a:xfrm>
              <a:off x="3228548"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6" name="tx336"/>
            <p:cNvSpPr/>
            <p:nvPr/>
          </p:nvSpPr>
          <p:spPr>
            <a:xfrm>
              <a:off x="3539600"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7" name="tx337"/>
            <p:cNvSpPr/>
            <p:nvPr/>
          </p:nvSpPr>
          <p:spPr>
            <a:xfrm>
              <a:off x="3829559"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38" name="tx338"/>
            <p:cNvSpPr/>
            <p:nvPr/>
          </p:nvSpPr>
          <p:spPr>
            <a:xfrm>
              <a:off x="4140611"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9" name="tx339"/>
            <p:cNvSpPr/>
            <p:nvPr/>
          </p:nvSpPr>
          <p:spPr>
            <a:xfrm>
              <a:off x="447275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40" name="tx340"/>
            <p:cNvSpPr/>
            <p:nvPr/>
          </p:nvSpPr>
          <p:spPr>
            <a:xfrm>
              <a:off x="4783809"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41" name="tx341"/>
            <p:cNvSpPr/>
            <p:nvPr/>
          </p:nvSpPr>
          <p:spPr>
            <a:xfrm>
              <a:off x="5094862"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2" name="tx342"/>
            <p:cNvSpPr/>
            <p:nvPr/>
          </p:nvSpPr>
          <p:spPr>
            <a:xfrm>
              <a:off x="5384820"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3" name="tx343"/>
            <p:cNvSpPr/>
            <p:nvPr/>
          </p:nvSpPr>
          <p:spPr>
            <a:xfrm>
              <a:off x="5695873"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44" name="tx344"/>
            <p:cNvSpPr/>
            <p:nvPr/>
          </p:nvSpPr>
          <p:spPr>
            <a:xfrm>
              <a:off x="6028019" y="25167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45" name="tx345"/>
            <p:cNvSpPr/>
            <p:nvPr/>
          </p:nvSpPr>
          <p:spPr>
            <a:xfrm>
              <a:off x="6339071"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6" name="tx346"/>
            <p:cNvSpPr/>
            <p:nvPr/>
          </p:nvSpPr>
          <p:spPr>
            <a:xfrm>
              <a:off x="6650123"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47" name="tx347"/>
            <p:cNvSpPr/>
            <p:nvPr/>
          </p:nvSpPr>
          <p:spPr>
            <a:xfrm>
              <a:off x="696117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48" name="tx348"/>
            <p:cNvSpPr/>
            <p:nvPr/>
          </p:nvSpPr>
          <p:spPr>
            <a:xfrm>
              <a:off x="7272228" y="251847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49" name="tx349"/>
            <p:cNvSpPr/>
            <p:nvPr/>
          </p:nvSpPr>
          <p:spPr>
            <a:xfrm>
              <a:off x="7562187" y="2517147"/>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50" name="tx350"/>
            <p:cNvSpPr/>
            <p:nvPr/>
          </p:nvSpPr>
          <p:spPr>
            <a:xfrm>
              <a:off x="7894332" y="251847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1" name="tx351"/>
            <p:cNvSpPr/>
            <p:nvPr/>
          </p:nvSpPr>
          <p:spPr>
            <a:xfrm>
              <a:off x="8205385"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2" name="tx352"/>
            <p:cNvSpPr/>
            <p:nvPr/>
          </p:nvSpPr>
          <p:spPr>
            <a:xfrm>
              <a:off x="8516437" y="25168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3" name="tx353"/>
            <p:cNvSpPr/>
            <p:nvPr/>
          </p:nvSpPr>
          <p:spPr>
            <a:xfrm>
              <a:off x="8806396" y="251582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4" name="tx354"/>
            <p:cNvSpPr/>
            <p:nvPr/>
          </p:nvSpPr>
          <p:spPr>
            <a:xfrm>
              <a:off x="105118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5" name="tx355"/>
            <p:cNvSpPr/>
            <p:nvPr/>
          </p:nvSpPr>
          <p:spPr>
            <a:xfrm>
              <a:off x="1362234"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6" name="tx356"/>
            <p:cNvSpPr/>
            <p:nvPr/>
          </p:nvSpPr>
          <p:spPr>
            <a:xfrm>
              <a:off x="1673286"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7" name="tx357"/>
            <p:cNvSpPr/>
            <p:nvPr/>
          </p:nvSpPr>
          <p:spPr>
            <a:xfrm>
              <a:off x="1963245"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58" name="tx358"/>
            <p:cNvSpPr/>
            <p:nvPr/>
          </p:nvSpPr>
          <p:spPr>
            <a:xfrm>
              <a:off x="229539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59" name="tx359"/>
            <p:cNvSpPr/>
            <p:nvPr/>
          </p:nvSpPr>
          <p:spPr>
            <a:xfrm>
              <a:off x="2585350"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60" name="tx360"/>
            <p:cNvSpPr/>
            <p:nvPr/>
          </p:nvSpPr>
          <p:spPr>
            <a:xfrm>
              <a:off x="291749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1" name="tx361"/>
            <p:cNvSpPr/>
            <p:nvPr/>
          </p:nvSpPr>
          <p:spPr>
            <a:xfrm>
              <a:off x="322854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2" name="tx362"/>
            <p:cNvSpPr/>
            <p:nvPr/>
          </p:nvSpPr>
          <p:spPr>
            <a:xfrm>
              <a:off x="3539600"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63" name="tx363"/>
            <p:cNvSpPr/>
            <p:nvPr/>
          </p:nvSpPr>
          <p:spPr>
            <a:xfrm>
              <a:off x="3829559"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64" name="tx364"/>
            <p:cNvSpPr/>
            <p:nvPr/>
          </p:nvSpPr>
          <p:spPr>
            <a:xfrm>
              <a:off x="4140611"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65" name="tx365"/>
            <p:cNvSpPr/>
            <p:nvPr/>
          </p:nvSpPr>
          <p:spPr>
            <a:xfrm>
              <a:off x="447275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66" name="tx366"/>
            <p:cNvSpPr/>
            <p:nvPr/>
          </p:nvSpPr>
          <p:spPr>
            <a:xfrm>
              <a:off x="4783809"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7" name="tx367"/>
            <p:cNvSpPr/>
            <p:nvPr/>
          </p:nvSpPr>
          <p:spPr>
            <a:xfrm>
              <a:off x="509486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8" name="tx368"/>
            <p:cNvSpPr/>
            <p:nvPr/>
          </p:nvSpPr>
          <p:spPr>
            <a:xfrm>
              <a:off x="5384820" y="2759625"/>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9" name="tx369"/>
            <p:cNvSpPr/>
            <p:nvPr/>
          </p:nvSpPr>
          <p:spPr>
            <a:xfrm>
              <a:off x="5695873"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70" name="tx370"/>
            <p:cNvSpPr/>
            <p:nvPr/>
          </p:nvSpPr>
          <p:spPr>
            <a:xfrm>
              <a:off x="6028019" y="276063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71" name="tx371"/>
            <p:cNvSpPr/>
            <p:nvPr/>
          </p:nvSpPr>
          <p:spPr>
            <a:xfrm>
              <a:off x="6339071"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2" name="tx372"/>
            <p:cNvSpPr/>
            <p:nvPr/>
          </p:nvSpPr>
          <p:spPr>
            <a:xfrm>
              <a:off x="6650123"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3" name="tx373"/>
            <p:cNvSpPr/>
            <p:nvPr/>
          </p:nvSpPr>
          <p:spPr>
            <a:xfrm>
              <a:off x="696117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74" name="tx374"/>
            <p:cNvSpPr/>
            <p:nvPr/>
          </p:nvSpPr>
          <p:spPr>
            <a:xfrm>
              <a:off x="7272228"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5" name="tx375"/>
            <p:cNvSpPr/>
            <p:nvPr/>
          </p:nvSpPr>
          <p:spPr>
            <a:xfrm>
              <a:off x="7562187" y="2759677"/>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76" name="tx376"/>
            <p:cNvSpPr/>
            <p:nvPr/>
          </p:nvSpPr>
          <p:spPr>
            <a:xfrm>
              <a:off x="7894332"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77" name="tx377"/>
            <p:cNvSpPr/>
            <p:nvPr/>
          </p:nvSpPr>
          <p:spPr>
            <a:xfrm>
              <a:off x="8205385"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78" name="tx378"/>
            <p:cNvSpPr/>
            <p:nvPr/>
          </p:nvSpPr>
          <p:spPr>
            <a:xfrm>
              <a:off x="8516437" y="27606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79" name="tx379"/>
            <p:cNvSpPr/>
            <p:nvPr/>
          </p:nvSpPr>
          <p:spPr>
            <a:xfrm>
              <a:off x="8806396" y="2761001"/>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380" name="tx380"/>
            <p:cNvSpPr/>
            <p:nvPr/>
          </p:nvSpPr>
          <p:spPr>
            <a:xfrm>
              <a:off x="1362234"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81" name="tx381"/>
            <p:cNvSpPr/>
            <p:nvPr/>
          </p:nvSpPr>
          <p:spPr>
            <a:xfrm>
              <a:off x="1673286" y="324971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82" name="tx382"/>
            <p:cNvSpPr/>
            <p:nvPr/>
          </p:nvSpPr>
          <p:spPr>
            <a:xfrm>
              <a:off x="1963245"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3" name="tx383"/>
            <p:cNvSpPr/>
            <p:nvPr/>
          </p:nvSpPr>
          <p:spPr>
            <a:xfrm>
              <a:off x="229539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84" name="tx384"/>
            <p:cNvSpPr/>
            <p:nvPr/>
          </p:nvSpPr>
          <p:spPr>
            <a:xfrm>
              <a:off x="2585350"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385" name="tx385"/>
            <p:cNvSpPr/>
            <p:nvPr/>
          </p:nvSpPr>
          <p:spPr>
            <a:xfrm>
              <a:off x="291749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86" name="tx386"/>
            <p:cNvSpPr/>
            <p:nvPr/>
          </p:nvSpPr>
          <p:spPr>
            <a:xfrm>
              <a:off x="3228548"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387" name="tx387"/>
            <p:cNvSpPr/>
            <p:nvPr/>
          </p:nvSpPr>
          <p:spPr>
            <a:xfrm>
              <a:off x="3539600"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88" name="tx388"/>
            <p:cNvSpPr/>
            <p:nvPr/>
          </p:nvSpPr>
          <p:spPr>
            <a:xfrm>
              <a:off x="3829559"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89" name="tx389"/>
            <p:cNvSpPr/>
            <p:nvPr/>
          </p:nvSpPr>
          <p:spPr>
            <a:xfrm>
              <a:off x="4140611"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90" name="tx390"/>
            <p:cNvSpPr/>
            <p:nvPr/>
          </p:nvSpPr>
          <p:spPr>
            <a:xfrm>
              <a:off x="447275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1" name="tx391"/>
            <p:cNvSpPr/>
            <p:nvPr/>
          </p:nvSpPr>
          <p:spPr>
            <a:xfrm>
              <a:off x="4783809"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92" name="tx392"/>
            <p:cNvSpPr/>
            <p:nvPr/>
          </p:nvSpPr>
          <p:spPr>
            <a:xfrm>
              <a:off x="5073768"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3" name="tx393"/>
            <p:cNvSpPr/>
            <p:nvPr/>
          </p:nvSpPr>
          <p:spPr>
            <a:xfrm>
              <a:off x="5384820" y="324733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4" name="tx394"/>
            <p:cNvSpPr/>
            <p:nvPr/>
          </p:nvSpPr>
          <p:spPr>
            <a:xfrm>
              <a:off x="5695873"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95" name="tx395"/>
            <p:cNvSpPr/>
            <p:nvPr/>
          </p:nvSpPr>
          <p:spPr>
            <a:xfrm>
              <a:off x="6028019"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96" name="tx396"/>
            <p:cNvSpPr/>
            <p:nvPr/>
          </p:nvSpPr>
          <p:spPr>
            <a:xfrm>
              <a:off x="6339071"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7" name="tx397"/>
            <p:cNvSpPr/>
            <p:nvPr/>
          </p:nvSpPr>
          <p:spPr>
            <a:xfrm>
              <a:off x="6650123"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8" name="tx398"/>
            <p:cNvSpPr/>
            <p:nvPr/>
          </p:nvSpPr>
          <p:spPr>
            <a:xfrm>
              <a:off x="696117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99" name="tx399"/>
            <p:cNvSpPr/>
            <p:nvPr/>
          </p:nvSpPr>
          <p:spPr>
            <a:xfrm>
              <a:off x="7251134"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0" name="tx400"/>
            <p:cNvSpPr/>
            <p:nvPr/>
          </p:nvSpPr>
          <p:spPr>
            <a:xfrm>
              <a:off x="7562187" y="324738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1" name="tx401"/>
            <p:cNvSpPr/>
            <p:nvPr/>
          </p:nvSpPr>
          <p:spPr>
            <a:xfrm>
              <a:off x="7894332"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2" name="tx402"/>
            <p:cNvSpPr/>
            <p:nvPr/>
          </p:nvSpPr>
          <p:spPr>
            <a:xfrm>
              <a:off x="8205385"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3" name="tx403"/>
            <p:cNvSpPr/>
            <p:nvPr/>
          </p:nvSpPr>
          <p:spPr>
            <a:xfrm>
              <a:off x="8516437" y="32483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4" name="tx404"/>
            <p:cNvSpPr/>
            <p:nvPr/>
          </p:nvSpPr>
          <p:spPr>
            <a:xfrm>
              <a:off x="8806396" y="3248708"/>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05" name="tx405"/>
            <p:cNvSpPr/>
            <p:nvPr/>
          </p:nvSpPr>
          <p:spPr>
            <a:xfrm>
              <a:off x="5073768"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06" name="tx406"/>
            <p:cNvSpPr/>
            <p:nvPr/>
          </p:nvSpPr>
          <p:spPr>
            <a:xfrm>
              <a:off x="5384820"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07" name="tx407"/>
            <p:cNvSpPr/>
            <p:nvPr/>
          </p:nvSpPr>
          <p:spPr>
            <a:xfrm>
              <a:off x="5695873"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8" name="tx408"/>
            <p:cNvSpPr/>
            <p:nvPr/>
          </p:nvSpPr>
          <p:spPr>
            <a:xfrm>
              <a:off x="602801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09" name="tx409"/>
            <p:cNvSpPr/>
            <p:nvPr/>
          </p:nvSpPr>
          <p:spPr>
            <a:xfrm>
              <a:off x="6339071"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10" name="tx410"/>
            <p:cNvSpPr/>
            <p:nvPr/>
          </p:nvSpPr>
          <p:spPr>
            <a:xfrm>
              <a:off x="6650123"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11" name="tx411"/>
            <p:cNvSpPr/>
            <p:nvPr/>
          </p:nvSpPr>
          <p:spPr>
            <a:xfrm>
              <a:off x="6961175" y="227429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12" name="tx412"/>
            <p:cNvSpPr/>
            <p:nvPr/>
          </p:nvSpPr>
          <p:spPr>
            <a:xfrm>
              <a:off x="7251134" y="227197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413" name="tx413"/>
            <p:cNvSpPr/>
            <p:nvPr/>
          </p:nvSpPr>
          <p:spPr>
            <a:xfrm>
              <a:off x="7583280"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414" name="tx414"/>
            <p:cNvSpPr/>
            <p:nvPr/>
          </p:nvSpPr>
          <p:spPr>
            <a:xfrm>
              <a:off x="7894332"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5" name="tx415"/>
            <p:cNvSpPr/>
            <p:nvPr/>
          </p:nvSpPr>
          <p:spPr>
            <a:xfrm>
              <a:off x="8205385"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16" name="tx416"/>
            <p:cNvSpPr/>
            <p:nvPr/>
          </p:nvSpPr>
          <p:spPr>
            <a:xfrm>
              <a:off x="8516437" y="227461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17" name="tx417"/>
            <p:cNvSpPr/>
            <p:nvPr/>
          </p:nvSpPr>
          <p:spPr>
            <a:xfrm>
              <a:off x="8827489" y="227292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418" name="tx418"/>
            <p:cNvSpPr/>
            <p:nvPr/>
          </p:nvSpPr>
          <p:spPr>
            <a:xfrm>
              <a:off x="229539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9" name="tx419"/>
            <p:cNvSpPr/>
            <p:nvPr/>
          </p:nvSpPr>
          <p:spPr>
            <a:xfrm>
              <a:off x="2585350"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0" name="tx420"/>
            <p:cNvSpPr/>
            <p:nvPr/>
          </p:nvSpPr>
          <p:spPr>
            <a:xfrm>
              <a:off x="291749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21" name="tx421"/>
            <p:cNvSpPr/>
            <p:nvPr/>
          </p:nvSpPr>
          <p:spPr>
            <a:xfrm>
              <a:off x="322854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2" name="tx422"/>
            <p:cNvSpPr/>
            <p:nvPr/>
          </p:nvSpPr>
          <p:spPr>
            <a:xfrm>
              <a:off x="3539600"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3" name="tx423"/>
            <p:cNvSpPr/>
            <p:nvPr/>
          </p:nvSpPr>
          <p:spPr>
            <a:xfrm>
              <a:off x="3829559" y="300347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24" name="tx424"/>
            <p:cNvSpPr/>
            <p:nvPr/>
          </p:nvSpPr>
          <p:spPr>
            <a:xfrm>
              <a:off x="4140611"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25" name="tx425"/>
            <p:cNvSpPr/>
            <p:nvPr/>
          </p:nvSpPr>
          <p:spPr>
            <a:xfrm>
              <a:off x="447275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6" name="tx426"/>
            <p:cNvSpPr/>
            <p:nvPr/>
          </p:nvSpPr>
          <p:spPr>
            <a:xfrm>
              <a:off x="4783809"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7" name="tx427"/>
            <p:cNvSpPr/>
            <p:nvPr/>
          </p:nvSpPr>
          <p:spPr>
            <a:xfrm>
              <a:off x="509486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28" name="tx428"/>
            <p:cNvSpPr/>
            <p:nvPr/>
          </p:nvSpPr>
          <p:spPr>
            <a:xfrm>
              <a:off x="5384820" y="3003478"/>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29" name="tx429"/>
            <p:cNvSpPr/>
            <p:nvPr/>
          </p:nvSpPr>
          <p:spPr>
            <a:xfrm>
              <a:off x="5695873"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30" name="tx430"/>
            <p:cNvSpPr/>
            <p:nvPr/>
          </p:nvSpPr>
          <p:spPr>
            <a:xfrm>
              <a:off x="6028019" y="300448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1" name="tx431"/>
            <p:cNvSpPr/>
            <p:nvPr/>
          </p:nvSpPr>
          <p:spPr>
            <a:xfrm>
              <a:off x="6339071"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2" name="tx432"/>
            <p:cNvSpPr/>
            <p:nvPr/>
          </p:nvSpPr>
          <p:spPr>
            <a:xfrm>
              <a:off x="6650123"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3" name="tx433"/>
            <p:cNvSpPr/>
            <p:nvPr/>
          </p:nvSpPr>
          <p:spPr>
            <a:xfrm>
              <a:off x="696117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4" name="tx434"/>
            <p:cNvSpPr/>
            <p:nvPr/>
          </p:nvSpPr>
          <p:spPr>
            <a:xfrm>
              <a:off x="7272228"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5" name="tx435"/>
            <p:cNvSpPr/>
            <p:nvPr/>
          </p:nvSpPr>
          <p:spPr>
            <a:xfrm>
              <a:off x="7562187"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36" name="tx436"/>
            <p:cNvSpPr/>
            <p:nvPr/>
          </p:nvSpPr>
          <p:spPr>
            <a:xfrm>
              <a:off x="7894332"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37" name="tx437"/>
            <p:cNvSpPr/>
            <p:nvPr/>
          </p:nvSpPr>
          <p:spPr>
            <a:xfrm>
              <a:off x="8205385"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8" name="tx438"/>
            <p:cNvSpPr/>
            <p:nvPr/>
          </p:nvSpPr>
          <p:spPr>
            <a:xfrm>
              <a:off x="8516437" y="300453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39" name="tx439"/>
            <p:cNvSpPr/>
            <p:nvPr/>
          </p:nvSpPr>
          <p:spPr>
            <a:xfrm>
              <a:off x="8827489" y="3007184"/>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40" name="tx440"/>
            <p:cNvSpPr/>
            <p:nvPr/>
          </p:nvSpPr>
          <p:spPr>
            <a:xfrm>
              <a:off x="6028019"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41" name="tx441"/>
            <p:cNvSpPr/>
            <p:nvPr/>
          </p:nvSpPr>
          <p:spPr>
            <a:xfrm>
              <a:off x="6339071" y="39798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2" name="tx442"/>
            <p:cNvSpPr/>
            <p:nvPr/>
          </p:nvSpPr>
          <p:spPr>
            <a:xfrm>
              <a:off x="6650123"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3" name="tx443"/>
            <p:cNvSpPr/>
            <p:nvPr/>
          </p:nvSpPr>
          <p:spPr>
            <a:xfrm>
              <a:off x="696117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4" name="tx444"/>
            <p:cNvSpPr/>
            <p:nvPr/>
          </p:nvSpPr>
          <p:spPr>
            <a:xfrm>
              <a:off x="7272228"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45" name="tx445"/>
            <p:cNvSpPr/>
            <p:nvPr/>
          </p:nvSpPr>
          <p:spPr>
            <a:xfrm>
              <a:off x="7562187"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46" name="tx446"/>
            <p:cNvSpPr/>
            <p:nvPr/>
          </p:nvSpPr>
          <p:spPr>
            <a:xfrm>
              <a:off x="7894332" y="39812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47" name="tx447"/>
            <p:cNvSpPr/>
            <p:nvPr/>
          </p:nvSpPr>
          <p:spPr>
            <a:xfrm>
              <a:off x="8205385"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48" name="tx448"/>
            <p:cNvSpPr/>
            <p:nvPr/>
          </p:nvSpPr>
          <p:spPr>
            <a:xfrm>
              <a:off x="8516437" y="39799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9" name="tx449"/>
            <p:cNvSpPr/>
            <p:nvPr/>
          </p:nvSpPr>
          <p:spPr>
            <a:xfrm>
              <a:off x="8806396" y="397894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50" name="tx450"/>
            <p:cNvSpPr/>
            <p:nvPr/>
          </p:nvSpPr>
          <p:spPr>
            <a:xfrm>
              <a:off x="7583280"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451" name="tx451"/>
            <p:cNvSpPr/>
            <p:nvPr/>
          </p:nvSpPr>
          <p:spPr>
            <a:xfrm>
              <a:off x="7894332" y="422544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52" name="tx452"/>
            <p:cNvSpPr/>
            <p:nvPr/>
          </p:nvSpPr>
          <p:spPr>
            <a:xfrm>
              <a:off x="8205385"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53" name="tx453"/>
            <p:cNvSpPr/>
            <p:nvPr/>
          </p:nvSpPr>
          <p:spPr>
            <a:xfrm>
              <a:off x="8516437" y="422380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54" name="tx454"/>
            <p:cNvSpPr/>
            <p:nvPr/>
          </p:nvSpPr>
          <p:spPr>
            <a:xfrm>
              <a:off x="8827489" y="4226452"/>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55" name="tx455"/>
            <p:cNvSpPr/>
            <p:nvPr/>
          </p:nvSpPr>
          <p:spPr>
            <a:xfrm>
              <a:off x="105118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6" name="tx456"/>
            <p:cNvSpPr/>
            <p:nvPr/>
          </p:nvSpPr>
          <p:spPr>
            <a:xfrm>
              <a:off x="136223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7" name="tx457"/>
            <p:cNvSpPr/>
            <p:nvPr/>
          </p:nvSpPr>
          <p:spPr>
            <a:xfrm>
              <a:off x="167328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8" name="tx458"/>
            <p:cNvSpPr/>
            <p:nvPr/>
          </p:nvSpPr>
          <p:spPr>
            <a:xfrm>
              <a:off x="1963245"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59" name="tx459"/>
            <p:cNvSpPr/>
            <p:nvPr/>
          </p:nvSpPr>
          <p:spPr>
            <a:xfrm>
              <a:off x="229539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60" name="tx460"/>
            <p:cNvSpPr/>
            <p:nvPr/>
          </p:nvSpPr>
          <p:spPr>
            <a:xfrm>
              <a:off x="2585350" y="4466601"/>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461" name="tx461"/>
            <p:cNvSpPr/>
            <p:nvPr/>
          </p:nvSpPr>
          <p:spPr>
            <a:xfrm>
              <a:off x="2896402"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2" name="tx462"/>
            <p:cNvSpPr/>
            <p:nvPr/>
          </p:nvSpPr>
          <p:spPr>
            <a:xfrm>
              <a:off x="322854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3" name="tx463"/>
            <p:cNvSpPr/>
            <p:nvPr/>
          </p:nvSpPr>
          <p:spPr>
            <a:xfrm>
              <a:off x="3539600"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64" name="tx464"/>
            <p:cNvSpPr/>
            <p:nvPr/>
          </p:nvSpPr>
          <p:spPr>
            <a:xfrm>
              <a:off x="3850652"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5" name="tx465"/>
            <p:cNvSpPr/>
            <p:nvPr/>
          </p:nvSpPr>
          <p:spPr>
            <a:xfrm>
              <a:off x="416170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66" name="tx466"/>
            <p:cNvSpPr/>
            <p:nvPr/>
          </p:nvSpPr>
          <p:spPr>
            <a:xfrm>
              <a:off x="447275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67" name="tx467"/>
            <p:cNvSpPr/>
            <p:nvPr/>
          </p:nvSpPr>
          <p:spPr>
            <a:xfrm>
              <a:off x="478380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68" name="tx468"/>
            <p:cNvSpPr/>
            <p:nvPr/>
          </p:nvSpPr>
          <p:spPr>
            <a:xfrm>
              <a:off x="5073768"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69" name="tx469"/>
            <p:cNvSpPr/>
            <p:nvPr/>
          </p:nvSpPr>
          <p:spPr>
            <a:xfrm>
              <a:off x="5405914"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0" name="tx470"/>
            <p:cNvSpPr/>
            <p:nvPr/>
          </p:nvSpPr>
          <p:spPr>
            <a:xfrm>
              <a:off x="5716966"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1" name="tx471"/>
            <p:cNvSpPr/>
            <p:nvPr/>
          </p:nvSpPr>
          <p:spPr>
            <a:xfrm>
              <a:off x="602801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72" name="tx472"/>
            <p:cNvSpPr/>
            <p:nvPr/>
          </p:nvSpPr>
          <p:spPr>
            <a:xfrm>
              <a:off x="6339071"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3" name="tx473"/>
            <p:cNvSpPr/>
            <p:nvPr/>
          </p:nvSpPr>
          <p:spPr>
            <a:xfrm>
              <a:off x="6650123"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4" name="tx474"/>
            <p:cNvSpPr/>
            <p:nvPr/>
          </p:nvSpPr>
          <p:spPr>
            <a:xfrm>
              <a:off x="6961175" y="446760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5" name="tx475"/>
            <p:cNvSpPr/>
            <p:nvPr/>
          </p:nvSpPr>
          <p:spPr>
            <a:xfrm>
              <a:off x="7272228"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6" name="tx476"/>
            <p:cNvSpPr/>
            <p:nvPr/>
          </p:nvSpPr>
          <p:spPr>
            <a:xfrm>
              <a:off x="7562187" y="4466654"/>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77" name="tx477"/>
            <p:cNvSpPr/>
            <p:nvPr/>
          </p:nvSpPr>
          <p:spPr>
            <a:xfrm>
              <a:off x="7894332" y="446930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78" name="tx478"/>
            <p:cNvSpPr/>
            <p:nvPr/>
          </p:nvSpPr>
          <p:spPr>
            <a:xfrm>
              <a:off x="8205385"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9" name="tx479"/>
            <p:cNvSpPr/>
            <p:nvPr/>
          </p:nvSpPr>
          <p:spPr>
            <a:xfrm>
              <a:off x="8516437"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80" name="tx480"/>
            <p:cNvSpPr/>
            <p:nvPr/>
          </p:nvSpPr>
          <p:spPr>
            <a:xfrm>
              <a:off x="8827489" y="446765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81" name="tx481"/>
            <p:cNvSpPr/>
            <p:nvPr/>
          </p:nvSpPr>
          <p:spPr>
            <a:xfrm>
              <a:off x="385065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482" name="tx482"/>
            <p:cNvSpPr/>
            <p:nvPr/>
          </p:nvSpPr>
          <p:spPr>
            <a:xfrm>
              <a:off x="416170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3" name="tx483"/>
            <p:cNvSpPr/>
            <p:nvPr/>
          </p:nvSpPr>
          <p:spPr>
            <a:xfrm>
              <a:off x="4472757"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484" name="tx484"/>
            <p:cNvSpPr/>
            <p:nvPr/>
          </p:nvSpPr>
          <p:spPr>
            <a:xfrm>
              <a:off x="478380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85" name="tx485"/>
            <p:cNvSpPr/>
            <p:nvPr/>
          </p:nvSpPr>
          <p:spPr>
            <a:xfrm>
              <a:off x="5073768"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86" name="tx486"/>
            <p:cNvSpPr/>
            <p:nvPr/>
          </p:nvSpPr>
          <p:spPr>
            <a:xfrm>
              <a:off x="5716966"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87" name="tx487"/>
            <p:cNvSpPr/>
            <p:nvPr/>
          </p:nvSpPr>
          <p:spPr>
            <a:xfrm>
              <a:off x="602801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88" name="tx488"/>
            <p:cNvSpPr/>
            <p:nvPr/>
          </p:nvSpPr>
          <p:spPr>
            <a:xfrm>
              <a:off x="6339071" y="4955314"/>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89" name="tx489"/>
            <p:cNvSpPr/>
            <p:nvPr/>
          </p:nvSpPr>
          <p:spPr>
            <a:xfrm>
              <a:off x="6650123"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90" name="tx490"/>
            <p:cNvSpPr/>
            <p:nvPr/>
          </p:nvSpPr>
          <p:spPr>
            <a:xfrm>
              <a:off x="696117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91" name="tx491"/>
            <p:cNvSpPr/>
            <p:nvPr/>
          </p:nvSpPr>
          <p:spPr>
            <a:xfrm>
              <a:off x="7272228"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92" name="tx492"/>
            <p:cNvSpPr/>
            <p:nvPr/>
          </p:nvSpPr>
          <p:spPr>
            <a:xfrm>
              <a:off x="7894332"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93" name="tx493"/>
            <p:cNvSpPr/>
            <p:nvPr/>
          </p:nvSpPr>
          <p:spPr>
            <a:xfrm>
              <a:off x="8205385"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94" name="tx494"/>
            <p:cNvSpPr/>
            <p:nvPr/>
          </p:nvSpPr>
          <p:spPr>
            <a:xfrm>
              <a:off x="8516437" y="4957008"/>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495" name="tx495"/>
            <p:cNvSpPr/>
            <p:nvPr/>
          </p:nvSpPr>
          <p:spPr>
            <a:xfrm>
              <a:off x="8827489"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96" name="tx496"/>
            <p:cNvSpPr/>
            <p:nvPr/>
          </p:nvSpPr>
          <p:spPr>
            <a:xfrm>
              <a:off x="4472757"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97" name="tx497"/>
            <p:cNvSpPr/>
            <p:nvPr/>
          </p:nvSpPr>
          <p:spPr>
            <a:xfrm>
              <a:off x="478380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8" name="tx498"/>
            <p:cNvSpPr/>
            <p:nvPr/>
          </p:nvSpPr>
          <p:spPr>
            <a:xfrm>
              <a:off x="5094862"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99" name="tx499"/>
            <p:cNvSpPr/>
            <p:nvPr/>
          </p:nvSpPr>
          <p:spPr>
            <a:xfrm>
              <a:off x="5405914"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0" name="tx500"/>
            <p:cNvSpPr/>
            <p:nvPr/>
          </p:nvSpPr>
          <p:spPr>
            <a:xfrm>
              <a:off x="5716966"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01" name="tx501"/>
            <p:cNvSpPr/>
            <p:nvPr/>
          </p:nvSpPr>
          <p:spPr>
            <a:xfrm>
              <a:off x="602801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2" name="tx502"/>
            <p:cNvSpPr/>
            <p:nvPr/>
          </p:nvSpPr>
          <p:spPr>
            <a:xfrm>
              <a:off x="6339071"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03" name="tx503"/>
            <p:cNvSpPr/>
            <p:nvPr/>
          </p:nvSpPr>
          <p:spPr>
            <a:xfrm>
              <a:off x="6650123"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04" name="tx504"/>
            <p:cNvSpPr/>
            <p:nvPr/>
          </p:nvSpPr>
          <p:spPr>
            <a:xfrm>
              <a:off x="6961175" y="34921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05" name="tx505"/>
            <p:cNvSpPr/>
            <p:nvPr/>
          </p:nvSpPr>
          <p:spPr>
            <a:xfrm>
              <a:off x="7272228"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06" name="tx506"/>
            <p:cNvSpPr/>
            <p:nvPr/>
          </p:nvSpPr>
          <p:spPr>
            <a:xfrm>
              <a:off x="7583280"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62</a:t>
              </a:r>
            </a:p>
          </p:txBody>
        </p:sp>
        <p:sp>
          <p:nvSpPr>
            <p:cNvPr id="507" name="tx507"/>
            <p:cNvSpPr/>
            <p:nvPr/>
          </p:nvSpPr>
          <p:spPr>
            <a:xfrm>
              <a:off x="7894332"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508" name="tx508"/>
            <p:cNvSpPr/>
            <p:nvPr/>
          </p:nvSpPr>
          <p:spPr>
            <a:xfrm>
              <a:off x="8205385"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09" name="tx509"/>
            <p:cNvSpPr/>
            <p:nvPr/>
          </p:nvSpPr>
          <p:spPr>
            <a:xfrm>
              <a:off x="8516437"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10" name="tx510"/>
            <p:cNvSpPr/>
            <p:nvPr/>
          </p:nvSpPr>
          <p:spPr>
            <a:xfrm>
              <a:off x="8827489" y="34922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11" name="tx511"/>
            <p:cNvSpPr/>
            <p:nvPr/>
          </p:nvSpPr>
          <p:spPr>
            <a:xfrm>
              <a:off x="105118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2" name="tx512"/>
            <p:cNvSpPr/>
            <p:nvPr/>
          </p:nvSpPr>
          <p:spPr>
            <a:xfrm>
              <a:off x="136223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3" name="tx513"/>
            <p:cNvSpPr/>
            <p:nvPr/>
          </p:nvSpPr>
          <p:spPr>
            <a:xfrm>
              <a:off x="167328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4" name="tx514"/>
            <p:cNvSpPr/>
            <p:nvPr/>
          </p:nvSpPr>
          <p:spPr>
            <a:xfrm>
              <a:off x="198433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5" name="tx515"/>
            <p:cNvSpPr/>
            <p:nvPr/>
          </p:nvSpPr>
          <p:spPr>
            <a:xfrm>
              <a:off x="229539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16" name="tx516"/>
            <p:cNvSpPr/>
            <p:nvPr/>
          </p:nvSpPr>
          <p:spPr>
            <a:xfrm>
              <a:off x="2606443"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517" name="tx517"/>
            <p:cNvSpPr/>
            <p:nvPr/>
          </p:nvSpPr>
          <p:spPr>
            <a:xfrm>
              <a:off x="291749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18" name="tx518"/>
            <p:cNvSpPr/>
            <p:nvPr/>
          </p:nvSpPr>
          <p:spPr>
            <a:xfrm>
              <a:off x="322854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19" name="tx519"/>
            <p:cNvSpPr/>
            <p:nvPr/>
          </p:nvSpPr>
          <p:spPr>
            <a:xfrm>
              <a:off x="353960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520" name="tx520"/>
            <p:cNvSpPr/>
            <p:nvPr/>
          </p:nvSpPr>
          <p:spPr>
            <a:xfrm>
              <a:off x="385065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1" name="tx521"/>
            <p:cNvSpPr/>
            <p:nvPr/>
          </p:nvSpPr>
          <p:spPr>
            <a:xfrm>
              <a:off x="416170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22" name="tx522"/>
            <p:cNvSpPr/>
            <p:nvPr/>
          </p:nvSpPr>
          <p:spPr>
            <a:xfrm>
              <a:off x="447275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23" name="tx523"/>
            <p:cNvSpPr/>
            <p:nvPr/>
          </p:nvSpPr>
          <p:spPr>
            <a:xfrm>
              <a:off x="478380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524" name="tx524"/>
            <p:cNvSpPr/>
            <p:nvPr/>
          </p:nvSpPr>
          <p:spPr>
            <a:xfrm>
              <a:off x="5094862"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25" name="tx525"/>
            <p:cNvSpPr/>
            <p:nvPr/>
          </p:nvSpPr>
          <p:spPr>
            <a:xfrm>
              <a:off x="5405914"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26" name="tx526"/>
            <p:cNvSpPr/>
            <p:nvPr/>
          </p:nvSpPr>
          <p:spPr>
            <a:xfrm>
              <a:off x="5716966"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27" name="tx527"/>
            <p:cNvSpPr/>
            <p:nvPr/>
          </p:nvSpPr>
          <p:spPr>
            <a:xfrm>
              <a:off x="602801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28" name="tx528"/>
            <p:cNvSpPr/>
            <p:nvPr/>
          </p:nvSpPr>
          <p:spPr>
            <a:xfrm>
              <a:off x="6339071"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29" name="tx529"/>
            <p:cNvSpPr/>
            <p:nvPr/>
          </p:nvSpPr>
          <p:spPr>
            <a:xfrm>
              <a:off x="6650123"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0" name="tx530"/>
            <p:cNvSpPr/>
            <p:nvPr/>
          </p:nvSpPr>
          <p:spPr>
            <a:xfrm>
              <a:off x="6961175" y="471146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31" name="tx531"/>
            <p:cNvSpPr/>
            <p:nvPr/>
          </p:nvSpPr>
          <p:spPr>
            <a:xfrm>
              <a:off x="7272228"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32" name="tx532"/>
            <p:cNvSpPr/>
            <p:nvPr/>
          </p:nvSpPr>
          <p:spPr>
            <a:xfrm>
              <a:off x="7583280"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533" name="tx533"/>
            <p:cNvSpPr/>
            <p:nvPr/>
          </p:nvSpPr>
          <p:spPr>
            <a:xfrm>
              <a:off x="7894332" y="471315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34" name="tx534"/>
            <p:cNvSpPr/>
            <p:nvPr/>
          </p:nvSpPr>
          <p:spPr>
            <a:xfrm>
              <a:off x="8205385"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35" name="tx535"/>
            <p:cNvSpPr/>
            <p:nvPr/>
          </p:nvSpPr>
          <p:spPr>
            <a:xfrm>
              <a:off x="8516437"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36" name="tx536"/>
            <p:cNvSpPr/>
            <p:nvPr/>
          </p:nvSpPr>
          <p:spPr>
            <a:xfrm>
              <a:off x="8827489" y="47115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37" name="tx537"/>
            <p:cNvSpPr/>
            <p:nvPr/>
          </p:nvSpPr>
          <p:spPr>
            <a:xfrm>
              <a:off x="351850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538" name="tx538"/>
            <p:cNvSpPr/>
            <p:nvPr/>
          </p:nvSpPr>
          <p:spPr>
            <a:xfrm>
              <a:off x="3850652"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539" name="tx539"/>
            <p:cNvSpPr/>
            <p:nvPr/>
          </p:nvSpPr>
          <p:spPr>
            <a:xfrm>
              <a:off x="416170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540" name="tx540"/>
            <p:cNvSpPr/>
            <p:nvPr/>
          </p:nvSpPr>
          <p:spPr>
            <a:xfrm>
              <a:off x="447275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541" name="tx541"/>
            <p:cNvSpPr/>
            <p:nvPr/>
          </p:nvSpPr>
          <p:spPr>
            <a:xfrm>
              <a:off x="478380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542" name="tx542"/>
            <p:cNvSpPr/>
            <p:nvPr/>
          </p:nvSpPr>
          <p:spPr>
            <a:xfrm>
              <a:off x="5094862"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43" name="tx543"/>
            <p:cNvSpPr/>
            <p:nvPr/>
          </p:nvSpPr>
          <p:spPr>
            <a:xfrm>
              <a:off x="5405914"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44" name="tx544"/>
            <p:cNvSpPr/>
            <p:nvPr/>
          </p:nvSpPr>
          <p:spPr>
            <a:xfrm>
              <a:off x="5716966"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45" name="tx545"/>
            <p:cNvSpPr/>
            <p:nvPr/>
          </p:nvSpPr>
          <p:spPr>
            <a:xfrm>
              <a:off x="602801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46" name="tx546"/>
            <p:cNvSpPr/>
            <p:nvPr/>
          </p:nvSpPr>
          <p:spPr>
            <a:xfrm>
              <a:off x="6339071"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47" name="tx547"/>
            <p:cNvSpPr/>
            <p:nvPr/>
          </p:nvSpPr>
          <p:spPr>
            <a:xfrm>
              <a:off x="6650123"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8" name="tx548"/>
            <p:cNvSpPr/>
            <p:nvPr/>
          </p:nvSpPr>
          <p:spPr>
            <a:xfrm>
              <a:off x="696117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49" name="tx549"/>
            <p:cNvSpPr/>
            <p:nvPr/>
          </p:nvSpPr>
          <p:spPr>
            <a:xfrm>
              <a:off x="7251134"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550" name="tx550"/>
            <p:cNvSpPr/>
            <p:nvPr/>
          </p:nvSpPr>
          <p:spPr>
            <a:xfrm>
              <a:off x="7562187" y="3735092"/>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551" name="tx551"/>
            <p:cNvSpPr/>
            <p:nvPr/>
          </p:nvSpPr>
          <p:spPr>
            <a:xfrm>
              <a:off x="7894332" y="37360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52" name="tx552"/>
            <p:cNvSpPr/>
            <p:nvPr/>
          </p:nvSpPr>
          <p:spPr>
            <a:xfrm>
              <a:off x="8205385"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53" name="tx553"/>
            <p:cNvSpPr/>
            <p:nvPr/>
          </p:nvSpPr>
          <p:spPr>
            <a:xfrm>
              <a:off x="8516437"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54" name="tx554"/>
            <p:cNvSpPr/>
            <p:nvPr/>
          </p:nvSpPr>
          <p:spPr>
            <a:xfrm>
              <a:off x="8827489" y="373609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555" name="tx555"/>
            <p:cNvSpPr/>
            <p:nvPr/>
          </p:nvSpPr>
          <p:spPr>
            <a:xfrm>
              <a:off x="416170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56" name="tx556"/>
            <p:cNvSpPr/>
            <p:nvPr/>
          </p:nvSpPr>
          <p:spPr>
            <a:xfrm>
              <a:off x="4472757" y="52008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57" name="tx557"/>
            <p:cNvSpPr/>
            <p:nvPr/>
          </p:nvSpPr>
          <p:spPr>
            <a:xfrm>
              <a:off x="4783809" y="520086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558" name="tx558"/>
            <p:cNvSpPr/>
            <p:nvPr/>
          </p:nvSpPr>
          <p:spPr>
            <a:xfrm>
              <a:off x="5073768" y="5198162"/>
              <a:ext cx="162766" cy="802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559" name="tx559"/>
            <p:cNvSpPr/>
            <p:nvPr/>
          </p:nvSpPr>
          <p:spPr>
            <a:xfrm>
              <a:off x="5405914"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60" name="tx560"/>
            <p:cNvSpPr/>
            <p:nvPr/>
          </p:nvSpPr>
          <p:spPr>
            <a:xfrm>
              <a:off x="5716966"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561" name="tx561"/>
            <p:cNvSpPr/>
            <p:nvPr/>
          </p:nvSpPr>
          <p:spPr>
            <a:xfrm>
              <a:off x="602801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62" name="tx562"/>
            <p:cNvSpPr/>
            <p:nvPr/>
          </p:nvSpPr>
          <p:spPr>
            <a:xfrm>
              <a:off x="6339071"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63" name="tx563"/>
            <p:cNvSpPr/>
            <p:nvPr/>
          </p:nvSpPr>
          <p:spPr>
            <a:xfrm>
              <a:off x="6650123"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564" name="tx564"/>
            <p:cNvSpPr/>
            <p:nvPr/>
          </p:nvSpPr>
          <p:spPr>
            <a:xfrm>
              <a:off x="6961175"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565" name="tx565"/>
            <p:cNvSpPr/>
            <p:nvPr/>
          </p:nvSpPr>
          <p:spPr>
            <a:xfrm>
              <a:off x="7272228"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66" name="tx566"/>
            <p:cNvSpPr/>
            <p:nvPr/>
          </p:nvSpPr>
          <p:spPr>
            <a:xfrm>
              <a:off x="7562187" y="5198215"/>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67" name="tx567"/>
            <p:cNvSpPr/>
            <p:nvPr/>
          </p:nvSpPr>
          <p:spPr>
            <a:xfrm>
              <a:off x="7894332"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568" name="tx568"/>
            <p:cNvSpPr/>
            <p:nvPr/>
          </p:nvSpPr>
          <p:spPr>
            <a:xfrm>
              <a:off x="8205385" y="520186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69" name="tx569"/>
            <p:cNvSpPr/>
            <p:nvPr/>
          </p:nvSpPr>
          <p:spPr>
            <a:xfrm>
              <a:off x="8516437" y="519916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70" name="tx570"/>
            <p:cNvSpPr/>
            <p:nvPr/>
          </p:nvSpPr>
          <p:spPr>
            <a:xfrm>
              <a:off x="8827489" y="519922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571" name="tx571"/>
            <p:cNvSpPr/>
            <p:nvPr/>
          </p:nvSpPr>
          <p:spPr>
            <a:xfrm>
              <a:off x="5405914"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572" name="tx572"/>
            <p:cNvSpPr/>
            <p:nvPr/>
          </p:nvSpPr>
          <p:spPr>
            <a:xfrm>
              <a:off x="5716966"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573" name="tx573"/>
            <p:cNvSpPr/>
            <p:nvPr/>
          </p:nvSpPr>
          <p:spPr>
            <a:xfrm>
              <a:off x="602801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574" name="tx574"/>
            <p:cNvSpPr/>
            <p:nvPr/>
          </p:nvSpPr>
          <p:spPr>
            <a:xfrm>
              <a:off x="6339071"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75" name="tx575"/>
            <p:cNvSpPr/>
            <p:nvPr/>
          </p:nvSpPr>
          <p:spPr>
            <a:xfrm>
              <a:off x="6650123" y="544439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576" name="tx576"/>
            <p:cNvSpPr/>
            <p:nvPr/>
          </p:nvSpPr>
          <p:spPr>
            <a:xfrm>
              <a:off x="8516437"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77" name="tx577"/>
            <p:cNvSpPr/>
            <p:nvPr/>
          </p:nvSpPr>
          <p:spPr>
            <a:xfrm>
              <a:off x="8827489"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578" name="tx578"/>
            <p:cNvSpPr/>
            <p:nvPr/>
          </p:nvSpPr>
          <p:spPr>
            <a:xfrm>
              <a:off x="1051182" y="32483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a:t>
              </a:r>
            </a:p>
          </p:txBody>
        </p:sp>
        <p:sp>
          <p:nvSpPr>
            <p:cNvPr id="579" name="tx579"/>
            <p:cNvSpPr/>
            <p:nvPr/>
          </p:nvSpPr>
          <p:spPr>
            <a:xfrm>
              <a:off x="4783809" y="227297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16</a:t>
              </a:r>
            </a:p>
          </p:txBody>
        </p:sp>
        <p:sp>
          <p:nvSpPr>
            <p:cNvPr id="580" name="tx580"/>
            <p:cNvSpPr/>
            <p:nvPr/>
          </p:nvSpPr>
          <p:spPr>
            <a:xfrm>
              <a:off x="1963245" y="300353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81" name="tx581"/>
            <p:cNvSpPr/>
            <p:nvPr/>
          </p:nvSpPr>
          <p:spPr>
            <a:xfrm>
              <a:off x="5747111" y="397989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a:t>
              </a:r>
            </a:p>
          </p:txBody>
        </p:sp>
        <p:sp>
          <p:nvSpPr>
            <p:cNvPr id="582" name="tx582"/>
            <p:cNvSpPr/>
            <p:nvPr/>
          </p:nvSpPr>
          <p:spPr>
            <a:xfrm>
              <a:off x="5405914" y="495536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59</a:t>
              </a:r>
            </a:p>
          </p:txBody>
        </p:sp>
        <p:sp>
          <p:nvSpPr>
            <p:cNvPr id="583" name="tx583"/>
            <p:cNvSpPr/>
            <p:nvPr/>
          </p:nvSpPr>
          <p:spPr>
            <a:xfrm>
              <a:off x="7562187" y="4954361"/>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a:t>
              </a:r>
            </a:p>
          </p:txBody>
        </p:sp>
        <p:sp>
          <p:nvSpPr>
            <p:cNvPr id="584" name="tx584"/>
            <p:cNvSpPr/>
            <p:nvPr/>
          </p:nvSpPr>
          <p:spPr>
            <a:xfrm>
              <a:off x="4161705" y="349356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585" name="tx585"/>
            <p:cNvSpPr/>
            <p:nvPr/>
          </p:nvSpPr>
          <p:spPr>
            <a:xfrm>
              <a:off x="1081326"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86" name="tx586"/>
            <p:cNvSpPr/>
            <p:nvPr/>
          </p:nvSpPr>
          <p:spPr>
            <a:xfrm>
              <a:off x="1392379"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87" name="tx587"/>
            <p:cNvSpPr/>
            <p:nvPr/>
          </p:nvSpPr>
          <p:spPr>
            <a:xfrm>
              <a:off x="1703431"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88" name="tx588"/>
            <p:cNvSpPr/>
            <p:nvPr/>
          </p:nvSpPr>
          <p:spPr>
            <a:xfrm>
              <a:off x="1993390" y="5198215"/>
              <a:ext cx="10247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89" name="tx589"/>
            <p:cNvSpPr/>
            <p:nvPr/>
          </p:nvSpPr>
          <p:spPr>
            <a:xfrm>
              <a:off x="2325536"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90" name="tx590"/>
            <p:cNvSpPr/>
            <p:nvPr/>
          </p:nvSpPr>
          <p:spPr>
            <a:xfrm>
              <a:off x="2636588"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91" name="tx591"/>
            <p:cNvSpPr/>
            <p:nvPr/>
          </p:nvSpPr>
          <p:spPr>
            <a:xfrm>
              <a:off x="2947640"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92" name="tx592"/>
            <p:cNvSpPr/>
            <p:nvPr/>
          </p:nvSpPr>
          <p:spPr>
            <a:xfrm>
              <a:off x="3258693"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93" name="tx593"/>
            <p:cNvSpPr/>
            <p:nvPr/>
          </p:nvSpPr>
          <p:spPr>
            <a:xfrm>
              <a:off x="3569745"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94" name="tx594"/>
            <p:cNvSpPr/>
            <p:nvPr/>
          </p:nvSpPr>
          <p:spPr>
            <a:xfrm>
              <a:off x="3880797" y="5200597"/>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a:t>
              </a:r>
            </a:p>
          </p:txBody>
        </p:sp>
        <p:sp>
          <p:nvSpPr>
            <p:cNvPr id="595" name="tx595"/>
            <p:cNvSpPr/>
            <p:nvPr/>
          </p:nvSpPr>
          <p:spPr>
            <a:xfrm>
              <a:off x="6961175" y="5443392"/>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54</a:t>
              </a:r>
            </a:p>
          </p:txBody>
        </p:sp>
        <p:sp>
          <p:nvSpPr>
            <p:cNvPr id="596" name="tx596"/>
            <p:cNvSpPr/>
            <p:nvPr/>
          </p:nvSpPr>
          <p:spPr>
            <a:xfrm>
              <a:off x="7272228" y="544302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35</a:t>
              </a:r>
            </a:p>
          </p:txBody>
        </p:sp>
        <p:sp>
          <p:nvSpPr>
            <p:cNvPr id="597" name="tx597"/>
            <p:cNvSpPr/>
            <p:nvPr/>
          </p:nvSpPr>
          <p:spPr>
            <a:xfrm>
              <a:off x="7613425" y="544439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a:t>
              </a:r>
            </a:p>
          </p:txBody>
        </p:sp>
        <p:sp>
          <p:nvSpPr>
            <p:cNvPr id="598" name="tx598"/>
            <p:cNvSpPr/>
            <p:nvPr/>
          </p:nvSpPr>
          <p:spPr>
            <a:xfrm>
              <a:off x="7894332"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52</a:t>
              </a:r>
            </a:p>
          </p:txBody>
        </p:sp>
        <p:sp>
          <p:nvSpPr>
            <p:cNvPr id="599" name="tx599"/>
            <p:cNvSpPr/>
            <p:nvPr/>
          </p:nvSpPr>
          <p:spPr>
            <a:xfrm>
              <a:off x="8205385" y="544307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51</a:t>
              </a:r>
            </a:p>
          </p:txBody>
        </p:sp>
        <p:sp>
          <p:nvSpPr>
            <p:cNvPr id="600" name="tx600"/>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601" name="tx601"/>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602" name="tx602"/>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603" name="tx603"/>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604" name="tx604"/>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605" name="tx605"/>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606" name="tx606"/>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607" name="tx607"/>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608" name="tx608"/>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609" name="tx609"/>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610" name="tx610"/>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611" name="tx611"/>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612" name="tx612"/>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613" name="tx613"/>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614" name="tx614"/>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615" name="tx615"/>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616" name="tx616"/>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617" name="tx617"/>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618" name="tx618"/>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619" name="tx619"/>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620" name="tx620"/>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621" name="tx621"/>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622" name="tx622"/>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623" name="tx623"/>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624" name="tx624"/>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625" name="tx625"/>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626" name="tx626"/>
            <p:cNvSpPr/>
            <p:nvPr/>
          </p:nvSpPr>
          <p:spPr>
            <a:xfrm>
              <a:off x="576534" y="5442205"/>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627" name="tx627"/>
            <p:cNvSpPr/>
            <p:nvPr/>
          </p:nvSpPr>
          <p:spPr>
            <a:xfrm>
              <a:off x="644856" y="5199661"/>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YFV</a:t>
              </a:r>
            </a:p>
          </p:txBody>
        </p:sp>
        <p:sp>
          <p:nvSpPr>
            <p:cNvPr id="628" name="tx628"/>
            <p:cNvSpPr/>
            <p:nvPr/>
          </p:nvSpPr>
          <p:spPr>
            <a:xfrm>
              <a:off x="551705" y="4953079"/>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629" name="tx629"/>
            <p:cNvSpPr/>
            <p:nvPr/>
          </p:nvSpPr>
          <p:spPr>
            <a:xfrm>
              <a:off x="564092" y="4709225"/>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630" name="tx630"/>
            <p:cNvSpPr/>
            <p:nvPr/>
          </p:nvSpPr>
          <p:spPr>
            <a:xfrm>
              <a:off x="551705" y="4465371"/>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631" name="tx631"/>
            <p:cNvSpPr/>
            <p:nvPr/>
          </p:nvSpPr>
          <p:spPr>
            <a:xfrm>
              <a:off x="601364" y="4221517"/>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632" name="tx632"/>
            <p:cNvSpPr/>
            <p:nvPr/>
          </p:nvSpPr>
          <p:spPr>
            <a:xfrm>
              <a:off x="619917" y="398006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633" name="tx633"/>
            <p:cNvSpPr/>
            <p:nvPr/>
          </p:nvSpPr>
          <p:spPr>
            <a:xfrm>
              <a:off x="545429" y="3733810"/>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634" name="tx634"/>
            <p:cNvSpPr/>
            <p:nvPr/>
          </p:nvSpPr>
          <p:spPr>
            <a:xfrm>
              <a:off x="551705" y="34899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635" name="tx635"/>
            <p:cNvSpPr/>
            <p:nvPr/>
          </p:nvSpPr>
          <p:spPr>
            <a:xfrm>
              <a:off x="520490" y="3226293"/>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636" name="tx636"/>
            <p:cNvSpPr/>
            <p:nvPr/>
          </p:nvSpPr>
          <p:spPr>
            <a:xfrm>
              <a:off x="632360" y="3003231"/>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637" name="tx637"/>
            <p:cNvSpPr/>
            <p:nvPr/>
          </p:nvSpPr>
          <p:spPr>
            <a:xfrm>
              <a:off x="576534" y="2759377"/>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638" name="tx638"/>
            <p:cNvSpPr/>
            <p:nvPr/>
          </p:nvSpPr>
          <p:spPr>
            <a:xfrm>
              <a:off x="576534" y="2516942"/>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639" name="tx639"/>
            <p:cNvSpPr/>
            <p:nvPr/>
          </p:nvSpPr>
          <p:spPr>
            <a:xfrm>
              <a:off x="508103" y="2251206"/>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640" name="tx640"/>
            <p:cNvSpPr/>
            <p:nvPr/>
          </p:nvSpPr>
          <p:spPr>
            <a:xfrm>
              <a:off x="620027" y="2026833"/>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641" name="tx641"/>
            <p:cNvSpPr/>
            <p:nvPr/>
          </p:nvSpPr>
          <p:spPr>
            <a:xfrm>
              <a:off x="2976303"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642" name="pic642"/>
            <p:cNvPicPr/>
            <p:nvPr/>
          </p:nvPicPr>
          <p:blipFill>
            <a:blip r:embed="rId2" cstate="print"/>
            <a:stretch>
              <a:fillRect/>
            </a:stretch>
          </p:blipFill>
          <p:spPr>
            <a:xfrm>
              <a:off x="4862947" y="5838594"/>
              <a:ext cx="2160000" cy="219455"/>
            </a:xfrm>
            <a:prstGeom prst="rect">
              <a:avLst/>
            </a:prstGeom>
          </p:spPr>
        </p:pic>
        <p:sp>
          <p:nvSpPr>
            <p:cNvPr id="643" name="pl643"/>
            <p:cNvSpPr/>
            <p:nvPr/>
          </p:nvSpPr>
          <p:spPr>
            <a:xfrm>
              <a:off x="48665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4" name="pl644"/>
            <p:cNvSpPr/>
            <p:nvPr/>
          </p:nvSpPr>
          <p:spPr>
            <a:xfrm>
              <a:off x="61582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5" name="pl645"/>
            <p:cNvSpPr/>
            <p:nvPr/>
          </p:nvSpPr>
          <p:spPr>
            <a:xfrm>
              <a:off x="6373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6" name="pl646"/>
            <p:cNvSpPr/>
            <p:nvPr/>
          </p:nvSpPr>
          <p:spPr>
            <a:xfrm>
              <a:off x="6588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7" name="pl647"/>
            <p:cNvSpPr/>
            <p:nvPr/>
          </p:nvSpPr>
          <p:spPr>
            <a:xfrm>
              <a:off x="6804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8" name="pl648"/>
            <p:cNvSpPr/>
            <p:nvPr/>
          </p:nvSpPr>
          <p:spPr>
            <a:xfrm>
              <a:off x="7019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649" name="pl649"/>
            <p:cNvSpPr/>
            <p:nvPr/>
          </p:nvSpPr>
          <p:spPr>
            <a:xfrm>
              <a:off x="48665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0" name="pl650"/>
            <p:cNvSpPr/>
            <p:nvPr/>
          </p:nvSpPr>
          <p:spPr>
            <a:xfrm>
              <a:off x="61582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1" name="pl651"/>
            <p:cNvSpPr/>
            <p:nvPr/>
          </p:nvSpPr>
          <p:spPr>
            <a:xfrm>
              <a:off x="6373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2" name="pl652"/>
            <p:cNvSpPr/>
            <p:nvPr/>
          </p:nvSpPr>
          <p:spPr>
            <a:xfrm>
              <a:off x="6588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3" name="pl653"/>
            <p:cNvSpPr/>
            <p:nvPr/>
          </p:nvSpPr>
          <p:spPr>
            <a:xfrm>
              <a:off x="6804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4" name="pl654"/>
            <p:cNvSpPr/>
            <p:nvPr/>
          </p:nvSpPr>
          <p:spPr>
            <a:xfrm>
              <a:off x="7019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655" name="tx655"/>
            <p:cNvSpPr/>
            <p:nvPr/>
          </p:nvSpPr>
          <p:spPr>
            <a:xfrm>
              <a:off x="483546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656" name="tx656"/>
            <p:cNvSpPr/>
            <p:nvPr/>
          </p:nvSpPr>
          <p:spPr>
            <a:xfrm>
              <a:off x="609607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657" name="tx657"/>
            <p:cNvSpPr/>
            <p:nvPr/>
          </p:nvSpPr>
          <p:spPr>
            <a:xfrm>
              <a:off x="631135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658" name="tx658"/>
            <p:cNvSpPr/>
            <p:nvPr/>
          </p:nvSpPr>
          <p:spPr>
            <a:xfrm>
              <a:off x="652663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659" name="tx659"/>
            <p:cNvSpPr/>
            <p:nvPr/>
          </p:nvSpPr>
          <p:spPr>
            <a:xfrm>
              <a:off x="674191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660" name="tx660"/>
            <p:cNvSpPr/>
            <p:nvPr/>
          </p:nvSpPr>
          <p:spPr>
            <a:xfrm>
              <a:off x="692611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661" name="tx661"/>
            <p:cNvSpPr/>
            <p:nvPr/>
          </p:nvSpPr>
          <p:spPr>
            <a:xfrm>
              <a:off x="924840" y="1342252"/>
              <a:ext cx="2982240"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Ecuador, 2000-2025</a:t>
              </a:r>
            </a:p>
          </p:txBody>
        </p:sp>
        <p:sp>
          <p:nvSpPr>
            <p:cNvPr id="662" name="tx662"/>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663" name="tx663"/>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664" name="tx664"/>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66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ninguna de las 15 vacunas del calendario alcanzó una cobertura del 90 % o superior. La cobertura vacunal osciló entre el 63 % y el 80 %.
Desde 2003, se han realizado estimaciones para ocho nuevas vacunas. La IPVC es la vacuna más reciente de las que se han notificado (2021), y alcanzó una cobertura del 77 % en 2025.
En 2025, Ecuador notificó desabastecimientos de vacunas y suministros (DTP-HepB-IPV) (más información en la diapositiva 8).</a:t>
            </a:r>
          </a:p>
        </p:txBody>
      </p:sp>
      <p:sp>
        <p:nvSpPr>
          <p:cNvPr id="666"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un antígeno, se mantuvo sin cambios para ninguno y disminuyó para 14, lo que indica una mejora limitada en los resultados de la vacunación sistemática; ninguno alcanzó una cobertura de al menos el 90 %.</a:t>
            </a:r>
          </a:p>
        </p:txBody>
      </p:sp>
      <p:grpSp xmlns:pic="http://schemas.openxmlformats.org/drawingml/2006/picture">
        <p:nvGrpSpPr>
          <p:cNvPr id="667" name=""/>
          <p:cNvGrpSpPr/>
          <p:nvPr/>
        </p:nvGrpSpPr>
        <p:grpSpPr>
          <a:xfrm>
            <a:off x="292608" y="1005840"/>
            <a:ext cx="8595360" cy="28575"/>
            <a:chOff x="292608" y="1005840"/>
            <a:chExt cx="8595360" cy="28575"/>
          </a:xfrm>
        </p:grpSpPr>
        <p:sp>
          <p:nvSpPr>
            <p:cNvPr id="668"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669"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58515"/>
              <a:ext cx="6481656" cy="957665"/>
            </a:xfrm>
            <a:custGeom>
              <a:avLst/>
              <a:pathLst>
                <a:path w="6481656" h="957665">
                  <a:moveTo>
                    <a:pt x="0" y="159610"/>
                  </a:moveTo>
                  <a:lnTo>
                    <a:pt x="259266" y="119708"/>
                  </a:lnTo>
                  <a:lnTo>
                    <a:pt x="518532" y="119708"/>
                  </a:lnTo>
                  <a:lnTo>
                    <a:pt x="777798" y="119708"/>
                  </a:lnTo>
                  <a:lnTo>
                    <a:pt x="1037065" y="119708"/>
                  </a:lnTo>
                  <a:lnTo>
                    <a:pt x="1296331" y="79805"/>
                  </a:lnTo>
                  <a:lnTo>
                    <a:pt x="1555597" y="79805"/>
                  </a:lnTo>
                  <a:lnTo>
                    <a:pt x="1814863" y="0"/>
                  </a:lnTo>
                  <a:lnTo>
                    <a:pt x="2074130" y="0"/>
                  </a:lnTo>
                  <a:lnTo>
                    <a:pt x="2333396" y="0"/>
                  </a:lnTo>
                  <a:lnTo>
                    <a:pt x="2592662" y="279319"/>
                  </a:lnTo>
                  <a:lnTo>
                    <a:pt x="2851928" y="359124"/>
                  </a:lnTo>
                  <a:lnTo>
                    <a:pt x="3111195" y="399027"/>
                  </a:lnTo>
                  <a:lnTo>
                    <a:pt x="3370461" y="438929"/>
                  </a:lnTo>
                  <a:lnTo>
                    <a:pt x="3629727" y="558638"/>
                  </a:lnTo>
                  <a:lnTo>
                    <a:pt x="3888994" y="718249"/>
                  </a:lnTo>
                  <a:lnTo>
                    <a:pt x="4148260" y="598540"/>
                  </a:lnTo>
                  <a:lnTo>
                    <a:pt x="4407526" y="518735"/>
                  </a:lnTo>
                  <a:lnTo>
                    <a:pt x="4666792" y="478832"/>
                  </a:lnTo>
                  <a:lnTo>
                    <a:pt x="4926059" y="518735"/>
                  </a:lnTo>
                  <a:lnTo>
                    <a:pt x="5185325" y="957665"/>
                  </a:lnTo>
                  <a:lnTo>
                    <a:pt x="5444591" y="837957"/>
                  </a:lnTo>
                  <a:lnTo>
                    <a:pt x="5703857" y="957665"/>
                  </a:lnTo>
                  <a:lnTo>
                    <a:pt x="5963124" y="678346"/>
                  </a:lnTo>
                  <a:lnTo>
                    <a:pt x="6222390" y="438929"/>
                  </a:lnTo>
                  <a:lnTo>
                    <a:pt x="6481656" y="718249"/>
                  </a:lnTo>
                </a:path>
              </a:pathLst>
            </a:custGeom>
            <a:ln w="27101" cap="flat">
              <a:solidFill>
                <a:srgbClr val="F8766D">
                  <a:alpha val="100000"/>
                </a:srgbClr>
              </a:solidFill>
              <a:prstDash val="solid"/>
              <a:round/>
            </a:ln>
          </p:spPr>
          <p:txBody>
            <a:bodyPr/>
            <a:lstStyle/>
            <a:p/>
          </p:txBody>
        </p:sp>
        <p:sp>
          <p:nvSpPr>
            <p:cNvPr id="29" name="pl29"/>
            <p:cNvSpPr/>
            <p:nvPr/>
          </p:nvSpPr>
          <p:spPr>
            <a:xfrm>
              <a:off x="1439019" y="1438321"/>
              <a:ext cx="6481656" cy="1117276"/>
            </a:xfrm>
            <a:custGeom>
              <a:avLst/>
              <a:pathLst>
                <a:path w="6481656" h="1117276">
                  <a:moveTo>
                    <a:pt x="0" y="359124"/>
                  </a:moveTo>
                  <a:lnTo>
                    <a:pt x="259266" y="279319"/>
                  </a:lnTo>
                  <a:lnTo>
                    <a:pt x="518532" y="319221"/>
                  </a:lnTo>
                  <a:lnTo>
                    <a:pt x="777798" y="359124"/>
                  </a:lnTo>
                  <a:lnTo>
                    <a:pt x="1037065" y="319221"/>
                  </a:lnTo>
                  <a:lnTo>
                    <a:pt x="1296331" y="159610"/>
                  </a:lnTo>
                  <a:lnTo>
                    <a:pt x="1555597" y="0"/>
                  </a:lnTo>
                  <a:lnTo>
                    <a:pt x="1814863" y="0"/>
                  </a:lnTo>
                  <a:lnTo>
                    <a:pt x="2074130" y="0"/>
                  </a:lnTo>
                  <a:lnTo>
                    <a:pt x="2333396" y="79805"/>
                  </a:lnTo>
                  <a:lnTo>
                    <a:pt x="2592662" y="199513"/>
                  </a:lnTo>
                  <a:lnTo>
                    <a:pt x="2851928" y="319221"/>
                  </a:lnTo>
                  <a:lnTo>
                    <a:pt x="3111195" y="359124"/>
                  </a:lnTo>
                  <a:lnTo>
                    <a:pt x="3370461" y="359124"/>
                  </a:lnTo>
                  <a:lnTo>
                    <a:pt x="3629727" y="518735"/>
                  </a:lnTo>
                  <a:lnTo>
                    <a:pt x="3888994" y="718249"/>
                  </a:lnTo>
                  <a:lnTo>
                    <a:pt x="4148260" y="518735"/>
                  </a:lnTo>
                  <a:lnTo>
                    <a:pt x="4407526" y="438929"/>
                  </a:lnTo>
                  <a:lnTo>
                    <a:pt x="4666792" y="438929"/>
                  </a:lnTo>
                  <a:lnTo>
                    <a:pt x="4926059" y="438929"/>
                  </a:lnTo>
                  <a:lnTo>
                    <a:pt x="5185325" y="1037470"/>
                  </a:lnTo>
                  <a:lnTo>
                    <a:pt x="5444591" y="1117276"/>
                  </a:lnTo>
                  <a:lnTo>
                    <a:pt x="5703857" y="1037470"/>
                  </a:lnTo>
                  <a:lnTo>
                    <a:pt x="5963124" y="678346"/>
                  </a:lnTo>
                  <a:lnTo>
                    <a:pt x="6222390" y="359124"/>
                  </a:lnTo>
                  <a:lnTo>
                    <a:pt x="6481656" y="758151"/>
                  </a:lnTo>
                </a:path>
              </a:pathLst>
            </a:custGeom>
            <a:ln w="27101" cap="flat">
              <a:solidFill>
                <a:srgbClr val="7CAE00">
                  <a:alpha val="100000"/>
                </a:srgbClr>
              </a:solidFill>
              <a:prstDash val="solid"/>
              <a:round/>
            </a:ln>
          </p:spPr>
          <p:txBody>
            <a:bodyPr/>
            <a:lstStyle/>
            <a:p/>
          </p:txBody>
        </p:sp>
        <p:sp>
          <p:nvSpPr>
            <p:cNvPr id="30" name="pl30"/>
            <p:cNvSpPr/>
            <p:nvPr/>
          </p:nvSpPr>
          <p:spPr>
            <a:xfrm>
              <a:off x="1439019" y="1318612"/>
              <a:ext cx="6481656" cy="1356692"/>
            </a:xfrm>
            <a:custGeom>
              <a:avLst/>
              <a:pathLst>
                <a:path w="6481656" h="1356692">
                  <a:moveTo>
                    <a:pt x="0" y="0"/>
                  </a:moveTo>
                  <a:lnTo>
                    <a:pt x="259266" y="0"/>
                  </a:lnTo>
                  <a:lnTo>
                    <a:pt x="518532" y="0"/>
                  </a:lnTo>
                  <a:lnTo>
                    <a:pt x="777798" y="0"/>
                  </a:lnTo>
                  <a:lnTo>
                    <a:pt x="1037065" y="0"/>
                  </a:lnTo>
                  <a:lnTo>
                    <a:pt x="1296331" y="239416"/>
                  </a:lnTo>
                  <a:lnTo>
                    <a:pt x="1555597" y="79805"/>
                  </a:lnTo>
                  <a:lnTo>
                    <a:pt x="1814863" y="39902"/>
                  </a:lnTo>
                  <a:lnTo>
                    <a:pt x="2074130" y="39902"/>
                  </a:lnTo>
                  <a:lnTo>
                    <a:pt x="2333396" y="79805"/>
                  </a:lnTo>
                  <a:lnTo>
                    <a:pt x="2592662" y="159610"/>
                  </a:lnTo>
                  <a:lnTo>
                    <a:pt x="2851928" y="199513"/>
                  </a:lnTo>
                  <a:lnTo>
                    <a:pt x="3111195" y="119708"/>
                  </a:lnTo>
                  <a:lnTo>
                    <a:pt x="3370461" y="79805"/>
                  </a:lnTo>
                  <a:lnTo>
                    <a:pt x="3629727" y="558638"/>
                  </a:lnTo>
                  <a:lnTo>
                    <a:pt x="3888994" y="598540"/>
                  </a:lnTo>
                  <a:lnTo>
                    <a:pt x="4148260" y="518735"/>
                  </a:lnTo>
                  <a:lnTo>
                    <a:pt x="4407526" y="718249"/>
                  </a:lnTo>
                  <a:lnTo>
                    <a:pt x="4666792" y="638443"/>
                  </a:lnTo>
                  <a:lnTo>
                    <a:pt x="4926059" y="638443"/>
                  </a:lnTo>
                  <a:lnTo>
                    <a:pt x="5185325" y="718249"/>
                  </a:lnTo>
                  <a:lnTo>
                    <a:pt x="5444591" y="1356692"/>
                  </a:lnTo>
                  <a:lnTo>
                    <a:pt x="5703857" y="997568"/>
                  </a:lnTo>
                  <a:lnTo>
                    <a:pt x="5963124" y="718249"/>
                  </a:lnTo>
                  <a:lnTo>
                    <a:pt x="6222390" y="478832"/>
                  </a:lnTo>
                  <a:lnTo>
                    <a:pt x="6481656" y="837957"/>
                  </a:lnTo>
                </a:path>
              </a:pathLst>
            </a:custGeom>
            <a:ln w="27101" cap="flat">
              <a:solidFill>
                <a:srgbClr val="00BFC4">
                  <a:alpha val="100000"/>
                </a:srgbClr>
              </a:solidFill>
              <a:prstDash val="solid"/>
              <a:round/>
            </a:ln>
          </p:spPr>
          <p:txBody>
            <a:bodyPr/>
            <a:lstStyle/>
            <a:p/>
          </p:txBody>
        </p:sp>
        <p:sp>
          <p:nvSpPr>
            <p:cNvPr id="31" name="pl31"/>
            <p:cNvSpPr/>
            <p:nvPr/>
          </p:nvSpPr>
          <p:spPr>
            <a:xfrm>
              <a:off x="3772415" y="1318612"/>
              <a:ext cx="4148260" cy="1636011"/>
            </a:xfrm>
            <a:custGeom>
              <a:avLst/>
              <a:pathLst>
                <a:path w="4148260" h="1636011">
                  <a:moveTo>
                    <a:pt x="0" y="0"/>
                  </a:moveTo>
                  <a:lnTo>
                    <a:pt x="259266" y="319221"/>
                  </a:lnTo>
                  <a:lnTo>
                    <a:pt x="518532" y="279319"/>
                  </a:lnTo>
                  <a:lnTo>
                    <a:pt x="777798" y="718249"/>
                  </a:lnTo>
                  <a:lnTo>
                    <a:pt x="1037065" y="1157178"/>
                  </a:lnTo>
                  <a:lnTo>
                    <a:pt x="1296331" y="1596108"/>
                  </a:lnTo>
                  <a:lnTo>
                    <a:pt x="1555597" y="917762"/>
                  </a:lnTo>
                  <a:lnTo>
                    <a:pt x="1814863" y="1396595"/>
                  </a:lnTo>
                  <a:lnTo>
                    <a:pt x="2074130" y="1037470"/>
                  </a:lnTo>
                  <a:lnTo>
                    <a:pt x="2333396" y="997568"/>
                  </a:lnTo>
                  <a:lnTo>
                    <a:pt x="2592662" y="917762"/>
                  </a:lnTo>
                  <a:lnTo>
                    <a:pt x="2851928" y="1157178"/>
                  </a:lnTo>
                  <a:lnTo>
                    <a:pt x="3111195" y="1636011"/>
                  </a:lnTo>
                  <a:lnTo>
                    <a:pt x="3370461" y="1556206"/>
                  </a:lnTo>
                  <a:lnTo>
                    <a:pt x="3629727" y="1276887"/>
                  </a:lnTo>
                  <a:lnTo>
                    <a:pt x="3888994" y="997568"/>
                  </a:lnTo>
                  <a:lnTo>
                    <a:pt x="4148260" y="798054"/>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203838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2158096"/>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2118193"/>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07829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479749"/>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28023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3734039" y="1280236"/>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27414" y="1690100"/>
              <a:ext cx="252527" cy="376614"/>
            </a:xfrm>
            <a:custGeom>
              <a:avLst/>
              <a:pathLst>
                <a:path w="252527" h="376614">
                  <a:moveTo>
                    <a:pt x="252527" y="0"/>
                  </a:moveTo>
                  <a:lnTo>
                    <a:pt x="0" y="376614"/>
                  </a:lnTo>
                </a:path>
              </a:pathLst>
            </a:custGeom>
          </p:spPr>
          <p:txBody>
            <a:bodyPr/>
            <a:lstStyle/>
            <a:p/>
          </p:txBody>
        </p:sp>
        <p:sp>
          <p:nvSpPr>
            <p:cNvPr id="42" name="pl42"/>
            <p:cNvSpPr/>
            <p:nvPr/>
          </p:nvSpPr>
          <p:spPr>
            <a:xfrm>
              <a:off x="7933983" y="1970704"/>
              <a:ext cx="245958" cy="138470"/>
            </a:xfrm>
            <a:custGeom>
              <a:avLst/>
              <a:pathLst>
                <a:path w="245958" h="138470">
                  <a:moveTo>
                    <a:pt x="245958" y="0"/>
                  </a:moveTo>
                  <a:lnTo>
                    <a:pt x="0" y="138470"/>
                  </a:lnTo>
                </a:path>
              </a:pathLst>
            </a:custGeom>
          </p:spPr>
          <p:txBody>
            <a:bodyPr/>
            <a:lstStyle/>
            <a:p/>
          </p:txBody>
        </p:sp>
        <p:sp>
          <p:nvSpPr>
            <p:cNvPr id="43" name="pl43"/>
            <p:cNvSpPr/>
            <p:nvPr/>
          </p:nvSpPr>
          <p:spPr>
            <a:xfrm>
              <a:off x="7937856" y="2160556"/>
              <a:ext cx="242086" cy="56180"/>
            </a:xfrm>
            <a:custGeom>
              <a:avLst/>
              <a:pathLst>
                <a:path w="242086" h="56180">
                  <a:moveTo>
                    <a:pt x="242086" y="56180"/>
                  </a:moveTo>
                  <a:lnTo>
                    <a:pt x="0" y="0"/>
                  </a:lnTo>
                </a:path>
              </a:pathLst>
            </a:custGeom>
          </p:spPr>
          <p:txBody>
            <a:bodyPr/>
            <a:lstStyle/>
            <a:p/>
          </p:txBody>
        </p:sp>
        <p:sp>
          <p:nvSpPr>
            <p:cNvPr id="44" name="pl44"/>
            <p:cNvSpPr/>
            <p:nvPr/>
          </p:nvSpPr>
          <p:spPr>
            <a:xfrm>
              <a:off x="7929543" y="2205942"/>
              <a:ext cx="250398" cy="267405"/>
            </a:xfrm>
            <a:custGeom>
              <a:avLst/>
              <a:pathLst>
                <a:path w="250398" h="267405">
                  <a:moveTo>
                    <a:pt x="250398" y="267405"/>
                  </a:moveTo>
                  <a:lnTo>
                    <a:pt x="0" y="0"/>
                  </a:lnTo>
                </a:path>
              </a:pathLst>
            </a:custGeom>
          </p:spPr>
          <p:txBody>
            <a:bodyPr/>
            <a:lstStyle/>
            <a:p/>
          </p:txBody>
        </p:sp>
        <p:sp>
          <p:nvSpPr>
            <p:cNvPr id="45" name="pg45"/>
            <p:cNvSpPr/>
            <p:nvPr/>
          </p:nvSpPr>
          <p:spPr>
            <a:xfrm>
              <a:off x="8111362" y="1581464"/>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62230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80%</a:t>
              </a:r>
            </a:p>
          </p:txBody>
        </p:sp>
        <p:sp>
          <p:nvSpPr>
            <p:cNvPr id="47" name="pg47"/>
            <p:cNvSpPr/>
            <p:nvPr/>
          </p:nvSpPr>
          <p:spPr>
            <a:xfrm>
              <a:off x="8111362" y="1857037"/>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48" name="tx48"/>
            <p:cNvSpPr/>
            <p:nvPr/>
          </p:nvSpPr>
          <p:spPr>
            <a:xfrm>
              <a:off x="8134222" y="1897879"/>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79%</a:t>
              </a:r>
            </a:p>
          </p:txBody>
        </p:sp>
        <p:sp>
          <p:nvSpPr>
            <p:cNvPr id="49" name="pg49"/>
            <p:cNvSpPr/>
            <p:nvPr/>
          </p:nvSpPr>
          <p:spPr>
            <a:xfrm>
              <a:off x="8111362" y="2131155"/>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50" name="tx50"/>
            <p:cNvSpPr/>
            <p:nvPr/>
          </p:nvSpPr>
          <p:spPr>
            <a:xfrm>
              <a:off x="8134222" y="2171996"/>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78%</a:t>
              </a:r>
            </a:p>
          </p:txBody>
        </p:sp>
        <p:sp>
          <p:nvSpPr>
            <p:cNvPr id="51" name="pg51"/>
            <p:cNvSpPr/>
            <p:nvPr/>
          </p:nvSpPr>
          <p:spPr>
            <a:xfrm>
              <a:off x="8111362" y="240353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2" name="tx52"/>
            <p:cNvSpPr/>
            <p:nvPr/>
          </p:nvSpPr>
          <p:spPr>
            <a:xfrm>
              <a:off x="8134222" y="244437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77%</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471528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Ecuador,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DTP1 (un indicador del acceso a los servicios de vacunación) fue del 78 %.
La cobertura de la DTP3 —un indicador del grado de eficacia con el que los países prestan servicios de vacunación a los niños— se situó por debajo del objetivo del 90 % fijado para 2030.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se situó por debajo del objetivo del 95 % y la cobertura de la MCV2 también se situó por debajo del objetivo del 95 %.
Entre 2024 y 2025, la cobertura de 1 vacuna aumentó, la de 3 disminuyó y la de 0 se mantuvo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55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5875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1953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05155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283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5155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4676079"/>
              <a:ext cx="1218078" cy="130618"/>
            </a:xfrm>
            <a:prstGeom prst="rect">
              <a:avLst/>
            </a:prstGeom>
            <a:solidFill>
              <a:srgbClr val="D9D9D9">
                <a:alpha val="60000"/>
              </a:srgbClr>
            </a:solidFill>
          </p:spPr>
          <p:txBody>
            <a:bodyPr/>
            <a:lstStyle/>
            <a:p/>
          </p:txBody>
        </p:sp>
        <p:sp>
          <p:nvSpPr>
            <p:cNvPr id="11" name="pl11"/>
            <p:cNvSpPr/>
            <p:nvPr/>
          </p:nvSpPr>
          <p:spPr>
            <a:xfrm>
              <a:off x="138797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97411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973395"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066201"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21701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240212"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240212"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240212"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263414"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30981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333018"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344619"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34461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35622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36782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379421"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391022"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4026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4026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414224"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414224"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425824"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437425"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437425"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449026"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449026"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460627"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460627"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46062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46062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46062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46062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46062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46062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46062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074756"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167562"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31837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053296"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05772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057721"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085309"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11855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14614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1841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1577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186927"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189716"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201317"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199720"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224518"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224518"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22292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24058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274270"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285871"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237311"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270921"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275346"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282561"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282522"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278136"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295720"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27371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282522"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286986"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287025"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278136"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218078"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6431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18751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10720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3392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5712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28032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631576" y="4676079"/>
              <a:ext cx="1218078" cy="130618"/>
            </a:xfrm>
            <a:prstGeom prst="rect">
              <a:avLst/>
            </a:prstGeom>
            <a:solidFill>
              <a:srgbClr val="D9D9D9">
                <a:alpha val="60000"/>
              </a:srgbClr>
            </a:solidFill>
          </p:spPr>
          <p:txBody>
            <a:bodyPr/>
            <a:lstStyle/>
            <a:p/>
          </p:txBody>
        </p:sp>
        <p:sp>
          <p:nvSpPr>
            <p:cNvPr id="87" name="pl87"/>
            <p:cNvSpPr/>
            <p:nvPr/>
          </p:nvSpPr>
          <p:spPr>
            <a:xfrm>
              <a:off x="2606040"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192177"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17985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272664"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284265"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46987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493078"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493078"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52788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527880"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52788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562683"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574283"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574283"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585884"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585884"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597485"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597485"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609086"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632287"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643888"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667089"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678690"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270189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270189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270189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271349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271349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271349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272509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274829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2748295"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274829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2748295"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274829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28121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374024"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3856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571237"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594439"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594439"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34977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349776"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345389"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40223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396179"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404990"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40777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407779"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41938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41060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408972"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445371"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452585"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488985"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48738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528212"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528251"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523787"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56193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561938"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531001"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551491"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570229"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565804"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583388"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561378"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574654"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631576" y="875080"/>
              <a:ext cx="1218078"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29308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1628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39487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36268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385890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09092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2919244" y="4676079"/>
              <a:ext cx="1218078" cy="130618"/>
            </a:xfrm>
            <a:prstGeom prst="rect">
              <a:avLst/>
            </a:prstGeom>
            <a:solidFill>
              <a:srgbClr val="D9D9D9">
                <a:alpha val="60000"/>
              </a:srgbClr>
            </a:solidFill>
          </p:spPr>
          <p:txBody>
            <a:bodyPr/>
            <a:lstStyle/>
            <a:p/>
          </p:txBody>
        </p:sp>
        <p:sp>
          <p:nvSpPr>
            <p:cNvPr id="163" name="pl163"/>
            <p:cNvSpPr/>
            <p:nvPr/>
          </p:nvSpPr>
          <p:spPr>
            <a:xfrm>
              <a:off x="396331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354944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51392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367633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3711141"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3792347"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3803947"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3827149"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3838750"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387355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3908354"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3919955"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3919955"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3931556"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3943156"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395475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396635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3977959"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3977959"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3989559"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3989559"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001160"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012761"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02436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02436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02436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02436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035962"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035962"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03596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03596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03596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035962"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03596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03596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361528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37777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3812502"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3893707"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3905308"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3640233"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3660645"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3682288"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3721477"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3759512"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3733039"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376226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376505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3776652"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3775055"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3799854"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3799854"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3798257"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3815919"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3849606"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386120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3846257"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3850682"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3824248"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3846257"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3857897"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3857858"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3853471"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3871055"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3849046"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3862322"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3862360"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3853471"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2919244" y="875080"/>
              <a:ext cx="1218078"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21851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45052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4682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491455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14657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537858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206912" y="4657118"/>
              <a:ext cx="1218078" cy="134832"/>
            </a:xfrm>
            <a:prstGeom prst="rect">
              <a:avLst/>
            </a:prstGeom>
            <a:solidFill>
              <a:srgbClr val="D9D9D9">
                <a:alpha val="60000"/>
              </a:srgbClr>
            </a:solidFill>
          </p:spPr>
          <p:txBody>
            <a:bodyPr/>
            <a:lstStyle/>
            <a:p/>
          </p:txBody>
        </p:sp>
        <p:sp>
          <p:nvSpPr>
            <p:cNvPr id="239" name="pl239"/>
            <p:cNvSpPr/>
            <p:nvPr/>
          </p:nvSpPr>
          <p:spPr>
            <a:xfrm>
              <a:off x="51697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47559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48015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4859600"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033612"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056813"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068414"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103216"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103216"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114817"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149619"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149619"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172821"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172821"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184421"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196022"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196022"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20762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230824"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242425"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254026"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254026"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254026"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277227"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277227"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277227"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288828"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288828"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288828"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32363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32363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32363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32363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32363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4902957"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4960961"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134972"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158174"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169775"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4925111"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4925111"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4923553"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4971514"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498032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012378"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4994716"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4997544"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017956"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4995908"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020707"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052720"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064320"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075921"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062723"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062723"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103548"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103587"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099123"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137274"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137274"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106337"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141139"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158723"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136714"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149990"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150028"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206912" y="875080"/>
              <a:ext cx="1218078"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550618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57381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59702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20222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643424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666625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5494580" y="4676079"/>
              <a:ext cx="1218078" cy="130618"/>
            </a:xfrm>
            <a:prstGeom prst="rect">
              <a:avLst/>
            </a:prstGeom>
            <a:solidFill>
              <a:srgbClr val="D9D9D9">
                <a:alpha val="60000"/>
              </a:srgbClr>
            </a:solidFill>
          </p:spPr>
          <p:txBody>
            <a:bodyPr/>
            <a:lstStyle/>
            <a:p/>
          </p:txBody>
        </p:sp>
        <p:sp>
          <p:nvSpPr>
            <p:cNvPr id="313" name="pl313"/>
            <p:cNvSpPr/>
            <p:nvPr/>
          </p:nvSpPr>
          <p:spPr>
            <a:xfrm>
              <a:off x="65038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0899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07766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182070"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240074"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240074"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6367682"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6390884"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6414085"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6425686"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643728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64604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6472089"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6472089"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6483690"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6483690"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6495291"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6506891"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6506891"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6506891"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6518492"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6518492"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654169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654169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654169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6553294"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6564895"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6564895"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6588097"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6599697"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659969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659969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6611298"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6611298"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6611298"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179024"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628343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634143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6341435"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6469043"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199581"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227169"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234384"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6259182"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6291195"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6285212"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6293984"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6323247"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6296774"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6317186"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6328787"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6315628"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6328787"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63403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63403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6368053"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6363589"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6368092"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6401740"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6391216"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6364781"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6410031"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6448143"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6434790"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6417206"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6428807"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6424382"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643765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5494580" y="875080"/>
              <a:ext cx="1218078"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679384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0258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725787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748989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772190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795392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6782248" y="3108657"/>
              <a:ext cx="1218078" cy="130618"/>
            </a:xfrm>
            <a:prstGeom prst="rect">
              <a:avLst/>
            </a:prstGeom>
            <a:solidFill>
              <a:srgbClr val="D9D9D9">
                <a:alpha val="60000"/>
              </a:srgbClr>
            </a:solidFill>
          </p:spPr>
          <p:txBody>
            <a:bodyPr/>
            <a:lstStyle/>
            <a:p/>
          </p:txBody>
        </p:sp>
        <p:sp>
          <p:nvSpPr>
            <p:cNvPr id="389" name="pl389"/>
            <p:cNvSpPr/>
            <p:nvPr/>
          </p:nvSpPr>
          <p:spPr>
            <a:xfrm>
              <a:off x="761750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720363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719132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728412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7307328"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7353731"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7458138"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7504541"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75161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7527742"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7550944"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7550944"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7574145"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7608947"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7632149"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7655350"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7655350"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7655350"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7666951"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7701753"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7724955"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7724955"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773655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7736556"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7748156"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7806160"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7817761"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7829362"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7829362"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785256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785256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7864164"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787576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789896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789896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729268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7385487"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7408689"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7455092"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75594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7605901"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7617502"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7629103"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7652304"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7652304"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7675506"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7710308"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7733510"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7756711"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7756711"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7756711"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7768312"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7523687"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7533691"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7538077"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755845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755845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7570052"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7645717"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766620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7655721"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7651257"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770100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767007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7690562"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7688848"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7716475"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7725325"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6782248" y="875080"/>
              <a:ext cx="1218078"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80815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831353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854554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877756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900957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924159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8069916" y="4480151"/>
              <a:ext cx="1218078" cy="174158"/>
            </a:xfrm>
            <a:prstGeom prst="rect">
              <a:avLst/>
            </a:prstGeom>
            <a:solidFill>
              <a:srgbClr val="D9D9D9">
                <a:alpha val="60000"/>
              </a:srgbClr>
            </a:solidFill>
          </p:spPr>
          <p:txBody>
            <a:bodyPr/>
            <a:lstStyle/>
            <a:p/>
          </p:txBody>
        </p:sp>
        <p:sp>
          <p:nvSpPr>
            <p:cNvPr id="465" name="pl465"/>
            <p:cNvSpPr/>
            <p:nvPr/>
          </p:nvSpPr>
          <p:spPr>
            <a:xfrm>
              <a:off x="898637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857251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803816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8490589"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8722604"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890821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8919817"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8931417"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8943018"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8954619"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8966220"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9024223"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9024223"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9024223"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9035824"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9047425"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9059026"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9070626"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9093828"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912863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9151832"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9163432"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9163432"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917503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9175033"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9186634"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9186634"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813952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8591950"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8823965"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9009577"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9021177"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9032778"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9044379"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905598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8788115"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8846119"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8846119"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8832960"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8848947"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8847311"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8880921"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889252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8915723"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8954951"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900027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8989830"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8980941"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9023479"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9010126"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900414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899971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8069916" y="875080"/>
              <a:ext cx="1218078"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936918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96012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983321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006523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029724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052926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9357584" y="4053922"/>
              <a:ext cx="1218078" cy="219989"/>
            </a:xfrm>
            <a:prstGeom prst="rect">
              <a:avLst/>
            </a:prstGeom>
            <a:solidFill>
              <a:srgbClr val="D9D9D9">
                <a:alpha val="60000"/>
              </a:srgbClr>
            </a:solidFill>
          </p:spPr>
          <p:txBody>
            <a:bodyPr/>
            <a:lstStyle/>
            <a:p/>
          </p:txBody>
        </p:sp>
        <p:sp>
          <p:nvSpPr>
            <p:cNvPr id="525" name="pl525"/>
            <p:cNvSpPr/>
            <p:nvPr/>
          </p:nvSpPr>
          <p:spPr>
            <a:xfrm>
              <a:off x="10262442"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984858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9325828"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9523040"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9929067"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0045074"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0172682"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0207485"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0253888"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0288690"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0288690"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0311891"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0311891"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0335093"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0335093"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0335093"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034669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038149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0427899"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0439500"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0474302"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047430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9427188"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9624401"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003042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0146435"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0274043"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0308845"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0075783"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0088576"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0097426"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0133787"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0124975"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0148215"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0156988"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0156988"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0168589"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0203391"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0276345"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0287946"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0309395"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0287386"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9357584" y="875080"/>
              <a:ext cx="1218078" cy="4597772"/>
            </a:xfrm>
            <a:prstGeom prst="rect">
              <a:avLst/>
            </a:prstGeom>
            <a:ln w="13550" cap="rnd">
              <a:solidFill>
                <a:srgbClr val="999999">
                  <a:alpha val="100000"/>
                </a:srgbClr>
              </a:solidFill>
              <a:prstDash val="solid"/>
              <a:round/>
            </a:ln>
          </p:spPr>
          <p:txBody>
            <a:bodyPr/>
            <a:lstStyle/>
            <a:p/>
          </p:txBody>
        </p:sp>
        <p:sp>
          <p:nvSpPr>
            <p:cNvPr id="568" name="pl568"/>
            <p:cNvSpPr/>
            <p:nvPr/>
          </p:nvSpPr>
          <p:spPr>
            <a:xfrm>
              <a:off x="1065685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69" name="pl569"/>
            <p:cNvSpPr/>
            <p:nvPr/>
          </p:nvSpPr>
          <p:spPr>
            <a:xfrm>
              <a:off x="1088886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0" name="pl570"/>
            <p:cNvSpPr/>
            <p:nvPr/>
          </p:nvSpPr>
          <p:spPr>
            <a:xfrm>
              <a:off x="1112088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1" name="pl571"/>
            <p:cNvSpPr/>
            <p:nvPr/>
          </p:nvSpPr>
          <p:spPr>
            <a:xfrm>
              <a:off x="1135289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2" name="pl572"/>
            <p:cNvSpPr/>
            <p:nvPr/>
          </p:nvSpPr>
          <p:spPr>
            <a:xfrm>
              <a:off x="1158491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3" name="pl573"/>
            <p:cNvSpPr/>
            <p:nvPr/>
          </p:nvSpPr>
          <p:spPr>
            <a:xfrm>
              <a:off x="118169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74" name="rc574"/>
            <p:cNvSpPr/>
            <p:nvPr/>
          </p:nvSpPr>
          <p:spPr>
            <a:xfrm>
              <a:off x="10645252" y="2414003"/>
              <a:ext cx="1218078" cy="379981"/>
            </a:xfrm>
            <a:prstGeom prst="rect">
              <a:avLst/>
            </a:prstGeom>
            <a:solidFill>
              <a:srgbClr val="D9D9D9">
                <a:alpha val="60000"/>
              </a:srgbClr>
            </a:solidFill>
          </p:spPr>
          <p:txBody>
            <a:bodyPr/>
            <a:lstStyle/>
            <a:p/>
          </p:txBody>
        </p:sp>
        <p:sp>
          <p:nvSpPr>
            <p:cNvPr id="575" name="pl575"/>
            <p:cNvSpPr/>
            <p:nvPr/>
          </p:nvSpPr>
          <p:spPr>
            <a:xfrm>
              <a:off x="1143410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76" name="tx576"/>
            <p:cNvSpPr/>
            <p:nvPr/>
          </p:nvSpPr>
          <p:spPr>
            <a:xfrm>
              <a:off x="11020240"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67%</a:t>
              </a:r>
            </a:p>
          </p:txBody>
        </p:sp>
        <p:sp>
          <p:nvSpPr>
            <p:cNvPr id="577" name="pt577"/>
            <p:cNvSpPr/>
            <p:nvPr/>
          </p:nvSpPr>
          <p:spPr>
            <a:xfrm>
              <a:off x="10671499"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8" name="pt578"/>
            <p:cNvSpPr/>
            <p:nvPr/>
          </p:nvSpPr>
          <p:spPr>
            <a:xfrm>
              <a:off x="10694701" y="4840524"/>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79" name="pt579"/>
            <p:cNvSpPr/>
            <p:nvPr/>
          </p:nvSpPr>
          <p:spPr>
            <a:xfrm>
              <a:off x="11309540" y="446054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0" name="pt580"/>
            <p:cNvSpPr/>
            <p:nvPr/>
          </p:nvSpPr>
          <p:spPr>
            <a:xfrm>
              <a:off x="11321141" y="4080562"/>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1" name="pt581"/>
            <p:cNvSpPr/>
            <p:nvPr/>
          </p:nvSpPr>
          <p:spPr>
            <a:xfrm>
              <a:off x="11344343" y="370058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2" name="pt582"/>
            <p:cNvSpPr/>
            <p:nvPr/>
          </p:nvSpPr>
          <p:spPr>
            <a:xfrm>
              <a:off x="11379145" y="332059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83" name="pt583"/>
            <p:cNvSpPr/>
            <p:nvPr/>
          </p:nvSpPr>
          <p:spPr>
            <a:xfrm>
              <a:off x="11448749" y="294061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4" name="pt584"/>
            <p:cNvSpPr/>
            <p:nvPr/>
          </p:nvSpPr>
          <p:spPr>
            <a:xfrm>
              <a:off x="11529955" y="256063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85" name="pt585"/>
            <p:cNvSpPr/>
            <p:nvPr/>
          </p:nvSpPr>
          <p:spPr>
            <a:xfrm>
              <a:off x="11576358" y="218065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86" name="pt586"/>
            <p:cNvSpPr/>
            <p:nvPr/>
          </p:nvSpPr>
          <p:spPr>
            <a:xfrm>
              <a:off x="11692365" y="180067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87" name="pt587"/>
            <p:cNvSpPr/>
            <p:nvPr/>
          </p:nvSpPr>
          <p:spPr>
            <a:xfrm>
              <a:off x="11727168" y="142069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8" name="pt588"/>
            <p:cNvSpPr/>
            <p:nvPr/>
          </p:nvSpPr>
          <p:spPr>
            <a:xfrm>
              <a:off x="1176197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89" name="tx589"/>
            <p:cNvSpPr/>
            <p:nvPr/>
          </p:nvSpPr>
          <p:spPr>
            <a:xfrm>
              <a:off x="10772860"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90" name="tx590"/>
            <p:cNvSpPr/>
            <p:nvPr/>
          </p:nvSpPr>
          <p:spPr>
            <a:xfrm>
              <a:off x="10796061" y="485348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91" name="tx591"/>
            <p:cNvSpPr/>
            <p:nvPr/>
          </p:nvSpPr>
          <p:spPr>
            <a:xfrm>
              <a:off x="11410901" y="447544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92" name="tx592"/>
            <p:cNvSpPr/>
            <p:nvPr/>
          </p:nvSpPr>
          <p:spPr>
            <a:xfrm>
              <a:off x="11422502" y="409546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93" name="tx593"/>
            <p:cNvSpPr/>
            <p:nvPr/>
          </p:nvSpPr>
          <p:spPr>
            <a:xfrm>
              <a:off x="11445703" y="371354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94" name="tx594"/>
            <p:cNvSpPr/>
            <p:nvPr/>
          </p:nvSpPr>
          <p:spPr>
            <a:xfrm>
              <a:off x="11480506" y="333352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95" name="tx595"/>
            <p:cNvSpPr/>
            <p:nvPr/>
          </p:nvSpPr>
          <p:spPr>
            <a:xfrm>
              <a:off x="11550110" y="295552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96" name="tx596"/>
            <p:cNvSpPr/>
            <p:nvPr/>
          </p:nvSpPr>
          <p:spPr>
            <a:xfrm>
              <a:off x="11631315" y="257360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97" name="tx597"/>
            <p:cNvSpPr/>
            <p:nvPr/>
          </p:nvSpPr>
          <p:spPr>
            <a:xfrm>
              <a:off x="11398253" y="219556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98" name="tx598"/>
            <p:cNvSpPr/>
            <p:nvPr/>
          </p:nvSpPr>
          <p:spPr>
            <a:xfrm>
              <a:off x="11518763" y="1813599"/>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99" name="tx599"/>
            <p:cNvSpPr/>
            <p:nvPr/>
          </p:nvSpPr>
          <p:spPr>
            <a:xfrm>
              <a:off x="11549063" y="143361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00" name="tx600"/>
            <p:cNvSpPr/>
            <p:nvPr/>
          </p:nvSpPr>
          <p:spPr>
            <a:xfrm>
              <a:off x="1157505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601" name="rc601"/>
            <p:cNvSpPr/>
            <p:nvPr/>
          </p:nvSpPr>
          <p:spPr>
            <a:xfrm>
              <a:off x="10645252" y="875080"/>
              <a:ext cx="1218078" cy="4597772"/>
            </a:xfrm>
            <a:prstGeom prst="rect">
              <a:avLst/>
            </a:prstGeom>
            <a:ln w="13550" cap="rnd">
              <a:solidFill>
                <a:srgbClr val="999999">
                  <a:alpha val="100000"/>
                </a:srgbClr>
              </a:solidFill>
              <a:prstDash val="solid"/>
              <a:round/>
            </a:ln>
          </p:spPr>
          <p:txBody>
            <a:bodyPr/>
            <a:lstStyle/>
            <a:p/>
          </p:txBody>
        </p:sp>
        <p:sp>
          <p:nvSpPr>
            <p:cNvPr id="602" name="rc602"/>
            <p:cNvSpPr/>
            <p:nvPr/>
          </p:nvSpPr>
          <p:spPr>
            <a:xfrm>
              <a:off x="343909"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3" name="tx603"/>
            <p:cNvSpPr/>
            <p:nvPr/>
          </p:nvSpPr>
          <p:spPr>
            <a:xfrm>
              <a:off x="645526"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(80%)</a:t>
              </a:r>
            </a:p>
          </p:txBody>
        </p:sp>
        <p:sp>
          <p:nvSpPr>
            <p:cNvPr id="604" name="rc604"/>
            <p:cNvSpPr/>
            <p:nvPr/>
          </p:nvSpPr>
          <p:spPr>
            <a:xfrm>
              <a:off x="163157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5" name="tx605"/>
            <p:cNvSpPr/>
            <p:nvPr/>
          </p:nvSpPr>
          <p:spPr>
            <a:xfrm>
              <a:off x="1933194"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(77%)</a:t>
              </a:r>
            </a:p>
          </p:txBody>
        </p:sp>
        <p:sp>
          <p:nvSpPr>
            <p:cNvPr id="606" name="rc606"/>
            <p:cNvSpPr/>
            <p:nvPr/>
          </p:nvSpPr>
          <p:spPr>
            <a:xfrm>
              <a:off x="291924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7" name="tx607"/>
            <p:cNvSpPr/>
            <p:nvPr/>
          </p:nvSpPr>
          <p:spPr>
            <a:xfrm>
              <a:off x="3242554"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(79%)</a:t>
              </a:r>
            </a:p>
          </p:txBody>
        </p:sp>
        <p:sp>
          <p:nvSpPr>
            <p:cNvPr id="608" name="rc608"/>
            <p:cNvSpPr/>
            <p:nvPr/>
          </p:nvSpPr>
          <p:spPr>
            <a:xfrm>
              <a:off x="420691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09" name="tx609"/>
            <p:cNvSpPr/>
            <p:nvPr/>
          </p:nvSpPr>
          <p:spPr>
            <a:xfrm>
              <a:off x="4520945"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(77%)</a:t>
              </a:r>
            </a:p>
          </p:txBody>
        </p:sp>
        <p:sp>
          <p:nvSpPr>
            <p:cNvPr id="610" name="rc610"/>
            <p:cNvSpPr/>
            <p:nvPr/>
          </p:nvSpPr>
          <p:spPr>
            <a:xfrm>
              <a:off x="5494580"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1" name="tx611"/>
            <p:cNvSpPr/>
            <p:nvPr/>
          </p:nvSpPr>
          <p:spPr>
            <a:xfrm>
              <a:off x="5783783"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(78%)</a:t>
              </a:r>
            </a:p>
          </p:txBody>
        </p:sp>
        <p:sp>
          <p:nvSpPr>
            <p:cNvPr id="612" name="rc612"/>
            <p:cNvSpPr/>
            <p:nvPr/>
          </p:nvSpPr>
          <p:spPr>
            <a:xfrm>
              <a:off x="6782248"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3" name="tx613"/>
            <p:cNvSpPr/>
            <p:nvPr/>
          </p:nvSpPr>
          <p:spPr>
            <a:xfrm>
              <a:off x="7071451"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(79%)</a:t>
              </a:r>
            </a:p>
          </p:txBody>
        </p:sp>
        <p:sp>
          <p:nvSpPr>
            <p:cNvPr id="614" name="rc614"/>
            <p:cNvSpPr/>
            <p:nvPr/>
          </p:nvSpPr>
          <p:spPr>
            <a:xfrm>
              <a:off x="8069916"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5" name="tx615"/>
            <p:cNvSpPr/>
            <p:nvPr/>
          </p:nvSpPr>
          <p:spPr>
            <a:xfrm>
              <a:off x="835911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(76%)</a:t>
              </a:r>
            </a:p>
          </p:txBody>
        </p:sp>
        <p:sp>
          <p:nvSpPr>
            <p:cNvPr id="616" name="rc616"/>
            <p:cNvSpPr/>
            <p:nvPr/>
          </p:nvSpPr>
          <p:spPr>
            <a:xfrm>
              <a:off x="9357584"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7" name="tx617"/>
            <p:cNvSpPr/>
            <p:nvPr/>
          </p:nvSpPr>
          <p:spPr>
            <a:xfrm>
              <a:off x="9606459"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(76%)</a:t>
              </a:r>
            </a:p>
          </p:txBody>
        </p:sp>
        <p:sp>
          <p:nvSpPr>
            <p:cNvPr id="618" name="rc618"/>
            <p:cNvSpPr/>
            <p:nvPr/>
          </p:nvSpPr>
          <p:spPr>
            <a:xfrm>
              <a:off x="10645252" y="660217"/>
              <a:ext cx="1218078"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619" name="tx619"/>
            <p:cNvSpPr/>
            <p:nvPr/>
          </p:nvSpPr>
          <p:spPr>
            <a:xfrm>
              <a:off x="10981030" y="702764"/>
              <a:ext cx="54652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 (79%)</a:t>
              </a:r>
            </a:p>
          </p:txBody>
        </p:sp>
        <p:sp>
          <p:nvSpPr>
            <p:cNvPr id="620" name="pl620"/>
            <p:cNvSpPr/>
            <p:nvPr/>
          </p:nvSpPr>
          <p:spPr>
            <a:xfrm>
              <a:off x="343909"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21" name="pl621"/>
            <p:cNvSpPr/>
            <p:nvPr/>
          </p:nvSpPr>
          <p:spPr>
            <a:xfrm>
              <a:off x="3555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2" name="pl622"/>
            <p:cNvSpPr/>
            <p:nvPr/>
          </p:nvSpPr>
          <p:spPr>
            <a:xfrm>
              <a:off x="5875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3" name="pl623"/>
            <p:cNvSpPr/>
            <p:nvPr/>
          </p:nvSpPr>
          <p:spPr>
            <a:xfrm>
              <a:off x="81953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4" name="pl624"/>
            <p:cNvSpPr/>
            <p:nvPr/>
          </p:nvSpPr>
          <p:spPr>
            <a:xfrm>
              <a:off x="105155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1283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15155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tx627"/>
            <p:cNvSpPr/>
            <p:nvPr/>
          </p:nvSpPr>
          <p:spPr>
            <a:xfrm rot="-5400000">
              <a:off x="323586"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28" name="tx628"/>
            <p:cNvSpPr/>
            <p:nvPr/>
          </p:nvSpPr>
          <p:spPr>
            <a:xfrm rot="-5400000">
              <a:off x="52452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29" name="tx629"/>
            <p:cNvSpPr/>
            <p:nvPr/>
          </p:nvSpPr>
          <p:spPr>
            <a:xfrm rot="-5400000">
              <a:off x="75653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0" name="tx630"/>
            <p:cNvSpPr/>
            <p:nvPr/>
          </p:nvSpPr>
          <p:spPr>
            <a:xfrm rot="-5400000">
              <a:off x="98855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1" name="tx631"/>
            <p:cNvSpPr/>
            <p:nvPr/>
          </p:nvSpPr>
          <p:spPr>
            <a:xfrm rot="-5400000">
              <a:off x="1220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2" name="tx632"/>
            <p:cNvSpPr/>
            <p:nvPr/>
          </p:nvSpPr>
          <p:spPr>
            <a:xfrm rot="-5400000">
              <a:off x="142150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3" name="pl633"/>
            <p:cNvSpPr/>
            <p:nvPr/>
          </p:nvSpPr>
          <p:spPr>
            <a:xfrm>
              <a:off x="163157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34" name="pl634"/>
            <p:cNvSpPr/>
            <p:nvPr/>
          </p:nvSpPr>
          <p:spPr>
            <a:xfrm>
              <a:off x="16431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5" name="pl635"/>
            <p:cNvSpPr/>
            <p:nvPr/>
          </p:nvSpPr>
          <p:spPr>
            <a:xfrm>
              <a:off x="18751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6" name="pl636"/>
            <p:cNvSpPr/>
            <p:nvPr/>
          </p:nvSpPr>
          <p:spPr>
            <a:xfrm>
              <a:off x="210720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7" name="pl637"/>
            <p:cNvSpPr/>
            <p:nvPr/>
          </p:nvSpPr>
          <p:spPr>
            <a:xfrm>
              <a:off x="23392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25712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28032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tx640"/>
            <p:cNvSpPr/>
            <p:nvPr/>
          </p:nvSpPr>
          <p:spPr>
            <a:xfrm rot="-5400000">
              <a:off x="161125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1" name="tx641"/>
            <p:cNvSpPr/>
            <p:nvPr/>
          </p:nvSpPr>
          <p:spPr>
            <a:xfrm rot="-5400000">
              <a:off x="181219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2" name="tx642"/>
            <p:cNvSpPr/>
            <p:nvPr/>
          </p:nvSpPr>
          <p:spPr>
            <a:xfrm rot="-5400000">
              <a:off x="204420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3" name="tx643"/>
            <p:cNvSpPr/>
            <p:nvPr/>
          </p:nvSpPr>
          <p:spPr>
            <a:xfrm rot="-5400000">
              <a:off x="22762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4" name="tx644"/>
            <p:cNvSpPr/>
            <p:nvPr/>
          </p:nvSpPr>
          <p:spPr>
            <a:xfrm rot="-5400000">
              <a:off x="25082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5" name="tx645"/>
            <p:cNvSpPr/>
            <p:nvPr/>
          </p:nvSpPr>
          <p:spPr>
            <a:xfrm rot="-5400000">
              <a:off x="2709173"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6" name="pl646"/>
            <p:cNvSpPr/>
            <p:nvPr/>
          </p:nvSpPr>
          <p:spPr>
            <a:xfrm>
              <a:off x="291924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47" name="pl647"/>
            <p:cNvSpPr/>
            <p:nvPr/>
          </p:nvSpPr>
          <p:spPr>
            <a:xfrm>
              <a:off x="29308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8" name="pl648"/>
            <p:cNvSpPr/>
            <p:nvPr/>
          </p:nvSpPr>
          <p:spPr>
            <a:xfrm>
              <a:off x="31628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9" name="pl649"/>
            <p:cNvSpPr/>
            <p:nvPr/>
          </p:nvSpPr>
          <p:spPr>
            <a:xfrm>
              <a:off x="339487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0" name="pl650"/>
            <p:cNvSpPr/>
            <p:nvPr/>
          </p:nvSpPr>
          <p:spPr>
            <a:xfrm>
              <a:off x="36268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385890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409092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tx653"/>
            <p:cNvSpPr/>
            <p:nvPr/>
          </p:nvSpPr>
          <p:spPr>
            <a:xfrm rot="-5400000">
              <a:off x="289892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4" name="tx654"/>
            <p:cNvSpPr/>
            <p:nvPr/>
          </p:nvSpPr>
          <p:spPr>
            <a:xfrm rot="-5400000">
              <a:off x="309985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5" name="tx655"/>
            <p:cNvSpPr/>
            <p:nvPr/>
          </p:nvSpPr>
          <p:spPr>
            <a:xfrm rot="-5400000">
              <a:off x="333187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6" name="tx656"/>
            <p:cNvSpPr/>
            <p:nvPr/>
          </p:nvSpPr>
          <p:spPr>
            <a:xfrm rot="-5400000">
              <a:off x="35638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57" name="tx657"/>
            <p:cNvSpPr/>
            <p:nvPr/>
          </p:nvSpPr>
          <p:spPr>
            <a:xfrm rot="-5400000">
              <a:off x="379590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58" name="tx658"/>
            <p:cNvSpPr/>
            <p:nvPr/>
          </p:nvSpPr>
          <p:spPr>
            <a:xfrm rot="-5400000">
              <a:off x="399684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59" name="pl659"/>
            <p:cNvSpPr/>
            <p:nvPr/>
          </p:nvSpPr>
          <p:spPr>
            <a:xfrm>
              <a:off x="420691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60" name="pl660"/>
            <p:cNvSpPr/>
            <p:nvPr/>
          </p:nvSpPr>
          <p:spPr>
            <a:xfrm>
              <a:off x="421851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1" name="pl661"/>
            <p:cNvSpPr/>
            <p:nvPr/>
          </p:nvSpPr>
          <p:spPr>
            <a:xfrm>
              <a:off x="445052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2" name="pl662"/>
            <p:cNvSpPr/>
            <p:nvPr/>
          </p:nvSpPr>
          <p:spPr>
            <a:xfrm>
              <a:off x="4682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3" name="pl663"/>
            <p:cNvSpPr/>
            <p:nvPr/>
          </p:nvSpPr>
          <p:spPr>
            <a:xfrm>
              <a:off x="491455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514657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537858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tx666"/>
            <p:cNvSpPr/>
            <p:nvPr/>
          </p:nvSpPr>
          <p:spPr>
            <a:xfrm rot="-5400000">
              <a:off x="418658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67" name="tx667"/>
            <p:cNvSpPr/>
            <p:nvPr/>
          </p:nvSpPr>
          <p:spPr>
            <a:xfrm rot="-5400000">
              <a:off x="438752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68" name="tx668"/>
            <p:cNvSpPr/>
            <p:nvPr/>
          </p:nvSpPr>
          <p:spPr>
            <a:xfrm rot="-5400000">
              <a:off x="461954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69" name="tx669"/>
            <p:cNvSpPr/>
            <p:nvPr/>
          </p:nvSpPr>
          <p:spPr>
            <a:xfrm rot="-5400000">
              <a:off x="485155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0" name="tx670"/>
            <p:cNvSpPr/>
            <p:nvPr/>
          </p:nvSpPr>
          <p:spPr>
            <a:xfrm rot="-5400000">
              <a:off x="508357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1" name="tx671"/>
            <p:cNvSpPr/>
            <p:nvPr/>
          </p:nvSpPr>
          <p:spPr>
            <a:xfrm rot="-5400000">
              <a:off x="5284509"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2" name="pl672"/>
            <p:cNvSpPr/>
            <p:nvPr/>
          </p:nvSpPr>
          <p:spPr>
            <a:xfrm>
              <a:off x="5494580"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73" name="pl673"/>
            <p:cNvSpPr/>
            <p:nvPr/>
          </p:nvSpPr>
          <p:spPr>
            <a:xfrm>
              <a:off x="550618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4" name="pl674"/>
            <p:cNvSpPr/>
            <p:nvPr/>
          </p:nvSpPr>
          <p:spPr>
            <a:xfrm>
              <a:off x="57381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5" name="pl675"/>
            <p:cNvSpPr/>
            <p:nvPr/>
          </p:nvSpPr>
          <p:spPr>
            <a:xfrm>
              <a:off x="59702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6" name="pl676"/>
            <p:cNvSpPr/>
            <p:nvPr/>
          </p:nvSpPr>
          <p:spPr>
            <a:xfrm>
              <a:off x="620222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643424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666625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tx679"/>
            <p:cNvSpPr/>
            <p:nvPr/>
          </p:nvSpPr>
          <p:spPr>
            <a:xfrm rot="-5400000">
              <a:off x="547425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0" name="tx680"/>
            <p:cNvSpPr/>
            <p:nvPr/>
          </p:nvSpPr>
          <p:spPr>
            <a:xfrm rot="-5400000">
              <a:off x="567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1" name="tx681"/>
            <p:cNvSpPr/>
            <p:nvPr/>
          </p:nvSpPr>
          <p:spPr>
            <a:xfrm rot="-5400000">
              <a:off x="590720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2" name="tx682"/>
            <p:cNvSpPr/>
            <p:nvPr/>
          </p:nvSpPr>
          <p:spPr>
            <a:xfrm rot="-5400000">
              <a:off x="613922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3" name="tx683"/>
            <p:cNvSpPr/>
            <p:nvPr/>
          </p:nvSpPr>
          <p:spPr>
            <a:xfrm rot="-5400000">
              <a:off x="637123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4" name="tx684"/>
            <p:cNvSpPr/>
            <p:nvPr/>
          </p:nvSpPr>
          <p:spPr>
            <a:xfrm rot="-5400000">
              <a:off x="657217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5" name="pl685"/>
            <p:cNvSpPr/>
            <p:nvPr/>
          </p:nvSpPr>
          <p:spPr>
            <a:xfrm>
              <a:off x="6782248"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86" name="pl686"/>
            <p:cNvSpPr/>
            <p:nvPr/>
          </p:nvSpPr>
          <p:spPr>
            <a:xfrm>
              <a:off x="679384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7" name="pl687"/>
            <p:cNvSpPr/>
            <p:nvPr/>
          </p:nvSpPr>
          <p:spPr>
            <a:xfrm>
              <a:off x="70258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8" name="pl688"/>
            <p:cNvSpPr/>
            <p:nvPr/>
          </p:nvSpPr>
          <p:spPr>
            <a:xfrm>
              <a:off x="725787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9" name="pl689"/>
            <p:cNvSpPr/>
            <p:nvPr/>
          </p:nvSpPr>
          <p:spPr>
            <a:xfrm>
              <a:off x="748989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0" name="pl690"/>
            <p:cNvSpPr/>
            <p:nvPr/>
          </p:nvSpPr>
          <p:spPr>
            <a:xfrm>
              <a:off x="772190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1" name="pl691"/>
            <p:cNvSpPr/>
            <p:nvPr/>
          </p:nvSpPr>
          <p:spPr>
            <a:xfrm>
              <a:off x="795392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92" name="tx692"/>
            <p:cNvSpPr/>
            <p:nvPr/>
          </p:nvSpPr>
          <p:spPr>
            <a:xfrm rot="-5400000">
              <a:off x="676192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93" name="tx693"/>
            <p:cNvSpPr/>
            <p:nvPr/>
          </p:nvSpPr>
          <p:spPr>
            <a:xfrm rot="-5400000">
              <a:off x="69628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94" name="tx694"/>
            <p:cNvSpPr/>
            <p:nvPr/>
          </p:nvSpPr>
          <p:spPr>
            <a:xfrm rot="-5400000">
              <a:off x="719487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95" name="tx695"/>
            <p:cNvSpPr/>
            <p:nvPr/>
          </p:nvSpPr>
          <p:spPr>
            <a:xfrm rot="-5400000">
              <a:off x="742689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96" name="tx696"/>
            <p:cNvSpPr/>
            <p:nvPr/>
          </p:nvSpPr>
          <p:spPr>
            <a:xfrm rot="-5400000">
              <a:off x="765890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97" name="tx697"/>
            <p:cNvSpPr/>
            <p:nvPr/>
          </p:nvSpPr>
          <p:spPr>
            <a:xfrm rot="-5400000">
              <a:off x="785984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98" name="pl698"/>
            <p:cNvSpPr/>
            <p:nvPr/>
          </p:nvSpPr>
          <p:spPr>
            <a:xfrm>
              <a:off x="8069916"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699" name="pl699"/>
            <p:cNvSpPr/>
            <p:nvPr/>
          </p:nvSpPr>
          <p:spPr>
            <a:xfrm>
              <a:off x="80815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0" name="pl700"/>
            <p:cNvSpPr/>
            <p:nvPr/>
          </p:nvSpPr>
          <p:spPr>
            <a:xfrm>
              <a:off x="831353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1" name="pl701"/>
            <p:cNvSpPr/>
            <p:nvPr/>
          </p:nvSpPr>
          <p:spPr>
            <a:xfrm>
              <a:off x="854554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2" name="pl702"/>
            <p:cNvSpPr/>
            <p:nvPr/>
          </p:nvSpPr>
          <p:spPr>
            <a:xfrm>
              <a:off x="877756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3" name="pl703"/>
            <p:cNvSpPr/>
            <p:nvPr/>
          </p:nvSpPr>
          <p:spPr>
            <a:xfrm>
              <a:off x="900957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4" name="pl704"/>
            <p:cNvSpPr/>
            <p:nvPr/>
          </p:nvSpPr>
          <p:spPr>
            <a:xfrm>
              <a:off x="924159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05" name="tx705"/>
            <p:cNvSpPr/>
            <p:nvPr/>
          </p:nvSpPr>
          <p:spPr>
            <a:xfrm rot="-5400000">
              <a:off x="804959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06" name="tx706"/>
            <p:cNvSpPr/>
            <p:nvPr/>
          </p:nvSpPr>
          <p:spPr>
            <a:xfrm rot="-5400000">
              <a:off x="825053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07" name="tx707"/>
            <p:cNvSpPr/>
            <p:nvPr/>
          </p:nvSpPr>
          <p:spPr>
            <a:xfrm rot="-5400000">
              <a:off x="848254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08" name="tx708"/>
            <p:cNvSpPr/>
            <p:nvPr/>
          </p:nvSpPr>
          <p:spPr>
            <a:xfrm rot="-5400000">
              <a:off x="871456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09" name="tx709"/>
            <p:cNvSpPr/>
            <p:nvPr/>
          </p:nvSpPr>
          <p:spPr>
            <a:xfrm rot="-5400000">
              <a:off x="894657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10" name="tx710"/>
            <p:cNvSpPr/>
            <p:nvPr/>
          </p:nvSpPr>
          <p:spPr>
            <a:xfrm rot="-5400000">
              <a:off x="914751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11" name="pl711"/>
            <p:cNvSpPr/>
            <p:nvPr/>
          </p:nvSpPr>
          <p:spPr>
            <a:xfrm>
              <a:off x="9357584"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12" name="pl712"/>
            <p:cNvSpPr/>
            <p:nvPr/>
          </p:nvSpPr>
          <p:spPr>
            <a:xfrm>
              <a:off x="936918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3" name="pl713"/>
            <p:cNvSpPr/>
            <p:nvPr/>
          </p:nvSpPr>
          <p:spPr>
            <a:xfrm>
              <a:off x="96012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4" name="pl714"/>
            <p:cNvSpPr/>
            <p:nvPr/>
          </p:nvSpPr>
          <p:spPr>
            <a:xfrm>
              <a:off x="983321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5" name="pl715"/>
            <p:cNvSpPr/>
            <p:nvPr/>
          </p:nvSpPr>
          <p:spPr>
            <a:xfrm>
              <a:off x="1006523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6" name="pl716"/>
            <p:cNvSpPr/>
            <p:nvPr/>
          </p:nvSpPr>
          <p:spPr>
            <a:xfrm>
              <a:off x="1029724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7" name="pl717"/>
            <p:cNvSpPr/>
            <p:nvPr/>
          </p:nvSpPr>
          <p:spPr>
            <a:xfrm>
              <a:off x="1052926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18" name="tx718"/>
            <p:cNvSpPr/>
            <p:nvPr/>
          </p:nvSpPr>
          <p:spPr>
            <a:xfrm rot="-5400000">
              <a:off x="933726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19" name="tx719"/>
            <p:cNvSpPr/>
            <p:nvPr/>
          </p:nvSpPr>
          <p:spPr>
            <a:xfrm rot="-5400000">
              <a:off x="953819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20" name="tx720"/>
            <p:cNvSpPr/>
            <p:nvPr/>
          </p:nvSpPr>
          <p:spPr>
            <a:xfrm rot="-5400000">
              <a:off x="977021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21" name="tx721"/>
            <p:cNvSpPr/>
            <p:nvPr/>
          </p:nvSpPr>
          <p:spPr>
            <a:xfrm rot="-5400000">
              <a:off x="1000222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22" name="tx722"/>
            <p:cNvSpPr/>
            <p:nvPr/>
          </p:nvSpPr>
          <p:spPr>
            <a:xfrm rot="-5400000">
              <a:off x="1023424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23" name="tx723"/>
            <p:cNvSpPr/>
            <p:nvPr/>
          </p:nvSpPr>
          <p:spPr>
            <a:xfrm rot="-5400000">
              <a:off x="1043518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24" name="pl724"/>
            <p:cNvSpPr/>
            <p:nvPr/>
          </p:nvSpPr>
          <p:spPr>
            <a:xfrm>
              <a:off x="10645252" y="5472852"/>
              <a:ext cx="1218078" cy="0"/>
            </a:xfrm>
            <a:custGeom>
              <a:avLst/>
              <a:pathLst>
                <a:path w="1218078" h="0">
                  <a:moveTo>
                    <a:pt x="0" y="0"/>
                  </a:moveTo>
                  <a:lnTo>
                    <a:pt x="1218078" y="0"/>
                  </a:lnTo>
                </a:path>
              </a:pathLst>
            </a:custGeom>
            <a:ln w="8130" cap="flat">
              <a:solidFill>
                <a:srgbClr val="000000">
                  <a:alpha val="100000"/>
                </a:srgbClr>
              </a:solidFill>
              <a:prstDash val="solid"/>
              <a:round/>
            </a:ln>
          </p:spPr>
          <p:txBody>
            <a:bodyPr/>
            <a:lstStyle/>
            <a:p/>
          </p:txBody>
        </p:sp>
        <p:sp>
          <p:nvSpPr>
            <p:cNvPr id="725" name="pl725"/>
            <p:cNvSpPr/>
            <p:nvPr/>
          </p:nvSpPr>
          <p:spPr>
            <a:xfrm>
              <a:off x="1065685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6" name="pl726"/>
            <p:cNvSpPr/>
            <p:nvPr/>
          </p:nvSpPr>
          <p:spPr>
            <a:xfrm>
              <a:off x="1088886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7" name="pl727"/>
            <p:cNvSpPr/>
            <p:nvPr/>
          </p:nvSpPr>
          <p:spPr>
            <a:xfrm>
              <a:off x="1112088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8" name="pl728"/>
            <p:cNvSpPr/>
            <p:nvPr/>
          </p:nvSpPr>
          <p:spPr>
            <a:xfrm>
              <a:off x="1135289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29" name="pl729"/>
            <p:cNvSpPr/>
            <p:nvPr/>
          </p:nvSpPr>
          <p:spPr>
            <a:xfrm>
              <a:off x="1158491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0" name="pl730"/>
            <p:cNvSpPr/>
            <p:nvPr/>
          </p:nvSpPr>
          <p:spPr>
            <a:xfrm>
              <a:off x="118169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731" name="tx731"/>
            <p:cNvSpPr/>
            <p:nvPr/>
          </p:nvSpPr>
          <p:spPr>
            <a:xfrm rot="-5400000">
              <a:off x="1062492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732" name="tx732"/>
            <p:cNvSpPr/>
            <p:nvPr/>
          </p:nvSpPr>
          <p:spPr>
            <a:xfrm rot="-5400000">
              <a:off x="1082586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733" name="tx733"/>
            <p:cNvSpPr/>
            <p:nvPr/>
          </p:nvSpPr>
          <p:spPr>
            <a:xfrm rot="-5400000">
              <a:off x="1105788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734" name="tx734"/>
            <p:cNvSpPr/>
            <p:nvPr/>
          </p:nvSpPr>
          <p:spPr>
            <a:xfrm rot="-5400000">
              <a:off x="1128989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735" name="tx735"/>
            <p:cNvSpPr/>
            <p:nvPr/>
          </p:nvSpPr>
          <p:spPr>
            <a:xfrm rot="-5400000">
              <a:off x="1152191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736" name="tx736"/>
            <p:cNvSpPr/>
            <p:nvPr/>
          </p:nvSpPr>
          <p:spPr>
            <a:xfrm rot="-5400000">
              <a:off x="1172284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737" name="tx737"/>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8" name="tx738"/>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39" name="pt739"/>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740" name="pt740"/>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741" name="pt741"/>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742" name="pt742"/>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743" name="pt743"/>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744" name="pt744"/>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745" name="tx745"/>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746" name="tx746"/>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747" name="tx747"/>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748" name="tx748"/>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49" name="tx749"/>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50" name="tx750"/>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51" name="tx751"/>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752" name="tx752"/>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753" name="tx753"/>
            <p:cNvSpPr/>
            <p:nvPr/>
          </p:nvSpPr>
          <p:spPr>
            <a:xfrm>
              <a:off x="3333609" y="6568512"/>
              <a:ext cx="8529721"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ecu se muestra en los encabezados. La cobertura promedio regional se muestra con la línea discontinua.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8456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421693"/>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95882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495954"/>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033085"/>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65312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1902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7273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26452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6" name="rc26"/>
            <p:cNvSpPr/>
            <p:nvPr/>
          </p:nvSpPr>
          <p:spPr>
            <a:xfrm>
              <a:off x="1311054" y="3939116"/>
              <a:ext cx="239399" cy="176880"/>
            </a:xfrm>
            <a:prstGeom prst="rect">
              <a:avLst/>
            </a:prstGeom>
            <a:solidFill>
              <a:srgbClr val="1CABE2">
                <a:alpha val="85098"/>
              </a:srgbClr>
            </a:solidFill>
          </p:spPr>
          <p:txBody>
            <a:bodyPr/>
            <a:lstStyle/>
            <a:p/>
          </p:txBody>
        </p:sp>
        <p:sp>
          <p:nvSpPr>
            <p:cNvPr id="27" name="rc27"/>
            <p:cNvSpPr/>
            <p:nvPr/>
          </p:nvSpPr>
          <p:spPr>
            <a:xfrm>
              <a:off x="1577053" y="3968823"/>
              <a:ext cx="239399" cy="147173"/>
            </a:xfrm>
            <a:prstGeom prst="rect">
              <a:avLst/>
            </a:prstGeom>
            <a:solidFill>
              <a:srgbClr val="1CABE2">
                <a:alpha val="85098"/>
              </a:srgbClr>
            </a:solidFill>
          </p:spPr>
          <p:txBody>
            <a:bodyPr/>
            <a:lstStyle/>
            <a:p/>
          </p:txBody>
        </p:sp>
        <p:sp>
          <p:nvSpPr>
            <p:cNvPr id="28" name="rc28"/>
            <p:cNvSpPr/>
            <p:nvPr/>
          </p:nvSpPr>
          <p:spPr>
            <a:xfrm>
              <a:off x="1843053" y="3968971"/>
              <a:ext cx="239399" cy="147025"/>
            </a:xfrm>
            <a:prstGeom prst="rect">
              <a:avLst/>
            </a:prstGeom>
            <a:solidFill>
              <a:srgbClr val="1CABE2">
                <a:alpha val="85098"/>
              </a:srgbClr>
            </a:solidFill>
          </p:spPr>
          <p:txBody>
            <a:bodyPr/>
            <a:lstStyle/>
            <a:p/>
          </p:txBody>
        </p:sp>
        <p:sp>
          <p:nvSpPr>
            <p:cNvPr id="29" name="rc29"/>
            <p:cNvSpPr/>
            <p:nvPr/>
          </p:nvSpPr>
          <p:spPr>
            <a:xfrm>
              <a:off x="2109053" y="3969101"/>
              <a:ext cx="239399" cy="146896"/>
            </a:xfrm>
            <a:prstGeom prst="rect">
              <a:avLst/>
            </a:prstGeom>
            <a:solidFill>
              <a:srgbClr val="1CABE2">
                <a:alpha val="85098"/>
              </a:srgbClr>
            </a:solidFill>
          </p:spPr>
          <p:txBody>
            <a:bodyPr/>
            <a:lstStyle/>
            <a:p/>
          </p:txBody>
        </p:sp>
        <p:sp>
          <p:nvSpPr>
            <p:cNvPr id="30" name="rc30"/>
            <p:cNvSpPr/>
            <p:nvPr/>
          </p:nvSpPr>
          <p:spPr>
            <a:xfrm>
              <a:off x="2375052" y="3969166"/>
              <a:ext cx="239399" cy="146831"/>
            </a:xfrm>
            <a:prstGeom prst="rect">
              <a:avLst/>
            </a:prstGeom>
            <a:solidFill>
              <a:srgbClr val="1CABE2">
                <a:alpha val="85098"/>
              </a:srgbClr>
            </a:solidFill>
          </p:spPr>
          <p:txBody>
            <a:bodyPr/>
            <a:lstStyle/>
            <a:p/>
          </p:txBody>
        </p:sp>
        <p:sp>
          <p:nvSpPr>
            <p:cNvPr id="31" name="rc31"/>
            <p:cNvSpPr/>
            <p:nvPr/>
          </p:nvSpPr>
          <p:spPr>
            <a:xfrm>
              <a:off x="2641052" y="3998475"/>
              <a:ext cx="239399" cy="117522"/>
            </a:xfrm>
            <a:prstGeom prst="rect">
              <a:avLst/>
            </a:prstGeom>
            <a:solidFill>
              <a:srgbClr val="1CABE2">
                <a:alpha val="85098"/>
              </a:srgbClr>
            </a:solidFill>
          </p:spPr>
          <p:txBody>
            <a:bodyPr/>
            <a:lstStyle/>
            <a:p/>
          </p:txBody>
        </p:sp>
        <p:sp>
          <p:nvSpPr>
            <p:cNvPr id="32" name="rc32"/>
            <p:cNvSpPr/>
            <p:nvPr/>
          </p:nvSpPr>
          <p:spPr>
            <a:xfrm>
              <a:off x="2907052" y="3998141"/>
              <a:ext cx="239399" cy="117855"/>
            </a:xfrm>
            <a:prstGeom prst="rect">
              <a:avLst/>
            </a:prstGeom>
            <a:solidFill>
              <a:srgbClr val="1CABE2">
                <a:alpha val="85098"/>
              </a:srgbClr>
            </a:solidFill>
          </p:spPr>
          <p:txBody>
            <a:bodyPr/>
            <a:lstStyle/>
            <a:p/>
          </p:txBody>
        </p:sp>
        <p:sp>
          <p:nvSpPr>
            <p:cNvPr id="33" name="rc33"/>
            <p:cNvSpPr/>
            <p:nvPr/>
          </p:nvSpPr>
          <p:spPr>
            <a:xfrm>
              <a:off x="3173051" y="4056963"/>
              <a:ext cx="239399" cy="59034"/>
            </a:xfrm>
            <a:prstGeom prst="rect">
              <a:avLst/>
            </a:prstGeom>
            <a:solidFill>
              <a:srgbClr val="1CABE2">
                <a:alpha val="85098"/>
              </a:srgbClr>
            </a:solidFill>
          </p:spPr>
          <p:txBody>
            <a:bodyPr/>
            <a:lstStyle/>
            <a:p/>
          </p:txBody>
        </p:sp>
        <p:sp>
          <p:nvSpPr>
            <p:cNvPr id="34" name="rc34"/>
            <p:cNvSpPr/>
            <p:nvPr/>
          </p:nvSpPr>
          <p:spPr>
            <a:xfrm>
              <a:off x="3439051" y="4056185"/>
              <a:ext cx="239399" cy="59811"/>
            </a:xfrm>
            <a:prstGeom prst="rect">
              <a:avLst/>
            </a:prstGeom>
            <a:solidFill>
              <a:srgbClr val="1CABE2">
                <a:alpha val="85098"/>
              </a:srgbClr>
            </a:solidFill>
          </p:spPr>
          <p:txBody>
            <a:bodyPr/>
            <a:lstStyle/>
            <a:p/>
          </p:txBody>
        </p:sp>
        <p:sp>
          <p:nvSpPr>
            <p:cNvPr id="35" name="rc35"/>
            <p:cNvSpPr/>
            <p:nvPr/>
          </p:nvSpPr>
          <p:spPr>
            <a:xfrm>
              <a:off x="3705050" y="4055315"/>
              <a:ext cx="239399" cy="60682"/>
            </a:xfrm>
            <a:prstGeom prst="rect">
              <a:avLst/>
            </a:prstGeom>
            <a:solidFill>
              <a:srgbClr val="1CABE2">
                <a:alpha val="85098"/>
              </a:srgbClr>
            </a:solidFill>
          </p:spPr>
          <p:txBody>
            <a:bodyPr/>
            <a:lstStyle/>
            <a:p/>
          </p:txBody>
        </p:sp>
        <p:sp>
          <p:nvSpPr>
            <p:cNvPr id="36" name="rc36"/>
            <p:cNvSpPr/>
            <p:nvPr/>
          </p:nvSpPr>
          <p:spPr>
            <a:xfrm>
              <a:off x="3971050" y="3844821"/>
              <a:ext cx="239399" cy="271176"/>
            </a:xfrm>
            <a:prstGeom prst="rect">
              <a:avLst/>
            </a:prstGeom>
            <a:solidFill>
              <a:srgbClr val="1CABE2">
                <a:alpha val="85098"/>
              </a:srgbClr>
            </a:solidFill>
          </p:spPr>
          <p:txBody>
            <a:bodyPr/>
            <a:lstStyle/>
            <a:p/>
          </p:txBody>
        </p:sp>
        <p:sp>
          <p:nvSpPr>
            <p:cNvPr id="37" name="rc37"/>
            <p:cNvSpPr/>
            <p:nvPr/>
          </p:nvSpPr>
          <p:spPr>
            <a:xfrm>
              <a:off x="4237050" y="3780509"/>
              <a:ext cx="239399" cy="335487"/>
            </a:xfrm>
            <a:prstGeom prst="rect">
              <a:avLst/>
            </a:prstGeom>
            <a:solidFill>
              <a:srgbClr val="1CABE2">
                <a:alpha val="85098"/>
              </a:srgbClr>
            </a:solidFill>
          </p:spPr>
          <p:txBody>
            <a:bodyPr/>
            <a:lstStyle/>
            <a:p/>
          </p:txBody>
        </p:sp>
        <p:sp>
          <p:nvSpPr>
            <p:cNvPr id="38" name="rc38"/>
            <p:cNvSpPr/>
            <p:nvPr/>
          </p:nvSpPr>
          <p:spPr>
            <a:xfrm>
              <a:off x="4503049" y="3758218"/>
              <a:ext cx="239399" cy="357779"/>
            </a:xfrm>
            <a:prstGeom prst="rect">
              <a:avLst/>
            </a:prstGeom>
            <a:solidFill>
              <a:srgbClr val="1CABE2">
                <a:alpha val="85098"/>
              </a:srgbClr>
            </a:solidFill>
          </p:spPr>
          <p:txBody>
            <a:bodyPr/>
            <a:lstStyle/>
            <a:p/>
          </p:txBody>
        </p:sp>
        <p:sp>
          <p:nvSpPr>
            <p:cNvPr id="39" name="rc39"/>
            <p:cNvSpPr/>
            <p:nvPr/>
          </p:nvSpPr>
          <p:spPr>
            <a:xfrm>
              <a:off x="4769049" y="3746544"/>
              <a:ext cx="239399" cy="369453"/>
            </a:xfrm>
            <a:prstGeom prst="rect">
              <a:avLst/>
            </a:prstGeom>
            <a:solidFill>
              <a:srgbClr val="1CABE2">
                <a:alpha val="85098"/>
              </a:srgbClr>
            </a:solidFill>
          </p:spPr>
          <p:txBody>
            <a:bodyPr/>
            <a:lstStyle/>
            <a:p/>
          </p:txBody>
        </p:sp>
        <p:sp>
          <p:nvSpPr>
            <p:cNvPr id="40" name="rc40"/>
            <p:cNvSpPr/>
            <p:nvPr/>
          </p:nvSpPr>
          <p:spPr>
            <a:xfrm>
              <a:off x="5035049" y="3672346"/>
              <a:ext cx="239399" cy="443651"/>
            </a:xfrm>
            <a:prstGeom prst="rect">
              <a:avLst/>
            </a:prstGeom>
            <a:solidFill>
              <a:srgbClr val="1CABE2">
                <a:alpha val="85098"/>
              </a:srgbClr>
            </a:solidFill>
          </p:spPr>
          <p:txBody>
            <a:bodyPr/>
            <a:lstStyle/>
            <a:p/>
          </p:txBody>
        </p:sp>
        <p:sp>
          <p:nvSpPr>
            <p:cNvPr id="41" name="rc41"/>
            <p:cNvSpPr/>
            <p:nvPr/>
          </p:nvSpPr>
          <p:spPr>
            <a:xfrm>
              <a:off x="5301048" y="3569237"/>
              <a:ext cx="239399" cy="546759"/>
            </a:xfrm>
            <a:prstGeom prst="rect">
              <a:avLst/>
            </a:prstGeom>
            <a:solidFill>
              <a:srgbClr val="1CABE2">
                <a:alpha val="85098"/>
              </a:srgbClr>
            </a:solidFill>
          </p:spPr>
          <p:txBody>
            <a:bodyPr/>
            <a:lstStyle/>
            <a:p/>
          </p:txBody>
        </p:sp>
        <p:sp>
          <p:nvSpPr>
            <p:cNvPr id="42" name="rc42"/>
            <p:cNvSpPr/>
            <p:nvPr/>
          </p:nvSpPr>
          <p:spPr>
            <a:xfrm>
              <a:off x="5567048" y="3663191"/>
              <a:ext cx="239399" cy="452806"/>
            </a:xfrm>
            <a:prstGeom prst="rect">
              <a:avLst/>
            </a:prstGeom>
            <a:solidFill>
              <a:srgbClr val="1CABE2">
                <a:alpha val="85098"/>
              </a:srgbClr>
            </a:solidFill>
          </p:spPr>
          <p:txBody>
            <a:bodyPr/>
            <a:lstStyle/>
            <a:p/>
          </p:txBody>
        </p:sp>
        <p:sp>
          <p:nvSpPr>
            <p:cNvPr id="43" name="rc43"/>
            <p:cNvSpPr/>
            <p:nvPr/>
          </p:nvSpPr>
          <p:spPr>
            <a:xfrm>
              <a:off x="5833047" y="3708829"/>
              <a:ext cx="239399" cy="407167"/>
            </a:xfrm>
            <a:prstGeom prst="rect">
              <a:avLst/>
            </a:prstGeom>
            <a:solidFill>
              <a:srgbClr val="1CABE2">
                <a:alpha val="85098"/>
              </a:srgbClr>
            </a:solidFill>
          </p:spPr>
          <p:txBody>
            <a:bodyPr/>
            <a:lstStyle/>
            <a:p/>
          </p:txBody>
        </p:sp>
        <p:sp>
          <p:nvSpPr>
            <p:cNvPr id="44" name="rc44"/>
            <p:cNvSpPr/>
            <p:nvPr/>
          </p:nvSpPr>
          <p:spPr>
            <a:xfrm>
              <a:off x="6099047" y="3732649"/>
              <a:ext cx="239399" cy="383348"/>
            </a:xfrm>
            <a:prstGeom prst="rect">
              <a:avLst/>
            </a:prstGeom>
            <a:solidFill>
              <a:srgbClr val="1CABE2">
                <a:alpha val="85098"/>
              </a:srgbClr>
            </a:solidFill>
          </p:spPr>
          <p:txBody>
            <a:bodyPr/>
            <a:lstStyle/>
            <a:p/>
          </p:txBody>
        </p:sp>
        <p:sp>
          <p:nvSpPr>
            <p:cNvPr id="45" name="rc45"/>
            <p:cNvSpPr/>
            <p:nvPr/>
          </p:nvSpPr>
          <p:spPr>
            <a:xfrm>
              <a:off x="6365047" y="3712421"/>
              <a:ext cx="239399" cy="403575"/>
            </a:xfrm>
            <a:prstGeom prst="rect">
              <a:avLst/>
            </a:prstGeom>
            <a:solidFill>
              <a:srgbClr val="1CABE2">
                <a:alpha val="85098"/>
              </a:srgbClr>
            </a:solidFill>
          </p:spPr>
          <p:txBody>
            <a:bodyPr/>
            <a:lstStyle/>
            <a:p/>
          </p:txBody>
        </p:sp>
        <p:sp>
          <p:nvSpPr>
            <p:cNvPr id="46" name="rc46"/>
            <p:cNvSpPr/>
            <p:nvPr/>
          </p:nvSpPr>
          <p:spPr>
            <a:xfrm>
              <a:off x="6631046" y="3430228"/>
              <a:ext cx="239399" cy="685768"/>
            </a:xfrm>
            <a:prstGeom prst="rect">
              <a:avLst/>
            </a:prstGeom>
            <a:solidFill>
              <a:srgbClr val="1CABE2">
                <a:alpha val="85098"/>
              </a:srgbClr>
            </a:solidFill>
          </p:spPr>
          <p:txBody>
            <a:bodyPr/>
            <a:lstStyle/>
            <a:p/>
          </p:txBody>
        </p:sp>
        <p:sp>
          <p:nvSpPr>
            <p:cNvPr id="47" name="rc47"/>
            <p:cNvSpPr/>
            <p:nvPr/>
          </p:nvSpPr>
          <p:spPr>
            <a:xfrm>
              <a:off x="6897046" y="3523413"/>
              <a:ext cx="239399" cy="592583"/>
            </a:xfrm>
            <a:prstGeom prst="rect">
              <a:avLst/>
            </a:prstGeom>
            <a:solidFill>
              <a:srgbClr val="1CABE2">
                <a:alpha val="85098"/>
              </a:srgbClr>
            </a:solidFill>
          </p:spPr>
          <p:txBody>
            <a:bodyPr/>
            <a:lstStyle/>
            <a:p/>
          </p:txBody>
        </p:sp>
        <p:sp>
          <p:nvSpPr>
            <p:cNvPr id="48" name="rc48"/>
            <p:cNvSpPr/>
            <p:nvPr/>
          </p:nvSpPr>
          <p:spPr>
            <a:xfrm>
              <a:off x="7163045" y="3460074"/>
              <a:ext cx="239399" cy="655922"/>
            </a:xfrm>
            <a:prstGeom prst="rect">
              <a:avLst/>
            </a:prstGeom>
            <a:solidFill>
              <a:srgbClr val="1CABE2">
                <a:alpha val="85098"/>
              </a:srgbClr>
            </a:solidFill>
          </p:spPr>
          <p:txBody>
            <a:bodyPr/>
            <a:lstStyle/>
            <a:p/>
          </p:txBody>
        </p:sp>
        <p:sp>
          <p:nvSpPr>
            <p:cNvPr id="49" name="rc49"/>
            <p:cNvSpPr/>
            <p:nvPr/>
          </p:nvSpPr>
          <p:spPr>
            <a:xfrm>
              <a:off x="7429045" y="3644555"/>
              <a:ext cx="239399" cy="471441"/>
            </a:xfrm>
            <a:prstGeom prst="rect">
              <a:avLst/>
            </a:prstGeom>
            <a:solidFill>
              <a:srgbClr val="1CABE2">
                <a:alpha val="85098"/>
              </a:srgbClr>
            </a:solidFill>
          </p:spPr>
          <p:txBody>
            <a:bodyPr/>
            <a:lstStyle/>
            <a:p/>
          </p:txBody>
        </p:sp>
        <p:sp>
          <p:nvSpPr>
            <p:cNvPr id="50" name="rc50"/>
            <p:cNvSpPr/>
            <p:nvPr/>
          </p:nvSpPr>
          <p:spPr>
            <a:xfrm>
              <a:off x="7695045" y="3795321"/>
              <a:ext cx="239399" cy="320675"/>
            </a:xfrm>
            <a:prstGeom prst="rect">
              <a:avLst/>
            </a:prstGeom>
            <a:solidFill>
              <a:srgbClr val="1CABE2">
                <a:alpha val="85098"/>
              </a:srgbClr>
            </a:solidFill>
          </p:spPr>
          <p:txBody>
            <a:bodyPr/>
            <a:lstStyle/>
            <a:p/>
          </p:txBody>
        </p:sp>
        <p:sp>
          <p:nvSpPr>
            <p:cNvPr id="51" name="rc51"/>
            <p:cNvSpPr/>
            <p:nvPr/>
          </p:nvSpPr>
          <p:spPr>
            <a:xfrm>
              <a:off x="7961044" y="3624550"/>
              <a:ext cx="239399" cy="491446"/>
            </a:xfrm>
            <a:prstGeom prst="rect">
              <a:avLst/>
            </a:prstGeom>
            <a:solidFill>
              <a:srgbClr val="1CABE2">
                <a:alpha val="85098"/>
              </a:srgbClr>
            </a:solidFill>
          </p:spPr>
          <p:txBody>
            <a:bodyPr/>
            <a:lstStyle/>
            <a:p/>
          </p:txBody>
        </p:sp>
        <p:sp>
          <p:nvSpPr>
            <p:cNvPr id="52" name="rc52"/>
            <p:cNvSpPr/>
            <p:nvPr/>
          </p:nvSpPr>
          <p:spPr>
            <a:xfrm>
              <a:off x="1311054" y="3732760"/>
              <a:ext cx="239399" cy="206356"/>
            </a:xfrm>
            <a:prstGeom prst="rect">
              <a:avLst/>
            </a:prstGeom>
            <a:solidFill>
              <a:srgbClr val="B3B3B3">
                <a:alpha val="85098"/>
              </a:srgbClr>
            </a:solidFill>
          </p:spPr>
          <p:txBody>
            <a:bodyPr/>
            <a:lstStyle/>
            <a:p/>
          </p:txBody>
        </p:sp>
        <p:sp>
          <p:nvSpPr>
            <p:cNvPr id="53" name="rc53"/>
            <p:cNvSpPr/>
            <p:nvPr/>
          </p:nvSpPr>
          <p:spPr>
            <a:xfrm>
              <a:off x="1577053" y="3792211"/>
              <a:ext cx="239399" cy="176612"/>
            </a:xfrm>
            <a:prstGeom prst="rect">
              <a:avLst/>
            </a:prstGeom>
            <a:solidFill>
              <a:srgbClr val="B3B3B3">
                <a:alpha val="85098"/>
              </a:srgbClr>
            </a:solidFill>
          </p:spPr>
          <p:txBody>
            <a:bodyPr/>
            <a:lstStyle/>
            <a:p/>
          </p:txBody>
        </p:sp>
        <p:sp>
          <p:nvSpPr>
            <p:cNvPr id="54" name="rc54"/>
            <p:cNvSpPr/>
            <p:nvPr/>
          </p:nvSpPr>
          <p:spPr>
            <a:xfrm>
              <a:off x="1843053" y="3763143"/>
              <a:ext cx="239399" cy="205828"/>
            </a:xfrm>
            <a:prstGeom prst="rect">
              <a:avLst/>
            </a:prstGeom>
            <a:solidFill>
              <a:srgbClr val="B3B3B3">
                <a:alpha val="85098"/>
              </a:srgbClr>
            </a:solidFill>
          </p:spPr>
          <p:txBody>
            <a:bodyPr/>
            <a:lstStyle/>
            <a:p/>
          </p:txBody>
        </p:sp>
        <p:sp>
          <p:nvSpPr>
            <p:cNvPr id="55" name="rc55"/>
            <p:cNvSpPr/>
            <p:nvPr/>
          </p:nvSpPr>
          <p:spPr>
            <a:xfrm>
              <a:off x="2109053" y="3734065"/>
              <a:ext cx="239399" cy="235035"/>
            </a:xfrm>
            <a:prstGeom prst="rect">
              <a:avLst/>
            </a:prstGeom>
            <a:solidFill>
              <a:srgbClr val="B3B3B3">
                <a:alpha val="85098"/>
              </a:srgbClr>
            </a:solidFill>
          </p:spPr>
          <p:txBody>
            <a:bodyPr/>
            <a:lstStyle/>
            <a:p/>
          </p:txBody>
        </p:sp>
        <p:sp>
          <p:nvSpPr>
            <p:cNvPr id="56" name="rc56"/>
            <p:cNvSpPr/>
            <p:nvPr/>
          </p:nvSpPr>
          <p:spPr>
            <a:xfrm>
              <a:off x="2375052" y="3763605"/>
              <a:ext cx="239399" cy="205560"/>
            </a:xfrm>
            <a:prstGeom prst="rect">
              <a:avLst/>
            </a:prstGeom>
            <a:solidFill>
              <a:srgbClr val="B3B3B3">
                <a:alpha val="85098"/>
              </a:srgbClr>
            </a:solidFill>
          </p:spPr>
          <p:txBody>
            <a:bodyPr/>
            <a:lstStyle/>
            <a:p/>
          </p:txBody>
        </p:sp>
        <p:sp>
          <p:nvSpPr>
            <p:cNvPr id="57" name="rc57"/>
            <p:cNvSpPr/>
            <p:nvPr/>
          </p:nvSpPr>
          <p:spPr>
            <a:xfrm>
              <a:off x="2641052" y="3880952"/>
              <a:ext cx="239399" cy="117522"/>
            </a:xfrm>
            <a:prstGeom prst="rect">
              <a:avLst/>
            </a:prstGeom>
            <a:solidFill>
              <a:srgbClr val="B3B3B3">
                <a:alpha val="85098"/>
              </a:srgbClr>
            </a:solidFill>
          </p:spPr>
          <p:txBody>
            <a:bodyPr/>
            <a:lstStyle/>
            <a:p/>
          </p:txBody>
        </p:sp>
        <p:sp>
          <p:nvSpPr>
            <p:cNvPr id="58" name="rc58"/>
            <p:cNvSpPr/>
            <p:nvPr/>
          </p:nvSpPr>
          <p:spPr>
            <a:xfrm>
              <a:off x="2907052" y="3998141"/>
              <a:ext cx="239399" cy="0"/>
            </a:xfrm>
            <a:prstGeom prst="rect">
              <a:avLst/>
            </a:prstGeom>
            <a:solidFill>
              <a:srgbClr val="B3B3B3">
                <a:alpha val="85098"/>
              </a:srgbClr>
            </a:solidFill>
          </p:spPr>
          <p:txBody>
            <a:bodyPr/>
            <a:lstStyle/>
            <a:p/>
          </p:txBody>
        </p:sp>
        <p:sp>
          <p:nvSpPr>
            <p:cNvPr id="59" name="rc59"/>
            <p:cNvSpPr/>
            <p:nvPr/>
          </p:nvSpPr>
          <p:spPr>
            <a:xfrm>
              <a:off x="3173051" y="3997928"/>
              <a:ext cx="239399" cy="59034"/>
            </a:xfrm>
            <a:prstGeom prst="rect">
              <a:avLst/>
            </a:prstGeom>
            <a:solidFill>
              <a:srgbClr val="B3B3B3">
                <a:alpha val="85098"/>
              </a:srgbClr>
            </a:solidFill>
          </p:spPr>
          <p:txBody>
            <a:bodyPr/>
            <a:lstStyle/>
            <a:p/>
          </p:txBody>
        </p:sp>
        <p:sp>
          <p:nvSpPr>
            <p:cNvPr id="60" name="rc60"/>
            <p:cNvSpPr/>
            <p:nvPr/>
          </p:nvSpPr>
          <p:spPr>
            <a:xfrm>
              <a:off x="3439051" y="3996373"/>
              <a:ext cx="239399" cy="59811"/>
            </a:xfrm>
            <a:prstGeom prst="rect">
              <a:avLst/>
            </a:prstGeom>
            <a:solidFill>
              <a:srgbClr val="B3B3B3">
                <a:alpha val="85098"/>
              </a:srgbClr>
            </a:solidFill>
          </p:spPr>
          <p:txBody>
            <a:bodyPr/>
            <a:lstStyle/>
            <a:p/>
          </p:txBody>
        </p:sp>
        <p:sp>
          <p:nvSpPr>
            <p:cNvPr id="61" name="rc61"/>
            <p:cNvSpPr/>
            <p:nvPr/>
          </p:nvSpPr>
          <p:spPr>
            <a:xfrm>
              <a:off x="3705050" y="3933941"/>
              <a:ext cx="239399" cy="121373"/>
            </a:xfrm>
            <a:prstGeom prst="rect">
              <a:avLst/>
            </a:prstGeom>
            <a:solidFill>
              <a:srgbClr val="B3B3B3">
                <a:alpha val="85098"/>
              </a:srgbClr>
            </a:solidFill>
          </p:spPr>
          <p:txBody>
            <a:bodyPr/>
            <a:lstStyle/>
            <a:p/>
          </p:txBody>
        </p:sp>
        <p:sp>
          <p:nvSpPr>
            <p:cNvPr id="62" name="rc62"/>
            <p:cNvSpPr/>
            <p:nvPr/>
          </p:nvSpPr>
          <p:spPr>
            <a:xfrm>
              <a:off x="3971050" y="3844821"/>
              <a:ext cx="239399" cy="0"/>
            </a:xfrm>
            <a:prstGeom prst="rect">
              <a:avLst/>
            </a:prstGeom>
            <a:solidFill>
              <a:srgbClr val="B3B3B3">
                <a:alpha val="85098"/>
              </a:srgbClr>
            </a:solidFill>
          </p:spPr>
          <p:txBody>
            <a:bodyPr/>
            <a:lstStyle/>
            <a:p/>
          </p:txBody>
        </p:sp>
        <p:sp>
          <p:nvSpPr>
            <p:cNvPr id="63" name="rc63"/>
            <p:cNvSpPr/>
            <p:nvPr/>
          </p:nvSpPr>
          <p:spPr>
            <a:xfrm>
              <a:off x="4237050" y="3750016"/>
              <a:ext cx="239399" cy="30493"/>
            </a:xfrm>
            <a:prstGeom prst="rect">
              <a:avLst/>
            </a:prstGeom>
            <a:solidFill>
              <a:srgbClr val="B3B3B3">
                <a:alpha val="85098"/>
              </a:srgbClr>
            </a:solidFill>
          </p:spPr>
          <p:txBody>
            <a:bodyPr/>
            <a:lstStyle/>
            <a:p/>
          </p:txBody>
        </p:sp>
        <p:sp>
          <p:nvSpPr>
            <p:cNvPr id="64" name="rc64"/>
            <p:cNvSpPr/>
            <p:nvPr/>
          </p:nvSpPr>
          <p:spPr>
            <a:xfrm>
              <a:off x="4503049" y="3728400"/>
              <a:ext cx="239399" cy="29818"/>
            </a:xfrm>
            <a:prstGeom prst="rect">
              <a:avLst/>
            </a:prstGeom>
            <a:solidFill>
              <a:srgbClr val="B3B3B3">
                <a:alpha val="85098"/>
              </a:srgbClr>
            </a:solidFill>
          </p:spPr>
          <p:txBody>
            <a:bodyPr/>
            <a:lstStyle/>
            <a:p/>
          </p:txBody>
        </p:sp>
        <p:sp>
          <p:nvSpPr>
            <p:cNvPr id="65" name="rc65"/>
            <p:cNvSpPr/>
            <p:nvPr/>
          </p:nvSpPr>
          <p:spPr>
            <a:xfrm>
              <a:off x="4769049" y="3746544"/>
              <a:ext cx="239399" cy="0"/>
            </a:xfrm>
            <a:prstGeom prst="rect">
              <a:avLst/>
            </a:prstGeom>
            <a:solidFill>
              <a:srgbClr val="B3B3B3">
                <a:alpha val="85098"/>
              </a:srgbClr>
            </a:solidFill>
          </p:spPr>
          <p:txBody>
            <a:bodyPr/>
            <a:lstStyle/>
            <a:p/>
          </p:txBody>
        </p:sp>
        <p:sp>
          <p:nvSpPr>
            <p:cNvPr id="66" name="rc66"/>
            <p:cNvSpPr/>
            <p:nvPr/>
          </p:nvSpPr>
          <p:spPr>
            <a:xfrm>
              <a:off x="5035049" y="3644620"/>
              <a:ext cx="239399" cy="27725"/>
            </a:xfrm>
            <a:prstGeom prst="rect">
              <a:avLst/>
            </a:prstGeom>
            <a:solidFill>
              <a:srgbClr val="B3B3B3">
                <a:alpha val="85098"/>
              </a:srgbClr>
            </a:solidFill>
          </p:spPr>
          <p:txBody>
            <a:bodyPr/>
            <a:lstStyle/>
            <a:p/>
          </p:txBody>
        </p:sp>
        <p:sp>
          <p:nvSpPr>
            <p:cNvPr id="67" name="rc67"/>
            <p:cNvSpPr/>
            <p:nvPr/>
          </p:nvSpPr>
          <p:spPr>
            <a:xfrm>
              <a:off x="5301048" y="3514563"/>
              <a:ext cx="239399" cy="54674"/>
            </a:xfrm>
            <a:prstGeom prst="rect">
              <a:avLst/>
            </a:prstGeom>
            <a:solidFill>
              <a:srgbClr val="B3B3B3">
                <a:alpha val="85098"/>
              </a:srgbClr>
            </a:solidFill>
          </p:spPr>
          <p:txBody>
            <a:bodyPr/>
            <a:lstStyle/>
            <a:p/>
          </p:txBody>
        </p:sp>
        <p:sp>
          <p:nvSpPr>
            <p:cNvPr id="68" name="rc68"/>
            <p:cNvSpPr/>
            <p:nvPr/>
          </p:nvSpPr>
          <p:spPr>
            <a:xfrm>
              <a:off x="5567048" y="3663191"/>
              <a:ext cx="239399" cy="0"/>
            </a:xfrm>
            <a:prstGeom prst="rect">
              <a:avLst/>
            </a:prstGeom>
            <a:solidFill>
              <a:srgbClr val="B3B3B3">
                <a:alpha val="85098"/>
              </a:srgbClr>
            </a:solidFill>
          </p:spPr>
          <p:txBody>
            <a:bodyPr/>
            <a:lstStyle/>
            <a:p/>
          </p:txBody>
        </p:sp>
        <p:sp>
          <p:nvSpPr>
            <p:cNvPr id="69" name="rc69"/>
            <p:cNvSpPr/>
            <p:nvPr/>
          </p:nvSpPr>
          <p:spPr>
            <a:xfrm>
              <a:off x="5833047" y="3708829"/>
              <a:ext cx="239399" cy="0"/>
            </a:xfrm>
            <a:prstGeom prst="rect">
              <a:avLst/>
            </a:prstGeom>
            <a:solidFill>
              <a:srgbClr val="B3B3B3">
                <a:alpha val="85098"/>
              </a:srgbClr>
            </a:solidFill>
          </p:spPr>
          <p:txBody>
            <a:bodyPr/>
            <a:lstStyle/>
            <a:p/>
          </p:txBody>
        </p:sp>
        <p:sp>
          <p:nvSpPr>
            <p:cNvPr id="70" name="rc70"/>
            <p:cNvSpPr/>
            <p:nvPr/>
          </p:nvSpPr>
          <p:spPr>
            <a:xfrm>
              <a:off x="6099047" y="3705265"/>
              <a:ext cx="239399" cy="27383"/>
            </a:xfrm>
            <a:prstGeom prst="rect">
              <a:avLst/>
            </a:prstGeom>
            <a:solidFill>
              <a:srgbClr val="B3B3B3">
                <a:alpha val="85098"/>
              </a:srgbClr>
            </a:solidFill>
          </p:spPr>
          <p:txBody>
            <a:bodyPr/>
            <a:lstStyle/>
            <a:p/>
          </p:txBody>
        </p:sp>
        <p:sp>
          <p:nvSpPr>
            <p:cNvPr id="71" name="rc71"/>
            <p:cNvSpPr/>
            <p:nvPr/>
          </p:nvSpPr>
          <p:spPr>
            <a:xfrm>
              <a:off x="6365047" y="3712421"/>
              <a:ext cx="239399" cy="0"/>
            </a:xfrm>
            <a:prstGeom prst="rect">
              <a:avLst/>
            </a:prstGeom>
            <a:solidFill>
              <a:srgbClr val="B3B3B3">
                <a:alpha val="85098"/>
              </a:srgbClr>
            </a:solidFill>
          </p:spPr>
          <p:txBody>
            <a:bodyPr/>
            <a:lstStyle/>
            <a:p/>
          </p:txBody>
        </p:sp>
        <p:sp>
          <p:nvSpPr>
            <p:cNvPr id="72" name="rc72"/>
            <p:cNvSpPr/>
            <p:nvPr/>
          </p:nvSpPr>
          <p:spPr>
            <a:xfrm>
              <a:off x="6631046" y="3324731"/>
              <a:ext cx="239399" cy="105497"/>
            </a:xfrm>
            <a:prstGeom prst="rect">
              <a:avLst/>
            </a:prstGeom>
            <a:solidFill>
              <a:srgbClr val="B3B3B3">
                <a:alpha val="85098"/>
              </a:srgbClr>
            </a:solidFill>
          </p:spPr>
          <p:txBody>
            <a:bodyPr/>
            <a:lstStyle/>
            <a:p/>
          </p:txBody>
        </p:sp>
        <p:sp>
          <p:nvSpPr>
            <p:cNvPr id="73" name="rc73"/>
            <p:cNvSpPr/>
            <p:nvPr/>
          </p:nvSpPr>
          <p:spPr>
            <a:xfrm>
              <a:off x="6897046" y="3291525"/>
              <a:ext cx="239399" cy="231888"/>
            </a:xfrm>
            <a:prstGeom prst="rect">
              <a:avLst/>
            </a:prstGeom>
            <a:solidFill>
              <a:srgbClr val="B3B3B3">
                <a:alpha val="85098"/>
              </a:srgbClr>
            </a:solidFill>
          </p:spPr>
          <p:txBody>
            <a:bodyPr/>
            <a:lstStyle/>
            <a:p/>
          </p:txBody>
        </p:sp>
        <p:sp>
          <p:nvSpPr>
            <p:cNvPr id="74" name="rc74"/>
            <p:cNvSpPr/>
            <p:nvPr/>
          </p:nvSpPr>
          <p:spPr>
            <a:xfrm>
              <a:off x="7163045" y="3359169"/>
              <a:ext cx="239399" cy="100905"/>
            </a:xfrm>
            <a:prstGeom prst="rect">
              <a:avLst/>
            </a:prstGeom>
            <a:solidFill>
              <a:srgbClr val="B3B3B3">
                <a:alpha val="85098"/>
              </a:srgbClr>
            </a:solidFill>
          </p:spPr>
          <p:txBody>
            <a:bodyPr/>
            <a:lstStyle/>
            <a:p/>
          </p:txBody>
        </p:sp>
        <p:sp>
          <p:nvSpPr>
            <p:cNvPr id="75" name="rc75"/>
            <p:cNvSpPr/>
            <p:nvPr/>
          </p:nvSpPr>
          <p:spPr>
            <a:xfrm>
              <a:off x="7429045" y="3594927"/>
              <a:ext cx="239399" cy="49628"/>
            </a:xfrm>
            <a:prstGeom prst="rect">
              <a:avLst/>
            </a:prstGeom>
            <a:solidFill>
              <a:srgbClr val="B3B3B3">
                <a:alpha val="85098"/>
              </a:srgbClr>
            </a:solidFill>
          </p:spPr>
          <p:txBody>
            <a:bodyPr/>
            <a:lstStyle/>
            <a:p/>
          </p:txBody>
        </p:sp>
        <p:sp>
          <p:nvSpPr>
            <p:cNvPr id="76" name="rc76"/>
            <p:cNvSpPr/>
            <p:nvPr/>
          </p:nvSpPr>
          <p:spPr>
            <a:xfrm>
              <a:off x="7695045" y="3795321"/>
              <a:ext cx="239399" cy="0"/>
            </a:xfrm>
            <a:prstGeom prst="rect">
              <a:avLst/>
            </a:prstGeom>
            <a:solidFill>
              <a:srgbClr val="B3B3B3">
                <a:alpha val="85098"/>
              </a:srgbClr>
            </a:solidFill>
          </p:spPr>
          <p:txBody>
            <a:bodyPr/>
            <a:lstStyle/>
            <a:p/>
          </p:txBody>
        </p:sp>
        <p:sp>
          <p:nvSpPr>
            <p:cNvPr id="77" name="rc77"/>
            <p:cNvSpPr/>
            <p:nvPr/>
          </p:nvSpPr>
          <p:spPr>
            <a:xfrm>
              <a:off x="7961044" y="3550834"/>
              <a:ext cx="239399" cy="73716"/>
            </a:xfrm>
            <a:prstGeom prst="rect">
              <a:avLst/>
            </a:prstGeom>
            <a:solidFill>
              <a:srgbClr val="B3B3B3">
                <a:alpha val="85098"/>
              </a:srgbClr>
            </a:solidFill>
          </p:spPr>
          <p:txBody>
            <a:bodyPr/>
            <a:lstStyle/>
            <a:p/>
          </p:txBody>
        </p:sp>
        <p:sp>
          <p:nvSpPr>
            <p:cNvPr id="78" name="pl78"/>
            <p:cNvSpPr/>
            <p:nvPr/>
          </p:nvSpPr>
          <p:spPr>
            <a:xfrm>
              <a:off x="1430754" y="2096040"/>
              <a:ext cx="6649990" cy="494683"/>
            </a:xfrm>
            <a:custGeom>
              <a:avLst/>
              <a:pathLst>
                <a:path w="6649990" h="494683">
                  <a:moveTo>
                    <a:pt x="0" y="82447"/>
                  </a:moveTo>
                  <a:lnTo>
                    <a:pt x="265999" y="61835"/>
                  </a:lnTo>
                  <a:lnTo>
                    <a:pt x="531999" y="61835"/>
                  </a:lnTo>
                  <a:lnTo>
                    <a:pt x="797998" y="61835"/>
                  </a:lnTo>
                  <a:lnTo>
                    <a:pt x="1063998" y="61835"/>
                  </a:lnTo>
                  <a:lnTo>
                    <a:pt x="1329998" y="41223"/>
                  </a:lnTo>
                  <a:lnTo>
                    <a:pt x="1595997" y="41223"/>
                  </a:lnTo>
                  <a:lnTo>
                    <a:pt x="1861997" y="0"/>
                  </a:lnTo>
                  <a:lnTo>
                    <a:pt x="2127996" y="0"/>
                  </a:lnTo>
                  <a:lnTo>
                    <a:pt x="2393996" y="0"/>
                  </a:lnTo>
                  <a:lnTo>
                    <a:pt x="2659996" y="144282"/>
                  </a:lnTo>
                  <a:lnTo>
                    <a:pt x="2925995" y="185506"/>
                  </a:lnTo>
                  <a:lnTo>
                    <a:pt x="3191995" y="206118"/>
                  </a:lnTo>
                  <a:lnTo>
                    <a:pt x="3457995" y="226729"/>
                  </a:lnTo>
                  <a:lnTo>
                    <a:pt x="3723994" y="288565"/>
                  </a:lnTo>
                  <a:lnTo>
                    <a:pt x="3989994" y="371012"/>
                  </a:lnTo>
                  <a:lnTo>
                    <a:pt x="4255993" y="309177"/>
                  </a:lnTo>
                  <a:lnTo>
                    <a:pt x="4521993" y="267953"/>
                  </a:lnTo>
                  <a:lnTo>
                    <a:pt x="4787993" y="247341"/>
                  </a:lnTo>
                  <a:lnTo>
                    <a:pt x="5053992" y="267953"/>
                  </a:lnTo>
                  <a:lnTo>
                    <a:pt x="5319992" y="494683"/>
                  </a:lnTo>
                  <a:lnTo>
                    <a:pt x="5585991" y="432847"/>
                  </a:lnTo>
                  <a:lnTo>
                    <a:pt x="5851991" y="494683"/>
                  </a:lnTo>
                  <a:lnTo>
                    <a:pt x="6117991" y="350400"/>
                  </a:lnTo>
                  <a:lnTo>
                    <a:pt x="6383990" y="226729"/>
                  </a:lnTo>
                  <a:lnTo>
                    <a:pt x="6649990" y="371012"/>
                  </a:lnTo>
                </a:path>
              </a:pathLst>
            </a:custGeom>
            <a:ln w="27101" cap="flat">
              <a:solidFill>
                <a:srgbClr val="0058AB">
                  <a:alpha val="100000"/>
                </a:srgbClr>
              </a:solidFill>
              <a:prstDash val="solid"/>
              <a:round/>
            </a:ln>
          </p:spPr>
          <p:txBody>
            <a:bodyPr/>
            <a:lstStyle/>
            <a:p/>
          </p:txBody>
        </p:sp>
        <p:sp>
          <p:nvSpPr>
            <p:cNvPr id="79" name="pl79"/>
            <p:cNvSpPr/>
            <p:nvPr/>
          </p:nvSpPr>
          <p:spPr>
            <a:xfrm>
              <a:off x="1430754" y="2137264"/>
              <a:ext cx="6649990" cy="577130"/>
            </a:xfrm>
            <a:custGeom>
              <a:avLst/>
              <a:pathLst>
                <a:path w="6649990" h="577130">
                  <a:moveTo>
                    <a:pt x="0" y="185506"/>
                  </a:moveTo>
                  <a:lnTo>
                    <a:pt x="265999" y="144282"/>
                  </a:lnTo>
                  <a:lnTo>
                    <a:pt x="531999" y="164894"/>
                  </a:lnTo>
                  <a:lnTo>
                    <a:pt x="797998" y="185506"/>
                  </a:lnTo>
                  <a:lnTo>
                    <a:pt x="1063998" y="164894"/>
                  </a:lnTo>
                  <a:lnTo>
                    <a:pt x="1329998" y="82447"/>
                  </a:lnTo>
                  <a:lnTo>
                    <a:pt x="1595997" y="0"/>
                  </a:lnTo>
                  <a:lnTo>
                    <a:pt x="1861997" y="0"/>
                  </a:lnTo>
                  <a:lnTo>
                    <a:pt x="2127996" y="0"/>
                  </a:lnTo>
                  <a:lnTo>
                    <a:pt x="2393996" y="41223"/>
                  </a:lnTo>
                  <a:lnTo>
                    <a:pt x="2659996" y="103059"/>
                  </a:lnTo>
                  <a:lnTo>
                    <a:pt x="2925995" y="164894"/>
                  </a:lnTo>
                  <a:lnTo>
                    <a:pt x="3191995" y="185506"/>
                  </a:lnTo>
                  <a:lnTo>
                    <a:pt x="3457995" y="185506"/>
                  </a:lnTo>
                  <a:lnTo>
                    <a:pt x="3723994" y="267953"/>
                  </a:lnTo>
                  <a:lnTo>
                    <a:pt x="3989994" y="371012"/>
                  </a:lnTo>
                  <a:lnTo>
                    <a:pt x="4255993" y="267953"/>
                  </a:lnTo>
                  <a:lnTo>
                    <a:pt x="4521993" y="226729"/>
                  </a:lnTo>
                  <a:lnTo>
                    <a:pt x="4787993" y="226729"/>
                  </a:lnTo>
                  <a:lnTo>
                    <a:pt x="5053992" y="226729"/>
                  </a:lnTo>
                  <a:lnTo>
                    <a:pt x="5319992" y="535906"/>
                  </a:lnTo>
                  <a:lnTo>
                    <a:pt x="5585991" y="577130"/>
                  </a:lnTo>
                  <a:lnTo>
                    <a:pt x="5851991" y="535906"/>
                  </a:lnTo>
                  <a:lnTo>
                    <a:pt x="6117991" y="350400"/>
                  </a:lnTo>
                  <a:lnTo>
                    <a:pt x="6383990" y="185506"/>
                  </a:lnTo>
                  <a:lnTo>
                    <a:pt x="6649990" y="391624"/>
                  </a:lnTo>
                </a:path>
              </a:pathLst>
            </a:custGeom>
            <a:ln w="27101" cap="flat">
              <a:solidFill>
                <a:srgbClr val="F26A21">
                  <a:alpha val="100000"/>
                </a:srgbClr>
              </a:solidFill>
              <a:prstDash val="solid"/>
              <a:round/>
            </a:ln>
          </p:spPr>
          <p:txBody>
            <a:bodyPr/>
            <a:lstStyle/>
            <a:p/>
          </p:txBody>
        </p:sp>
        <p:sp>
          <p:nvSpPr>
            <p:cNvPr id="80" name="tx80"/>
            <p:cNvSpPr/>
            <p:nvPr/>
          </p:nvSpPr>
          <p:spPr>
            <a:xfrm>
              <a:off x="1370464" y="202165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1" name="tx81"/>
            <p:cNvSpPr/>
            <p:nvPr/>
          </p:nvSpPr>
          <p:spPr>
            <a:xfrm>
              <a:off x="2700462"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4030460"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3" name="tx83"/>
            <p:cNvSpPr/>
            <p:nvPr/>
          </p:nvSpPr>
          <p:spPr>
            <a:xfrm>
              <a:off x="5360458"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4" name="tx84"/>
            <p:cNvSpPr/>
            <p:nvPr/>
          </p:nvSpPr>
          <p:spPr>
            <a:xfrm>
              <a:off x="6424457" y="220715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5" name="tx85"/>
            <p:cNvSpPr/>
            <p:nvPr/>
          </p:nvSpPr>
          <p:spPr>
            <a:xfrm>
              <a:off x="6690456"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6" name="tx86"/>
            <p:cNvSpPr/>
            <p:nvPr/>
          </p:nvSpPr>
          <p:spPr>
            <a:xfrm>
              <a:off x="6956456" y="2374697"/>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7" name="tx87"/>
            <p:cNvSpPr/>
            <p:nvPr/>
          </p:nvSpPr>
          <p:spPr>
            <a:xfrm>
              <a:off x="7222456" y="2435527"/>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8" name="tx88"/>
            <p:cNvSpPr/>
            <p:nvPr/>
          </p:nvSpPr>
          <p:spPr>
            <a:xfrm>
              <a:off x="7488455" y="228960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9" name="tx89"/>
            <p:cNvSpPr/>
            <p:nvPr/>
          </p:nvSpPr>
          <p:spPr>
            <a:xfrm>
              <a:off x="7754455" y="21659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90" name="tx90"/>
            <p:cNvSpPr/>
            <p:nvPr/>
          </p:nvSpPr>
          <p:spPr>
            <a:xfrm>
              <a:off x="8020454" y="231021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91" name="tx91"/>
            <p:cNvSpPr/>
            <p:nvPr/>
          </p:nvSpPr>
          <p:spPr>
            <a:xfrm>
              <a:off x="1370464"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2" name="tx92"/>
            <p:cNvSpPr/>
            <p:nvPr/>
          </p:nvSpPr>
          <p:spPr>
            <a:xfrm>
              <a:off x="2700462" y="227238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92</a:t>
              </a:r>
            </a:p>
          </p:txBody>
        </p:sp>
        <p:sp>
          <p:nvSpPr>
            <p:cNvPr id="93" name="tx93"/>
            <p:cNvSpPr/>
            <p:nvPr/>
          </p:nvSpPr>
          <p:spPr>
            <a:xfrm>
              <a:off x="4030460" y="229300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91</a:t>
              </a:r>
            </a:p>
          </p:txBody>
        </p:sp>
        <p:sp>
          <p:nvSpPr>
            <p:cNvPr id="94" name="tx94"/>
            <p:cNvSpPr/>
            <p:nvPr/>
          </p:nvSpPr>
          <p:spPr>
            <a:xfrm>
              <a:off x="5360458"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5" name="tx95"/>
            <p:cNvSpPr/>
            <p:nvPr/>
          </p:nvSpPr>
          <p:spPr>
            <a:xfrm>
              <a:off x="6424457"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6" name="tx96"/>
            <p:cNvSpPr/>
            <p:nvPr/>
          </p:nvSpPr>
          <p:spPr>
            <a:xfrm>
              <a:off x="6690456"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7" name="tx97"/>
            <p:cNvSpPr/>
            <p:nvPr/>
          </p:nvSpPr>
          <p:spPr>
            <a:xfrm>
              <a:off x="6956456" y="27670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68</a:t>
              </a:r>
            </a:p>
          </p:txBody>
        </p:sp>
        <p:sp>
          <p:nvSpPr>
            <p:cNvPr id="98" name="tx98"/>
            <p:cNvSpPr/>
            <p:nvPr/>
          </p:nvSpPr>
          <p:spPr>
            <a:xfrm>
              <a:off x="7222456" y="2725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70</a:t>
              </a:r>
            </a:p>
          </p:txBody>
        </p:sp>
        <p:sp>
          <p:nvSpPr>
            <p:cNvPr id="99" name="tx99"/>
            <p:cNvSpPr/>
            <p:nvPr/>
          </p:nvSpPr>
          <p:spPr>
            <a:xfrm>
              <a:off x="7488455" y="254034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79</a:t>
              </a:r>
            </a:p>
          </p:txBody>
        </p:sp>
        <p:sp>
          <p:nvSpPr>
            <p:cNvPr id="100" name="tx100"/>
            <p:cNvSpPr/>
            <p:nvPr/>
          </p:nvSpPr>
          <p:spPr>
            <a:xfrm>
              <a:off x="7754455"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101" name="tx101"/>
            <p:cNvSpPr/>
            <p:nvPr/>
          </p:nvSpPr>
          <p:spPr>
            <a:xfrm>
              <a:off x="8020454" y="2584213"/>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77</a:t>
              </a:r>
            </a:p>
          </p:txBody>
        </p:sp>
        <p:sp>
          <p:nvSpPr>
            <p:cNvPr id="102" name="tx102"/>
            <p:cNvSpPr/>
            <p:nvPr/>
          </p:nvSpPr>
          <p:spPr>
            <a:xfrm>
              <a:off x="1325260" y="398711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03" name="tx103"/>
            <p:cNvSpPr/>
            <p:nvPr/>
          </p:nvSpPr>
          <p:spPr>
            <a:xfrm>
              <a:off x="2655258" y="4018119"/>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04" name="tx104"/>
            <p:cNvSpPr/>
            <p:nvPr/>
          </p:nvSpPr>
          <p:spPr>
            <a:xfrm>
              <a:off x="3985256" y="39399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105" name="tx105"/>
            <p:cNvSpPr/>
            <p:nvPr/>
          </p:nvSpPr>
          <p:spPr>
            <a:xfrm>
              <a:off x="5315254" y="38021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59.1</a:t>
              </a:r>
            </a:p>
          </p:txBody>
        </p:sp>
        <p:sp>
          <p:nvSpPr>
            <p:cNvPr id="106" name="tx106"/>
            <p:cNvSpPr/>
            <p:nvPr/>
          </p:nvSpPr>
          <p:spPr>
            <a:xfrm>
              <a:off x="6379253" y="387371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107" name="tx107"/>
            <p:cNvSpPr/>
            <p:nvPr/>
          </p:nvSpPr>
          <p:spPr>
            <a:xfrm>
              <a:off x="6645252" y="3733996"/>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74.1</a:t>
              </a:r>
            </a:p>
          </p:txBody>
        </p:sp>
        <p:sp>
          <p:nvSpPr>
            <p:cNvPr id="108" name="tx108"/>
            <p:cNvSpPr/>
            <p:nvPr/>
          </p:nvSpPr>
          <p:spPr>
            <a:xfrm>
              <a:off x="6956456" y="37792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64</a:t>
              </a:r>
            </a:p>
          </p:txBody>
        </p:sp>
        <p:sp>
          <p:nvSpPr>
            <p:cNvPr id="109" name="tx109"/>
            <p:cNvSpPr/>
            <p:nvPr/>
          </p:nvSpPr>
          <p:spPr>
            <a:xfrm>
              <a:off x="7177252" y="374759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70.8</a:t>
              </a:r>
            </a:p>
          </p:txBody>
        </p:sp>
        <p:sp>
          <p:nvSpPr>
            <p:cNvPr id="110" name="tx110"/>
            <p:cNvSpPr/>
            <p:nvPr/>
          </p:nvSpPr>
          <p:spPr>
            <a:xfrm>
              <a:off x="7443251" y="383983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50.9</a:t>
              </a:r>
            </a:p>
          </p:txBody>
        </p:sp>
        <p:sp>
          <p:nvSpPr>
            <p:cNvPr id="111" name="tx111"/>
            <p:cNvSpPr/>
            <p:nvPr/>
          </p:nvSpPr>
          <p:spPr>
            <a:xfrm>
              <a:off x="7709251" y="391516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12" name="tx112"/>
            <p:cNvSpPr/>
            <p:nvPr/>
          </p:nvSpPr>
          <p:spPr>
            <a:xfrm>
              <a:off x="7975250" y="382978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53.1</a:t>
              </a:r>
            </a:p>
          </p:txBody>
        </p:sp>
        <p:sp>
          <p:nvSpPr>
            <p:cNvPr id="113" name="tx113"/>
            <p:cNvSpPr/>
            <p:nvPr/>
          </p:nvSpPr>
          <p:spPr>
            <a:xfrm>
              <a:off x="1325260" y="379544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22.3</a:t>
              </a:r>
            </a:p>
          </p:txBody>
        </p:sp>
        <p:sp>
          <p:nvSpPr>
            <p:cNvPr id="114" name="tx114"/>
            <p:cNvSpPr/>
            <p:nvPr/>
          </p:nvSpPr>
          <p:spPr>
            <a:xfrm>
              <a:off x="2655258" y="390059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12.7</a:t>
              </a:r>
            </a:p>
          </p:txBody>
        </p:sp>
        <p:sp>
          <p:nvSpPr>
            <p:cNvPr id="115" name="tx115"/>
            <p:cNvSpPr/>
            <p:nvPr/>
          </p:nvSpPr>
          <p:spPr>
            <a:xfrm>
              <a:off x="5345399" y="3501460"/>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6" name="tx116"/>
            <p:cNvSpPr/>
            <p:nvPr/>
          </p:nvSpPr>
          <p:spPr>
            <a:xfrm>
              <a:off x="6645252" y="3338363"/>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11.4</a:t>
              </a:r>
            </a:p>
          </p:txBody>
        </p:sp>
        <p:sp>
          <p:nvSpPr>
            <p:cNvPr id="117" name="tx117"/>
            <p:cNvSpPr/>
            <p:nvPr/>
          </p:nvSpPr>
          <p:spPr>
            <a:xfrm>
              <a:off x="6956456" y="336702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a:t>
              </a:r>
            </a:p>
          </p:txBody>
        </p:sp>
        <p:sp>
          <p:nvSpPr>
            <p:cNvPr id="118" name="tx118"/>
            <p:cNvSpPr/>
            <p:nvPr/>
          </p:nvSpPr>
          <p:spPr>
            <a:xfrm>
              <a:off x="7177252" y="336918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10.9</a:t>
              </a:r>
            </a:p>
          </p:txBody>
        </p:sp>
        <p:sp>
          <p:nvSpPr>
            <p:cNvPr id="119" name="tx119"/>
            <p:cNvSpPr/>
            <p:nvPr/>
          </p:nvSpPr>
          <p:spPr>
            <a:xfrm>
              <a:off x="7473396" y="3579618"/>
              <a:ext cx="150697"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120" name="tx120"/>
            <p:cNvSpPr/>
            <p:nvPr/>
          </p:nvSpPr>
          <p:spPr>
            <a:xfrm>
              <a:off x="8050599" y="3547252"/>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121" name="tx121"/>
            <p:cNvSpPr/>
            <p:nvPr/>
          </p:nvSpPr>
          <p:spPr>
            <a:xfrm>
              <a:off x="1325260" y="3616044"/>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41.4</a:t>
              </a:r>
            </a:p>
          </p:txBody>
        </p:sp>
        <p:sp>
          <p:nvSpPr>
            <p:cNvPr id="122" name="tx122"/>
            <p:cNvSpPr/>
            <p:nvPr/>
          </p:nvSpPr>
          <p:spPr>
            <a:xfrm>
              <a:off x="2655258" y="376291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25.4</a:t>
              </a:r>
            </a:p>
          </p:txBody>
        </p:sp>
        <p:sp>
          <p:nvSpPr>
            <p:cNvPr id="123" name="tx123"/>
            <p:cNvSpPr/>
            <p:nvPr/>
          </p:nvSpPr>
          <p:spPr>
            <a:xfrm>
              <a:off x="3985256" y="3726729"/>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29.3</a:t>
              </a:r>
            </a:p>
          </p:txBody>
        </p:sp>
        <p:sp>
          <p:nvSpPr>
            <p:cNvPr id="124" name="tx124"/>
            <p:cNvSpPr/>
            <p:nvPr/>
          </p:nvSpPr>
          <p:spPr>
            <a:xfrm>
              <a:off x="5360458" y="33965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125" name="tx125"/>
            <p:cNvSpPr/>
            <p:nvPr/>
          </p:nvSpPr>
          <p:spPr>
            <a:xfrm>
              <a:off x="6379253" y="35943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43.6</a:t>
              </a:r>
            </a:p>
          </p:txBody>
        </p:sp>
        <p:sp>
          <p:nvSpPr>
            <p:cNvPr id="126" name="tx126"/>
            <p:cNvSpPr/>
            <p:nvPr/>
          </p:nvSpPr>
          <p:spPr>
            <a:xfrm>
              <a:off x="6645252" y="320669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85.5</a:t>
              </a:r>
            </a:p>
          </p:txBody>
        </p:sp>
        <p:sp>
          <p:nvSpPr>
            <p:cNvPr id="127" name="tx127"/>
            <p:cNvSpPr/>
            <p:nvPr/>
          </p:nvSpPr>
          <p:spPr>
            <a:xfrm>
              <a:off x="6911252" y="3173486"/>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89.1</a:t>
              </a:r>
            </a:p>
          </p:txBody>
        </p:sp>
        <p:sp>
          <p:nvSpPr>
            <p:cNvPr id="128" name="tx128"/>
            <p:cNvSpPr/>
            <p:nvPr/>
          </p:nvSpPr>
          <p:spPr>
            <a:xfrm>
              <a:off x="7177252" y="324113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81.8</a:t>
              </a:r>
            </a:p>
          </p:txBody>
        </p:sp>
        <p:sp>
          <p:nvSpPr>
            <p:cNvPr id="129" name="tx129"/>
            <p:cNvSpPr/>
            <p:nvPr/>
          </p:nvSpPr>
          <p:spPr>
            <a:xfrm>
              <a:off x="7443251" y="347683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56.3</a:t>
              </a:r>
            </a:p>
          </p:txBody>
        </p:sp>
        <p:sp>
          <p:nvSpPr>
            <p:cNvPr id="130" name="tx130"/>
            <p:cNvSpPr/>
            <p:nvPr/>
          </p:nvSpPr>
          <p:spPr>
            <a:xfrm>
              <a:off x="7709251" y="367723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34.6</a:t>
              </a:r>
            </a:p>
          </p:txBody>
        </p:sp>
        <p:sp>
          <p:nvSpPr>
            <p:cNvPr id="131" name="tx131"/>
            <p:cNvSpPr/>
            <p:nvPr/>
          </p:nvSpPr>
          <p:spPr>
            <a:xfrm>
              <a:off x="8020454" y="343279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132" name="tx132"/>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3" name="tx133"/>
            <p:cNvSpPr/>
            <p:nvPr/>
          </p:nvSpPr>
          <p:spPr>
            <a:xfrm>
              <a:off x="655386" y="360101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4" name="tx134"/>
            <p:cNvSpPr/>
            <p:nvPr/>
          </p:nvSpPr>
          <p:spPr>
            <a:xfrm>
              <a:off x="577692" y="313814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5" name="tx135"/>
            <p:cNvSpPr/>
            <p:nvPr/>
          </p:nvSpPr>
          <p:spPr>
            <a:xfrm>
              <a:off x="577692" y="267527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150K</a:t>
              </a:r>
            </a:p>
          </p:txBody>
        </p:sp>
        <p:sp>
          <p:nvSpPr>
            <p:cNvPr id="136" name="tx136"/>
            <p:cNvSpPr/>
            <p:nvPr/>
          </p:nvSpPr>
          <p:spPr>
            <a:xfrm>
              <a:off x="577692" y="221240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37" name="tx137"/>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9" name="tx139"/>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0" name="tx140"/>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1" name="tx141"/>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2" name="tx142"/>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3" name="tx143"/>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4" name="tx144"/>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5" name="tx145"/>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6" name="tx146"/>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7" name="tx147"/>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8" name="tx148"/>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9" name="tx149"/>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0" name="tx150"/>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1" name="tx151"/>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2" name="tx152"/>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3" name="tx153"/>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54" name="tx154"/>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5" name="pl155"/>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6" name="pl156"/>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7" name="tx157"/>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58" name="tx158"/>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59" name="rc159"/>
            <p:cNvSpPr/>
            <p:nvPr/>
          </p:nvSpPr>
          <p:spPr>
            <a:xfrm>
              <a:off x="4670912" y="4979579"/>
              <a:ext cx="201456" cy="201456"/>
            </a:xfrm>
            <a:prstGeom prst="rect">
              <a:avLst/>
            </a:prstGeom>
            <a:solidFill>
              <a:srgbClr val="B3B3B3">
                <a:alpha val="85098"/>
              </a:srgbClr>
            </a:solidFill>
          </p:spPr>
          <p:txBody>
            <a:bodyPr/>
            <a:lstStyle/>
            <a:p/>
          </p:txBody>
        </p:sp>
        <p:sp>
          <p:nvSpPr>
            <p:cNvPr id="160" name="rc160"/>
            <p:cNvSpPr/>
            <p:nvPr/>
          </p:nvSpPr>
          <p:spPr>
            <a:xfrm>
              <a:off x="5573066" y="4979579"/>
              <a:ext cx="201456" cy="201456"/>
            </a:xfrm>
            <a:prstGeom prst="rect">
              <a:avLst/>
            </a:prstGeom>
            <a:solidFill>
              <a:srgbClr val="1CABE2">
                <a:alpha val="85098"/>
              </a:srgbClr>
            </a:solidFill>
          </p:spPr>
          <p:txBody>
            <a:bodyPr/>
            <a:lstStyle/>
            <a:p/>
          </p:txBody>
        </p:sp>
        <p:sp>
          <p:nvSpPr>
            <p:cNvPr id="161" name="tx161"/>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2" name="tx162"/>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3" name="tx163"/>
            <p:cNvSpPr/>
            <p:nvPr/>
          </p:nvSpPr>
          <p:spPr>
            <a:xfrm>
              <a:off x="966584"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64" name="tx164"/>
            <p:cNvSpPr/>
            <p:nvPr/>
          </p:nvSpPr>
          <p:spPr>
            <a:xfrm>
              <a:off x="966584" y="1594448"/>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2000-2025</a:t>
              </a:r>
            </a:p>
          </p:txBody>
        </p:sp>
        <p:sp>
          <p:nvSpPr>
            <p:cNvPr id="165" name="pl165"/>
            <p:cNvSpPr/>
            <p:nvPr/>
          </p:nvSpPr>
          <p:spPr>
            <a:xfrm>
              <a:off x="2439537"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4696504"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6953470"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9" name="pl169"/>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0" name="pl170"/>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3568020"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5824987"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8081953"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311054" y="5726143"/>
              <a:ext cx="4919622" cy="119033"/>
            </a:xfrm>
            <a:prstGeom prst="rect">
              <a:avLst/>
            </a:prstGeom>
            <a:solidFill>
              <a:srgbClr val="1CABE2">
                <a:alpha val="85098"/>
              </a:srgbClr>
            </a:solidFill>
          </p:spPr>
          <p:txBody>
            <a:bodyPr/>
            <a:lstStyle/>
            <a:p/>
          </p:txBody>
        </p:sp>
        <p:sp>
          <p:nvSpPr>
            <p:cNvPr id="176" name="rc176"/>
            <p:cNvSpPr/>
            <p:nvPr/>
          </p:nvSpPr>
          <p:spPr>
            <a:xfrm>
              <a:off x="1311054" y="5577352"/>
              <a:ext cx="3909065" cy="119033"/>
            </a:xfrm>
            <a:prstGeom prst="rect">
              <a:avLst/>
            </a:prstGeom>
            <a:solidFill>
              <a:srgbClr val="1CABE2">
                <a:alpha val="85098"/>
              </a:srgbClr>
            </a:solidFill>
          </p:spPr>
          <p:txBody>
            <a:bodyPr/>
            <a:lstStyle/>
            <a:p/>
          </p:txBody>
        </p:sp>
        <p:sp>
          <p:nvSpPr>
            <p:cNvPr id="177" name="rc177"/>
            <p:cNvSpPr/>
            <p:nvPr/>
          </p:nvSpPr>
          <p:spPr>
            <a:xfrm>
              <a:off x="1311054" y="5428560"/>
              <a:ext cx="5990778" cy="119033"/>
            </a:xfrm>
            <a:prstGeom prst="rect">
              <a:avLst/>
            </a:prstGeom>
            <a:solidFill>
              <a:srgbClr val="1CABE2">
                <a:alpha val="85098"/>
              </a:srgbClr>
            </a:solidFill>
          </p:spPr>
          <p:txBody>
            <a:bodyPr/>
            <a:lstStyle/>
            <a:p/>
          </p:txBody>
        </p:sp>
        <p:sp>
          <p:nvSpPr>
            <p:cNvPr id="178" name="rc178"/>
            <p:cNvSpPr/>
            <p:nvPr/>
          </p:nvSpPr>
          <p:spPr>
            <a:xfrm>
              <a:off x="6230676" y="5726143"/>
              <a:ext cx="0" cy="119033"/>
            </a:xfrm>
            <a:prstGeom prst="rect">
              <a:avLst/>
            </a:prstGeom>
            <a:solidFill>
              <a:srgbClr val="B3B3B3">
                <a:alpha val="85098"/>
              </a:srgbClr>
            </a:solidFill>
          </p:spPr>
          <p:txBody>
            <a:bodyPr/>
            <a:lstStyle/>
            <a:p/>
          </p:txBody>
        </p:sp>
        <p:sp>
          <p:nvSpPr>
            <p:cNvPr id="179" name="rc179"/>
            <p:cNvSpPr/>
            <p:nvPr/>
          </p:nvSpPr>
          <p:spPr>
            <a:xfrm>
              <a:off x="5220120" y="5577352"/>
              <a:ext cx="0" cy="119033"/>
            </a:xfrm>
            <a:prstGeom prst="rect">
              <a:avLst/>
            </a:prstGeom>
            <a:solidFill>
              <a:srgbClr val="B3B3B3">
                <a:alpha val="85098"/>
              </a:srgbClr>
            </a:solidFill>
          </p:spPr>
          <p:txBody>
            <a:bodyPr/>
            <a:lstStyle/>
            <a:p/>
          </p:txBody>
        </p:sp>
        <p:sp>
          <p:nvSpPr>
            <p:cNvPr id="180" name="rc180"/>
            <p:cNvSpPr/>
            <p:nvPr/>
          </p:nvSpPr>
          <p:spPr>
            <a:xfrm>
              <a:off x="7301833" y="5428560"/>
              <a:ext cx="898611" cy="119033"/>
            </a:xfrm>
            <a:prstGeom prst="rect">
              <a:avLst/>
            </a:prstGeom>
            <a:solidFill>
              <a:srgbClr val="B3B3B3">
                <a:alpha val="85098"/>
              </a:srgbClr>
            </a:solidFill>
          </p:spPr>
          <p:txBody>
            <a:bodyPr/>
            <a:lstStyle/>
            <a:p/>
          </p:txBody>
        </p:sp>
        <p:sp>
          <p:nvSpPr>
            <p:cNvPr id="181" name="tx181"/>
            <p:cNvSpPr/>
            <p:nvPr/>
          </p:nvSpPr>
          <p:spPr>
            <a:xfrm>
              <a:off x="6343203"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43.6</a:t>
              </a:r>
            </a:p>
          </p:txBody>
        </p:sp>
        <p:sp>
          <p:nvSpPr>
            <p:cNvPr id="182" name="tx182"/>
            <p:cNvSpPr/>
            <p:nvPr/>
          </p:nvSpPr>
          <p:spPr>
            <a:xfrm>
              <a:off x="5332646"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34.6</a:t>
              </a:r>
            </a:p>
          </p:txBody>
        </p:sp>
        <p:sp>
          <p:nvSpPr>
            <p:cNvPr id="183" name="tx183"/>
            <p:cNvSpPr/>
            <p:nvPr/>
          </p:nvSpPr>
          <p:spPr>
            <a:xfrm>
              <a:off x="8264753" y="5444941"/>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61</a:t>
              </a:r>
            </a:p>
          </p:txBody>
        </p:sp>
        <p:sp>
          <p:nvSpPr>
            <p:cNvPr id="184" name="tx184"/>
            <p:cNvSpPr/>
            <p:nvPr/>
          </p:nvSpPr>
          <p:spPr>
            <a:xfrm>
              <a:off x="3658339" y="5742467"/>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43.6</a:t>
              </a:r>
            </a:p>
          </p:txBody>
        </p:sp>
        <p:sp>
          <p:nvSpPr>
            <p:cNvPr id="185" name="tx185"/>
            <p:cNvSpPr/>
            <p:nvPr/>
          </p:nvSpPr>
          <p:spPr>
            <a:xfrm>
              <a:off x="3153060" y="559367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34.6</a:t>
              </a:r>
            </a:p>
          </p:txBody>
        </p:sp>
        <p:sp>
          <p:nvSpPr>
            <p:cNvPr id="186" name="tx186"/>
            <p:cNvSpPr/>
            <p:nvPr/>
          </p:nvSpPr>
          <p:spPr>
            <a:xfrm>
              <a:off x="4193917"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53.1</a:t>
              </a:r>
            </a:p>
          </p:txBody>
        </p:sp>
        <p:sp>
          <p:nvSpPr>
            <p:cNvPr id="187" name="tx187"/>
            <p:cNvSpPr/>
            <p:nvPr/>
          </p:nvSpPr>
          <p:spPr>
            <a:xfrm>
              <a:off x="6116541" y="5742523"/>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8" name="tx188"/>
            <p:cNvSpPr/>
            <p:nvPr/>
          </p:nvSpPr>
          <p:spPr>
            <a:xfrm>
              <a:off x="5105984" y="5593732"/>
              <a:ext cx="228271"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&lt;0.5</a:t>
              </a:r>
            </a:p>
          </p:txBody>
        </p:sp>
        <p:sp>
          <p:nvSpPr>
            <p:cNvPr id="189" name="tx189"/>
            <p:cNvSpPr/>
            <p:nvPr/>
          </p:nvSpPr>
          <p:spPr>
            <a:xfrm>
              <a:off x="7718984" y="5444941"/>
              <a:ext cx="64309"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a:t>
              </a:r>
            </a:p>
          </p:txBody>
        </p:sp>
        <p:sp>
          <p:nvSpPr>
            <p:cNvPr id="190" name="tx190"/>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4" name="tx194"/>
            <p:cNvSpPr/>
            <p:nvPr/>
          </p:nvSpPr>
          <p:spPr>
            <a:xfrm>
              <a:off x="3443736"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5" name="tx195"/>
            <p:cNvSpPr/>
            <p:nvPr/>
          </p:nvSpPr>
          <p:spPr>
            <a:xfrm>
              <a:off x="5700703"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96" name="tx196"/>
            <p:cNvSpPr/>
            <p:nvPr/>
          </p:nvSpPr>
          <p:spPr>
            <a:xfrm>
              <a:off x="7957669"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97" name="tx197"/>
            <p:cNvSpPr/>
            <p:nvPr/>
          </p:nvSpPr>
          <p:spPr>
            <a:xfrm>
              <a:off x="3195038"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98" name="tx198"/>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9" name="tx199"/>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200" name="tx200"/>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Ecuador.
En 2025, la cobertura de la vacuna DTP1 en Ecuador descendió al 80 %. El número de niños que no recibieron ninguna dosis de la vacuna DTP (niños con cero dosis) aumentó de 35 000 en 2024 a 53 000 en 2025.
La cobertura de la DTP3 descendió al 77 % en 2025, lo que dejó a 61 000 niños vulnerables a enfermedades prevenibles mediante vacunación.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80 % y la de la DTP3, del 77 %, lo que dejó a 61 000 niños sin vacunar o con una vacunación incompleta, incluidos 53 000 que no habían recibido ninguna dosis y 8 000 con protección solo parcial.</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05470"/>
              <a:ext cx="3397293" cy="503690"/>
            </a:xfrm>
            <a:custGeom>
              <a:avLst/>
              <a:pathLst>
                <a:path w="3397293" h="503690">
                  <a:moveTo>
                    <a:pt x="0" y="83948"/>
                  </a:moveTo>
                  <a:lnTo>
                    <a:pt x="135891" y="62961"/>
                  </a:lnTo>
                  <a:lnTo>
                    <a:pt x="271783" y="62961"/>
                  </a:lnTo>
                  <a:lnTo>
                    <a:pt x="407675" y="62961"/>
                  </a:lnTo>
                  <a:lnTo>
                    <a:pt x="543566" y="62961"/>
                  </a:lnTo>
                  <a:lnTo>
                    <a:pt x="679458" y="41974"/>
                  </a:lnTo>
                  <a:lnTo>
                    <a:pt x="815350" y="41974"/>
                  </a:lnTo>
                  <a:lnTo>
                    <a:pt x="951242" y="0"/>
                  </a:lnTo>
                  <a:lnTo>
                    <a:pt x="1087133" y="0"/>
                  </a:lnTo>
                  <a:lnTo>
                    <a:pt x="1223025" y="0"/>
                  </a:lnTo>
                  <a:lnTo>
                    <a:pt x="1358917" y="146909"/>
                  </a:lnTo>
                  <a:lnTo>
                    <a:pt x="1494809" y="188883"/>
                  </a:lnTo>
                  <a:lnTo>
                    <a:pt x="1630700" y="209870"/>
                  </a:lnTo>
                  <a:lnTo>
                    <a:pt x="1766592" y="230858"/>
                  </a:lnTo>
                  <a:lnTo>
                    <a:pt x="1902484" y="293819"/>
                  </a:lnTo>
                  <a:lnTo>
                    <a:pt x="2038375" y="377767"/>
                  </a:lnTo>
                  <a:lnTo>
                    <a:pt x="2174267" y="314806"/>
                  </a:lnTo>
                  <a:lnTo>
                    <a:pt x="2310159" y="272832"/>
                  </a:lnTo>
                  <a:lnTo>
                    <a:pt x="2446051" y="251845"/>
                  </a:lnTo>
                  <a:lnTo>
                    <a:pt x="2581942" y="272832"/>
                  </a:lnTo>
                  <a:lnTo>
                    <a:pt x="2717834" y="503690"/>
                  </a:lnTo>
                  <a:lnTo>
                    <a:pt x="2853726" y="440728"/>
                  </a:lnTo>
                  <a:lnTo>
                    <a:pt x="2989618" y="503690"/>
                  </a:lnTo>
                  <a:lnTo>
                    <a:pt x="3125509" y="356780"/>
                  </a:lnTo>
                  <a:lnTo>
                    <a:pt x="3261401" y="230858"/>
                  </a:lnTo>
                  <a:lnTo>
                    <a:pt x="3397293" y="37776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05470"/>
              <a:ext cx="3397293" cy="503690"/>
            </a:xfrm>
            <a:custGeom>
              <a:avLst/>
              <a:pathLst>
                <a:path w="3397293" h="503690">
                  <a:moveTo>
                    <a:pt x="0" y="83948"/>
                  </a:moveTo>
                  <a:lnTo>
                    <a:pt x="135891" y="62961"/>
                  </a:lnTo>
                  <a:lnTo>
                    <a:pt x="271783" y="62961"/>
                  </a:lnTo>
                  <a:lnTo>
                    <a:pt x="407675" y="62961"/>
                  </a:lnTo>
                  <a:lnTo>
                    <a:pt x="543566" y="62961"/>
                  </a:lnTo>
                  <a:lnTo>
                    <a:pt x="679458" y="41974"/>
                  </a:lnTo>
                  <a:lnTo>
                    <a:pt x="815350" y="41974"/>
                  </a:lnTo>
                  <a:lnTo>
                    <a:pt x="951242" y="0"/>
                  </a:lnTo>
                  <a:lnTo>
                    <a:pt x="1087133" y="0"/>
                  </a:lnTo>
                  <a:lnTo>
                    <a:pt x="1223025" y="0"/>
                  </a:lnTo>
                  <a:lnTo>
                    <a:pt x="1358917" y="146909"/>
                  </a:lnTo>
                  <a:lnTo>
                    <a:pt x="1494809" y="188883"/>
                  </a:lnTo>
                  <a:lnTo>
                    <a:pt x="1630700" y="209870"/>
                  </a:lnTo>
                  <a:lnTo>
                    <a:pt x="1766592" y="230858"/>
                  </a:lnTo>
                  <a:lnTo>
                    <a:pt x="1902484" y="293819"/>
                  </a:lnTo>
                  <a:lnTo>
                    <a:pt x="2038375" y="377767"/>
                  </a:lnTo>
                  <a:lnTo>
                    <a:pt x="2174267" y="314806"/>
                  </a:lnTo>
                  <a:lnTo>
                    <a:pt x="2310159" y="272832"/>
                  </a:lnTo>
                  <a:lnTo>
                    <a:pt x="2446051" y="251845"/>
                  </a:lnTo>
                  <a:lnTo>
                    <a:pt x="2581942" y="272832"/>
                  </a:lnTo>
                  <a:lnTo>
                    <a:pt x="2717834" y="503690"/>
                  </a:lnTo>
                  <a:lnTo>
                    <a:pt x="2853726" y="440728"/>
                  </a:lnTo>
                  <a:lnTo>
                    <a:pt x="2989618" y="503690"/>
                  </a:lnTo>
                  <a:lnTo>
                    <a:pt x="3125509" y="356780"/>
                  </a:lnTo>
                  <a:lnTo>
                    <a:pt x="3261401" y="230858"/>
                  </a:lnTo>
                  <a:lnTo>
                    <a:pt x="3397293" y="37776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167896"/>
            </a:xfrm>
            <a:custGeom>
              <a:avLst/>
              <a:pathLst>
                <a:path w="0" h="167896">
                  <a:moveTo>
                    <a:pt x="0" y="0"/>
                  </a:moveTo>
                  <a:lnTo>
                    <a:pt x="0" y="16789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461716"/>
            </a:xfrm>
            <a:custGeom>
              <a:avLst/>
              <a:pathLst>
                <a:path w="0" h="461716">
                  <a:moveTo>
                    <a:pt x="0" y="0"/>
                  </a:moveTo>
                  <a:lnTo>
                    <a:pt x="0" y="461716"/>
                  </a:lnTo>
                </a:path>
              </a:pathLst>
            </a:custGeom>
            <a:ln w="13550" cap="flat">
              <a:solidFill>
                <a:srgbClr val="0058AB">
                  <a:alpha val="100000"/>
                </a:srgbClr>
              </a:solidFill>
              <a:prstDash val="dot"/>
              <a:round/>
            </a:ln>
          </p:spPr>
          <p:txBody>
            <a:bodyPr/>
            <a:lstStyle/>
            <a:p/>
          </p:txBody>
        </p:sp>
        <p:sp>
          <p:nvSpPr>
            <p:cNvPr id="32" name="pl32"/>
            <p:cNvSpPr/>
            <p:nvPr/>
          </p:nvSpPr>
          <p:spPr>
            <a:xfrm>
              <a:off x="1120965" y="1905470"/>
              <a:ext cx="3397293" cy="503690"/>
            </a:xfrm>
            <a:custGeom>
              <a:avLst/>
              <a:pathLst>
                <a:path w="3397293" h="503690">
                  <a:moveTo>
                    <a:pt x="0" y="83948"/>
                  </a:moveTo>
                  <a:lnTo>
                    <a:pt x="135891" y="62961"/>
                  </a:lnTo>
                  <a:lnTo>
                    <a:pt x="271783" y="62961"/>
                  </a:lnTo>
                  <a:lnTo>
                    <a:pt x="407675" y="62961"/>
                  </a:lnTo>
                  <a:lnTo>
                    <a:pt x="543566" y="62961"/>
                  </a:lnTo>
                  <a:lnTo>
                    <a:pt x="679458" y="41974"/>
                  </a:lnTo>
                  <a:lnTo>
                    <a:pt x="815350" y="41974"/>
                  </a:lnTo>
                  <a:lnTo>
                    <a:pt x="951242" y="0"/>
                  </a:lnTo>
                  <a:lnTo>
                    <a:pt x="1087133" y="0"/>
                  </a:lnTo>
                  <a:lnTo>
                    <a:pt x="1223025" y="0"/>
                  </a:lnTo>
                  <a:lnTo>
                    <a:pt x="1358917" y="146909"/>
                  </a:lnTo>
                  <a:lnTo>
                    <a:pt x="1494809" y="188883"/>
                  </a:lnTo>
                  <a:lnTo>
                    <a:pt x="1630700" y="209870"/>
                  </a:lnTo>
                  <a:lnTo>
                    <a:pt x="1766592" y="230858"/>
                  </a:lnTo>
                  <a:lnTo>
                    <a:pt x="1902484" y="293819"/>
                  </a:lnTo>
                  <a:lnTo>
                    <a:pt x="2038375" y="377767"/>
                  </a:lnTo>
                  <a:lnTo>
                    <a:pt x="2174267" y="314806"/>
                  </a:lnTo>
                  <a:lnTo>
                    <a:pt x="2310159" y="272832"/>
                  </a:lnTo>
                  <a:lnTo>
                    <a:pt x="2446051" y="251845"/>
                  </a:lnTo>
                  <a:lnTo>
                    <a:pt x="2581942" y="272832"/>
                  </a:lnTo>
                  <a:lnTo>
                    <a:pt x="2717834" y="503690"/>
                  </a:lnTo>
                  <a:lnTo>
                    <a:pt x="2853726" y="440728"/>
                  </a:lnTo>
                  <a:lnTo>
                    <a:pt x="2989618" y="503690"/>
                  </a:lnTo>
                  <a:lnTo>
                    <a:pt x="3125509" y="356780"/>
                  </a:lnTo>
                  <a:lnTo>
                    <a:pt x="3261401" y="230858"/>
                  </a:lnTo>
                  <a:lnTo>
                    <a:pt x="3397293" y="37776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9000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888612"/>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60" name="tx60"/>
            <p:cNvSpPr/>
            <p:nvPr/>
          </p:nvSpPr>
          <p:spPr>
            <a:xfrm>
              <a:off x="283606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8842" y="1415599"/>
              <a:ext cx="2541537"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Ecuador, 2000-2025</a:t>
              </a:r>
            </a:p>
          </p:txBody>
        </p:sp>
        <p:sp>
          <p:nvSpPr>
            <p:cNvPr id="63" name="pl63"/>
            <p:cNvSpPr/>
            <p:nvPr/>
          </p:nvSpPr>
          <p:spPr>
            <a:xfrm>
              <a:off x="5267799" y="357332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92519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27706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9739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4926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60113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95300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406691"/>
              <a:ext cx="3397293" cy="1555514"/>
            </a:xfrm>
            <a:custGeom>
              <a:avLst/>
              <a:pathLst>
                <a:path w="3397293" h="1555514">
                  <a:moveTo>
                    <a:pt x="0" y="259252"/>
                  </a:moveTo>
                  <a:lnTo>
                    <a:pt x="135891" y="194439"/>
                  </a:lnTo>
                  <a:lnTo>
                    <a:pt x="271783" y="194439"/>
                  </a:lnTo>
                  <a:lnTo>
                    <a:pt x="407675" y="194439"/>
                  </a:lnTo>
                  <a:lnTo>
                    <a:pt x="543566" y="194439"/>
                  </a:lnTo>
                  <a:lnTo>
                    <a:pt x="679458" y="129626"/>
                  </a:lnTo>
                  <a:lnTo>
                    <a:pt x="815350" y="129626"/>
                  </a:lnTo>
                  <a:lnTo>
                    <a:pt x="951242" y="0"/>
                  </a:lnTo>
                  <a:lnTo>
                    <a:pt x="1087133" y="0"/>
                  </a:lnTo>
                  <a:lnTo>
                    <a:pt x="1223025" y="0"/>
                  </a:lnTo>
                  <a:lnTo>
                    <a:pt x="1358917" y="453691"/>
                  </a:lnTo>
                  <a:lnTo>
                    <a:pt x="1494809" y="583317"/>
                  </a:lnTo>
                  <a:lnTo>
                    <a:pt x="1630700" y="648130"/>
                  </a:lnTo>
                  <a:lnTo>
                    <a:pt x="1766592" y="712943"/>
                  </a:lnTo>
                  <a:lnTo>
                    <a:pt x="1902484" y="907383"/>
                  </a:lnTo>
                  <a:lnTo>
                    <a:pt x="2038375" y="1166635"/>
                  </a:lnTo>
                  <a:lnTo>
                    <a:pt x="2174267" y="972196"/>
                  </a:lnTo>
                  <a:lnTo>
                    <a:pt x="2310159" y="842570"/>
                  </a:lnTo>
                  <a:lnTo>
                    <a:pt x="2446051" y="777757"/>
                  </a:lnTo>
                  <a:lnTo>
                    <a:pt x="2581942" y="842570"/>
                  </a:lnTo>
                  <a:lnTo>
                    <a:pt x="2717834" y="1555514"/>
                  </a:lnTo>
                  <a:lnTo>
                    <a:pt x="2853726" y="1361074"/>
                  </a:lnTo>
                  <a:lnTo>
                    <a:pt x="2989618" y="1555514"/>
                  </a:lnTo>
                  <a:lnTo>
                    <a:pt x="3125509" y="1101822"/>
                  </a:lnTo>
                  <a:lnTo>
                    <a:pt x="3261401" y="712943"/>
                  </a:lnTo>
                  <a:lnTo>
                    <a:pt x="3397293" y="1166635"/>
                  </a:lnTo>
                </a:path>
              </a:pathLst>
            </a:custGeom>
            <a:ln w="27101" cap="flat">
              <a:solidFill>
                <a:srgbClr val="0058AB">
                  <a:alpha val="100000"/>
                </a:srgbClr>
              </a:solidFill>
              <a:prstDash val="solid"/>
              <a:round/>
            </a:ln>
          </p:spPr>
          <p:txBody>
            <a:bodyPr/>
            <a:lstStyle/>
            <a:p/>
          </p:txBody>
        </p:sp>
        <p:sp>
          <p:nvSpPr>
            <p:cNvPr id="78" name="pl78"/>
            <p:cNvSpPr/>
            <p:nvPr/>
          </p:nvSpPr>
          <p:spPr>
            <a:xfrm>
              <a:off x="5437664" y="3249261"/>
              <a:ext cx="3397293" cy="583317"/>
            </a:xfrm>
            <a:custGeom>
              <a:avLst/>
              <a:pathLst>
                <a:path w="3397293" h="583317">
                  <a:moveTo>
                    <a:pt x="0" y="583317"/>
                  </a:moveTo>
                  <a:lnTo>
                    <a:pt x="135891" y="518504"/>
                  </a:lnTo>
                  <a:lnTo>
                    <a:pt x="271783" y="518504"/>
                  </a:lnTo>
                  <a:lnTo>
                    <a:pt x="407675" y="453691"/>
                  </a:lnTo>
                  <a:lnTo>
                    <a:pt x="543566" y="388878"/>
                  </a:lnTo>
                  <a:lnTo>
                    <a:pt x="679458" y="324065"/>
                  </a:lnTo>
                  <a:lnTo>
                    <a:pt x="815350" y="259252"/>
                  </a:lnTo>
                  <a:lnTo>
                    <a:pt x="951242" y="259252"/>
                  </a:lnTo>
                  <a:lnTo>
                    <a:pt x="1087133" y="194439"/>
                  </a:lnTo>
                  <a:lnTo>
                    <a:pt x="1223025" y="129626"/>
                  </a:lnTo>
                  <a:lnTo>
                    <a:pt x="1358917" y="129626"/>
                  </a:lnTo>
                  <a:lnTo>
                    <a:pt x="1494809" y="64813"/>
                  </a:lnTo>
                  <a:lnTo>
                    <a:pt x="1630700" y="129626"/>
                  </a:lnTo>
                  <a:lnTo>
                    <a:pt x="1766592" y="129626"/>
                  </a:lnTo>
                  <a:lnTo>
                    <a:pt x="1902484" y="129626"/>
                  </a:lnTo>
                  <a:lnTo>
                    <a:pt x="2038375" y="129626"/>
                  </a:lnTo>
                  <a:lnTo>
                    <a:pt x="2174267" y="64813"/>
                  </a:lnTo>
                  <a:lnTo>
                    <a:pt x="2310159" y="64813"/>
                  </a:lnTo>
                  <a:lnTo>
                    <a:pt x="2446051" y="64813"/>
                  </a:lnTo>
                  <a:lnTo>
                    <a:pt x="2581942" y="0"/>
                  </a:lnTo>
                  <a:lnTo>
                    <a:pt x="2717834" y="194439"/>
                  </a:lnTo>
                  <a:lnTo>
                    <a:pt x="2853726" y="324065"/>
                  </a:lnTo>
                  <a:lnTo>
                    <a:pt x="2989618" y="129626"/>
                  </a:lnTo>
                  <a:lnTo>
                    <a:pt x="3125509" y="129626"/>
                  </a:lnTo>
                  <a:lnTo>
                    <a:pt x="3261401" y="129626"/>
                  </a:lnTo>
                  <a:lnTo>
                    <a:pt x="3397293" y="64813"/>
                  </a:lnTo>
                </a:path>
              </a:pathLst>
            </a:custGeom>
            <a:ln w="27101" cap="flat">
              <a:solidFill>
                <a:srgbClr val="80BD41">
                  <a:alpha val="100000"/>
                </a:srgbClr>
              </a:solidFill>
              <a:prstDash val="solid"/>
              <a:round/>
            </a:ln>
          </p:spPr>
          <p:txBody>
            <a:bodyPr/>
            <a:lstStyle/>
            <a:p/>
          </p:txBody>
        </p:sp>
        <p:sp>
          <p:nvSpPr>
            <p:cNvPr id="79" name="pl79"/>
            <p:cNvSpPr/>
            <p:nvPr/>
          </p:nvSpPr>
          <p:spPr>
            <a:xfrm>
              <a:off x="5437664" y="2536317"/>
              <a:ext cx="3397293" cy="907383"/>
            </a:xfrm>
            <a:custGeom>
              <a:avLst/>
              <a:pathLst>
                <a:path w="3397293" h="907383">
                  <a:moveTo>
                    <a:pt x="0" y="64813"/>
                  </a:moveTo>
                  <a:lnTo>
                    <a:pt x="135891" y="129626"/>
                  </a:lnTo>
                  <a:lnTo>
                    <a:pt x="271783" y="64813"/>
                  </a:lnTo>
                  <a:lnTo>
                    <a:pt x="407675" y="64813"/>
                  </a:lnTo>
                  <a:lnTo>
                    <a:pt x="543566" y="64813"/>
                  </a:lnTo>
                  <a:lnTo>
                    <a:pt x="679458" y="0"/>
                  </a:lnTo>
                  <a:lnTo>
                    <a:pt x="815350" y="64813"/>
                  </a:lnTo>
                  <a:lnTo>
                    <a:pt x="951242" y="129626"/>
                  </a:lnTo>
                  <a:lnTo>
                    <a:pt x="1087133" y="0"/>
                  </a:lnTo>
                  <a:lnTo>
                    <a:pt x="1223025" y="64813"/>
                  </a:lnTo>
                  <a:lnTo>
                    <a:pt x="1358917" y="64813"/>
                  </a:lnTo>
                  <a:lnTo>
                    <a:pt x="1494809" y="64813"/>
                  </a:lnTo>
                  <a:lnTo>
                    <a:pt x="1630700" y="64813"/>
                  </a:lnTo>
                  <a:lnTo>
                    <a:pt x="1766592" y="194439"/>
                  </a:lnTo>
                  <a:lnTo>
                    <a:pt x="1902484" y="129626"/>
                  </a:lnTo>
                  <a:lnTo>
                    <a:pt x="2038375" y="64813"/>
                  </a:lnTo>
                  <a:lnTo>
                    <a:pt x="2174267" y="129626"/>
                  </a:lnTo>
                  <a:lnTo>
                    <a:pt x="2310159" y="259252"/>
                  </a:lnTo>
                  <a:lnTo>
                    <a:pt x="2446051" y="453691"/>
                  </a:lnTo>
                  <a:lnTo>
                    <a:pt x="2581942" y="712943"/>
                  </a:lnTo>
                  <a:lnTo>
                    <a:pt x="2717834" y="777757"/>
                  </a:lnTo>
                  <a:lnTo>
                    <a:pt x="2853726" y="907383"/>
                  </a:lnTo>
                  <a:lnTo>
                    <a:pt x="2989618" y="648130"/>
                  </a:lnTo>
                  <a:lnTo>
                    <a:pt x="3125509" y="648130"/>
                  </a:lnTo>
                  <a:lnTo>
                    <a:pt x="3261401" y="648130"/>
                  </a:lnTo>
                  <a:lnTo>
                    <a:pt x="3397293" y="518504"/>
                  </a:lnTo>
                </a:path>
              </a:pathLst>
            </a:custGeom>
            <a:ln w="27101" cap="flat">
              <a:solidFill>
                <a:srgbClr val="961A49">
                  <a:alpha val="100000"/>
                </a:srgbClr>
              </a:solidFill>
              <a:prstDash val="solid"/>
              <a:round/>
            </a:ln>
          </p:spPr>
          <p:txBody>
            <a:bodyPr/>
            <a:lstStyle/>
            <a:p/>
          </p:txBody>
        </p:sp>
        <p:sp>
          <p:nvSpPr>
            <p:cNvPr id="80" name="pl80"/>
            <p:cNvSpPr/>
            <p:nvPr/>
          </p:nvSpPr>
          <p:spPr>
            <a:xfrm>
              <a:off x="5437664" y="3249261"/>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406691"/>
              <a:ext cx="3397293" cy="1555514"/>
            </a:xfrm>
            <a:custGeom>
              <a:avLst/>
              <a:pathLst>
                <a:path w="3397293" h="1555514">
                  <a:moveTo>
                    <a:pt x="0" y="259252"/>
                  </a:moveTo>
                  <a:lnTo>
                    <a:pt x="135891" y="194439"/>
                  </a:lnTo>
                  <a:lnTo>
                    <a:pt x="271783" y="194439"/>
                  </a:lnTo>
                  <a:lnTo>
                    <a:pt x="407675" y="194439"/>
                  </a:lnTo>
                  <a:lnTo>
                    <a:pt x="543566" y="194439"/>
                  </a:lnTo>
                  <a:lnTo>
                    <a:pt x="679458" y="129626"/>
                  </a:lnTo>
                  <a:lnTo>
                    <a:pt x="815350" y="129626"/>
                  </a:lnTo>
                  <a:lnTo>
                    <a:pt x="951242" y="0"/>
                  </a:lnTo>
                  <a:lnTo>
                    <a:pt x="1087133" y="0"/>
                  </a:lnTo>
                  <a:lnTo>
                    <a:pt x="1223025" y="0"/>
                  </a:lnTo>
                  <a:lnTo>
                    <a:pt x="1358917" y="453691"/>
                  </a:lnTo>
                  <a:lnTo>
                    <a:pt x="1494809" y="583317"/>
                  </a:lnTo>
                  <a:lnTo>
                    <a:pt x="1630700" y="648130"/>
                  </a:lnTo>
                  <a:lnTo>
                    <a:pt x="1766592" y="712943"/>
                  </a:lnTo>
                  <a:lnTo>
                    <a:pt x="1902484" y="907383"/>
                  </a:lnTo>
                  <a:lnTo>
                    <a:pt x="2038375" y="1166635"/>
                  </a:lnTo>
                  <a:lnTo>
                    <a:pt x="2174267" y="972196"/>
                  </a:lnTo>
                  <a:lnTo>
                    <a:pt x="2310159" y="842570"/>
                  </a:lnTo>
                  <a:lnTo>
                    <a:pt x="2446051" y="777757"/>
                  </a:lnTo>
                  <a:lnTo>
                    <a:pt x="2581942" y="842570"/>
                  </a:lnTo>
                  <a:lnTo>
                    <a:pt x="2717834" y="1555514"/>
                  </a:lnTo>
                  <a:lnTo>
                    <a:pt x="2853726" y="1361074"/>
                  </a:lnTo>
                  <a:lnTo>
                    <a:pt x="2989618" y="1555514"/>
                  </a:lnTo>
                  <a:lnTo>
                    <a:pt x="3125509" y="1101822"/>
                  </a:lnTo>
                  <a:lnTo>
                    <a:pt x="3261401" y="712943"/>
                  </a:lnTo>
                  <a:lnTo>
                    <a:pt x="3397293" y="1166635"/>
                  </a:lnTo>
                </a:path>
              </a:pathLst>
            </a:custGeom>
            <a:ln w="43362" cap="flat">
              <a:solidFill>
                <a:srgbClr val="000000">
                  <a:alpha val="100000"/>
                </a:srgbClr>
              </a:solidFill>
              <a:prstDash val="solid"/>
              <a:round/>
            </a:ln>
          </p:spPr>
          <p:txBody>
            <a:bodyPr/>
            <a:lstStyle/>
            <a:p/>
          </p:txBody>
        </p:sp>
        <p:sp>
          <p:nvSpPr>
            <p:cNvPr id="82" name="pl82"/>
            <p:cNvSpPr/>
            <p:nvPr/>
          </p:nvSpPr>
          <p:spPr>
            <a:xfrm>
              <a:off x="5437664" y="2108551"/>
              <a:ext cx="0" cy="557392"/>
            </a:xfrm>
            <a:custGeom>
              <a:avLst/>
              <a:pathLst>
                <a:path w="0" h="557392">
                  <a:moveTo>
                    <a:pt x="0" y="557392"/>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108551"/>
              <a:ext cx="0" cy="427766"/>
            </a:xfrm>
            <a:custGeom>
              <a:avLst/>
              <a:pathLst>
                <a:path w="0" h="427766">
                  <a:moveTo>
                    <a:pt x="0" y="42776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108551"/>
              <a:ext cx="0" cy="751831"/>
            </a:xfrm>
            <a:custGeom>
              <a:avLst/>
              <a:pathLst>
                <a:path w="0" h="751831">
                  <a:moveTo>
                    <a:pt x="0" y="75183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108551"/>
              <a:ext cx="0" cy="1464775"/>
            </a:xfrm>
            <a:custGeom>
              <a:avLst/>
              <a:pathLst>
                <a:path w="0" h="1464775">
                  <a:moveTo>
                    <a:pt x="0" y="146477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108551"/>
              <a:ext cx="0" cy="1140710"/>
            </a:xfrm>
            <a:custGeom>
              <a:avLst/>
              <a:pathLst>
                <a:path w="0" h="1140710">
                  <a:moveTo>
                    <a:pt x="0" y="114071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108551"/>
              <a:ext cx="0" cy="1011084"/>
            </a:xfrm>
            <a:custGeom>
              <a:avLst/>
              <a:pathLst>
                <a:path w="0" h="1011084">
                  <a:moveTo>
                    <a:pt x="0" y="1011084"/>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108551"/>
              <a:ext cx="0" cy="1464775"/>
            </a:xfrm>
            <a:custGeom>
              <a:avLst/>
              <a:pathLst>
                <a:path w="0" h="1464775">
                  <a:moveTo>
                    <a:pt x="0" y="14647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406691"/>
              <a:ext cx="3397293" cy="1555514"/>
            </a:xfrm>
            <a:custGeom>
              <a:avLst/>
              <a:pathLst>
                <a:path w="3397293" h="1555514">
                  <a:moveTo>
                    <a:pt x="0" y="259252"/>
                  </a:moveTo>
                  <a:lnTo>
                    <a:pt x="135891" y="194439"/>
                  </a:lnTo>
                  <a:lnTo>
                    <a:pt x="271783" y="194439"/>
                  </a:lnTo>
                  <a:lnTo>
                    <a:pt x="407675" y="194439"/>
                  </a:lnTo>
                  <a:lnTo>
                    <a:pt x="543566" y="194439"/>
                  </a:lnTo>
                  <a:lnTo>
                    <a:pt x="679458" y="129626"/>
                  </a:lnTo>
                  <a:lnTo>
                    <a:pt x="815350" y="129626"/>
                  </a:lnTo>
                  <a:lnTo>
                    <a:pt x="951242" y="0"/>
                  </a:lnTo>
                  <a:lnTo>
                    <a:pt x="1087133" y="0"/>
                  </a:lnTo>
                  <a:lnTo>
                    <a:pt x="1223025" y="0"/>
                  </a:lnTo>
                  <a:lnTo>
                    <a:pt x="1358917" y="453691"/>
                  </a:lnTo>
                  <a:lnTo>
                    <a:pt x="1494809" y="583317"/>
                  </a:lnTo>
                  <a:lnTo>
                    <a:pt x="1630700" y="648130"/>
                  </a:lnTo>
                  <a:lnTo>
                    <a:pt x="1766592" y="712943"/>
                  </a:lnTo>
                  <a:lnTo>
                    <a:pt x="1902484" y="907383"/>
                  </a:lnTo>
                  <a:lnTo>
                    <a:pt x="2038375" y="1166635"/>
                  </a:lnTo>
                  <a:lnTo>
                    <a:pt x="2174267" y="972196"/>
                  </a:lnTo>
                  <a:lnTo>
                    <a:pt x="2310159" y="842570"/>
                  </a:lnTo>
                  <a:lnTo>
                    <a:pt x="2446051" y="777757"/>
                  </a:lnTo>
                  <a:lnTo>
                    <a:pt x="2581942" y="842570"/>
                  </a:lnTo>
                  <a:lnTo>
                    <a:pt x="2717834" y="1555514"/>
                  </a:lnTo>
                  <a:lnTo>
                    <a:pt x="2853726" y="1361074"/>
                  </a:lnTo>
                  <a:lnTo>
                    <a:pt x="2989618" y="1555514"/>
                  </a:lnTo>
                  <a:lnTo>
                    <a:pt x="3125509" y="1101822"/>
                  </a:lnTo>
                  <a:lnTo>
                    <a:pt x="3261401" y="712943"/>
                  </a:lnTo>
                  <a:lnTo>
                    <a:pt x="3397293" y="1166635"/>
                  </a:lnTo>
                </a:path>
              </a:pathLst>
            </a:custGeom>
            <a:ln w="27101" cap="flat">
              <a:solidFill>
                <a:srgbClr val="0058AB">
                  <a:alpha val="100000"/>
                </a:srgbClr>
              </a:solidFill>
              <a:prstDash val="solid"/>
              <a:round/>
            </a:ln>
          </p:spPr>
          <p:txBody>
            <a:bodyPr/>
            <a:lstStyle/>
            <a:p/>
          </p:txBody>
        </p:sp>
        <p:sp>
          <p:nvSpPr>
            <p:cNvPr id="90" name="tx90"/>
            <p:cNvSpPr/>
            <p:nvPr/>
          </p:nvSpPr>
          <p:spPr>
            <a:xfrm>
              <a:off x="5407519" y="20421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a:t>
              </a:r>
            </a:p>
          </p:txBody>
        </p:sp>
        <p:sp>
          <p:nvSpPr>
            <p:cNvPr id="91" name="tx91"/>
            <p:cNvSpPr/>
            <p:nvPr/>
          </p:nvSpPr>
          <p:spPr>
            <a:xfrm>
              <a:off x="6056833" y="204350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766436" y="20421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3" name="tx93"/>
            <p:cNvSpPr/>
            <p:nvPr/>
          </p:nvSpPr>
          <p:spPr>
            <a:xfrm>
              <a:off x="7427845" y="204356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4" name="tx94"/>
            <p:cNvSpPr/>
            <p:nvPr/>
          </p:nvSpPr>
          <p:spPr>
            <a:xfrm>
              <a:off x="7989462" y="2042186"/>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043509"/>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6" name="tx96"/>
            <p:cNvSpPr/>
            <p:nvPr/>
          </p:nvSpPr>
          <p:spPr>
            <a:xfrm>
              <a:off x="8786762" y="2043562"/>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7" name="tx97"/>
            <p:cNvSpPr/>
            <p:nvPr/>
          </p:nvSpPr>
          <p:spPr>
            <a:xfrm>
              <a:off x="8902429" y="3274958"/>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3014329"/>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84527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19714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54901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90088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60067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60067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688566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764811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6273801" y="4888612"/>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116" name="tx116"/>
            <p:cNvSpPr/>
            <p:nvPr/>
          </p:nvSpPr>
          <p:spPr>
            <a:xfrm>
              <a:off x="715276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7915217"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69634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545466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821299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3" name="pl123"/>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6" name="pl126"/>
            <p:cNvSpPr/>
            <p:nvPr/>
          </p:nvSpPr>
          <p:spPr>
            <a:xfrm>
              <a:off x="407550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683383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rc128"/>
            <p:cNvSpPr/>
            <p:nvPr/>
          </p:nvSpPr>
          <p:spPr>
            <a:xfrm>
              <a:off x="1317178" y="5772498"/>
              <a:ext cx="6012462" cy="110182"/>
            </a:xfrm>
            <a:prstGeom prst="rect">
              <a:avLst/>
            </a:prstGeom>
            <a:solidFill>
              <a:srgbClr val="1CABE2">
                <a:alpha val="80000"/>
              </a:srgbClr>
            </a:solidFill>
          </p:spPr>
          <p:txBody>
            <a:bodyPr/>
            <a:lstStyle/>
            <a:p/>
          </p:txBody>
        </p:sp>
        <p:sp>
          <p:nvSpPr>
            <p:cNvPr id="129" name="rc129"/>
            <p:cNvSpPr/>
            <p:nvPr/>
          </p:nvSpPr>
          <p:spPr>
            <a:xfrm>
              <a:off x="1317178" y="5634770"/>
              <a:ext cx="4777422" cy="110182"/>
            </a:xfrm>
            <a:prstGeom prst="rect">
              <a:avLst/>
            </a:prstGeom>
            <a:solidFill>
              <a:srgbClr val="1CABE2">
                <a:alpha val="80000"/>
              </a:srgbClr>
            </a:solidFill>
          </p:spPr>
          <p:txBody>
            <a:bodyPr/>
            <a:lstStyle/>
            <a:p/>
          </p:txBody>
        </p:sp>
        <p:sp>
          <p:nvSpPr>
            <p:cNvPr id="130" name="rc130"/>
            <p:cNvSpPr/>
            <p:nvPr/>
          </p:nvSpPr>
          <p:spPr>
            <a:xfrm>
              <a:off x="1317178" y="5497042"/>
              <a:ext cx="7321564" cy="110182"/>
            </a:xfrm>
            <a:prstGeom prst="rect">
              <a:avLst/>
            </a:prstGeom>
            <a:solidFill>
              <a:srgbClr val="1CABE2">
                <a:alpha val="80000"/>
              </a:srgbClr>
            </a:solidFill>
          </p:spPr>
          <p:txBody>
            <a:bodyPr/>
            <a:lstStyle/>
            <a:p/>
          </p:txBody>
        </p:sp>
        <p:sp>
          <p:nvSpPr>
            <p:cNvPr id="131" name="tx131"/>
            <p:cNvSpPr/>
            <p:nvPr/>
          </p:nvSpPr>
          <p:spPr>
            <a:xfrm>
              <a:off x="8207706"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53,000</a:t>
              </a:r>
            </a:p>
          </p:txBody>
        </p:sp>
        <p:sp>
          <p:nvSpPr>
            <p:cNvPr id="132" name="tx132"/>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3" name="tx133"/>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4" name="tx134"/>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5" name="tx135"/>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6" name="tx136"/>
            <p:cNvSpPr/>
            <p:nvPr/>
          </p:nvSpPr>
          <p:spPr>
            <a:xfrm>
              <a:off x="364822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7" name="tx137"/>
            <p:cNvSpPr/>
            <p:nvPr/>
          </p:nvSpPr>
          <p:spPr>
            <a:xfrm>
              <a:off x="6406546"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38" name="tx138"/>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39" name="tx139"/>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0" name="tx140"/>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1" name="tx141"/>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Ecuador (80 %) fue 10 puntos porcentuales inferior a la media mundial (90 %) y 9 puntos porcentuales inferior a la media de todos los países de la iniciativa « LACR » (89 %).
La cobertura nacional de la DTP1 fue 5 puntos porcentuales inferior a la de 2019 (85 %).
Esto equivale a 53 000 niños sin ninguna dosis en 2025, frente a los 44 000 niños sin ninguna dosis en 2019.</a:t>
            </a:r>
          </a:p>
        </p:txBody>
      </p:sp>
      <p:sp>
        <p:nvSpPr>
          <p:cNvPr id="14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DTP1 en Ecuador fue del 80 %, lo que supone 5 puntos porcentuales menos que en 2019 y está por debajo tanto de la media mundial como de la regional.</a:t>
            </a:r>
          </a:p>
        </p:txBody>
      </p:sp>
      <p:grpSp xmlns:pic="http://schemas.openxmlformats.org/drawingml/2006/picture">
        <p:nvGrpSpPr>
          <p:cNvPr id="144" name=""/>
          <p:cNvGrpSpPr/>
          <p:nvPr/>
        </p:nvGrpSpPr>
        <p:grpSpPr>
          <a:xfrm>
            <a:off x="292608" y="1005840"/>
            <a:ext cx="8595360" cy="28575"/>
            <a:chOff x="292608" y="1005840"/>
            <a:chExt cx="8595360" cy="28575"/>
          </a:xfrm>
        </p:grpSpPr>
        <p:sp>
          <p:nvSpPr>
            <p:cNvPr id="14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Ecuador ocupó el cuarto puesto de entre 33 países en cuanto a la cobertura más baja de la vacuna DTP1 (teniendo en cuenta los empates).
Ecuador se situó entre los diez primeros países con mayor número de niños sin ninguna dosis (puesto n.º 6).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Ecuador figuraba entre los países con mayor cobertura, pero también se encontraba entre los diez países de la región con mayor número de niños que no habían recibido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F26A21">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Ecuador ocupó el cuarto puesto de entre 33 países, con 64 000 niños sin ninguna dosis.
En 2025, Ecuador ocupó el sexto puesto de entre 33 países, con 53 000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259650"/>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40817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55670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8" name="pl8"/>
            <p:cNvSpPr/>
            <p:nvPr/>
          </p:nvSpPr>
          <p:spPr>
            <a:xfrm>
              <a:off x="983899" y="3833913"/>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298243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2130965"/>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32670" y="3505895"/>
              <a:ext cx="203168" cy="1179491"/>
            </a:xfrm>
            <a:prstGeom prst="rect">
              <a:avLst/>
            </a:prstGeom>
            <a:solidFill>
              <a:srgbClr val="80BD41">
                <a:alpha val="100000"/>
              </a:srgbClr>
            </a:solidFill>
          </p:spPr>
          <p:txBody>
            <a:bodyPr/>
            <a:lstStyle/>
            <a:p/>
          </p:txBody>
        </p:sp>
        <p:sp>
          <p:nvSpPr>
            <p:cNvPr id="26" name="rc26"/>
            <p:cNvSpPr/>
            <p:nvPr/>
          </p:nvSpPr>
          <p:spPr>
            <a:xfrm>
              <a:off x="1332670" y="3329649"/>
              <a:ext cx="203168" cy="81345"/>
            </a:xfrm>
            <a:prstGeom prst="rect">
              <a:avLst/>
            </a:prstGeom>
            <a:solidFill>
              <a:srgbClr val="0058AB">
                <a:alpha val="100000"/>
              </a:srgbClr>
            </a:solidFill>
          </p:spPr>
          <p:txBody>
            <a:bodyPr/>
            <a:lstStyle/>
            <a:p/>
          </p:txBody>
        </p:sp>
        <p:sp>
          <p:nvSpPr>
            <p:cNvPr id="27" name="rc27"/>
            <p:cNvSpPr/>
            <p:nvPr/>
          </p:nvSpPr>
          <p:spPr>
            <a:xfrm>
              <a:off x="1332670" y="3410994"/>
              <a:ext cx="203168" cy="94901"/>
            </a:xfrm>
            <a:prstGeom prst="rect">
              <a:avLst/>
            </a:prstGeom>
            <a:solidFill>
              <a:srgbClr val="1CABE2">
                <a:alpha val="100000"/>
              </a:srgbClr>
            </a:solidFill>
          </p:spPr>
          <p:txBody>
            <a:bodyPr/>
            <a:lstStyle/>
            <a:p/>
          </p:txBody>
        </p:sp>
        <p:sp>
          <p:nvSpPr>
            <p:cNvPr id="28" name="rc28"/>
            <p:cNvSpPr/>
            <p:nvPr/>
          </p:nvSpPr>
          <p:spPr>
            <a:xfrm>
              <a:off x="1558413" y="3480611"/>
              <a:ext cx="203168" cy="1204776"/>
            </a:xfrm>
            <a:prstGeom prst="rect">
              <a:avLst/>
            </a:prstGeom>
            <a:solidFill>
              <a:srgbClr val="80BD41">
                <a:alpha val="100000"/>
              </a:srgbClr>
            </a:solidFill>
          </p:spPr>
          <p:txBody>
            <a:bodyPr/>
            <a:lstStyle/>
            <a:p/>
          </p:txBody>
        </p:sp>
        <p:sp>
          <p:nvSpPr>
            <p:cNvPr id="29" name="rc29"/>
            <p:cNvSpPr/>
            <p:nvPr/>
          </p:nvSpPr>
          <p:spPr>
            <a:xfrm>
              <a:off x="1558413" y="3331705"/>
              <a:ext cx="203168" cy="67683"/>
            </a:xfrm>
            <a:prstGeom prst="rect">
              <a:avLst/>
            </a:prstGeom>
            <a:solidFill>
              <a:srgbClr val="0058AB">
                <a:alpha val="100000"/>
              </a:srgbClr>
            </a:solidFill>
          </p:spPr>
          <p:txBody>
            <a:bodyPr/>
            <a:lstStyle/>
            <a:p/>
          </p:txBody>
        </p:sp>
        <p:sp>
          <p:nvSpPr>
            <p:cNvPr id="30" name="rc30"/>
            <p:cNvSpPr/>
            <p:nvPr/>
          </p:nvSpPr>
          <p:spPr>
            <a:xfrm>
              <a:off x="1558413" y="3399389"/>
              <a:ext cx="203168" cy="81222"/>
            </a:xfrm>
            <a:prstGeom prst="rect">
              <a:avLst/>
            </a:prstGeom>
            <a:solidFill>
              <a:srgbClr val="1CABE2">
                <a:alpha val="100000"/>
              </a:srgbClr>
            </a:solidFill>
          </p:spPr>
          <p:txBody>
            <a:bodyPr/>
            <a:lstStyle/>
            <a:p/>
          </p:txBody>
        </p:sp>
        <p:sp>
          <p:nvSpPr>
            <p:cNvPr id="31" name="rc31"/>
            <p:cNvSpPr/>
            <p:nvPr/>
          </p:nvSpPr>
          <p:spPr>
            <a:xfrm>
              <a:off x="1784155" y="3495384"/>
              <a:ext cx="203168" cy="1190003"/>
            </a:xfrm>
            <a:prstGeom prst="rect">
              <a:avLst/>
            </a:prstGeom>
            <a:solidFill>
              <a:srgbClr val="80BD41">
                <a:alpha val="100000"/>
              </a:srgbClr>
            </a:solidFill>
          </p:spPr>
          <p:txBody>
            <a:bodyPr/>
            <a:lstStyle/>
            <a:p/>
          </p:txBody>
        </p:sp>
        <p:sp>
          <p:nvSpPr>
            <p:cNvPr id="32" name="rc32"/>
            <p:cNvSpPr/>
            <p:nvPr/>
          </p:nvSpPr>
          <p:spPr>
            <a:xfrm>
              <a:off x="1784155" y="3333110"/>
              <a:ext cx="203168" cy="67615"/>
            </a:xfrm>
            <a:prstGeom prst="rect">
              <a:avLst/>
            </a:prstGeom>
            <a:solidFill>
              <a:srgbClr val="0058AB">
                <a:alpha val="100000"/>
              </a:srgbClr>
            </a:solidFill>
          </p:spPr>
          <p:txBody>
            <a:bodyPr/>
            <a:lstStyle/>
            <a:p/>
          </p:txBody>
        </p:sp>
        <p:sp>
          <p:nvSpPr>
            <p:cNvPr id="33" name="rc33"/>
            <p:cNvSpPr/>
            <p:nvPr/>
          </p:nvSpPr>
          <p:spPr>
            <a:xfrm>
              <a:off x="1784155" y="3400725"/>
              <a:ext cx="203168" cy="94658"/>
            </a:xfrm>
            <a:prstGeom prst="rect">
              <a:avLst/>
            </a:prstGeom>
            <a:solidFill>
              <a:srgbClr val="1CABE2">
                <a:alpha val="100000"/>
              </a:srgbClr>
            </a:solidFill>
          </p:spPr>
          <p:txBody>
            <a:bodyPr/>
            <a:lstStyle/>
            <a:p/>
          </p:txBody>
        </p:sp>
        <p:sp>
          <p:nvSpPr>
            <p:cNvPr id="34" name="rc34"/>
            <p:cNvSpPr/>
            <p:nvPr/>
          </p:nvSpPr>
          <p:spPr>
            <a:xfrm>
              <a:off x="2009898" y="3509923"/>
              <a:ext cx="203168" cy="1175464"/>
            </a:xfrm>
            <a:prstGeom prst="rect">
              <a:avLst/>
            </a:prstGeom>
            <a:solidFill>
              <a:srgbClr val="80BD41">
                <a:alpha val="100000"/>
              </a:srgbClr>
            </a:solidFill>
          </p:spPr>
          <p:txBody>
            <a:bodyPr/>
            <a:lstStyle/>
            <a:p/>
          </p:txBody>
        </p:sp>
        <p:sp>
          <p:nvSpPr>
            <p:cNvPr id="35" name="rc35"/>
            <p:cNvSpPr/>
            <p:nvPr/>
          </p:nvSpPr>
          <p:spPr>
            <a:xfrm>
              <a:off x="2009898" y="3334276"/>
              <a:ext cx="203168" cy="67555"/>
            </a:xfrm>
            <a:prstGeom prst="rect">
              <a:avLst/>
            </a:prstGeom>
            <a:solidFill>
              <a:srgbClr val="0058AB">
                <a:alpha val="100000"/>
              </a:srgbClr>
            </a:solidFill>
          </p:spPr>
          <p:txBody>
            <a:bodyPr/>
            <a:lstStyle/>
            <a:p/>
          </p:txBody>
        </p:sp>
        <p:sp>
          <p:nvSpPr>
            <p:cNvPr id="36" name="rc36"/>
            <p:cNvSpPr/>
            <p:nvPr/>
          </p:nvSpPr>
          <p:spPr>
            <a:xfrm>
              <a:off x="2009898" y="3401832"/>
              <a:ext cx="203168" cy="108090"/>
            </a:xfrm>
            <a:prstGeom prst="rect">
              <a:avLst/>
            </a:prstGeom>
            <a:solidFill>
              <a:srgbClr val="1CABE2">
                <a:alpha val="100000"/>
              </a:srgbClr>
            </a:solidFill>
          </p:spPr>
          <p:txBody>
            <a:bodyPr/>
            <a:lstStyle/>
            <a:p/>
          </p:txBody>
        </p:sp>
        <p:sp>
          <p:nvSpPr>
            <p:cNvPr id="37" name="rc37"/>
            <p:cNvSpPr/>
            <p:nvPr/>
          </p:nvSpPr>
          <p:spPr>
            <a:xfrm>
              <a:off x="2235640" y="3496955"/>
              <a:ext cx="203168" cy="1188432"/>
            </a:xfrm>
            <a:prstGeom prst="rect">
              <a:avLst/>
            </a:prstGeom>
            <a:solidFill>
              <a:srgbClr val="80BD41">
                <a:alpha val="100000"/>
              </a:srgbClr>
            </a:solidFill>
          </p:spPr>
          <p:txBody>
            <a:bodyPr/>
            <a:lstStyle/>
            <a:p/>
          </p:txBody>
        </p:sp>
        <p:sp>
          <p:nvSpPr>
            <p:cNvPr id="38" name="rc38"/>
            <p:cNvSpPr/>
            <p:nvPr/>
          </p:nvSpPr>
          <p:spPr>
            <a:xfrm>
              <a:off x="2235640" y="3334894"/>
              <a:ext cx="203168" cy="67526"/>
            </a:xfrm>
            <a:prstGeom prst="rect">
              <a:avLst/>
            </a:prstGeom>
            <a:solidFill>
              <a:srgbClr val="0058AB">
                <a:alpha val="100000"/>
              </a:srgbClr>
            </a:solidFill>
          </p:spPr>
          <p:txBody>
            <a:bodyPr/>
            <a:lstStyle/>
            <a:p/>
          </p:txBody>
        </p:sp>
        <p:sp>
          <p:nvSpPr>
            <p:cNvPr id="39" name="rc39"/>
            <p:cNvSpPr/>
            <p:nvPr/>
          </p:nvSpPr>
          <p:spPr>
            <a:xfrm>
              <a:off x="2235640" y="3402420"/>
              <a:ext cx="203168" cy="94534"/>
            </a:xfrm>
            <a:prstGeom prst="rect">
              <a:avLst/>
            </a:prstGeom>
            <a:solidFill>
              <a:srgbClr val="1CABE2">
                <a:alpha val="100000"/>
              </a:srgbClr>
            </a:solidFill>
          </p:spPr>
          <p:txBody>
            <a:bodyPr/>
            <a:lstStyle/>
            <a:p/>
          </p:txBody>
        </p:sp>
        <p:sp>
          <p:nvSpPr>
            <p:cNvPr id="40" name="rc40"/>
            <p:cNvSpPr/>
            <p:nvPr/>
          </p:nvSpPr>
          <p:spPr>
            <a:xfrm>
              <a:off x="2461382" y="3442286"/>
              <a:ext cx="203168" cy="1243100"/>
            </a:xfrm>
            <a:prstGeom prst="rect">
              <a:avLst/>
            </a:prstGeom>
            <a:solidFill>
              <a:srgbClr val="80BD41">
                <a:alpha val="100000"/>
              </a:srgbClr>
            </a:solidFill>
          </p:spPr>
          <p:txBody>
            <a:bodyPr/>
            <a:lstStyle/>
            <a:p/>
          </p:txBody>
        </p:sp>
        <p:sp>
          <p:nvSpPr>
            <p:cNvPr id="41" name="rc41"/>
            <p:cNvSpPr/>
            <p:nvPr/>
          </p:nvSpPr>
          <p:spPr>
            <a:xfrm>
              <a:off x="2461382" y="3334191"/>
              <a:ext cx="203168" cy="54047"/>
            </a:xfrm>
            <a:prstGeom prst="rect">
              <a:avLst/>
            </a:prstGeom>
            <a:solidFill>
              <a:srgbClr val="0058AB">
                <a:alpha val="100000"/>
              </a:srgbClr>
            </a:solidFill>
          </p:spPr>
          <p:txBody>
            <a:bodyPr/>
            <a:lstStyle/>
            <a:p/>
          </p:txBody>
        </p:sp>
        <p:sp>
          <p:nvSpPr>
            <p:cNvPr id="42" name="rc42"/>
            <p:cNvSpPr/>
            <p:nvPr/>
          </p:nvSpPr>
          <p:spPr>
            <a:xfrm>
              <a:off x="2461382" y="3388238"/>
              <a:ext cx="203168" cy="54047"/>
            </a:xfrm>
            <a:prstGeom prst="rect">
              <a:avLst/>
            </a:prstGeom>
            <a:solidFill>
              <a:srgbClr val="1CABE2">
                <a:alpha val="100000"/>
              </a:srgbClr>
            </a:solidFill>
          </p:spPr>
          <p:txBody>
            <a:bodyPr/>
            <a:lstStyle/>
            <a:p/>
          </p:txBody>
        </p:sp>
        <p:sp>
          <p:nvSpPr>
            <p:cNvPr id="43" name="rc43"/>
            <p:cNvSpPr/>
            <p:nvPr/>
          </p:nvSpPr>
          <p:spPr>
            <a:xfrm>
              <a:off x="2687125" y="3384577"/>
              <a:ext cx="203168" cy="1300809"/>
            </a:xfrm>
            <a:prstGeom prst="rect">
              <a:avLst/>
            </a:prstGeom>
            <a:solidFill>
              <a:srgbClr val="80BD41">
                <a:alpha val="100000"/>
              </a:srgbClr>
            </a:solidFill>
          </p:spPr>
          <p:txBody>
            <a:bodyPr/>
            <a:lstStyle/>
            <a:p/>
          </p:txBody>
        </p:sp>
        <p:sp>
          <p:nvSpPr>
            <p:cNvPr id="44" name="rc44"/>
            <p:cNvSpPr/>
            <p:nvPr/>
          </p:nvSpPr>
          <p:spPr>
            <a:xfrm>
              <a:off x="2687125" y="3330377"/>
              <a:ext cx="203168" cy="54200"/>
            </a:xfrm>
            <a:prstGeom prst="rect">
              <a:avLst/>
            </a:prstGeom>
            <a:solidFill>
              <a:srgbClr val="0058AB">
                <a:alpha val="100000"/>
              </a:srgbClr>
            </a:solidFill>
          </p:spPr>
          <p:txBody>
            <a:bodyPr/>
            <a:lstStyle/>
            <a:p/>
          </p:txBody>
        </p:sp>
        <p:sp>
          <p:nvSpPr>
            <p:cNvPr id="45" name="rc45"/>
            <p:cNvSpPr/>
            <p:nvPr/>
          </p:nvSpPr>
          <p:spPr>
            <a:xfrm>
              <a:off x="2687125" y="3384577"/>
              <a:ext cx="203168" cy="0"/>
            </a:xfrm>
            <a:prstGeom prst="rect">
              <a:avLst/>
            </a:prstGeom>
            <a:solidFill>
              <a:srgbClr val="1CABE2">
                <a:alpha val="100000"/>
              </a:srgbClr>
            </a:solidFill>
          </p:spPr>
          <p:txBody>
            <a:bodyPr/>
            <a:lstStyle/>
            <a:p/>
          </p:txBody>
        </p:sp>
        <p:sp>
          <p:nvSpPr>
            <p:cNvPr id="46" name="rc46"/>
            <p:cNvSpPr/>
            <p:nvPr/>
          </p:nvSpPr>
          <p:spPr>
            <a:xfrm>
              <a:off x="2912867" y="3382184"/>
              <a:ext cx="203168" cy="1303202"/>
            </a:xfrm>
            <a:prstGeom prst="rect">
              <a:avLst/>
            </a:prstGeom>
            <a:solidFill>
              <a:srgbClr val="80BD41">
                <a:alpha val="100000"/>
              </a:srgbClr>
            </a:solidFill>
          </p:spPr>
          <p:txBody>
            <a:bodyPr/>
            <a:lstStyle/>
            <a:p/>
          </p:txBody>
        </p:sp>
        <p:sp>
          <p:nvSpPr>
            <p:cNvPr id="47" name="rc47"/>
            <p:cNvSpPr/>
            <p:nvPr/>
          </p:nvSpPr>
          <p:spPr>
            <a:xfrm>
              <a:off x="2912867" y="3327886"/>
              <a:ext cx="203168" cy="27149"/>
            </a:xfrm>
            <a:prstGeom prst="rect">
              <a:avLst/>
            </a:prstGeom>
            <a:solidFill>
              <a:srgbClr val="0058AB">
                <a:alpha val="100000"/>
              </a:srgbClr>
            </a:solidFill>
          </p:spPr>
          <p:txBody>
            <a:bodyPr/>
            <a:lstStyle/>
            <a:p/>
          </p:txBody>
        </p:sp>
        <p:sp>
          <p:nvSpPr>
            <p:cNvPr id="48" name="rc48"/>
            <p:cNvSpPr/>
            <p:nvPr/>
          </p:nvSpPr>
          <p:spPr>
            <a:xfrm>
              <a:off x="2912867" y="3355035"/>
              <a:ext cx="203168" cy="27149"/>
            </a:xfrm>
            <a:prstGeom prst="rect">
              <a:avLst/>
            </a:prstGeom>
            <a:solidFill>
              <a:srgbClr val="1CABE2">
                <a:alpha val="100000"/>
              </a:srgbClr>
            </a:solidFill>
          </p:spPr>
          <p:txBody>
            <a:bodyPr/>
            <a:lstStyle/>
            <a:p/>
          </p:txBody>
        </p:sp>
        <p:sp>
          <p:nvSpPr>
            <p:cNvPr id="49" name="rc49"/>
            <p:cNvSpPr/>
            <p:nvPr/>
          </p:nvSpPr>
          <p:spPr>
            <a:xfrm>
              <a:off x="3138609" y="3365010"/>
              <a:ext cx="203168" cy="1320376"/>
            </a:xfrm>
            <a:prstGeom prst="rect">
              <a:avLst/>
            </a:prstGeom>
            <a:solidFill>
              <a:srgbClr val="80BD41">
                <a:alpha val="100000"/>
              </a:srgbClr>
            </a:solidFill>
          </p:spPr>
          <p:txBody>
            <a:bodyPr/>
            <a:lstStyle/>
            <a:p/>
          </p:txBody>
        </p:sp>
        <p:sp>
          <p:nvSpPr>
            <p:cNvPr id="50" name="rc50"/>
            <p:cNvSpPr/>
            <p:nvPr/>
          </p:nvSpPr>
          <p:spPr>
            <a:xfrm>
              <a:off x="3138609" y="3309997"/>
              <a:ext cx="203168" cy="27506"/>
            </a:xfrm>
            <a:prstGeom prst="rect">
              <a:avLst/>
            </a:prstGeom>
            <a:solidFill>
              <a:srgbClr val="0058AB">
                <a:alpha val="100000"/>
              </a:srgbClr>
            </a:solidFill>
          </p:spPr>
          <p:txBody>
            <a:bodyPr/>
            <a:lstStyle/>
            <a:p/>
          </p:txBody>
        </p:sp>
        <p:sp>
          <p:nvSpPr>
            <p:cNvPr id="51" name="rc51"/>
            <p:cNvSpPr/>
            <p:nvPr/>
          </p:nvSpPr>
          <p:spPr>
            <a:xfrm>
              <a:off x="3138609" y="3337503"/>
              <a:ext cx="203168" cy="27506"/>
            </a:xfrm>
            <a:prstGeom prst="rect">
              <a:avLst/>
            </a:prstGeom>
            <a:solidFill>
              <a:srgbClr val="1CABE2">
                <a:alpha val="100000"/>
              </a:srgbClr>
            </a:solidFill>
          </p:spPr>
          <p:txBody>
            <a:bodyPr/>
            <a:lstStyle/>
            <a:p/>
          </p:txBody>
        </p:sp>
        <p:sp>
          <p:nvSpPr>
            <p:cNvPr id="52" name="rc52"/>
            <p:cNvSpPr/>
            <p:nvPr/>
          </p:nvSpPr>
          <p:spPr>
            <a:xfrm>
              <a:off x="3364352" y="3373670"/>
              <a:ext cx="203168" cy="1311716"/>
            </a:xfrm>
            <a:prstGeom prst="rect">
              <a:avLst/>
            </a:prstGeom>
            <a:solidFill>
              <a:srgbClr val="80BD41">
                <a:alpha val="100000"/>
              </a:srgbClr>
            </a:solidFill>
          </p:spPr>
          <p:txBody>
            <a:bodyPr/>
            <a:lstStyle/>
            <a:p/>
          </p:txBody>
        </p:sp>
        <p:sp>
          <p:nvSpPr>
            <p:cNvPr id="53" name="rc53"/>
            <p:cNvSpPr/>
            <p:nvPr/>
          </p:nvSpPr>
          <p:spPr>
            <a:xfrm>
              <a:off x="3364352" y="3289944"/>
              <a:ext cx="203168" cy="27907"/>
            </a:xfrm>
            <a:prstGeom prst="rect">
              <a:avLst/>
            </a:prstGeom>
            <a:solidFill>
              <a:srgbClr val="0058AB">
                <a:alpha val="100000"/>
              </a:srgbClr>
            </a:solidFill>
          </p:spPr>
          <p:txBody>
            <a:bodyPr/>
            <a:lstStyle/>
            <a:p/>
          </p:txBody>
        </p:sp>
        <p:sp>
          <p:nvSpPr>
            <p:cNvPr id="54" name="rc54"/>
            <p:cNvSpPr/>
            <p:nvPr/>
          </p:nvSpPr>
          <p:spPr>
            <a:xfrm>
              <a:off x="3364352" y="3317851"/>
              <a:ext cx="203168" cy="55818"/>
            </a:xfrm>
            <a:prstGeom prst="rect">
              <a:avLst/>
            </a:prstGeom>
            <a:solidFill>
              <a:srgbClr val="1CABE2">
                <a:alpha val="100000"/>
              </a:srgbClr>
            </a:solidFill>
          </p:spPr>
          <p:txBody>
            <a:bodyPr/>
            <a:lstStyle/>
            <a:p/>
          </p:txBody>
        </p:sp>
        <p:sp>
          <p:nvSpPr>
            <p:cNvPr id="55" name="rc55"/>
            <p:cNvSpPr/>
            <p:nvPr/>
          </p:nvSpPr>
          <p:spPr>
            <a:xfrm>
              <a:off x="3590094" y="3424413"/>
              <a:ext cx="203168" cy="1260973"/>
            </a:xfrm>
            <a:prstGeom prst="rect">
              <a:avLst/>
            </a:prstGeom>
            <a:solidFill>
              <a:srgbClr val="80BD41">
                <a:alpha val="100000"/>
              </a:srgbClr>
            </a:solidFill>
          </p:spPr>
          <p:txBody>
            <a:bodyPr/>
            <a:lstStyle/>
            <a:p/>
          </p:txBody>
        </p:sp>
        <p:sp>
          <p:nvSpPr>
            <p:cNvPr id="56" name="rc56"/>
            <p:cNvSpPr/>
            <p:nvPr/>
          </p:nvSpPr>
          <p:spPr>
            <a:xfrm>
              <a:off x="3590094" y="3299702"/>
              <a:ext cx="203168" cy="124711"/>
            </a:xfrm>
            <a:prstGeom prst="rect">
              <a:avLst/>
            </a:prstGeom>
            <a:solidFill>
              <a:srgbClr val="0058AB">
                <a:alpha val="100000"/>
              </a:srgbClr>
            </a:solidFill>
          </p:spPr>
          <p:txBody>
            <a:bodyPr/>
            <a:lstStyle/>
            <a:p/>
          </p:txBody>
        </p:sp>
        <p:sp>
          <p:nvSpPr>
            <p:cNvPr id="57" name="rc57"/>
            <p:cNvSpPr/>
            <p:nvPr/>
          </p:nvSpPr>
          <p:spPr>
            <a:xfrm>
              <a:off x="3590094" y="3424413"/>
              <a:ext cx="203168" cy="0"/>
            </a:xfrm>
            <a:prstGeom prst="rect">
              <a:avLst/>
            </a:prstGeom>
            <a:solidFill>
              <a:srgbClr val="1CABE2">
                <a:alpha val="100000"/>
              </a:srgbClr>
            </a:solidFill>
          </p:spPr>
          <p:txBody>
            <a:bodyPr/>
            <a:lstStyle/>
            <a:p/>
          </p:txBody>
        </p:sp>
        <p:sp>
          <p:nvSpPr>
            <p:cNvPr id="58" name="rc58"/>
            <p:cNvSpPr/>
            <p:nvPr/>
          </p:nvSpPr>
          <p:spPr>
            <a:xfrm>
              <a:off x="3815836" y="3451090"/>
              <a:ext cx="203168" cy="1234296"/>
            </a:xfrm>
            <a:prstGeom prst="rect">
              <a:avLst/>
            </a:prstGeom>
            <a:solidFill>
              <a:srgbClr val="80BD41">
                <a:alpha val="100000"/>
              </a:srgbClr>
            </a:solidFill>
          </p:spPr>
          <p:txBody>
            <a:bodyPr/>
            <a:lstStyle/>
            <a:p/>
          </p:txBody>
        </p:sp>
        <p:sp>
          <p:nvSpPr>
            <p:cNvPr id="59" name="rc59"/>
            <p:cNvSpPr/>
            <p:nvPr/>
          </p:nvSpPr>
          <p:spPr>
            <a:xfrm>
              <a:off x="3815836" y="3282779"/>
              <a:ext cx="203168" cy="154287"/>
            </a:xfrm>
            <a:prstGeom prst="rect">
              <a:avLst/>
            </a:prstGeom>
            <a:solidFill>
              <a:srgbClr val="0058AB">
                <a:alpha val="100000"/>
              </a:srgbClr>
            </a:solidFill>
          </p:spPr>
          <p:txBody>
            <a:bodyPr/>
            <a:lstStyle/>
            <a:p/>
          </p:txBody>
        </p:sp>
        <p:sp>
          <p:nvSpPr>
            <p:cNvPr id="60" name="rc60"/>
            <p:cNvSpPr/>
            <p:nvPr/>
          </p:nvSpPr>
          <p:spPr>
            <a:xfrm>
              <a:off x="3815836" y="3437066"/>
              <a:ext cx="203168" cy="14023"/>
            </a:xfrm>
            <a:prstGeom prst="rect">
              <a:avLst/>
            </a:prstGeom>
            <a:solidFill>
              <a:srgbClr val="1CABE2">
                <a:alpha val="100000"/>
              </a:srgbClr>
            </a:solidFill>
          </p:spPr>
          <p:txBody>
            <a:bodyPr/>
            <a:lstStyle/>
            <a:p/>
          </p:txBody>
        </p:sp>
        <p:sp>
          <p:nvSpPr>
            <p:cNvPr id="61" name="rc61"/>
            <p:cNvSpPr/>
            <p:nvPr/>
          </p:nvSpPr>
          <p:spPr>
            <a:xfrm>
              <a:off x="4041579" y="3492467"/>
              <a:ext cx="203168" cy="1192919"/>
            </a:xfrm>
            <a:prstGeom prst="rect">
              <a:avLst/>
            </a:prstGeom>
            <a:solidFill>
              <a:srgbClr val="80BD41">
                <a:alpha val="100000"/>
              </a:srgbClr>
            </a:solidFill>
          </p:spPr>
          <p:txBody>
            <a:bodyPr/>
            <a:lstStyle/>
            <a:p/>
          </p:txBody>
        </p:sp>
        <p:sp>
          <p:nvSpPr>
            <p:cNvPr id="62" name="rc62"/>
            <p:cNvSpPr/>
            <p:nvPr/>
          </p:nvSpPr>
          <p:spPr>
            <a:xfrm>
              <a:off x="4041579" y="3314216"/>
              <a:ext cx="203168" cy="164538"/>
            </a:xfrm>
            <a:prstGeom prst="rect">
              <a:avLst/>
            </a:prstGeom>
            <a:solidFill>
              <a:srgbClr val="0058AB">
                <a:alpha val="100000"/>
              </a:srgbClr>
            </a:solidFill>
          </p:spPr>
          <p:txBody>
            <a:bodyPr/>
            <a:lstStyle/>
            <a:p/>
          </p:txBody>
        </p:sp>
        <p:sp>
          <p:nvSpPr>
            <p:cNvPr id="63" name="rc63"/>
            <p:cNvSpPr/>
            <p:nvPr/>
          </p:nvSpPr>
          <p:spPr>
            <a:xfrm>
              <a:off x="4041579" y="3478754"/>
              <a:ext cx="203168" cy="13712"/>
            </a:xfrm>
            <a:prstGeom prst="rect">
              <a:avLst/>
            </a:prstGeom>
            <a:solidFill>
              <a:srgbClr val="1CABE2">
                <a:alpha val="100000"/>
              </a:srgbClr>
            </a:solidFill>
          </p:spPr>
          <p:txBody>
            <a:bodyPr/>
            <a:lstStyle/>
            <a:p/>
          </p:txBody>
        </p:sp>
        <p:sp>
          <p:nvSpPr>
            <p:cNvPr id="64" name="rc64"/>
            <p:cNvSpPr/>
            <p:nvPr/>
          </p:nvSpPr>
          <p:spPr>
            <a:xfrm>
              <a:off x="4267321" y="3548328"/>
              <a:ext cx="203168" cy="1137058"/>
            </a:xfrm>
            <a:prstGeom prst="rect">
              <a:avLst/>
            </a:prstGeom>
            <a:solidFill>
              <a:srgbClr val="80BD41">
                <a:alpha val="100000"/>
              </a:srgbClr>
            </a:solidFill>
          </p:spPr>
          <p:txBody>
            <a:bodyPr/>
            <a:lstStyle/>
            <a:p/>
          </p:txBody>
        </p:sp>
        <p:sp>
          <p:nvSpPr>
            <p:cNvPr id="65" name="rc65"/>
            <p:cNvSpPr/>
            <p:nvPr/>
          </p:nvSpPr>
          <p:spPr>
            <a:xfrm>
              <a:off x="4267321" y="3378421"/>
              <a:ext cx="203168" cy="169907"/>
            </a:xfrm>
            <a:prstGeom prst="rect">
              <a:avLst/>
            </a:prstGeom>
            <a:solidFill>
              <a:srgbClr val="0058AB">
                <a:alpha val="100000"/>
              </a:srgbClr>
            </a:solidFill>
          </p:spPr>
          <p:txBody>
            <a:bodyPr/>
            <a:lstStyle/>
            <a:p/>
          </p:txBody>
        </p:sp>
        <p:sp>
          <p:nvSpPr>
            <p:cNvPr id="66" name="rc66"/>
            <p:cNvSpPr/>
            <p:nvPr/>
          </p:nvSpPr>
          <p:spPr>
            <a:xfrm>
              <a:off x="4267321" y="3548328"/>
              <a:ext cx="203168" cy="0"/>
            </a:xfrm>
            <a:prstGeom prst="rect">
              <a:avLst/>
            </a:prstGeom>
            <a:solidFill>
              <a:srgbClr val="1CABE2">
                <a:alpha val="100000"/>
              </a:srgbClr>
            </a:solidFill>
          </p:spPr>
          <p:txBody>
            <a:bodyPr/>
            <a:lstStyle/>
            <a:p/>
          </p:txBody>
        </p:sp>
        <p:sp>
          <p:nvSpPr>
            <p:cNvPr id="67" name="rc67"/>
            <p:cNvSpPr/>
            <p:nvPr/>
          </p:nvSpPr>
          <p:spPr>
            <a:xfrm>
              <a:off x="4493063" y="3626983"/>
              <a:ext cx="203168" cy="1058403"/>
            </a:xfrm>
            <a:prstGeom prst="rect">
              <a:avLst/>
            </a:prstGeom>
            <a:solidFill>
              <a:srgbClr val="80BD41">
                <a:alpha val="100000"/>
              </a:srgbClr>
            </a:solidFill>
          </p:spPr>
          <p:txBody>
            <a:bodyPr/>
            <a:lstStyle/>
            <a:p/>
          </p:txBody>
        </p:sp>
        <p:sp>
          <p:nvSpPr>
            <p:cNvPr id="68" name="rc68"/>
            <p:cNvSpPr/>
            <p:nvPr/>
          </p:nvSpPr>
          <p:spPr>
            <a:xfrm>
              <a:off x="4493063" y="3410202"/>
              <a:ext cx="203168" cy="204030"/>
            </a:xfrm>
            <a:prstGeom prst="rect">
              <a:avLst/>
            </a:prstGeom>
            <a:solidFill>
              <a:srgbClr val="0058AB">
                <a:alpha val="100000"/>
              </a:srgbClr>
            </a:solidFill>
          </p:spPr>
          <p:txBody>
            <a:bodyPr/>
            <a:lstStyle/>
            <a:p/>
          </p:txBody>
        </p:sp>
        <p:sp>
          <p:nvSpPr>
            <p:cNvPr id="69" name="rc69"/>
            <p:cNvSpPr/>
            <p:nvPr/>
          </p:nvSpPr>
          <p:spPr>
            <a:xfrm>
              <a:off x="4493063" y="3614232"/>
              <a:ext cx="203168" cy="12750"/>
            </a:xfrm>
            <a:prstGeom prst="rect">
              <a:avLst/>
            </a:prstGeom>
            <a:solidFill>
              <a:srgbClr val="1CABE2">
                <a:alpha val="100000"/>
              </a:srgbClr>
            </a:solidFill>
          </p:spPr>
          <p:txBody>
            <a:bodyPr/>
            <a:lstStyle/>
            <a:p/>
          </p:txBody>
        </p:sp>
        <p:sp>
          <p:nvSpPr>
            <p:cNvPr id="70" name="rc70"/>
            <p:cNvSpPr/>
            <p:nvPr/>
          </p:nvSpPr>
          <p:spPr>
            <a:xfrm>
              <a:off x="4718806" y="3704744"/>
              <a:ext cx="203168" cy="980642"/>
            </a:xfrm>
            <a:prstGeom prst="rect">
              <a:avLst/>
            </a:prstGeom>
            <a:solidFill>
              <a:srgbClr val="80BD41">
                <a:alpha val="100000"/>
              </a:srgbClr>
            </a:solidFill>
          </p:spPr>
          <p:txBody>
            <a:bodyPr/>
            <a:lstStyle/>
            <a:p/>
          </p:txBody>
        </p:sp>
        <p:sp>
          <p:nvSpPr>
            <p:cNvPr id="71" name="rc71"/>
            <p:cNvSpPr/>
            <p:nvPr/>
          </p:nvSpPr>
          <p:spPr>
            <a:xfrm>
              <a:off x="4718806" y="3428151"/>
              <a:ext cx="203168" cy="251448"/>
            </a:xfrm>
            <a:prstGeom prst="rect">
              <a:avLst/>
            </a:prstGeom>
            <a:solidFill>
              <a:srgbClr val="0058AB">
                <a:alpha val="100000"/>
              </a:srgbClr>
            </a:solidFill>
          </p:spPr>
          <p:txBody>
            <a:bodyPr/>
            <a:lstStyle/>
            <a:p/>
          </p:txBody>
        </p:sp>
        <p:sp>
          <p:nvSpPr>
            <p:cNvPr id="72" name="rc72"/>
            <p:cNvSpPr/>
            <p:nvPr/>
          </p:nvSpPr>
          <p:spPr>
            <a:xfrm>
              <a:off x="4718806" y="3679600"/>
              <a:ext cx="203168" cy="25144"/>
            </a:xfrm>
            <a:prstGeom prst="rect">
              <a:avLst/>
            </a:prstGeom>
            <a:solidFill>
              <a:srgbClr val="1CABE2">
                <a:alpha val="100000"/>
              </a:srgbClr>
            </a:solidFill>
          </p:spPr>
          <p:txBody>
            <a:bodyPr/>
            <a:lstStyle/>
            <a:p/>
          </p:txBody>
        </p:sp>
        <p:sp>
          <p:nvSpPr>
            <p:cNvPr id="73" name="rc73"/>
            <p:cNvSpPr/>
            <p:nvPr/>
          </p:nvSpPr>
          <p:spPr>
            <a:xfrm>
              <a:off x="4944548" y="3668688"/>
              <a:ext cx="203168" cy="1016698"/>
            </a:xfrm>
            <a:prstGeom prst="rect">
              <a:avLst/>
            </a:prstGeom>
            <a:solidFill>
              <a:srgbClr val="80BD41">
                <a:alpha val="100000"/>
              </a:srgbClr>
            </a:solidFill>
          </p:spPr>
          <p:txBody>
            <a:bodyPr/>
            <a:lstStyle/>
            <a:p/>
          </p:txBody>
        </p:sp>
        <p:sp>
          <p:nvSpPr>
            <p:cNvPr id="74" name="rc74"/>
            <p:cNvSpPr/>
            <p:nvPr/>
          </p:nvSpPr>
          <p:spPr>
            <a:xfrm>
              <a:off x="4944548" y="3460448"/>
              <a:ext cx="203168" cy="208240"/>
            </a:xfrm>
            <a:prstGeom prst="rect">
              <a:avLst/>
            </a:prstGeom>
            <a:solidFill>
              <a:srgbClr val="0058AB">
                <a:alpha val="100000"/>
              </a:srgbClr>
            </a:solidFill>
          </p:spPr>
          <p:txBody>
            <a:bodyPr/>
            <a:lstStyle/>
            <a:p/>
          </p:txBody>
        </p:sp>
        <p:sp>
          <p:nvSpPr>
            <p:cNvPr id="75" name="rc75"/>
            <p:cNvSpPr/>
            <p:nvPr/>
          </p:nvSpPr>
          <p:spPr>
            <a:xfrm>
              <a:off x="4944548" y="3668688"/>
              <a:ext cx="203168" cy="0"/>
            </a:xfrm>
            <a:prstGeom prst="rect">
              <a:avLst/>
            </a:prstGeom>
            <a:solidFill>
              <a:srgbClr val="1CABE2">
                <a:alpha val="100000"/>
              </a:srgbClr>
            </a:solidFill>
          </p:spPr>
          <p:txBody>
            <a:bodyPr/>
            <a:lstStyle/>
            <a:p/>
          </p:txBody>
        </p:sp>
        <p:sp>
          <p:nvSpPr>
            <p:cNvPr id="76" name="rc76"/>
            <p:cNvSpPr/>
            <p:nvPr/>
          </p:nvSpPr>
          <p:spPr>
            <a:xfrm>
              <a:off x="5170291" y="3624305"/>
              <a:ext cx="203168" cy="1061081"/>
            </a:xfrm>
            <a:prstGeom prst="rect">
              <a:avLst/>
            </a:prstGeom>
            <a:solidFill>
              <a:srgbClr val="80BD41">
                <a:alpha val="100000"/>
              </a:srgbClr>
            </a:solidFill>
          </p:spPr>
          <p:txBody>
            <a:bodyPr/>
            <a:lstStyle/>
            <a:p/>
          </p:txBody>
        </p:sp>
        <p:sp>
          <p:nvSpPr>
            <p:cNvPr id="77" name="rc77"/>
            <p:cNvSpPr/>
            <p:nvPr/>
          </p:nvSpPr>
          <p:spPr>
            <a:xfrm>
              <a:off x="5170291" y="3437053"/>
              <a:ext cx="203168" cy="187251"/>
            </a:xfrm>
            <a:prstGeom prst="rect">
              <a:avLst/>
            </a:prstGeom>
            <a:solidFill>
              <a:srgbClr val="0058AB">
                <a:alpha val="100000"/>
              </a:srgbClr>
            </a:solidFill>
          </p:spPr>
          <p:txBody>
            <a:bodyPr/>
            <a:lstStyle/>
            <a:p/>
          </p:txBody>
        </p:sp>
        <p:sp>
          <p:nvSpPr>
            <p:cNvPr id="78" name="rc78"/>
            <p:cNvSpPr/>
            <p:nvPr/>
          </p:nvSpPr>
          <p:spPr>
            <a:xfrm>
              <a:off x="5170291" y="3624305"/>
              <a:ext cx="203168" cy="0"/>
            </a:xfrm>
            <a:prstGeom prst="rect">
              <a:avLst/>
            </a:prstGeom>
            <a:solidFill>
              <a:srgbClr val="1CABE2">
                <a:alpha val="100000"/>
              </a:srgbClr>
            </a:solidFill>
          </p:spPr>
          <p:txBody>
            <a:bodyPr/>
            <a:lstStyle/>
            <a:p/>
          </p:txBody>
        </p:sp>
        <p:sp>
          <p:nvSpPr>
            <p:cNvPr id="79" name="rc79"/>
            <p:cNvSpPr/>
            <p:nvPr/>
          </p:nvSpPr>
          <p:spPr>
            <a:xfrm>
              <a:off x="5396033" y="3615012"/>
              <a:ext cx="203168" cy="1070375"/>
            </a:xfrm>
            <a:prstGeom prst="rect">
              <a:avLst/>
            </a:prstGeom>
            <a:solidFill>
              <a:srgbClr val="80BD41">
                <a:alpha val="100000"/>
              </a:srgbClr>
            </a:solidFill>
          </p:spPr>
          <p:txBody>
            <a:bodyPr/>
            <a:lstStyle/>
            <a:p/>
          </p:txBody>
        </p:sp>
        <p:sp>
          <p:nvSpPr>
            <p:cNvPr id="80" name="rc80"/>
            <p:cNvSpPr/>
            <p:nvPr/>
          </p:nvSpPr>
          <p:spPr>
            <a:xfrm>
              <a:off x="5396033" y="3426121"/>
              <a:ext cx="203168" cy="176297"/>
            </a:xfrm>
            <a:prstGeom prst="rect">
              <a:avLst/>
            </a:prstGeom>
            <a:solidFill>
              <a:srgbClr val="0058AB">
                <a:alpha val="100000"/>
              </a:srgbClr>
            </a:solidFill>
          </p:spPr>
          <p:txBody>
            <a:bodyPr/>
            <a:lstStyle/>
            <a:p/>
          </p:txBody>
        </p:sp>
        <p:sp>
          <p:nvSpPr>
            <p:cNvPr id="81" name="rc81"/>
            <p:cNvSpPr/>
            <p:nvPr/>
          </p:nvSpPr>
          <p:spPr>
            <a:xfrm>
              <a:off x="5396033" y="3602418"/>
              <a:ext cx="203168" cy="12593"/>
            </a:xfrm>
            <a:prstGeom prst="rect">
              <a:avLst/>
            </a:prstGeom>
            <a:solidFill>
              <a:srgbClr val="1CABE2">
                <a:alpha val="100000"/>
              </a:srgbClr>
            </a:solidFill>
          </p:spPr>
          <p:txBody>
            <a:bodyPr/>
            <a:lstStyle/>
            <a:p/>
          </p:txBody>
        </p:sp>
        <p:sp>
          <p:nvSpPr>
            <p:cNvPr id="82" name="rc82"/>
            <p:cNvSpPr/>
            <p:nvPr/>
          </p:nvSpPr>
          <p:spPr>
            <a:xfrm>
              <a:off x="5621775" y="3633650"/>
              <a:ext cx="203168" cy="1051736"/>
            </a:xfrm>
            <a:prstGeom prst="rect">
              <a:avLst/>
            </a:prstGeom>
            <a:solidFill>
              <a:srgbClr val="80BD41">
                <a:alpha val="100000"/>
              </a:srgbClr>
            </a:solidFill>
          </p:spPr>
          <p:txBody>
            <a:bodyPr/>
            <a:lstStyle/>
            <a:p/>
          </p:txBody>
        </p:sp>
        <p:sp>
          <p:nvSpPr>
            <p:cNvPr id="83" name="rc83"/>
            <p:cNvSpPr/>
            <p:nvPr/>
          </p:nvSpPr>
          <p:spPr>
            <a:xfrm>
              <a:off x="5621775" y="3448050"/>
              <a:ext cx="203168" cy="185600"/>
            </a:xfrm>
            <a:prstGeom prst="rect">
              <a:avLst/>
            </a:prstGeom>
            <a:solidFill>
              <a:srgbClr val="0058AB">
                <a:alpha val="100000"/>
              </a:srgbClr>
            </a:solidFill>
          </p:spPr>
          <p:txBody>
            <a:bodyPr/>
            <a:lstStyle/>
            <a:p/>
          </p:txBody>
        </p:sp>
        <p:sp>
          <p:nvSpPr>
            <p:cNvPr id="84" name="rc84"/>
            <p:cNvSpPr/>
            <p:nvPr/>
          </p:nvSpPr>
          <p:spPr>
            <a:xfrm>
              <a:off x="5621775" y="3633650"/>
              <a:ext cx="203168" cy="0"/>
            </a:xfrm>
            <a:prstGeom prst="rect">
              <a:avLst/>
            </a:prstGeom>
            <a:solidFill>
              <a:srgbClr val="1CABE2">
                <a:alpha val="100000"/>
              </a:srgbClr>
            </a:solidFill>
          </p:spPr>
          <p:txBody>
            <a:bodyPr/>
            <a:lstStyle/>
            <a:p/>
          </p:txBody>
        </p:sp>
        <p:sp>
          <p:nvSpPr>
            <p:cNvPr id="85" name="rc85"/>
            <p:cNvSpPr/>
            <p:nvPr/>
          </p:nvSpPr>
          <p:spPr>
            <a:xfrm>
              <a:off x="5847518" y="3836293"/>
              <a:ext cx="203168" cy="849094"/>
            </a:xfrm>
            <a:prstGeom prst="rect">
              <a:avLst/>
            </a:prstGeom>
            <a:solidFill>
              <a:srgbClr val="80BD41">
                <a:alpha val="100000"/>
              </a:srgbClr>
            </a:solidFill>
          </p:spPr>
          <p:txBody>
            <a:bodyPr/>
            <a:lstStyle/>
            <a:p/>
          </p:txBody>
        </p:sp>
        <p:sp>
          <p:nvSpPr>
            <p:cNvPr id="86" name="rc86"/>
            <p:cNvSpPr/>
            <p:nvPr/>
          </p:nvSpPr>
          <p:spPr>
            <a:xfrm>
              <a:off x="5847518" y="3472398"/>
              <a:ext cx="203168" cy="315377"/>
            </a:xfrm>
            <a:prstGeom prst="rect">
              <a:avLst/>
            </a:prstGeom>
            <a:solidFill>
              <a:srgbClr val="0058AB">
                <a:alpha val="100000"/>
              </a:srgbClr>
            </a:solidFill>
          </p:spPr>
          <p:txBody>
            <a:bodyPr/>
            <a:lstStyle/>
            <a:p/>
          </p:txBody>
        </p:sp>
        <p:sp>
          <p:nvSpPr>
            <p:cNvPr id="87" name="rc87"/>
            <p:cNvSpPr/>
            <p:nvPr/>
          </p:nvSpPr>
          <p:spPr>
            <a:xfrm>
              <a:off x="5847518" y="3787776"/>
              <a:ext cx="203168" cy="48516"/>
            </a:xfrm>
            <a:prstGeom prst="rect">
              <a:avLst/>
            </a:prstGeom>
            <a:solidFill>
              <a:srgbClr val="1CABE2">
                <a:alpha val="100000"/>
              </a:srgbClr>
            </a:solidFill>
          </p:spPr>
          <p:txBody>
            <a:bodyPr/>
            <a:lstStyle/>
            <a:p/>
          </p:txBody>
        </p:sp>
        <p:sp>
          <p:nvSpPr>
            <p:cNvPr id="88" name="rc88"/>
            <p:cNvSpPr/>
            <p:nvPr/>
          </p:nvSpPr>
          <p:spPr>
            <a:xfrm>
              <a:off x="6073260" y="3879662"/>
              <a:ext cx="203168" cy="805724"/>
            </a:xfrm>
            <a:prstGeom prst="rect">
              <a:avLst/>
            </a:prstGeom>
            <a:solidFill>
              <a:srgbClr val="80BD41">
                <a:alpha val="100000"/>
              </a:srgbClr>
            </a:solidFill>
          </p:spPr>
          <p:txBody>
            <a:bodyPr/>
            <a:lstStyle/>
            <a:p/>
          </p:txBody>
        </p:sp>
        <p:sp>
          <p:nvSpPr>
            <p:cNvPr id="89" name="rc89"/>
            <p:cNvSpPr/>
            <p:nvPr/>
          </p:nvSpPr>
          <p:spPr>
            <a:xfrm>
              <a:off x="6073260" y="3500497"/>
              <a:ext cx="203168" cy="272522"/>
            </a:xfrm>
            <a:prstGeom prst="rect">
              <a:avLst/>
            </a:prstGeom>
            <a:solidFill>
              <a:srgbClr val="0058AB">
                <a:alpha val="100000"/>
              </a:srgbClr>
            </a:solidFill>
          </p:spPr>
          <p:txBody>
            <a:bodyPr/>
            <a:lstStyle/>
            <a:p/>
          </p:txBody>
        </p:sp>
        <p:sp>
          <p:nvSpPr>
            <p:cNvPr id="90" name="rc90"/>
            <p:cNvSpPr/>
            <p:nvPr/>
          </p:nvSpPr>
          <p:spPr>
            <a:xfrm>
              <a:off x="6073260" y="3773020"/>
              <a:ext cx="203168" cy="106642"/>
            </a:xfrm>
            <a:prstGeom prst="rect">
              <a:avLst/>
            </a:prstGeom>
            <a:solidFill>
              <a:srgbClr val="1CABE2">
                <a:alpha val="100000"/>
              </a:srgbClr>
            </a:solidFill>
          </p:spPr>
          <p:txBody>
            <a:bodyPr/>
            <a:lstStyle/>
            <a:p/>
          </p:txBody>
        </p:sp>
        <p:sp>
          <p:nvSpPr>
            <p:cNvPr id="91" name="rc91"/>
            <p:cNvSpPr/>
            <p:nvPr/>
          </p:nvSpPr>
          <p:spPr>
            <a:xfrm>
              <a:off x="6299002" y="3873247"/>
              <a:ext cx="203168" cy="812140"/>
            </a:xfrm>
            <a:prstGeom prst="rect">
              <a:avLst/>
            </a:prstGeom>
            <a:solidFill>
              <a:srgbClr val="80BD41">
                <a:alpha val="100000"/>
              </a:srgbClr>
            </a:solidFill>
          </p:spPr>
          <p:txBody>
            <a:bodyPr/>
            <a:lstStyle/>
            <a:p/>
          </p:txBody>
        </p:sp>
        <p:sp>
          <p:nvSpPr>
            <p:cNvPr id="92" name="rc92"/>
            <p:cNvSpPr/>
            <p:nvPr/>
          </p:nvSpPr>
          <p:spPr>
            <a:xfrm>
              <a:off x="6299002" y="3525190"/>
              <a:ext cx="203168" cy="301651"/>
            </a:xfrm>
            <a:prstGeom prst="rect">
              <a:avLst/>
            </a:prstGeom>
            <a:solidFill>
              <a:srgbClr val="0058AB">
                <a:alpha val="100000"/>
              </a:srgbClr>
            </a:solidFill>
          </p:spPr>
          <p:txBody>
            <a:bodyPr/>
            <a:lstStyle/>
            <a:p/>
          </p:txBody>
        </p:sp>
        <p:sp>
          <p:nvSpPr>
            <p:cNvPr id="93" name="rc93"/>
            <p:cNvSpPr/>
            <p:nvPr/>
          </p:nvSpPr>
          <p:spPr>
            <a:xfrm>
              <a:off x="6299002" y="3826841"/>
              <a:ext cx="203168" cy="46405"/>
            </a:xfrm>
            <a:prstGeom prst="rect">
              <a:avLst/>
            </a:prstGeom>
            <a:solidFill>
              <a:srgbClr val="1CABE2">
                <a:alpha val="100000"/>
              </a:srgbClr>
            </a:solidFill>
          </p:spPr>
          <p:txBody>
            <a:bodyPr/>
            <a:lstStyle/>
            <a:p/>
          </p:txBody>
        </p:sp>
        <p:sp>
          <p:nvSpPr>
            <p:cNvPr id="94" name="rc94"/>
            <p:cNvSpPr/>
            <p:nvPr/>
          </p:nvSpPr>
          <p:spPr>
            <a:xfrm>
              <a:off x="6524745" y="3783914"/>
              <a:ext cx="203168" cy="901472"/>
            </a:xfrm>
            <a:prstGeom prst="rect">
              <a:avLst/>
            </a:prstGeom>
            <a:solidFill>
              <a:srgbClr val="80BD41">
                <a:alpha val="100000"/>
              </a:srgbClr>
            </a:solidFill>
          </p:spPr>
          <p:txBody>
            <a:bodyPr/>
            <a:lstStyle/>
            <a:p/>
          </p:txBody>
        </p:sp>
        <p:sp>
          <p:nvSpPr>
            <p:cNvPr id="95" name="rc95"/>
            <p:cNvSpPr/>
            <p:nvPr/>
          </p:nvSpPr>
          <p:spPr>
            <a:xfrm>
              <a:off x="6524745" y="3544280"/>
              <a:ext cx="203168" cy="216810"/>
            </a:xfrm>
            <a:prstGeom prst="rect">
              <a:avLst/>
            </a:prstGeom>
            <a:solidFill>
              <a:srgbClr val="0058AB">
                <a:alpha val="100000"/>
              </a:srgbClr>
            </a:solidFill>
          </p:spPr>
          <p:txBody>
            <a:bodyPr/>
            <a:lstStyle/>
            <a:p/>
          </p:txBody>
        </p:sp>
        <p:sp>
          <p:nvSpPr>
            <p:cNvPr id="96" name="rc96"/>
            <p:cNvSpPr/>
            <p:nvPr/>
          </p:nvSpPr>
          <p:spPr>
            <a:xfrm>
              <a:off x="6524745" y="3761090"/>
              <a:ext cx="203168" cy="22823"/>
            </a:xfrm>
            <a:prstGeom prst="rect">
              <a:avLst/>
            </a:prstGeom>
            <a:solidFill>
              <a:srgbClr val="1CABE2">
                <a:alpha val="100000"/>
              </a:srgbClr>
            </a:solidFill>
          </p:spPr>
          <p:txBody>
            <a:bodyPr/>
            <a:lstStyle/>
            <a:p/>
          </p:txBody>
        </p:sp>
        <p:sp>
          <p:nvSpPr>
            <p:cNvPr id="97" name="rc97"/>
            <p:cNvSpPr/>
            <p:nvPr/>
          </p:nvSpPr>
          <p:spPr>
            <a:xfrm>
              <a:off x="6750487" y="3698422"/>
              <a:ext cx="203168" cy="986964"/>
            </a:xfrm>
            <a:prstGeom prst="rect">
              <a:avLst/>
            </a:prstGeom>
            <a:solidFill>
              <a:srgbClr val="80BD41">
                <a:alpha val="100000"/>
              </a:srgbClr>
            </a:solidFill>
          </p:spPr>
          <p:txBody>
            <a:bodyPr/>
            <a:lstStyle/>
            <a:p/>
          </p:txBody>
        </p:sp>
        <p:sp>
          <p:nvSpPr>
            <p:cNvPr id="98" name="rc98"/>
            <p:cNvSpPr/>
            <p:nvPr/>
          </p:nvSpPr>
          <p:spPr>
            <a:xfrm>
              <a:off x="6750487" y="3550947"/>
              <a:ext cx="203168" cy="147475"/>
            </a:xfrm>
            <a:prstGeom prst="rect">
              <a:avLst/>
            </a:prstGeom>
            <a:solidFill>
              <a:srgbClr val="0058AB">
                <a:alpha val="100000"/>
              </a:srgbClr>
            </a:solidFill>
          </p:spPr>
          <p:txBody>
            <a:bodyPr/>
            <a:lstStyle/>
            <a:p/>
          </p:txBody>
        </p:sp>
        <p:sp>
          <p:nvSpPr>
            <p:cNvPr id="99" name="rc99"/>
            <p:cNvSpPr/>
            <p:nvPr/>
          </p:nvSpPr>
          <p:spPr>
            <a:xfrm>
              <a:off x="6750487" y="3698422"/>
              <a:ext cx="203168" cy="0"/>
            </a:xfrm>
            <a:prstGeom prst="rect">
              <a:avLst/>
            </a:prstGeom>
            <a:solidFill>
              <a:srgbClr val="1CABE2">
                <a:alpha val="100000"/>
              </a:srgbClr>
            </a:solidFill>
          </p:spPr>
          <p:txBody>
            <a:bodyPr/>
            <a:lstStyle/>
            <a:p/>
          </p:txBody>
        </p:sp>
        <p:sp>
          <p:nvSpPr>
            <p:cNvPr id="100" name="rc100"/>
            <p:cNvSpPr/>
            <p:nvPr/>
          </p:nvSpPr>
          <p:spPr>
            <a:xfrm>
              <a:off x="6976229" y="3815253"/>
              <a:ext cx="203168" cy="870134"/>
            </a:xfrm>
            <a:prstGeom prst="rect">
              <a:avLst/>
            </a:prstGeom>
            <a:solidFill>
              <a:srgbClr val="80BD41">
                <a:alpha val="100000"/>
              </a:srgbClr>
            </a:solidFill>
          </p:spPr>
          <p:txBody>
            <a:bodyPr/>
            <a:lstStyle/>
            <a:p/>
          </p:txBody>
        </p:sp>
        <p:sp>
          <p:nvSpPr>
            <p:cNvPr id="101" name="rc101"/>
            <p:cNvSpPr/>
            <p:nvPr/>
          </p:nvSpPr>
          <p:spPr>
            <a:xfrm>
              <a:off x="6976229" y="3555340"/>
              <a:ext cx="203168" cy="226010"/>
            </a:xfrm>
            <a:prstGeom prst="rect">
              <a:avLst/>
            </a:prstGeom>
            <a:solidFill>
              <a:srgbClr val="0058AB">
                <a:alpha val="100000"/>
              </a:srgbClr>
            </a:solidFill>
          </p:spPr>
          <p:txBody>
            <a:bodyPr/>
            <a:lstStyle/>
            <a:p/>
          </p:txBody>
        </p:sp>
        <p:sp>
          <p:nvSpPr>
            <p:cNvPr id="102" name="rc102"/>
            <p:cNvSpPr/>
            <p:nvPr/>
          </p:nvSpPr>
          <p:spPr>
            <a:xfrm>
              <a:off x="6976229" y="3781351"/>
              <a:ext cx="203168" cy="33901"/>
            </a:xfrm>
            <a:prstGeom prst="rect">
              <a:avLst/>
            </a:prstGeom>
            <a:solidFill>
              <a:srgbClr val="1CABE2">
                <a:alpha val="100000"/>
              </a:srgbClr>
            </a:solidFill>
          </p:spPr>
          <p:txBody>
            <a:bodyPr/>
            <a:lstStyle/>
            <a:p/>
          </p:txBody>
        </p:sp>
        <p:sp>
          <p:nvSpPr>
            <p:cNvPr id="103" name="rc103"/>
            <p:cNvSpPr/>
            <p:nvPr/>
          </p:nvSpPr>
          <p:spPr>
            <a:xfrm>
              <a:off x="7201972" y="3557750"/>
              <a:ext cx="203168" cy="189153"/>
            </a:xfrm>
            <a:prstGeom prst="rect">
              <a:avLst/>
            </a:prstGeom>
            <a:solidFill>
              <a:srgbClr val="F26A21">
                <a:alpha val="100000"/>
              </a:srgbClr>
            </a:solidFill>
          </p:spPr>
          <p:txBody>
            <a:bodyPr/>
            <a:lstStyle/>
            <a:p/>
          </p:txBody>
        </p:sp>
        <p:sp>
          <p:nvSpPr>
            <p:cNvPr id="104" name="rc104"/>
            <p:cNvSpPr/>
            <p:nvPr/>
          </p:nvSpPr>
          <p:spPr>
            <a:xfrm>
              <a:off x="7201972" y="3746903"/>
              <a:ext cx="203168" cy="938483"/>
            </a:xfrm>
            <a:prstGeom prst="rect">
              <a:avLst/>
            </a:prstGeom>
            <a:solidFill>
              <a:srgbClr val="FFC20E">
                <a:alpha val="100000"/>
              </a:srgbClr>
            </a:solidFill>
          </p:spPr>
          <p:txBody>
            <a:bodyPr/>
            <a:lstStyle/>
            <a:p/>
          </p:txBody>
        </p:sp>
        <p:sp>
          <p:nvSpPr>
            <p:cNvPr id="105" name="rc105"/>
            <p:cNvSpPr/>
            <p:nvPr/>
          </p:nvSpPr>
          <p:spPr>
            <a:xfrm>
              <a:off x="7427714" y="3559730"/>
              <a:ext cx="203168" cy="158305"/>
            </a:xfrm>
            <a:prstGeom prst="rect">
              <a:avLst/>
            </a:prstGeom>
            <a:solidFill>
              <a:srgbClr val="F26A21">
                <a:alpha val="100000"/>
              </a:srgbClr>
            </a:solidFill>
          </p:spPr>
          <p:txBody>
            <a:bodyPr/>
            <a:lstStyle/>
            <a:p/>
          </p:txBody>
        </p:sp>
        <p:sp>
          <p:nvSpPr>
            <p:cNvPr id="106" name="rc106"/>
            <p:cNvSpPr/>
            <p:nvPr/>
          </p:nvSpPr>
          <p:spPr>
            <a:xfrm>
              <a:off x="7427714" y="3718035"/>
              <a:ext cx="203168" cy="967351"/>
            </a:xfrm>
            <a:prstGeom prst="rect">
              <a:avLst/>
            </a:prstGeom>
            <a:solidFill>
              <a:srgbClr val="FFC20E">
                <a:alpha val="100000"/>
              </a:srgbClr>
            </a:solidFill>
          </p:spPr>
          <p:txBody>
            <a:bodyPr/>
            <a:lstStyle/>
            <a:p/>
          </p:txBody>
        </p:sp>
        <p:sp>
          <p:nvSpPr>
            <p:cNvPr id="107" name="rc107"/>
            <p:cNvSpPr/>
            <p:nvPr/>
          </p:nvSpPr>
          <p:spPr>
            <a:xfrm>
              <a:off x="7653457" y="3560922"/>
              <a:ext cx="203168" cy="132489"/>
            </a:xfrm>
            <a:prstGeom prst="rect">
              <a:avLst/>
            </a:prstGeom>
            <a:solidFill>
              <a:srgbClr val="F26A21">
                <a:alpha val="100000"/>
              </a:srgbClr>
            </a:solidFill>
          </p:spPr>
          <p:txBody>
            <a:bodyPr/>
            <a:lstStyle/>
            <a:p/>
          </p:txBody>
        </p:sp>
        <p:sp>
          <p:nvSpPr>
            <p:cNvPr id="108" name="rc108"/>
            <p:cNvSpPr/>
            <p:nvPr/>
          </p:nvSpPr>
          <p:spPr>
            <a:xfrm>
              <a:off x="7653457" y="3693411"/>
              <a:ext cx="203168" cy="991975"/>
            </a:xfrm>
            <a:prstGeom prst="rect">
              <a:avLst/>
            </a:prstGeom>
            <a:solidFill>
              <a:srgbClr val="FFC20E">
                <a:alpha val="100000"/>
              </a:srgbClr>
            </a:solidFill>
          </p:spPr>
          <p:txBody>
            <a:bodyPr/>
            <a:lstStyle/>
            <a:p/>
          </p:txBody>
        </p:sp>
        <p:sp>
          <p:nvSpPr>
            <p:cNvPr id="109" name="rc109"/>
            <p:cNvSpPr/>
            <p:nvPr/>
          </p:nvSpPr>
          <p:spPr>
            <a:xfrm>
              <a:off x="7879199" y="3563651"/>
              <a:ext cx="203168" cy="110882"/>
            </a:xfrm>
            <a:prstGeom prst="rect">
              <a:avLst/>
            </a:prstGeom>
            <a:solidFill>
              <a:srgbClr val="F26A21">
                <a:alpha val="100000"/>
              </a:srgbClr>
            </a:solidFill>
          </p:spPr>
          <p:txBody>
            <a:bodyPr/>
            <a:lstStyle/>
            <a:p/>
          </p:txBody>
        </p:sp>
        <p:sp>
          <p:nvSpPr>
            <p:cNvPr id="110" name="rc110"/>
            <p:cNvSpPr/>
            <p:nvPr/>
          </p:nvSpPr>
          <p:spPr>
            <a:xfrm>
              <a:off x="7879199" y="3674533"/>
              <a:ext cx="203168" cy="1010853"/>
            </a:xfrm>
            <a:prstGeom prst="rect">
              <a:avLst/>
            </a:prstGeom>
            <a:solidFill>
              <a:srgbClr val="FFC20E">
                <a:alpha val="100000"/>
              </a:srgbClr>
            </a:solidFill>
          </p:spPr>
          <p:txBody>
            <a:bodyPr/>
            <a:lstStyle/>
            <a:p/>
          </p:txBody>
        </p:sp>
        <p:sp>
          <p:nvSpPr>
            <p:cNvPr id="111" name="rc111"/>
            <p:cNvSpPr/>
            <p:nvPr/>
          </p:nvSpPr>
          <p:spPr>
            <a:xfrm>
              <a:off x="8104941" y="3565988"/>
              <a:ext cx="203168" cy="92800"/>
            </a:xfrm>
            <a:prstGeom prst="rect">
              <a:avLst/>
            </a:prstGeom>
            <a:solidFill>
              <a:srgbClr val="F26A21">
                <a:alpha val="100000"/>
              </a:srgbClr>
            </a:solidFill>
          </p:spPr>
          <p:txBody>
            <a:bodyPr/>
            <a:lstStyle/>
            <a:p/>
          </p:txBody>
        </p:sp>
        <p:sp>
          <p:nvSpPr>
            <p:cNvPr id="112" name="rc112"/>
            <p:cNvSpPr/>
            <p:nvPr/>
          </p:nvSpPr>
          <p:spPr>
            <a:xfrm>
              <a:off x="8104941" y="3658788"/>
              <a:ext cx="203168" cy="1026598"/>
            </a:xfrm>
            <a:prstGeom prst="rect">
              <a:avLst/>
            </a:prstGeom>
            <a:solidFill>
              <a:srgbClr val="FFC20E">
                <a:alpha val="100000"/>
              </a:srgbClr>
            </a:solidFill>
          </p:spPr>
          <p:txBody>
            <a:bodyPr/>
            <a:lstStyle/>
            <a:p/>
          </p:txBody>
        </p:sp>
        <p:sp>
          <p:nvSpPr>
            <p:cNvPr id="113" name="pl113"/>
            <p:cNvSpPr/>
            <p:nvPr/>
          </p:nvSpPr>
          <p:spPr>
            <a:xfrm>
              <a:off x="1434255" y="2097449"/>
              <a:ext cx="5643558" cy="633780"/>
            </a:xfrm>
            <a:custGeom>
              <a:avLst/>
              <a:pathLst>
                <a:path w="5643558" h="633780">
                  <a:moveTo>
                    <a:pt x="0" y="105630"/>
                  </a:moveTo>
                  <a:lnTo>
                    <a:pt x="225742" y="79222"/>
                  </a:lnTo>
                  <a:lnTo>
                    <a:pt x="451484" y="79222"/>
                  </a:lnTo>
                  <a:lnTo>
                    <a:pt x="677227" y="79222"/>
                  </a:lnTo>
                  <a:lnTo>
                    <a:pt x="902969" y="79222"/>
                  </a:lnTo>
                  <a:lnTo>
                    <a:pt x="1128711" y="52815"/>
                  </a:lnTo>
                  <a:lnTo>
                    <a:pt x="1354454" y="52815"/>
                  </a:lnTo>
                  <a:lnTo>
                    <a:pt x="1580196" y="0"/>
                  </a:lnTo>
                  <a:lnTo>
                    <a:pt x="1805938" y="0"/>
                  </a:lnTo>
                  <a:lnTo>
                    <a:pt x="2031681" y="0"/>
                  </a:lnTo>
                  <a:lnTo>
                    <a:pt x="2257423" y="184852"/>
                  </a:lnTo>
                  <a:lnTo>
                    <a:pt x="2483165" y="237667"/>
                  </a:lnTo>
                  <a:lnTo>
                    <a:pt x="2708908" y="264075"/>
                  </a:lnTo>
                  <a:lnTo>
                    <a:pt x="2934650" y="290482"/>
                  </a:lnTo>
                  <a:lnTo>
                    <a:pt x="3160393" y="369705"/>
                  </a:lnTo>
                  <a:lnTo>
                    <a:pt x="3386135" y="475335"/>
                  </a:lnTo>
                  <a:lnTo>
                    <a:pt x="3611877" y="396112"/>
                  </a:lnTo>
                  <a:lnTo>
                    <a:pt x="3837620" y="343297"/>
                  </a:lnTo>
                  <a:lnTo>
                    <a:pt x="4063362" y="316890"/>
                  </a:lnTo>
                  <a:lnTo>
                    <a:pt x="4289104" y="343297"/>
                  </a:lnTo>
                  <a:lnTo>
                    <a:pt x="4514847" y="633780"/>
                  </a:lnTo>
                  <a:lnTo>
                    <a:pt x="4740589" y="554558"/>
                  </a:lnTo>
                  <a:lnTo>
                    <a:pt x="4966331" y="633780"/>
                  </a:lnTo>
                  <a:lnTo>
                    <a:pt x="5192074" y="448927"/>
                  </a:lnTo>
                  <a:lnTo>
                    <a:pt x="5417816" y="290482"/>
                  </a:lnTo>
                  <a:lnTo>
                    <a:pt x="5643558" y="475335"/>
                  </a:lnTo>
                </a:path>
              </a:pathLst>
            </a:custGeom>
            <a:ln w="27101" cap="flat">
              <a:solidFill>
                <a:srgbClr val="0058AB">
                  <a:alpha val="100000"/>
                </a:srgbClr>
              </a:solidFill>
              <a:prstDash val="solid"/>
              <a:round/>
            </a:ln>
          </p:spPr>
          <p:txBody>
            <a:bodyPr/>
            <a:lstStyle/>
            <a:p/>
          </p:txBody>
        </p:sp>
        <p:sp>
          <p:nvSpPr>
            <p:cNvPr id="114" name="pl114"/>
            <p:cNvSpPr/>
            <p:nvPr/>
          </p:nvSpPr>
          <p:spPr>
            <a:xfrm>
              <a:off x="1434255" y="2150264"/>
              <a:ext cx="5643558" cy="739410"/>
            </a:xfrm>
            <a:custGeom>
              <a:avLst/>
              <a:pathLst>
                <a:path w="5643558" h="739410">
                  <a:moveTo>
                    <a:pt x="0" y="237667"/>
                  </a:moveTo>
                  <a:lnTo>
                    <a:pt x="225742" y="184852"/>
                  </a:lnTo>
                  <a:lnTo>
                    <a:pt x="451484" y="211260"/>
                  </a:lnTo>
                  <a:lnTo>
                    <a:pt x="677227" y="237667"/>
                  </a:lnTo>
                  <a:lnTo>
                    <a:pt x="902969" y="211260"/>
                  </a:lnTo>
                  <a:lnTo>
                    <a:pt x="1128711" y="105630"/>
                  </a:lnTo>
                  <a:lnTo>
                    <a:pt x="1354454" y="0"/>
                  </a:lnTo>
                  <a:lnTo>
                    <a:pt x="1580196" y="0"/>
                  </a:lnTo>
                  <a:lnTo>
                    <a:pt x="1805938" y="0"/>
                  </a:lnTo>
                  <a:lnTo>
                    <a:pt x="2031681" y="52815"/>
                  </a:lnTo>
                  <a:lnTo>
                    <a:pt x="2257423" y="132037"/>
                  </a:lnTo>
                  <a:lnTo>
                    <a:pt x="2483165" y="211260"/>
                  </a:lnTo>
                  <a:lnTo>
                    <a:pt x="2708908" y="237667"/>
                  </a:lnTo>
                  <a:lnTo>
                    <a:pt x="2934650" y="237667"/>
                  </a:lnTo>
                  <a:lnTo>
                    <a:pt x="3160393" y="343297"/>
                  </a:lnTo>
                  <a:lnTo>
                    <a:pt x="3386135" y="475335"/>
                  </a:lnTo>
                  <a:lnTo>
                    <a:pt x="3611877" y="343297"/>
                  </a:lnTo>
                  <a:lnTo>
                    <a:pt x="3837620" y="290482"/>
                  </a:lnTo>
                  <a:lnTo>
                    <a:pt x="4063362" y="290482"/>
                  </a:lnTo>
                  <a:lnTo>
                    <a:pt x="4289104" y="290482"/>
                  </a:lnTo>
                  <a:lnTo>
                    <a:pt x="4514847" y="686595"/>
                  </a:lnTo>
                  <a:lnTo>
                    <a:pt x="4740589" y="739410"/>
                  </a:lnTo>
                  <a:lnTo>
                    <a:pt x="4966331" y="686595"/>
                  </a:lnTo>
                  <a:lnTo>
                    <a:pt x="5192074" y="448927"/>
                  </a:lnTo>
                  <a:lnTo>
                    <a:pt x="5417816" y="237667"/>
                  </a:lnTo>
                  <a:lnTo>
                    <a:pt x="5643558" y="501743"/>
                  </a:lnTo>
                </a:path>
              </a:pathLst>
            </a:custGeom>
            <a:ln w="27101" cap="flat">
              <a:solidFill>
                <a:srgbClr val="80BD41">
                  <a:alpha val="100000"/>
                </a:srgbClr>
              </a:solidFill>
              <a:prstDash val="solid"/>
              <a:round/>
            </a:ln>
          </p:spPr>
          <p:txBody>
            <a:bodyPr/>
            <a:lstStyle/>
            <a:p/>
          </p:txBody>
        </p:sp>
        <p:sp>
          <p:nvSpPr>
            <p:cNvPr id="115" name="tx115"/>
            <p:cNvSpPr/>
            <p:nvPr/>
          </p:nvSpPr>
          <p:spPr>
            <a:xfrm>
              <a:off x="1365926" y="199894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94</a:t>
              </a:r>
            </a:p>
          </p:txBody>
        </p:sp>
        <p:sp>
          <p:nvSpPr>
            <p:cNvPr id="116" name="tx116"/>
            <p:cNvSpPr/>
            <p:nvPr/>
          </p:nvSpPr>
          <p:spPr>
            <a:xfrm>
              <a:off x="2494638"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17" name="tx117"/>
            <p:cNvSpPr/>
            <p:nvPr/>
          </p:nvSpPr>
          <p:spPr>
            <a:xfrm>
              <a:off x="3623350"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8" name="tx118"/>
            <p:cNvSpPr/>
            <p:nvPr/>
          </p:nvSpPr>
          <p:spPr>
            <a:xfrm>
              <a:off x="4752062"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19" name="tx119"/>
            <p:cNvSpPr/>
            <p:nvPr/>
          </p:nvSpPr>
          <p:spPr>
            <a:xfrm>
              <a:off x="5655031" y="223661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85</a:t>
              </a:r>
            </a:p>
          </p:txBody>
        </p:sp>
        <p:sp>
          <p:nvSpPr>
            <p:cNvPr id="120" name="tx120"/>
            <p:cNvSpPr/>
            <p:nvPr/>
          </p:nvSpPr>
          <p:spPr>
            <a:xfrm>
              <a:off x="5880773"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1" name="tx121"/>
            <p:cNvSpPr/>
            <p:nvPr/>
          </p:nvSpPr>
          <p:spPr>
            <a:xfrm>
              <a:off x="6106516" y="245087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77</a:t>
              </a:r>
            </a:p>
          </p:txBody>
        </p:sp>
        <p:sp>
          <p:nvSpPr>
            <p:cNvPr id="122" name="tx122"/>
            <p:cNvSpPr/>
            <p:nvPr/>
          </p:nvSpPr>
          <p:spPr>
            <a:xfrm>
              <a:off x="6332258" y="2528956"/>
              <a:ext cx="136656" cy="8794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74</a:t>
              </a:r>
            </a:p>
          </p:txBody>
        </p:sp>
        <p:sp>
          <p:nvSpPr>
            <p:cNvPr id="123" name="tx123"/>
            <p:cNvSpPr/>
            <p:nvPr/>
          </p:nvSpPr>
          <p:spPr>
            <a:xfrm>
              <a:off x="6558000" y="2342244"/>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81</a:t>
              </a:r>
            </a:p>
          </p:txBody>
        </p:sp>
        <p:sp>
          <p:nvSpPr>
            <p:cNvPr id="124" name="tx124"/>
            <p:cNvSpPr/>
            <p:nvPr/>
          </p:nvSpPr>
          <p:spPr>
            <a:xfrm>
              <a:off x="6783743" y="2183799"/>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87</a:t>
              </a:r>
            </a:p>
          </p:txBody>
        </p:sp>
        <p:sp>
          <p:nvSpPr>
            <p:cNvPr id="125" name="tx125"/>
            <p:cNvSpPr/>
            <p:nvPr/>
          </p:nvSpPr>
          <p:spPr>
            <a:xfrm>
              <a:off x="7009485" y="2368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80</a:t>
              </a:r>
            </a:p>
          </p:txBody>
        </p:sp>
        <p:sp>
          <p:nvSpPr>
            <p:cNvPr id="126" name="tx126"/>
            <p:cNvSpPr/>
            <p:nvPr/>
          </p:nvSpPr>
          <p:spPr>
            <a:xfrm>
              <a:off x="1365926"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27" name="tx127"/>
            <p:cNvSpPr/>
            <p:nvPr/>
          </p:nvSpPr>
          <p:spPr>
            <a:xfrm>
              <a:off x="2494638" y="232439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92</a:t>
              </a:r>
            </a:p>
          </p:txBody>
        </p:sp>
        <p:sp>
          <p:nvSpPr>
            <p:cNvPr id="128" name="tx128"/>
            <p:cNvSpPr/>
            <p:nvPr/>
          </p:nvSpPr>
          <p:spPr>
            <a:xfrm>
              <a:off x="3623350" y="235079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91</a:t>
              </a:r>
            </a:p>
          </p:txBody>
        </p:sp>
        <p:sp>
          <p:nvSpPr>
            <p:cNvPr id="129" name="tx129"/>
            <p:cNvSpPr/>
            <p:nvPr/>
          </p:nvSpPr>
          <p:spPr>
            <a:xfrm>
              <a:off x="4752062"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30" name="tx130"/>
            <p:cNvSpPr/>
            <p:nvPr/>
          </p:nvSpPr>
          <p:spPr>
            <a:xfrm>
              <a:off x="5655031"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1" name="tx131"/>
            <p:cNvSpPr/>
            <p:nvPr/>
          </p:nvSpPr>
          <p:spPr>
            <a:xfrm>
              <a:off x="5880773"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2" name="tx132"/>
            <p:cNvSpPr/>
            <p:nvPr/>
          </p:nvSpPr>
          <p:spPr>
            <a:xfrm>
              <a:off x="6106516" y="295817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68</a:t>
              </a:r>
            </a:p>
          </p:txBody>
        </p:sp>
        <p:sp>
          <p:nvSpPr>
            <p:cNvPr id="133" name="tx133"/>
            <p:cNvSpPr/>
            <p:nvPr/>
          </p:nvSpPr>
          <p:spPr>
            <a:xfrm>
              <a:off x="6332258" y="290535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70</a:t>
              </a:r>
            </a:p>
          </p:txBody>
        </p:sp>
        <p:sp>
          <p:nvSpPr>
            <p:cNvPr id="134" name="tx134"/>
            <p:cNvSpPr/>
            <p:nvPr/>
          </p:nvSpPr>
          <p:spPr>
            <a:xfrm>
              <a:off x="6558000" y="266768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79</a:t>
              </a:r>
            </a:p>
          </p:txBody>
        </p:sp>
        <p:sp>
          <p:nvSpPr>
            <p:cNvPr id="135" name="tx135"/>
            <p:cNvSpPr/>
            <p:nvPr/>
          </p:nvSpPr>
          <p:spPr>
            <a:xfrm>
              <a:off x="6783743"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6" name="tx136"/>
            <p:cNvSpPr/>
            <p:nvPr/>
          </p:nvSpPr>
          <p:spPr>
            <a:xfrm>
              <a:off x="7009485" y="2723503"/>
              <a:ext cx="136656" cy="86805"/>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77</a:t>
              </a:r>
            </a:p>
          </p:txBody>
        </p:sp>
        <p:sp>
          <p:nvSpPr>
            <p:cNvPr id="137" name="tx137"/>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38" name="tx138"/>
            <p:cNvSpPr/>
            <p:nvPr/>
          </p:nvSpPr>
          <p:spPr>
            <a:xfrm>
              <a:off x="508103" y="3776484"/>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39" name="tx139"/>
            <p:cNvSpPr/>
            <p:nvPr/>
          </p:nvSpPr>
          <p:spPr>
            <a:xfrm>
              <a:off x="508103" y="292501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0" name="tx140"/>
            <p:cNvSpPr/>
            <p:nvPr/>
          </p:nvSpPr>
          <p:spPr>
            <a:xfrm>
              <a:off x="508103" y="2073536"/>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600,000</a:t>
              </a:r>
            </a:p>
          </p:txBody>
        </p:sp>
        <p:sp>
          <p:nvSpPr>
            <p:cNvPr id="141" name="tx141"/>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2" name="tx142"/>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3" name="tx143"/>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4" name="tx144"/>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5" name="tx145"/>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6" name="tx146"/>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47" name="tx147"/>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48" name="tx148"/>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49" name="tx149"/>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0" name="tx150"/>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1" name="tx151"/>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2" name="tx152"/>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3" name="tx153"/>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4" name="tx154"/>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5" name="tx155"/>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6" name="tx156"/>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57" name="tx157"/>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58" name="tx158"/>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59" name="tx159"/>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0" name="tx160"/>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1" name="tx161"/>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2" name="rc162"/>
            <p:cNvSpPr/>
            <p:nvPr/>
          </p:nvSpPr>
          <p:spPr>
            <a:xfrm>
              <a:off x="1071314" y="5522891"/>
              <a:ext cx="201455" cy="201456"/>
            </a:xfrm>
            <a:prstGeom prst="rect">
              <a:avLst/>
            </a:prstGeom>
            <a:solidFill>
              <a:srgbClr val="80BD41">
                <a:alpha val="100000"/>
              </a:srgbClr>
            </a:solidFill>
          </p:spPr>
          <p:txBody>
            <a:bodyPr/>
            <a:lstStyle/>
            <a:p/>
          </p:txBody>
        </p:sp>
        <p:sp>
          <p:nvSpPr>
            <p:cNvPr id="163" name="rc163"/>
            <p:cNvSpPr/>
            <p:nvPr/>
          </p:nvSpPr>
          <p:spPr>
            <a:xfrm>
              <a:off x="2975038" y="5522891"/>
              <a:ext cx="201456" cy="201456"/>
            </a:xfrm>
            <a:prstGeom prst="rect">
              <a:avLst/>
            </a:prstGeom>
            <a:solidFill>
              <a:srgbClr val="1CABE2">
                <a:alpha val="100000"/>
              </a:srgbClr>
            </a:solidFill>
          </p:spPr>
          <p:txBody>
            <a:bodyPr/>
            <a:lstStyle/>
            <a:p/>
          </p:txBody>
        </p:sp>
        <p:sp>
          <p:nvSpPr>
            <p:cNvPr id="164" name="rc164"/>
            <p:cNvSpPr/>
            <p:nvPr/>
          </p:nvSpPr>
          <p:spPr>
            <a:xfrm>
              <a:off x="4063414" y="5522891"/>
              <a:ext cx="201456" cy="201456"/>
            </a:xfrm>
            <a:prstGeom prst="rect">
              <a:avLst/>
            </a:prstGeom>
            <a:solidFill>
              <a:srgbClr val="0058AB">
                <a:alpha val="100000"/>
              </a:srgbClr>
            </a:solidFill>
          </p:spPr>
          <p:txBody>
            <a:bodyPr/>
            <a:lstStyle/>
            <a:p/>
          </p:txBody>
        </p:sp>
        <p:sp>
          <p:nvSpPr>
            <p:cNvPr id="165" name="rc165"/>
            <p:cNvSpPr/>
            <p:nvPr/>
          </p:nvSpPr>
          <p:spPr>
            <a:xfrm>
              <a:off x="5081939" y="5522891"/>
              <a:ext cx="201456" cy="201456"/>
            </a:xfrm>
            <a:prstGeom prst="rect">
              <a:avLst/>
            </a:prstGeom>
            <a:solidFill>
              <a:srgbClr val="FFC20E">
                <a:alpha val="100000"/>
              </a:srgbClr>
            </a:solidFill>
          </p:spPr>
          <p:txBody>
            <a:bodyPr/>
            <a:lstStyle/>
            <a:p/>
          </p:txBody>
        </p:sp>
        <p:sp>
          <p:nvSpPr>
            <p:cNvPr id="166" name="rc166"/>
            <p:cNvSpPr/>
            <p:nvPr/>
          </p:nvSpPr>
          <p:spPr>
            <a:xfrm>
              <a:off x="7079320" y="5522891"/>
              <a:ext cx="201455" cy="201456"/>
            </a:xfrm>
            <a:prstGeom prst="rect">
              <a:avLst/>
            </a:prstGeom>
            <a:solidFill>
              <a:srgbClr val="F26A21">
                <a:alpha val="100000"/>
              </a:srgbClr>
            </a:solidFill>
          </p:spPr>
          <p:txBody>
            <a:bodyPr/>
            <a:lstStyle/>
            <a:p/>
          </p:txBody>
        </p:sp>
        <p:sp>
          <p:nvSpPr>
            <p:cNvPr id="167" name="tx167"/>
            <p:cNvSpPr/>
            <p:nvPr/>
          </p:nvSpPr>
          <p:spPr>
            <a:xfrm>
              <a:off x="1351359"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68" name="tx168"/>
            <p:cNvSpPr/>
            <p:nvPr/>
          </p:nvSpPr>
          <p:spPr>
            <a:xfrm>
              <a:off x="3255083"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69" name="tx169"/>
            <p:cNvSpPr/>
            <p:nvPr/>
          </p:nvSpPr>
          <p:spPr>
            <a:xfrm>
              <a:off x="4343459"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0" name="tx170"/>
            <p:cNvSpPr/>
            <p:nvPr/>
          </p:nvSpPr>
          <p:spPr>
            <a:xfrm>
              <a:off x="5361984"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1" name="tx171"/>
            <p:cNvSpPr/>
            <p:nvPr/>
          </p:nvSpPr>
          <p:spPr>
            <a:xfrm>
              <a:off x="7359365"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2" name="pl172"/>
            <p:cNvSpPr/>
            <p:nvPr/>
          </p:nvSpPr>
          <p:spPr>
            <a:xfrm>
              <a:off x="353241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3" name="pl173"/>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4" name="tx174"/>
            <p:cNvSpPr/>
            <p:nvPr/>
          </p:nvSpPr>
          <p:spPr>
            <a:xfrm>
              <a:off x="3799510"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5" name="tx175"/>
            <p:cNvSpPr/>
            <p:nvPr/>
          </p:nvSpPr>
          <p:spPr>
            <a:xfrm>
              <a:off x="5144229"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6" name="tx176"/>
            <p:cNvSpPr/>
            <p:nvPr/>
          </p:nvSpPr>
          <p:spPr>
            <a:xfrm>
              <a:off x="983899"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77" name="tx177"/>
            <p:cNvSpPr/>
            <p:nvPr/>
          </p:nvSpPr>
          <p:spPr>
            <a:xfrm>
              <a:off x="983899" y="1513317"/>
              <a:ext cx="834999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Ecuador</a:t>
              </a:r>
            </a:p>
          </p:txBody>
        </p:sp>
        <p:sp>
          <p:nvSpPr>
            <p:cNvPr id="178" name="tx178"/>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79" name="tx179"/>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0" name="tx180"/>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que en 2019 no recibieron ninguna dosis de vacuna. Este gráfico muestra el número anual de niños que deben vacunarse para alcanzar el objetivo relativo a los niños sin ninguna dosis.
Se prevé que Ecuador experimente un descenso en el número de lactantes supervivientes para 2030. Para alcanzar el objetivo de «sin dosis» de IA2030, es necesario vacunar cada año a un mayor número de niños (~2,58 %) con la vacuna DTP1.</a:t>
            </a:r>
          </a:p>
        </p:txBody>
      </p:sp>
      <p:sp>
        <p:nvSpPr>
          <p:cNvPr id="18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Cada año es necesario vacunar a más niños para alcanzar el objetivo de IA2030 de reducir a la mitad el número de niños que no han recibido ninguna dosis para 2030, ante la previsión de que disminuya el número de bebés que sobreviven.</a:t>
            </a:r>
          </a:p>
        </p:txBody>
      </p:sp>
      <p:grpSp xmlns:pic="http://schemas.openxmlformats.org/drawingml/2006/picture">
        <p:nvGrpSpPr>
          <p:cNvPr id="183" name=""/>
          <p:cNvGrpSpPr/>
          <p:nvPr/>
        </p:nvGrpSpPr>
        <p:grpSpPr>
          <a:xfrm>
            <a:off x="292608" y="1051560"/>
            <a:ext cx="8595360" cy="28575"/>
            <a:chOff x="292608" y="1051560"/>
            <a:chExt cx="8595360" cy="28575"/>
          </a:xfrm>
        </p:grpSpPr>
        <p:sp>
          <p:nvSpPr>
            <p:cNvPr id="18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505671"/>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64621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786766"/>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1927314"/>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8" name="pl8"/>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4075945"/>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3216492"/>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920330" y="2357040"/>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2" name="pl12"/>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pl39"/>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40" name="rc40"/>
            <p:cNvSpPr/>
            <p:nvPr/>
          </p:nvSpPr>
          <p:spPr>
            <a:xfrm>
              <a:off x="1290970" y="4114319"/>
              <a:ext cx="215906" cy="821077"/>
            </a:xfrm>
            <a:prstGeom prst="rect">
              <a:avLst/>
            </a:prstGeom>
            <a:solidFill>
              <a:srgbClr val="0058AB">
                <a:alpha val="100000"/>
              </a:srgbClr>
            </a:solidFill>
          </p:spPr>
          <p:txBody>
            <a:bodyPr/>
            <a:lstStyle/>
            <a:p/>
          </p:txBody>
        </p:sp>
        <p:sp>
          <p:nvSpPr>
            <p:cNvPr id="41" name="rc41"/>
            <p:cNvSpPr/>
            <p:nvPr/>
          </p:nvSpPr>
          <p:spPr>
            <a:xfrm>
              <a:off x="1530867" y="4252218"/>
              <a:ext cx="215906" cy="683178"/>
            </a:xfrm>
            <a:prstGeom prst="rect">
              <a:avLst/>
            </a:prstGeom>
            <a:solidFill>
              <a:srgbClr val="0058AB">
                <a:alpha val="100000"/>
              </a:srgbClr>
            </a:solidFill>
          </p:spPr>
          <p:txBody>
            <a:bodyPr/>
            <a:lstStyle/>
            <a:p/>
          </p:txBody>
        </p:sp>
        <p:sp>
          <p:nvSpPr>
            <p:cNvPr id="42" name="rc42"/>
            <p:cNvSpPr/>
            <p:nvPr/>
          </p:nvSpPr>
          <p:spPr>
            <a:xfrm>
              <a:off x="1770763" y="4252906"/>
              <a:ext cx="215906" cy="682491"/>
            </a:xfrm>
            <a:prstGeom prst="rect">
              <a:avLst/>
            </a:prstGeom>
            <a:solidFill>
              <a:srgbClr val="0058AB">
                <a:alpha val="100000"/>
              </a:srgbClr>
            </a:solidFill>
          </p:spPr>
          <p:txBody>
            <a:bodyPr/>
            <a:lstStyle/>
            <a:p/>
          </p:txBody>
        </p:sp>
        <p:sp>
          <p:nvSpPr>
            <p:cNvPr id="43" name="rc43"/>
            <p:cNvSpPr/>
            <p:nvPr/>
          </p:nvSpPr>
          <p:spPr>
            <a:xfrm>
              <a:off x="2010660" y="4253507"/>
              <a:ext cx="215906" cy="681889"/>
            </a:xfrm>
            <a:prstGeom prst="rect">
              <a:avLst/>
            </a:prstGeom>
            <a:solidFill>
              <a:srgbClr val="0058AB">
                <a:alpha val="100000"/>
              </a:srgbClr>
            </a:solidFill>
          </p:spPr>
          <p:txBody>
            <a:bodyPr/>
            <a:lstStyle/>
            <a:p/>
          </p:txBody>
        </p:sp>
        <p:sp>
          <p:nvSpPr>
            <p:cNvPr id="44" name="rc44"/>
            <p:cNvSpPr/>
            <p:nvPr/>
          </p:nvSpPr>
          <p:spPr>
            <a:xfrm>
              <a:off x="2250556" y="4253808"/>
              <a:ext cx="215906" cy="681588"/>
            </a:xfrm>
            <a:prstGeom prst="rect">
              <a:avLst/>
            </a:prstGeom>
            <a:solidFill>
              <a:srgbClr val="0058AB">
                <a:alpha val="100000"/>
              </a:srgbClr>
            </a:solidFill>
          </p:spPr>
          <p:txBody>
            <a:bodyPr/>
            <a:lstStyle/>
            <a:p/>
          </p:txBody>
        </p:sp>
        <p:sp>
          <p:nvSpPr>
            <p:cNvPr id="45" name="rc45"/>
            <p:cNvSpPr/>
            <p:nvPr/>
          </p:nvSpPr>
          <p:spPr>
            <a:xfrm>
              <a:off x="2490453" y="4389860"/>
              <a:ext cx="215906" cy="545537"/>
            </a:xfrm>
            <a:prstGeom prst="rect">
              <a:avLst/>
            </a:prstGeom>
            <a:solidFill>
              <a:srgbClr val="0058AB">
                <a:alpha val="100000"/>
              </a:srgbClr>
            </a:solidFill>
          </p:spPr>
          <p:txBody>
            <a:bodyPr/>
            <a:lstStyle/>
            <a:p/>
          </p:txBody>
        </p:sp>
        <p:sp>
          <p:nvSpPr>
            <p:cNvPr id="46" name="rc46"/>
            <p:cNvSpPr/>
            <p:nvPr/>
          </p:nvSpPr>
          <p:spPr>
            <a:xfrm>
              <a:off x="2730349" y="4388312"/>
              <a:ext cx="215906" cy="547084"/>
            </a:xfrm>
            <a:prstGeom prst="rect">
              <a:avLst/>
            </a:prstGeom>
            <a:solidFill>
              <a:srgbClr val="0058AB">
                <a:alpha val="100000"/>
              </a:srgbClr>
            </a:solidFill>
          </p:spPr>
          <p:txBody>
            <a:bodyPr/>
            <a:lstStyle/>
            <a:p/>
          </p:txBody>
        </p:sp>
        <p:sp>
          <p:nvSpPr>
            <p:cNvPr id="47" name="rc47"/>
            <p:cNvSpPr/>
            <p:nvPr/>
          </p:nvSpPr>
          <p:spPr>
            <a:xfrm>
              <a:off x="2970245" y="4661360"/>
              <a:ext cx="215906" cy="274036"/>
            </a:xfrm>
            <a:prstGeom prst="rect">
              <a:avLst/>
            </a:prstGeom>
            <a:solidFill>
              <a:srgbClr val="0058AB">
                <a:alpha val="100000"/>
              </a:srgbClr>
            </a:solidFill>
          </p:spPr>
          <p:txBody>
            <a:bodyPr/>
            <a:lstStyle/>
            <a:p/>
          </p:txBody>
        </p:sp>
        <p:sp>
          <p:nvSpPr>
            <p:cNvPr id="48" name="rc48"/>
            <p:cNvSpPr/>
            <p:nvPr/>
          </p:nvSpPr>
          <p:spPr>
            <a:xfrm>
              <a:off x="3210142" y="4657751"/>
              <a:ext cx="215906" cy="277646"/>
            </a:xfrm>
            <a:prstGeom prst="rect">
              <a:avLst/>
            </a:prstGeom>
            <a:solidFill>
              <a:srgbClr val="0058AB">
                <a:alpha val="100000"/>
              </a:srgbClr>
            </a:solidFill>
          </p:spPr>
          <p:txBody>
            <a:bodyPr/>
            <a:lstStyle/>
            <a:p/>
          </p:txBody>
        </p:sp>
        <p:sp>
          <p:nvSpPr>
            <p:cNvPr id="49" name="rc49"/>
            <p:cNvSpPr/>
            <p:nvPr/>
          </p:nvSpPr>
          <p:spPr>
            <a:xfrm>
              <a:off x="3450038" y="4653711"/>
              <a:ext cx="215906" cy="281685"/>
            </a:xfrm>
            <a:prstGeom prst="rect">
              <a:avLst/>
            </a:prstGeom>
            <a:solidFill>
              <a:srgbClr val="0058AB">
                <a:alpha val="100000"/>
              </a:srgbClr>
            </a:solidFill>
          </p:spPr>
          <p:txBody>
            <a:bodyPr/>
            <a:lstStyle/>
            <a:p/>
          </p:txBody>
        </p:sp>
        <p:sp>
          <p:nvSpPr>
            <p:cNvPr id="50" name="rc50"/>
            <p:cNvSpPr/>
            <p:nvPr/>
          </p:nvSpPr>
          <p:spPr>
            <a:xfrm>
              <a:off x="3689935" y="3676600"/>
              <a:ext cx="215906" cy="1258796"/>
            </a:xfrm>
            <a:prstGeom prst="rect">
              <a:avLst/>
            </a:prstGeom>
            <a:solidFill>
              <a:srgbClr val="0058AB">
                <a:alpha val="100000"/>
              </a:srgbClr>
            </a:solidFill>
          </p:spPr>
          <p:txBody>
            <a:bodyPr/>
            <a:lstStyle/>
            <a:p/>
          </p:txBody>
        </p:sp>
        <p:sp>
          <p:nvSpPr>
            <p:cNvPr id="51" name="rc51"/>
            <p:cNvSpPr/>
            <p:nvPr/>
          </p:nvSpPr>
          <p:spPr>
            <a:xfrm>
              <a:off x="3929831" y="3378069"/>
              <a:ext cx="215906" cy="1557327"/>
            </a:xfrm>
            <a:prstGeom prst="rect">
              <a:avLst/>
            </a:prstGeom>
            <a:solidFill>
              <a:srgbClr val="0058AB">
                <a:alpha val="100000"/>
              </a:srgbClr>
            </a:solidFill>
          </p:spPr>
          <p:txBody>
            <a:bodyPr/>
            <a:lstStyle/>
            <a:p/>
          </p:txBody>
        </p:sp>
        <p:sp>
          <p:nvSpPr>
            <p:cNvPr id="52" name="rc52"/>
            <p:cNvSpPr/>
            <p:nvPr/>
          </p:nvSpPr>
          <p:spPr>
            <a:xfrm>
              <a:off x="4169728" y="3274591"/>
              <a:ext cx="215906" cy="1660805"/>
            </a:xfrm>
            <a:prstGeom prst="rect">
              <a:avLst/>
            </a:prstGeom>
            <a:solidFill>
              <a:srgbClr val="0058AB">
                <a:alpha val="100000"/>
              </a:srgbClr>
            </a:solidFill>
          </p:spPr>
          <p:txBody>
            <a:bodyPr/>
            <a:lstStyle/>
            <a:p/>
          </p:txBody>
        </p:sp>
        <p:sp>
          <p:nvSpPr>
            <p:cNvPr id="53" name="rc53"/>
            <p:cNvSpPr/>
            <p:nvPr/>
          </p:nvSpPr>
          <p:spPr>
            <a:xfrm>
              <a:off x="4409624" y="3220403"/>
              <a:ext cx="215906" cy="1714993"/>
            </a:xfrm>
            <a:prstGeom prst="rect">
              <a:avLst/>
            </a:prstGeom>
            <a:solidFill>
              <a:srgbClr val="0058AB">
                <a:alpha val="100000"/>
              </a:srgbClr>
            </a:solidFill>
          </p:spPr>
          <p:txBody>
            <a:bodyPr/>
            <a:lstStyle/>
            <a:p/>
          </p:txBody>
        </p:sp>
        <p:sp>
          <p:nvSpPr>
            <p:cNvPr id="54" name="rc54"/>
            <p:cNvSpPr/>
            <p:nvPr/>
          </p:nvSpPr>
          <p:spPr>
            <a:xfrm>
              <a:off x="4649521" y="2875977"/>
              <a:ext cx="215906" cy="2059419"/>
            </a:xfrm>
            <a:prstGeom prst="rect">
              <a:avLst/>
            </a:prstGeom>
            <a:solidFill>
              <a:srgbClr val="0058AB">
                <a:alpha val="100000"/>
              </a:srgbClr>
            </a:solidFill>
          </p:spPr>
          <p:txBody>
            <a:bodyPr/>
            <a:lstStyle/>
            <a:p/>
          </p:txBody>
        </p:sp>
        <p:sp>
          <p:nvSpPr>
            <p:cNvPr id="55" name="rc55"/>
            <p:cNvSpPr/>
            <p:nvPr/>
          </p:nvSpPr>
          <p:spPr>
            <a:xfrm>
              <a:off x="4889417" y="2397348"/>
              <a:ext cx="215906" cy="2538048"/>
            </a:xfrm>
            <a:prstGeom prst="rect">
              <a:avLst/>
            </a:prstGeom>
            <a:solidFill>
              <a:srgbClr val="0058AB">
                <a:alpha val="100000"/>
              </a:srgbClr>
            </a:solidFill>
          </p:spPr>
          <p:txBody>
            <a:bodyPr/>
            <a:lstStyle/>
            <a:p/>
          </p:txBody>
        </p:sp>
        <p:sp>
          <p:nvSpPr>
            <p:cNvPr id="56" name="rc56"/>
            <p:cNvSpPr/>
            <p:nvPr/>
          </p:nvSpPr>
          <p:spPr>
            <a:xfrm>
              <a:off x="5129313" y="2833477"/>
              <a:ext cx="215906" cy="2101919"/>
            </a:xfrm>
            <a:prstGeom prst="rect">
              <a:avLst/>
            </a:prstGeom>
            <a:solidFill>
              <a:srgbClr val="0058AB">
                <a:alpha val="100000"/>
              </a:srgbClr>
            </a:solidFill>
          </p:spPr>
          <p:txBody>
            <a:bodyPr/>
            <a:lstStyle/>
            <a:p/>
          </p:txBody>
        </p:sp>
        <p:sp>
          <p:nvSpPr>
            <p:cNvPr id="57" name="rc57"/>
            <p:cNvSpPr/>
            <p:nvPr/>
          </p:nvSpPr>
          <p:spPr>
            <a:xfrm>
              <a:off x="5369210" y="3045332"/>
              <a:ext cx="215906" cy="1890064"/>
            </a:xfrm>
            <a:prstGeom prst="rect">
              <a:avLst/>
            </a:prstGeom>
            <a:solidFill>
              <a:srgbClr val="0058AB">
                <a:alpha val="100000"/>
              </a:srgbClr>
            </a:solidFill>
          </p:spPr>
          <p:txBody>
            <a:bodyPr/>
            <a:lstStyle/>
            <a:p/>
          </p:txBody>
        </p:sp>
        <p:sp>
          <p:nvSpPr>
            <p:cNvPr id="58" name="rc58"/>
            <p:cNvSpPr/>
            <p:nvPr/>
          </p:nvSpPr>
          <p:spPr>
            <a:xfrm>
              <a:off x="5609106" y="3155901"/>
              <a:ext cx="215906" cy="1779495"/>
            </a:xfrm>
            <a:prstGeom prst="rect">
              <a:avLst/>
            </a:prstGeom>
            <a:solidFill>
              <a:srgbClr val="0058AB">
                <a:alpha val="100000"/>
              </a:srgbClr>
            </a:solidFill>
          </p:spPr>
          <p:txBody>
            <a:bodyPr/>
            <a:lstStyle/>
            <a:p/>
          </p:txBody>
        </p:sp>
        <p:sp>
          <p:nvSpPr>
            <p:cNvPr id="59" name="rc59"/>
            <p:cNvSpPr/>
            <p:nvPr/>
          </p:nvSpPr>
          <p:spPr>
            <a:xfrm>
              <a:off x="5849003" y="3062006"/>
              <a:ext cx="215906" cy="1873391"/>
            </a:xfrm>
            <a:prstGeom prst="rect">
              <a:avLst/>
            </a:prstGeom>
            <a:solidFill>
              <a:srgbClr val="0058AB">
                <a:alpha val="100000"/>
              </a:srgbClr>
            </a:solidFill>
          </p:spPr>
          <p:txBody>
            <a:bodyPr/>
            <a:lstStyle/>
            <a:p/>
          </p:txBody>
        </p:sp>
        <p:sp>
          <p:nvSpPr>
            <p:cNvPr id="60" name="rc60"/>
            <p:cNvSpPr/>
            <p:nvPr/>
          </p:nvSpPr>
          <p:spPr>
            <a:xfrm>
              <a:off x="6088899" y="1752072"/>
              <a:ext cx="215906" cy="3183325"/>
            </a:xfrm>
            <a:prstGeom prst="rect">
              <a:avLst/>
            </a:prstGeom>
            <a:solidFill>
              <a:srgbClr val="0058AB">
                <a:alpha val="100000"/>
              </a:srgbClr>
            </a:solidFill>
          </p:spPr>
          <p:txBody>
            <a:bodyPr/>
            <a:lstStyle/>
            <a:p/>
          </p:txBody>
        </p:sp>
        <p:sp>
          <p:nvSpPr>
            <p:cNvPr id="61" name="rc61"/>
            <p:cNvSpPr/>
            <p:nvPr/>
          </p:nvSpPr>
          <p:spPr>
            <a:xfrm>
              <a:off x="6328796" y="2184634"/>
              <a:ext cx="215906" cy="2750762"/>
            </a:xfrm>
            <a:prstGeom prst="rect">
              <a:avLst/>
            </a:prstGeom>
            <a:solidFill>
              <a:srgbClr val="0058AB">
                <a:alpha val="100000"/>
              </a:srgbClr>
            </a:solidFill>
          </p:spPr>
          <p:txBody>
            <a:bodyPr/>
            <a:lstStyle/>
            <a:p/>
          </p:txBody>
        </p:sp>
        <p:sp>
          <p:nvSpPr>
            <p:cNvPr id="62" name="rc62"/>
            <p:cNvSpPr/>
            <p:nvPr/>
          </p:nvSpPr>
          <p:spPr>
            <a:xfrm>
              <a:off x="6568692" y="1890615"/>
              <a:ext cx="215906" cy="3044781"/>
            </a:xfrm>
            <a:prstGeom prst="rect">
              <a:avLst/>
            </a:prstGeom>
            <a:solidFill>
              <a:srgbClr val="0058AB">
                <a:alpha val="100000"/>
              </a:srgbClr>
            </a:solidFill>
          </p:spPr>
          <p:txBody>
            <a:bodyPr/>
            <a:lstStyle/>
            <a:p/>
          </p:txBody>
        </p:sp>
        <p:sp>
          <p:nvSpPr>
            <p:cNvPr id="63" name="rc63"/>
            <p:cNvSpPr/>
            <p:nvPr/>
          </p:nvSpPr>
          <p:spPr>
            <a:xfrm>
              <a:off x="6808589" y="2746974"/>
              <a:ext cx="215906" cy="2188423"/>
            </a:xfrm>
            <a:prstGeom prst="rect">
              <a:avLst/>
            </a:prstGeom>
            <a:solidFill>
              <a:srgbClr val="0058AB">
                <a:alpha val="100000"/>
              </a:srgbClr>
            </a:solidFill>
          </p:spPr>
          <p:txBody>
            <a:bodyPr/>
            <a:lstStyle/>
            <a:p/>
          </p:txBody>
        </p:sp>
        <p:sp>
          <p:nvSpPr>
            <p:cNvPr id="64" name="rc64"/>
            <p:cNvSpPr/>
            <p:nvPr/>
          </p:nvSpPr>
          <p:spPr>
            <a:xfrm>
              <a:off x="7048485" y="3446826"/>
              <a:ext cx="215906" cy="1488571"/>
            </a:xfrm>
            <a:prstGeom prst="rect">
              <a:avLst/>
            </a:prstGeom>
            <a:solidFill>
              <a:srgbClr val="0058AB">
                <a:alpha val="100000"/>
              </a:srgbClr>
            </a:solidFill>
          </p:spPr>
          <p:txBody>
            <a:bodyPr/>
            <a:lstStyle/>
            <a:p/>
          </p:txBody>
        </p:sp>
        <p:sp>
          <p:nvSpPr>
            <p:cNvPr id="65" name="rc65"/>
            <p:cNvSpPr/>
            <p:nvPr/>
          </p:nvSpPr>
          <p:spPr>
            <a:xfrm>
              <a:off x="7288381" y="2654110"/>
              <a:ext cx="215906" cy="2281287"/>
            </a:xfrm>
            <a:prstGeom prst="rect">
              <a:avLst/>
            </a:prstGeom>
            <a:solidFill>
              <a:srgbClr val="0058AB">
                <a:alpha val="100000"/>
              </a:srgbClr>
            </a:solidFill>
          </p:spPr>
          <p:txBody>
            <a:bodyPr/>
            <a:lstStyle/>
            <a:p/>
          </p:txBody>
        </p:sp>
        <p:sp>
          <p:nvSpPr>
            <p:cNvPr id="66" name="rc66"/>
            <p:cNvSpPr/>
            <p:nvPr/>
          </p:nvSpPr>
          <p:spPr>
            <a:xfrm>
              <a:off x="8487864" y="3998680"/>
              <a:ext cx="215906" cy="936716"/>
            </a:xfrm>
            <a:prstGeom prst="rect">
              <a:avLst/>
            </a:prstGeom>
            <a:solidFill>
              <a:srgbClr val="69DBFF">
                <a:alpha val="100000"/>
              </a:srgbClr>
            </a:solidFill>
          </p:spPr>
          <p:txBody>
            <a:bodyPr/>
            <a:lstStyle/>
            <a:p/>
          </p:txBody>
        </p:sp>
        <p:sp>
          <p:nvSpPr>
            <p:cNvPr id="67" name="pl67"/>
            <p:cNvSpPr/>
            <p:nvPr/>
          </p:nvSpPr>
          <p:spPr>
            <a:xfrm>
              <a:off x="6196853" y="3062006"/>
              <a:ext cx="2398964" cy="936695"/>
            </a:xfrm>
            <a:custGeom>
              <a:avLst/>
              <a:pathLst>
                <a:path w="2398964" h="936695">
                  <a:moveTo>
                    <a:pt x="0" y="0"/>
                  </a:moveTo>
                  <a:lnTo>
                    <a:pt x="239896" y="93669"/>
                  </a:lnTo>
                  <a:lnTo>
                    <a:pt x="479792" y="187339"/>
                  </a:lnTo>
                  <a:lnTo>
                    <a:pt x="719689" y="281008"/>
                  </a:lnTo>
                  <a:lnTo>
                    <a:pt x="959585" y="374678"/>
                  </a:lnTo>
                  <a:lnTo>
                    <a:pt x="1199482" y="468347"/>
                  </a:lnTo>
                  <a:lnTo>
                    <a:pt x="1439378" y="562017"/>
                  </a:lnTo>
                  <a:lnTo>
                    <a:pt x="1679275" y="655686"/>
                  </a:lnTo>
                  <a:lnTo>
                    <a:pt x="1919171" y="749356"/>
                  </a:lnTo>
                  <a:lnTo>
                    <a:pt x="2159067" y="843025"/>
                  </a:lnTo>
                  <a:lnTo>
                    <a:pt x="2398964" y="936695"/>
                  </a:lnTo>
                </a:path>
              </a:pathLst>
            </a:custGeom>
            <a:ln w="13550" cap="flat">
              <a:solidFill>
                <a:srgbClr val="000000">
                  <a:alpha val="100000"/>
                </a:srgbClr>
              </a:solidFill>
              <a:prstDash val="solid"/>
              <a:round/>
            </a:ln>
          </p:spPr>
          <p:txBody>
            <a:bodyPr/>
            <a:lstStyle/>
            <a:p/>
          </p:txBody>
        </p:sp>
        <p:sp>
          <p:nvSpPr>
            <p:cNvPr id="68" name="pt68"/>
            <p:cNvSpPr/>
            <p:nvPr/>
          </p:nvSpPr>
          <p:spPr>
            <a:xfrm>
              <a:off x="6172027" y="303718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411923" y="313084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651820" y="322451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6891716" y="331818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131612" y="341185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371509" y="350552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611405" y="359919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7851302" y="36928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091198" y="378653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331095" y="388020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pt78"/>
            <p:cNvSpPr/>
            <p:nvPr/>
          </p:nvSpPr>
          <p:spPr>
            <a:xfrm>
              <a:off x="8570991" y="397387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9" name="tx79"/>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80" name="tx80"/>
            <p:cNvSpPr/>
            <p:nvPr/>
          </p:nvSpPr>
          <p:spPr>
            <a:xfrm>
              <a:off x="508103" y="4018516"/>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3159063"/>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a:t>
              </a:r>
            </a:p>
          </p:txBody>
        </p:sp>
        <p:sp>
          <p:nvSpPr>
            <p:cNvPr id="82" name="tx82"/>
            <p:cNvSpPr/>
            <p:nvPr/>
          </p:nvSpPr>
          <p:spPr>
            <a:xfrm>
              <a:off x="508103" y="2299611"/>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60,000</a:t>
              </a:r>
            </a:p>
          </p:txBody>
        </p:sp>
        <p:sp>
          <p:nvSpPr>
            <p:cNvPr id="83" name="tx83"/>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4" name="tx84"/>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5" name="tx85"/>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6" name="tx86"/>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7" name="tx87"/>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8" name="tx88"/>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9" name="tx89"/>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90" name="tx90"/>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1" name="tx91"/>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2" name="tx92"/>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3" name="tx93"/>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4" name="tx94"/>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5" name="tx95"/>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6" name="tx96"/>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7" name="tx97"/>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8" name="tx98"/>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9" name="tx99"/>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100" name="tx100"/>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1" name="tx101"/>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2" name="tx102"/>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3" name="tx103"/>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4" name="tx104"/>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5" name="tx105"/>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6" name="tx106"/>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7" name="tx107"/>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8" name="tx108"/>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10" name="tx110"/>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1" name="tx111"/>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2" name="rc112"/>
            <p:cNvSpPr/>
            <p:nvPr/>
          </p:nvSpPr>
          <p:spPr>
            <a:xfrm>
              <a:off x="3661384" y="5779301"/>
              <a:ext cx="201456" cy="201456"/>
            </a:xfrm>
            <a:prstGeom prst="rect">
              <a:avLst/>
            </a:prstGeom>
            <a:solidFill>
              <a:srgbClr val="0058AB">
                <a:alpha val="100000"/>
              </a:srgbClr>
            </a:solidFill>
          </p:spPr>
          <p:txBody>
            <a:bodyPr/>
            <a:lstStyle/>
            <a:p/>
          </p:txBody>
        </p:sp>
        <p:sp>
          <p:nvSpPr>
            <p:cNvPr id="113" name="rc113"/>
            <p:cNvSpPr/>
            <p:nvPr/>
          </p:nvSpPr>
          <p:spPr>
            <a:xfrm>
              <a:off x="4563470" y="5779301"/>
              <a:ext cx="201456" cy="201456"/>
            </a:xfrm>
            <a:prstGeom prst="rect">
              <a:avLst/>
            </a:prstGeom>
            <a:solidFill>
              <a:srgbClr val="69DBFF">
                <a:alpha val="100000"/>
              </a:srgbClr>
            </a:solidFill>
          </p:spPr>
          <p:txBody>
            <a:bodyPr/>
            <a:lstStyle/>
            <a:p/>
          </p:txBody>
        </p:sp>
        <p:sp>
          <p:nvSpPr>
            <p:cNvPr id="114" name="tx114"/>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5" name="tx115"/>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6" name="tx116"/>
            <p:cNvSpPr/>
            <p:nvPr/>
          </p:nvSpPr>
          <p:spPr>
            <a:xfrm>
              <a:off x="2061870" y="1332102"/>
              <a:ext cx="5871001"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Ecuador</a:t>
              </a:r>
            </a:p>
          </p:txBody>
        </p:sp>
        <p:sp>
          <p:nvSpPr>
            <p:cNvPr id="117" name="tx117"/>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8" name="tx118"/>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9" name="tx119"/>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20" name="tx120"/>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1" name="tx121"/>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que no habían recibido ninguna dosis era aproximadamente un 62 % superior al número anual previsto para alcanzar el objetivo, según una trayectoria lineal de descenso.</a:t>
            </a:r>
          </a:p>
        </p:txBody>
      </p:sp>
      <p:sp>
        <p:nvSpPr>
          <p:cNvPr id="12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que no habían recibido ninguna dosis superaba en un 62 % el objetivo anual de IA2030, lo que pone en grave peligro el objetivo para 2030 si no se adoptan medidas urgentes.</a:t>
            </a:r>
          </a:p>
        </p:txBody>
      </p:sp>
      <p:grpSp xmlns:pic="http://schemas.openxmlformats.org/drawingml/2006/picture">
        <p:nvGrpSpPr>
          <p:cNvPr id="124" name=""/>
          <p:cNvGrpSpPr/>
          <p:nvPr/>
        </p:nvGrpSpPr>
        <p:grpSpPr>
          <a:xfrm>
            <a:off x="292608" y="1051560"/>
            <a:ext cx="8595360" cy="28575"/>
            <a:chOff x="292608" y="1051560"/>
            <a:chExt cx="8595360" cy="28575"/>
          </a:xfrm>
        </p:grpSpPr>
        <p:sp>
          <p:nvSpPr>
            <p:cNvPr id="125"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6"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Ecuador</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87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02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17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32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95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10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725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95610"/>
              <a:ext cx="239888" cy="812411"/>
            </a:xfrm>
            <a:prstGeom prst="rect">
              <a:avLst/>
            </a:prstGeom>
            <a:solidFill>
              <a:srgbClr val="80BD41">
                <a:alpha val="100000"/>
              </a:srgbClr>
            </a:solidFill>
          </p:spPr>
          <p:txBody>
            <a:bodyPr/>
            <a:lstStyle/>
            <a:p/>
          </p:txBody>
        </p:sp>
        <p:sp>
          <p:nvSpPr>
            <p:cNvPr id="25" name="rc25"/>
            <p:cNvSpPr/>
            <p:nvPr/>
          </p:nvSpPr>
          <p:spPr>
            <a:xfrm>
              <a:off x="1296273" y="3443745"/>
              <a:ext cx="239888" cy="51864"/>
            </a:xfrm>
            <a:prstGeom prst="rect">
              <a:avLst/>
            </a:prstGeom>
            <a:solidFill>
              <a:srgbClr val="1CABE2">
                <a:alpha val="100000"/>
              </a:srgbClr>
            </a:solidFill>
          </p:spPr>
          <p:txBody>
            <a:bodyPr/>
            <a:lstStyle/>
            <a:p/>
          </p:txBody>
        </p:sp>
        <p:sp>
          <p:nvSpPr>
            <p:cNvPr id="26" name="rc26"/>
            <p:cNvSpPr/>
            <p:nvPr/>
          </p:nvSpPr>
          <p:spPr>
            <a:xfrm>
              <a:off x="1562816" y="3488228"/>
              <a:ext cx="239888" cy="819793"/>
            </a:xfrm>
            <a:prstGeom prst="rect">
              <a:avLst/>
            </a:prstGeom>
            <a:solidFill>
              <a:srgbClr val="80BD41">
                <a:alpha val="100000"/>
              </a:srgbClr>
            </a:solidFill>
          </p:spPr>
          <p:txBody>
            <a:bodyPr/>
            <a:lstStyle/>
            <a:p/>
          </p:txBody>
        </p:sp>
        <p:sp>
          <p:nvSpPr>
            <p:cNvPr id="27" name="rc27"/>
            <p:cNvSpPr/>
            <p:nvPr/>
          </p:nvSpPr>
          <p:spPr>
            <a:xfrm>
              <a:off x="1562816" y="3445075"/>
              <a:ext cx="239888" cy="43152"/>
            </a:xfrm>
            <a:prstGeom prst="rect">
              <a:avLst/>
            </a:prstGeom>
            <a:solidFill>
              <a:srgbClr val="1CABE2">
                <a:alpha val="100000"/>
              </a:srgbClr>
            </a:solidFill>
          </p:spPr>
          <p:txBody>
            <a:bodyPr/>
            <a:lstStyle/>
            <a:p/>
          </p:txBody>
        </p:sp>
        <p:sp>
          <p:nvSpPr>
            <p:cNvPr id="28" name="rc28"/>
            <p:cNvSpPr/>
            <p:nvPr/>
          </p:nvSpPr>
          <p:spPr>
            <a:xfrm>
              <a:off x="1829360" y="3489069"/>
              <a:ext cx="239888" cy="818951"/>
            </a:xfrm>
            <a:prstGeom prst="rect">
              <a:avLst/>
            </a:prstGeom>
            <a:solidFill>
              <a:srgbClr val="80BD41">
                <a:alpha val="100000"/>
              </a:srgbClr>
            </a:solidFill>
          </p:spPr>
          <p:txBody>
            <a:bodyPr/>
            <a:lstStyle/>
            <a:p/>
          </p:txBody>
        </p:sp>
        <p:sp>
          <p:nvSpPr>
            <p:cNvPr id="29" name="rc29"/>
            <p:cNvSpPr/>
            <p:nvPr/>
          </p:nvSpPr>
          <p:spPr>
            <a:xfrm>
              <a:off x="1829360" y="3445971"/>
              <a:ext cx="239888" cy="43098"/>
            </a:xfrm>
            <a:prstGeom prst="rect">
              <a:avLst/>
            </a:prstGeom>
            <a:solidFill>
              <a:srgbClr val="1CABE2">
                <a:alpha val="100000"/>
              </a:srgbClr>
            </a:solidFill>
          </p:spPr>
          <p:txBody>
            <a:bodyPr/>
            <a:lstStyle/>
            <a:p/>
          </p:txBody>
        </p:sp>
        <p:sp>
          <p:nvSpPr>
            <p:cNvPr id="30" name="rc30"/>
            <p:cNvSpPr/>
            <p:nvPr/>
          </p:nvSpPr>
          <p:spPr>
            <a:xfrm>
              <a:off x="2095903" y="3489775"/>
              <a:ext cx="239888" cy="818246"/>
            </a:xfrm>
            <a:prstGeom prst="rect">
              <a:avLst/>
            </a:prstGeom>
            <a:solidFill>
              <a:srgbClr val="80BD41">
                <a:alpha val="100000"/>
              </a:srgbClr>
            </a:solidFill>
          </p:spPr>
          <p:txBody>
            <a:bodyPr/>
            <a:lstStyle/>
            <a:p/>
          </p:txBody>
        </p:sp>
        <p:sp>
          <p:nvSpPr>
            <p:cNvPr id="31" name="rc31"/>
            <p:cNvSpPr/>
            <p:nvPr/>
          </p:nvSpPr>
          <p:spPr>
            <a:xfrm>
              <a:off x="2095903" y="3446704"/>
              <a:ext cx="239888" cy="43071"/>
            </a:xfrm>
            <a:prstGeom prst="rect">
              <a:avLst/>
            </a:prstGeom>
            <a:solidFill>
              <a:srgbClr val="1CABE2">
                <a:alpha val="100000"/>
              </a:srgbClr>
            </a:solidFill>
          </p:spPr>
          <p:txBody>
            <a:bodyPr/>
            <a:lstStyle/>
            <a:p/>
          </p:txBody>
        </p:sp>
        <p:sp>
          <p:nvSpPr>
            <p:cNvPr id="32" name="rc32"/>
            <p:cNvSpPr/>
            <p:nvPr/>
          </p:nvSpPr>
          <p:spPr>
            <a:xfrm>
              <a:off x="2362446" y="3490155"/>
              <a:ext cx="239888" cy="817866"/>
            </a:xfrm>
            <a:prstGeom prst="rect">
              <a:avLst/>
            </a:prstGeom>
            <a:solidFill>
              <a:srgbClr val="80BD41">
                <a:alpha val="100000"/>
              </a:srgbClr>
            </a:solidFill>
          </p:spPr>
          <p:txBody>
            <a:bodyPr/>
            <a:lstStyle/>
            <a:p/>
          </p:txBody>
        </p:sp>
        <p:sp>
          <p:nvSpPr>
            <p:cNvPr id="33" name="rc33"/>
            <p:cNvSpPr/>
            <p:nvPr/>
          </p:nvSpPr>
          <p:spPr>
            <a:xfrm>
              <a:off x="2362446" y="3447111"/>
              <a:ext cx="239888" cy="43044"/>
            </a:xfrm>
            <a:prstGeom prst="rect">
              <a:avLst/>
            </a:prstGeom>
            <a:solidFill>
              <a:srgbClr val="1CABE2">
                <a:alpha val="100000"/>
              </a:srgbClr>
            </a:solidFill>
          </p:spPr>
          <p:txBody>
            <a:bodyPr/>
            <a:lstStyle/>
            <a:p/>
          </p:txBody>
        </p:sp>
        <p:sp>
          <p:nvSpPr>
            <p:cNvPr id="34" name="rc34"/>
            <p:cNvSpPr/>
            <p:nvPr/>
          </p:nvSpPr>
          <p:spPr>
            <a:xfrm>
              <a:off x="2628989" y="3481117"/>
              <a:ext cx="239888" cy="826903"/>
            </a:xfrm>
            <a:prstGeom prst="rect">
              <a:avLst/>
            </a:prstGeom>
            <a:solidFill>
              <a:srgbClr val="80BD41">
                <a:alpha val="100000"/>
              </a:srgbClr>
            </a:solidFill>
          </p:spPr>
          <p:txBody>
            <a:bodyPr/>
            <a:lstStyle/>
            <a:p/>
          </p:txBody>
        </p:sp>
        <p:sp>
          <p:nvSpPr>
            <p:cNvPr id="35" name="rc35"/>
            <p:cNvSpPr/>
            <p:nvPr/>
          </p:nvSpPr>
          <p:spPr>
            <a:xfrm>
              <a:off x="2628989" y="3446649"/>
              <a:ext cx="239888" cy="34467"/>
            </a:xfrm>
            <a:prstGeom prst="rect">
              <a:avLst/>
            </a:prstGeom>
            <a:solidFill>
              <a:srgbClr val="1CABE2">
                <a:alpha val="100000"/>
              </a:srgbClr>
            </a:solidFill>
          </p:spPr>
          <p:txBody>
            <a:bodyPr/>
            <a:lstStyle/>
            <a:p/>
          </p:txBody>
        </p:sp>
        <p:sp>
          <p:nvSpPr>
            <p:cNvPr id="36" name="rc36"/>
            <p:cNvSpPr/>
            <p:nvPr/>
          </p:nvSpPr>
          <p:spPr>
            <a:xfrm>
              <a:off x="2895532" y="3478783"/>
              <a:ext cx="239888" cy="829237"/>
            </a:xfrm>
            <a:prstGeom prst="rect">
              <a:avLst/>
            </a:prstGeom>
            <a:solidFill>
              <a:srgbClr val="80BD41">
                <a:alpha val="100000"/>
              </a:srgbClr>
            </a:solidFill>
          </p:spPr>
          <p:txBody>
            <a:bodyPr/>
            <a:lstStyle/>
            <a:p/>
          </p:txBody>
        </p:sp>
        <p:sp>
          <p:nvSpPr>
            <p:cNvPr id="37" name="rc37"/>
            <p:cNvSpPr/>
            <p:nvPr/>
          </p:nvSpPr>
          <p:spPr>
            <a:xfrm>
              <a:off x="2895532" y="3444234"/>
              <a:ext cx="239888" cy="34549"/>
            </a:xfrm>
            <a:prstGeom prst="rect">
              <a:avLst/>
            </a:prstGeom>
            <a:solidFill>
              <a:srgbClr val="1CABE2">
                <a:alpha val="100000"/>
              </a:srgbClr>
            </a:solidFill>
          </p:spPr>
          <p:txBody>
            <a:bodyPr/>
            <a:lstStyle/>
            <a:p/>
          </p:txBody>
        </p:sp>
        <p:sp>
          <p:nvSpPr>
            <p:cNvPr id="38" name="rc38"/>
            <p:cNvSpPr/>
            <p:nvPr/>
          </p:nvSpPr>
          <p:spPr>
            <a:xfrm>
              <a:off x="3162075" y="3459948"/>
              <a:ext cx="239888" cy="848073"/>
            </a:xfrm>
            <a:prstGeom prst="rect">
              <a:avLst/>
            </a:prstGeom>
            <a:solidFill>
              <a:srgbClr val="80BD41">
                <a:alpha val="100000"/>
              </a:srgbClr>
            </a:solidFill>
          </p:spPr>
          <p:txBody>
            <a:bodyPr/>
            <a:lstStyle/>
            <a:p/>
          </p:txBody>
        </p:sp>
        <p:sp>
          <p:nvSpPr>
            <p:cNvPr id="39" name="rc39"/>
            <p:cNvSpPr/>
            <p:nvPr/>
          </p:nvSpPr>
          <p:spPr>
            <a:xfrm>
              <a:off x="3162075" y="3442633"/>
              <a:ext cx="239888" cy="17315"/>
            </a:xfrm>
            <a:prstGeom prst="rect">
              <a:avLst/>
            </a:prstGeom>
            <a:solidFill>
              <a:srgbClr val="1CABE2">
                <a:alpha val="100000"/>
              </a:srgbClr>
            </a:solidFill>
          </p:spPr>
          <p:txBody>
            <a:bodyPr/>
            <a:lstStyle/>
            <a:p/>
          </p:txBody>
        </p:sp>
        <p:sp>
          <p:nvSpPr>
            <p:cNvPr id="40" name="rc40"/>
            <p:cNvSpPr/>
            <p:nvPr/>
          </p:nvSpPr>
          <p:spPr>
            <a:xfrm>
              <a:off x="3428618" y="3448766"/>
              <a:ext cx="239888" cy="859254"/>
            </a:xfrm>
            <a:prstGeom prst="rect">
              <a:avLst/>
            </a:prstGeom>
            <a:solidFill>
              <a:srgbClr val="80BD41">
                <a:alpha val="100000"/>
              </a:srgbClr>
            </a:solidFill>
          </p:spPr>
          <p:txBody>
            <a:bodyPr/>
            <a:lstStyle/>
            <a:p/>
          </p:txBody>
        </p:sp>
        <p:sp>
          <p:nvSpPr>
            <p:cNvPr id="41" name="rc41"/>
            <p:cNvSpPr/>
            <p:nvPr/>
          </p:nvSpPr>
          <p:spPr>
            <a:xfrm>
              <a:off x="3428618" y="3431234"/>
              <a:ext cx="239888" cy="17532"/>
            </a:xfrm>
            <a:prstGeom prst="rect">
              <a:avLst/>
            </a:prstGeom>
            <a:solidFill>
              <a:srgbClr val="1CABE2">
                <a:alpha val="100000"/>
              </a:srgbClr>
            </a:solidFill>
          </p:spPr>
          <p:txBody>
            <a:bodyPr/>
            <a:lstStyle/>
            <a:p/>
          </p:txBody>
        </p:sp>
        <p:sp>
          <p:nvSpPr>
            <p:cNvPr id="42" name="rc42"/>
            <p:cNvSpPr/>
            <p:nvPr/>
          </p:nvSpPr>
          <p:spPr>
            <a:xfrm>
              <a:off x="3695161" y="3436228"/>
              <a:ext cx="239888" cy="871793"/>
            </a:xfrm>
            <a:prstGeom prst="rect">
              <a:avLst/>
            </a:prstGeom>
            <a:solidFill>
              <a:srgbClr val="80BD41">
                <a:alpha val="100000"/>
              </a:srgbClr>
            </a:solidFill>
          </p:spPr>
          <p:txBody>
            <a:bodyPr/>
            <a:lstStyle/>
            <a:p/>
          </p:txBody>
        </p:sp>
        <p:sp>
          <p:nvSpPr>
            <p:cNvPr id="43" name="rc43"/>
            <p:cNvSpPr/>
            <p:nvPr/>
          </p:nvSpPr>
          <p:spPr>
            <a:xfrm>
              <a:off x="3695161" y="3418424"/>
              <a:ext cx="239888" cy="17803"/>
            </a:xfrm>
            <a:prstGeom prst="rect">
              <a:avLst/>
            </a:prstGeom>
            <a:solidFill>
              <a:srgbClr val="1CABE2">
                <a:alpha val="100000"/>
              </a:srgbClr>
            </a:solidFill>
          </p:spPr>
          <p:txBody>
            <a:bodyPr/>
            <a:lstStyle/>
            <a:p/>
          </p:txBody>
        </p:sp>
        <p:sp>
          <p:nvSpPr>
            <p:cNvPr id="44" name="rc44"/>
            <p:cNvSpPr/>
            <p:nvPr/>
          </p:nvSpPr>
          <p:spPr>
            <a:xfrm>
              <a:off x="3961705" y="3504159"/>
              <a:ext cx="239888" cy="803862"/>
            </a:xfrm>
            <a:prstGeom prst="rect">
              <a:avLst/>
            </a:prstGeom>
            <a:solidFill>
              <a:srgbClr val="80BD41">
                <a:alpha val="100000"/>
              </a:srgbClr>
            </a:solidFill>
          </p:spPr>
          <p:txBody>
            <a:bodyPr/>
            <a:lstStyle/>
            <a:p/>
          </p:txBody>
        </p:sp>
        <p:sp>
          <p:nvSpPr>
            <p:cNvPr id="45" name="rc45"/>
            <p:cNvSpPr/>
            <p:nvPr/>
          </p:nvSpPr>
          <p:spPr>
            <a:xfrm>
              <a:off x="3961705" y="3424666"/>
              <a:ext cx="239888" cy="79493"/>
            </a:xfrm>
            <a:prstGeom prst="rect">
              <a:avLst/>
            </a:prstGeom>
            <a:solidFill>
              <a:srgbClr val="1CABE2">
                <a:alpha val="100000"/>
              </a:srgbClr>
            </a:solidFill>
          </p:spPr>
          <p:txBody>
            <a:bodyPr/>
            <a:lstStyle/>
            <a:p/>
          </p:txBody>
        </p:sp>
        <p:sp>
          <p:nvSpPr>
            <p:cNvPr id="46" name="rc46"/>
            <p:cNvSpPr/>
            <p:nvPr/>
          </p:nvSpPr>
          <p:spPr>
            <a:xfrm>
              <a:off x="4228248" y="3512247"/>
              <a:ext cx="239888" cy="795774"/>
            </a:xfrm>
            <a:prstGeom prst="rect">
              <a:avLst/>
            </a:prstGeom>
            <a:solidFill>
              <a:srgbClr val="80BD41">
                <a:alpha val="100000"/>
              </a:srgbClr>
            </a:solidFill>
          </p:spPr>
          <p:txBody>
            <a:bodyPr/>
            <a:lstStyle/>
            <a:p/>
          </p:txBody>
        </p:sp>
        <p:sp>
          <p:nvSpPr>
            <p:cNvPr id="47" name="rc47"/>
            <p:cNvSpPr/>
            <p:nvPr/>
          </p:nvSpPr>
          <p:spPr>
            <a:xfrm>
              <a:off x="4228248" y="3413891"/>
              <a:ext cx="239888" cy="98355"/>
            </a:xfrm>
            <a:prstGeom prst="rect">
              <a:avLst/>
            </a:prstGeom>
            <a:solidFill>
              <a:srgbClr val="1CABE2">
                <a:alpha val="100000"/>
              </a:srgbClr>
            </a:solidFill>
          </p:spPr>
          <p:txBody>
            <a:bodyPr/>
            <a:lstStyle/>
            <a:p/>
          </p:txBody>
        </p:sp>
        <p:sp>
          <p:nvSpPr>
            <p:cNvPr id="48" name="rc48"/>
            <p:cNvSpPr/>
            <p:nvPr/>
          </p:nvSpPr>
          <p:spPr>
            <a:xfrm>
              <a:off x="4494791" y="3538817"/>
              <a:ext cx="239888" cy="769204"/>
            </a:xfrm>
            <a:prstGeom prst="rect">
              <a:avLst/>
            </a:prstGeom>
            <a:solidFill>
              <a:srgbClr val="80BD41">
                <a:alpha val="100000"/>
              </a:srgbClr>
            </a:solidFill>
          </p:spPr>
          <p:txBody>
            <a:bodyPr/>
            <a:lstStyle/>
            <a:p/>
          </p:txBody>
        </p:sp>
        <p:sp>
          <p:nvSpPr>
            <p:cNvPr id="49" name="rc49"/>
            <p:cNvSpPr/>
            <p:nvPr/>
          </p:nvSpPr>
          <p:spPr>
            <a:xfrm>
              <a:off x="4494791" y="3433921"/>
              <a:ext cx="239888" cy="104896"/>
            </a:xfrm>
            <a:prstGeom prst="rect">
              <a:avLst/>
            </a:prstGeom>
            <a:solidFill>
              <a:srgbClr val="1CABE2">
                <a:alpha val="100000"/>
              </a:srgbClr>
            </a:solidFill>
          </p:spPr>
          <p:txBody>
            <a:bodyPr/>
            <a:lstStyle/>
            <a:p/>
          </p:txBody>
        </p:sp>
        <p:sp>
          <p:nvSpPr>
            <p:cNvPr id="50" name="rc50"/>
            <p:cNvSpPr/>
            <p:nvPr/>
          </p:nvSpPr>
          <p:spPr>
            <a:xfrm>
              <a:off x="4761334" y="3583164"/>
              <a:ext cx="239888" cy="724857"/>
            </a:xfrm>
            <a:prstGeom prst="rect">
              <a:avLst/>
            </a:prstGeom>
            <a:solidFill>
              <a:srgbClr val="80BD41">
                <a:alpha val="100000"/>
              </a:srgbClr>
            </a:solidFill>
          </p:spPr>
          <p:txBody>
            <a:bodyPr/>
            <a:lstStyle/>
            <a:p/>
          </p:txBody>
        </p:sp>
        <p:sp>
          <p:nvSpPr>
            <p:cNvPr id="51" name="rc51"/>
            <p:cNvSpPr/>
            <p:nvPr/>
          </p:nvSpPr>
          <p:spPr>
            <a:xfrm>
              <a:off x="4761334" y="3474848"/>
              <a:ext cx="239888" cy="108316"/>
            </a:xfrm>
            <a:prstGeom prst="rect">
              <a:avLst/>
            </a:prstGeom>
            <a:solidFill>
              <a:srgbClr val="1CABE2">
                <a:alpha val="100000"/>
              </a:srgbClr>
            </a:solidFill>
          </p:spPr>
          <p:txBody>
            <a:bodyPr/>
            <a:lstStyle/>
            <a:p/>
          </p:txBody>
        </p:sp>
        <p:sp>
          <p:nvSpPr>
            <p:cNvPr id="52" name="rc52"/>
            <p:cNvSpPr/>
            <p:nvPr/>
          </p:nvSpPr>
          <p:spPr>
            <a:xfrm>
              <a:off x="5027877" y="3625177"/>
              <a:ext cx="239888" cy="682844"/>
            </a:xfrm>
            <a:prstGeom prst="rect">
              <a:avLst/>
            </a:prstGeom>
            <a:solidFill>
              <a:srgbClr val="80BD41">
                <a:alpha val="100000"/>
              </a:srgbClr>
            </a:solidFill>
          </p:spPr>
          <p:txBody>
            <a:bodyPr/>
            <a:lstStyle/>
            <a:p/>
          </p:txBody>
        </p:sp>
        <p:sp>
          <p:nvSpPr>
            <p:cNvPr id="53" name="rc53"/>
            <p:cNvSpPr/>
            <p:nvPr/>
          </p:nvSpPr>
          <p:spPr>
            <a:xfrm>
              <a:off x="5027877" y="3495122"/>
              <a:ext cx="239888" cy="130055"/>
            </a:xfrm>
            <a:prstGeom prst="rect">
              <a:avLst/>
            </a:prstGeom>
            <a:solidFill>
              <a:srgbClr val="1CABE2">
                <a:alpha val="100000"/>
              </a:srgbClr>
            </a:solidFill>
          </p:spPr>
          <p:txBody>
            <a:bodyPr/>
            <a:lstStyle/>
            <a:p/>
          </p:txBody>
        </p:sp>
        <p:sp>
          <p:nvSpPr>
            <p:cNvPr id="54" name="rc54"/>
            <p:cNvSpPr/>
            <p:nvPr/>
          </p:nvSpPr>
          <p:spPr>
            <a:xfrm>
              <a:off x="5294420" y="3666837"/>
              <a:ext cx="239888" cy="641184"/>
            </a:xfrm>
            <a:prstGeom prst="rect">
              <a:avLst/>
            </a:prstGeom>
            <a:solidFill>
              <a:srgbClr val="80BD41">
                <a:alpha val="100000"/>
              </a:srgbClr>
            </a:solidFill>
          </p:spPr>
          <p:txBody>
            <a:bodyPr/>
            <a:lstStyle/>
            <a:p/>
          </p:txBody>
        </p:sp>
        <p:sp>
          <p:nvSpPr>
            <p:cNvPr id="55" name="rc55"/>
            <p:cNvSpPr/>
            <p:nvPr/>
          </p:nvSpPr>
          <p:spPr>
            <a:xfrm>
              <a:off x="5294420" y="3506547"/>
              <a:ext cx="239888" cy="160289"/>
            </a:xfrm>
            <a:prstGeom prst="rect">
              <a:avLst/>
            </a:prstGeom>
            <a:solidFill>
              <a:srgbClr val="1CABE2">
                <a:alpha val="100000"/>
              </a:srgbClr>
            </a:solidFill>
          </p:spPr>
          <p:txBody>
            <a:bodyPr/>
            <a:lstStyle/>
            <a:p/>
          </p:txBody>
        </p:sp>
        <p:sp>
          <p:nvSpPr>
            <p:cNvPr id="56" name="rc56"/>
            <p:cNvSpPr/>
            <p:nvPr/>
          </p:nvSpPr>
          <p:spPr>
            <a:xfrm>
              <a:off x="5560963" y="3659889"/>
              <a:ext cx="239888" cy="648132"/>
            </a:xfrm>
            <a:prstGeom prst="rect">
              <a:avLst/>
            </a:prstGeom>
            <a:solidFill>
              <a:srgbClr val="80BD41">
                <a:alpha val="100000"/>
              </a:srgbClr>
            </a:solidFill>
          </p:spPr>
          <p:txBody>
            <a:bodyPr/>
            <a:lstStyle/>
            <a:p/>
          </p:txBody>
        </p:sp>
        <p:sp>
          <p:nvSpPr>
            <p:cNvPr id="57" name="rc57"/>
            <p:cNvSpPr/>
            <p:nvPr/>
          </p:nvSpPr>
          <p:spPr>
            <a:xfrm>
              <a:off x="5560963" y="3527147"/>
              <a:ext cx="239888" cy="132742"/>
            </a:xfrm>
            <a:prstGeom prst="rect">
              <a:avLst/>
            </a:prstGeom>
            <a:solidFill>
              <a:srgbClr val="1CABE2">
                <a:alpha val="100000"/>
              </a:srgbClr>
            </a:solidFill>
          </p:spPr>
          <p:txBody>
            <a:bodyPr/>
            <a:lstStyle/>
            <a:p/>
          </p:txBody>
        </p:sp>
        <p:sp>
          <p:nvSpPr>
            <p:cNvPr id="58" name="rc58"/>
            <p:cNvSpPr/>
            <p:nvPr/>
          </p:nvSpPr>
          <p:spPr>
            <a:xfrm>
              <a:off x="5827506" y="3631609"/>
              <a:ext cx="239888" cy="676412"/>
            </a:xfrm>
            <a:prstGeom prst="rect">
              <a:avLst/>
            </a:prstGeom>
            <a:solidFill>
              <a:srgbClr val="80BD41">
                <a:alpha val="100000"/>
              </a:srgbClr>
            </a:solidFill>
          </p:spPr>
          <p:txBody>
            <a:bodyPr/>
            <a:lstStyle/>
            <a:p/>
          </p:txBody>
        </p:sp>
        <p:sp>
          <p:nvSpPr>
            <p:cNvPr id="59" name="rc59"/>
            <p:cNvSpPr/>
            <p:nvPr/>
          </p:nvSpPr>
          <p:spPr>
            <a:xfrm>
              <a:off x="5827506" y="3512247"/>
              <a:ext cx="239888" cy="119362"/>
            </a:xfrm>
            <a:prstGeom prst="rect">
              <a:avLst/>
            </a:prstGeom>
            <a:solidFill>
              <a:srgbClr val="1CABE2">
                <a:alpha val="100000"/>
              </a:srgbClr>
            </a:solidFill>
          </p:spPr>
          <p:txBody>
            <a:bodyPr/>
            <a:lstStyle/>
            <a:p/>
          </p:txBody>
        </p:sp>
        <p:sp>
          <p:nvSpPr>
            <p:cNvPr id="60" name="rc60"/>
            <p:cNvSpPr/>
            <p:nvPr/>
          </p:nvSpPr>
          <p:spPr>
            <a:xfrm>
              <a:off x="6094049" y="3617632"/>
              <a:ext cx="239888" cy="690389"/>
            </a:xfrm>
            <a:prstGeom prst="rect">
              <a:avLst/>
            </a:prstGeom>
            <a:solidFill>
              <a:srgbClr val="80BD41">
                <a:alpha val="100000"/>
              </a:srgbClr>
            </a:solidFill>
          </p:spPr>
          <p:txBody>
            <a:bodyPr/>
            <a:lstStyle/>
            <a:p/>
          </p:txBody>
        </p:sp>
        <p:sp>
          <p:nvSpPr>
            <p:cNvPr id="61" name="rc61"/>
            <p:cNvSpPr/>
            <p:nvPr/>
          </p:nvSpPr>
          <p:spPr>
            <a:xfrm>
              <a:off x="6094049" y="3505245"/>
              <a:ext cx="239888" cy="112387"/>
            </a:xfrm>
            <a:prstGeom prst="rect">
              <a:avLst/>
            </a:prstGeom>
            <a:solidFill>
              <a:srgbClr val="1CABE2">
                <a:alpha val="100000"/>
              </a:srgbClr>
            </a:solidFill>
          </p:spPr>
          <p:txBody>
            <a:bodyPr/>
            <a:lstStyle/>
            <a:p/>
          </p:txBody>
        </p:sp>
        <p:sp>
          <p:nvSpPr>
            <p:cNvPr id="62" name="rc62"/>
            <p:cNvSpPr/>
            <p:nvPr/>
          </p:nvSpPr>
          <p:spPr>
            <a:xfrm>
              <a:off x="6360593" y="3637553"/>
              <a:ext cx="239888" cy="670468"/>
            </a:xfrm>
            <a:prstGeom prst="rect">
              <a:avLst/>
            </a:prstGeom>
            <a:solidFill>
              <a:srgbClr val="80BD41">
                <a:alpha val="100000"/>
              </a:srgbClr>
            </a:solidFill>
          </p:spPr>
          <p:txBody>
            <a:bodyPr/>
            <a:lstStyle/>
            <a:p/>
          </p:txBody>
        </p:sp>
        <p:sp>
          <p:nvSpPr>
            <p:cNvPr id="63" name="rc63"/>
            <p:cNvSpPr/>
            <p:nvPr/>
          </p:nvSpPr>
          <p:spPr>
            <a:xfrm>
              <a:off x="6360593" y="3519249"/>
              <a:ext cx="239888" cy="118303"/>
            </a:xfrm>
            <a:prstGeom prst="rect">
              <a:avLst/>
            </a:prstGeom>
            <a:solidFill>
              <a:srgbClr val="1CABE2">
                <a:alpha val="100000"/>
              </a:srgbClr>
            </a:solidFill>
          </p:spPr>
          <p:txBody>
            <a:bodyPr/>
            <a:lstStyle/>
            <a:p/>
          </p:txBody>
        </p:sp>
        <p:sp>
          <p:nvSpPr>
            <p:cNvPr id="64" name="rc64"/>
            <p:cNvSpPr/>
            <p:nvPr/>
          </p:nvSpPr>
          <p:spPr>
            <a:xfrm>
              <a:off x="6627136" y="3735800"/>
              <a:ext cx="239888" cy="572221"/>
            </a:xfrm>
            <a:prstGeom prst="rect">
              <a:avLst/>
            </a:prstGeom>
            <a:solidFill>
              <a:srgbClr val="80BD41">
                <a:alpha val="100000"/>
              </a:srgbClr>
            </a:solidFill>
          </p:spPr>
          <p:txBody>
            <a:bodyPr/>
            <a:lstStyle/>
            <a:p/>
          </p:txBody>
        </p:sp>
        <p:sp>
          <p:nvSpPr>
            <p:cNvPr id="65" name="rc65"/>
            <p:cNvSpPr/>
            <p:nvPr/>
          </p:nvSpPr>
          <p:spPr>
            <a:xfrm>
              <a:off x="6627136" y="3534746"/>
              <a:ext cx="239888" cy="201053"/>
            </a:xfrm>
            <a:prstGeom prst="rect">
              <a:avLst/>
            </a:prstGeom>
            <a:solidFill>
              <a:srgbClr val="1CABE2">
                <a:alpha val="100000"/>
              </a:srgbClr>
            </a:solidFill>
          </p:spPr>
          <p:txBody>
            <a:bodyPr/>
            <a:lstStyle/>
            <a:p/>
          </p:txBody>
        </p:sp>
        <p:sp>
          <p:nvSpPr>
            <p:cNvPr id="66" name="rc66"/>
            <p:cNvSpPr/>
            <p:nvPr/>
          </p:nvSpPr>
          <p:spPr>
            <a:xfrm>
              <a:off x="6893679" y="3726409"/>
              <a:ext cx="239888" cy="581611"/>
            </a:xfrm>
            <a:prstGeom prst="rect">
              <a:avLst/>
            </a:prstGeom>
            <a:solidFill>
              <a:srgbClr val="80BD41">
                <a:alpha val="100000"/>
              </a:srgbClr>
            </a:solidFill>
          </p:spPr>
          <p:txBody>
            <a:bodyPr/>
            <a:lstStyle/>
            <a:p/>
          </p:txBody>
        </p:sp>
        <p:sp>
          <p:nvSpPr>
            <p:cNvPr id="67" name="rc67"/>
            <p:cNvSpPr/>
            <p:nvPr/>
          </p:nvSpPr>
          <p:spPr>
            <a:xfrm>
              <a:off x="6893679" y="3552686"/>
              <a:ext cx="239888" cy="173723"/>
            </a:xfrm>
            <a:prstGeom prst="rect">
              <a:avLst/>
            </a:prstGeom>
            <a:solidFill>
              <a:srgbClr val="1CABE2">
                <a:alpha val="100000"/>
              </a:srgbClr>
            </a:solidFill>
          </p:spPr>
          <p:txBody>
            <a:bodyPr/>
            <a:lstStyle/>
            <a:p/>
          </p:txBody>
        </p:sp>
        <p:sp>
          <p:nvSpPr>
            <p:cNvPr id="68" name="rc68"/>
            <p:cNvSpPr/>
            <p:nvPr/>
          </p:nvSpPr>
          <p:spPr>
            <a:xfrm>
              <a:off x="7160222" y="3760714"/>
              <a:ext cx="239888" cy="547306"/>
            </a:xfrm>
            <a:prstGeom prst="rect">
              <a:avLst/>
            </a:prstGeom>
            <a:solidFill>
              <a:srgbClr val="80BD41">
                <a:alpha val="100000"/>
              </a:srgbClr>
            </a:solidFill>
          </p:spPr>
          <p:txBody>
            <a:bodyPr/>
            <a:lstStyle/>
            <a:p/>
          </p:txBody>
        </p:sp>
        <p:sp>
          <p:nvSpPr>
            <p:cNvPr id="69" name="rc69"/>
            <p:cNvSpPr/>
            <p:nvPr/>
          </p:nvSpPr>
          <p:spPr>
            <a:xfrm>
              <a:off x="7160222" y="3568427"/>
              <a:ext cx="239888" cy="192287"/>
            </a:xfrm>
            <a:prstGeom prst="rect">
              <a:avLst/>
            </a:prstGeom>
            <a:solidFill>
              <a:srgbClr val="1CABE2">
                <a:alpha val="100000"/>
              </a:srgbClr>
            </a:solidFill>
          </p:spPr>
          <p:txBody>
            <a:bodyPr/>
            <a:lstStyle/>
            <a:p/>
          </p:txBody>
        </p:sp>
        <p:sp>
          <p:nvSpPr>
            <p:cNvPr id="70" name="rc70"/>
            <p:cNvSpPr/>
            <p:nvPr/>
          </p:nvSpPr>
          <p:spPr>
            <a:xfrm>
              <a:off x="7426765" y="3718810"/>
              <a:ext cx="239888" cy="589211"/>
            </a:xfrm>
            <a:prstGeom prst="rect">
              <a:avLst/>
            </a:prstGeom>
            <a:solidFill>
              <a:srgbClr val="80BD41">
                <a:alpha val="100000"/>
              </a:srgbClr>
            </a:solidFill>
          </p:spPr>
          <p:txBody>
            <a:bodyPr/>
            <a:lstStyle/>
            <a:p/>
          </p:txBody>
        </p:sp>
        <p:sp>
          <p:nvSpPr>
            <p:cNvPr id="71" name="rc71"/>
            <p:cNvSpPr/>
            <p:nvPr/>
          </p:nvSpPr>
          <p:spPr>
            <a:xfrm>
              <a:off x="7426765" y="3580586"/>
              <a:ext cx="239888" cy="138224"/>
            </a:xfrm>
            <a:prstGeom prst="rect">
              <a:avLst/>
            </a:prstGeom>
            <a:solidFill>
              <a:srgbClr val="1CABE2">
                <a:alpha val="100000"/>
              </a:srgbClr>
            </a:solidFill>
          </p:spPr>
          <p:txBody>
            <a:bodyPr/>
            <a:lstStyle/>
            <a:p/>
          </p:txBody>
        </p:sp>
        <p:sp>
          <p:nvSpPr>
            <p:cNvPr id="72" name="rc72"/>
            <p:cNvSpPr/>
            <p:nvPr/>
          </p:nvSpPr>
          <p:spPr>
            <a:xfrm>
              <a:off x="7693308" y="3678860"/>
              <a:ext cx="239888" cy="629161"/>
            </a:xfrm>
            <a:prstGeom prst="rect">
              <a:avLst/>
            </a:prstGeom>
            <a:solidFill>
              <a:srgbClr val="80BD41">
                <a:alpha val="100000"/>
              </a:srgbClr>
            </a:solidFill>
          </p:spPr>
          <p:txBody>
            <a:bodyPr/>
            <a:lstStyle/>
            <a:p/>
          </p:txBody>
        </p:sp>
        <p:sp>
          <p:nvSpPr>
            <p:cNvPr id="73" name="rc73"/>
            <p:cNvSpPr/>
            <p:nvPr/>
          </p:nvSpPr>
          <p:spPr>
            <a:xfrm>
              <a:off x="7693308" y="3584847"/>
              <a:ext cx="239888" cy="94013"/>
            </a:xfrm>
            <a:prstGeom prst="rect">
              <a:avLst/>
            </a:prstGeom>
            <a:solidFill>
              <a:srgbClr val="1CABE2">
                <a:alpha val="100000"/>
              </a:srgbClr>
            </a:solidFill>
          </p:spPr>
          <p:txBody>
            <a:bodyPr/>
            <a:lstStyle/>
            <a:p/>
          </p:txBody>
        </p:sp>
        <p:sp>
          <p:nvSpPr>
            <p:cNvPr id="74" name="rc74"/>
            <p:cNvSpPr/>
            <p:nvPr/>
          </p:nvSpPr>
          <p:spPr>
            <a:xfrm>
              <a:off x="7959851" y="3731702"/>
              <a:ext cx="239888" cy="576319"/>
            </a:xfrm>
            <a:prstGeom prst="rect">
              <a:avLst/>
            </a:prstGeom>
            <a:solidFill>
              <a:srgbClr val="80BD41">
                <a:alpha val="100000"/>
              </a:srgbClr>
            </a:solidFill>
          </p:spPr>
          <p:txBody>
            <a:bodyPr/>
            <a:lstStyle/>
            <a:p/>
          </p:txBody>
        </p:sp>
        <p:sp>
          <p:nvSpPr>
            <p:cNvPr id="75" name="rc75"/>
            <p:cNvSpPr/>
            <p:nvPr/>
          </p:nvSpPr>
          <p:spPr>
            <a:xfrm>
              <a:off x="7959851" y="3587615"/>
              <a:ext cx="239888" cy="144086"/>
            </a:xfrm>
            <a:prstGeom prst="rect">
              <a:avLst/>
            </a:prstGeom>
            <a:solidFill>
              <a:srgbClr val="1CABE2">
                <a:alpha val="100000"/>
              </a:srgbClr>
            </a:solidFill>
          </p:spPr>
          <p:txBody>
            <a:bodyPr/>
            <a:lstStyle/>
            <a:p/>
          </p:txBody>
        </p:sp>
        <p:sp>
          <p:nvSpPr>
            <p:cNvPr id="76" name="pl76"/>
            <p:cNvSpPr/>
            <p:nvPr/>
          </p:nvSpPr>
          <p:spPr>
            <a:xfrm>
              <a:off x="1416218" y="2117376"/>
              <a:ext cx="6663577" cy="536484"/>
            </a:xfrm>
            <a:custGeom>
              <a:avLst/>
              <a:pathLst>
                <a:path w="6663577" h="536484">
                  <a:moveTo>
                    <a:pt x="0" y="89414"/>
                  </a:moveTo>
                  <a:lnTo>
                    <a:pt x="266543" y="67060"/>
                  </a:lnTo>
                  <a:lnTo>
                    <a:pt x="533086" y="67060"/>
                  </a:lnTo>
                  <a:lnTo>
                    <a:pt x="799629" y="67060"/>
                  </a:lnTo>
                  <a:lnTo>
                    <a:pt x="1066172" y="67060"/>
                  </a:lnTo>
                  <a:lnTo>
                    <a:pt x="1332715" y="44707"/>
                  </a:lnTo>
                  <a:lnTo>
                    <a:pt x="1599258" y="44707"/>
                  </a:lnTo>
                  <a:lnTo>
                    <a:pt x="1865801" y="0"/>
                  </a:lnTo>
                  <a:lnTo>
                    <a:pt x="2132344" y="0"/>
                  </a:lnTo>
                  <a:lnTo>
                    <a:pt x="2398888" y="0"/>
                  </a:lnTo>
                  <a:lnTo>
                    <a:pt x="2665431" y="156474"/>
                  </a:lnTo>
                  <a:lnTo>
                    <a:pt x="2931974" y="201181"/>
                  </a:lnTo>
                  <a:lnTo>
                    <a:pt x="3198517" y="223535"/>
                  </a:lnTo>
                  <a:lnTo>
                    <a:pt x="3465060" y="245888"/>
                  </a:lnTo>
                  <a:lnTo>
                    <a:pt x="3731603" y="312949"/>
                  </a:lnTo>
                  <a:lnTo>
                    <a:pt x="3998146" y="402363"/>
                  </a:lnTo>
                  <a:lnTo>
                    <a:pt x="4264689" y="335302"/>
                  </a:lnTo>
                  <a:lnTo>
                    <a:pt x="4531233" y="290595"/>
                  </a:lnTo>
                  <a:lnTo>
                    <a:pt x="4797776" y="268242"/>
                  </a:lnTo>
                  <a:lnTo>
                    <a:pt x="5064319" y="290595"/>
                  </a:lnTo>
                  <a:lnTo>
                    <a:pt x="5330862" y="536484"/>
                  </a:lnTo>
                  <a:lnTo>
                    <a:pt x="5597405" y="469423"/>
                  </a:lnTo>
                  <a:lnTo>
                    <a:pt x="5863948" y="536484"/>
                  </a:lnTo>
                  <a:lnTo>
                    <a:pt x="6130491" y="380009"/>
                  </a:lnTo>
                  <a:lnTo>
                    <a:pt x="6397034" y="245888"/>
                  </a:lnTo>
                  <a:lnTo>
                    <a:pt x="6663577" y="40236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6686790"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3" name="tx83"/>
            <p:cNvSpPr/>
            <p:nvPr/>
          </p:nvSpPr>
          <p:spPr>
            <a:xfrm>
              <a:off x="6953334" y="1951369"/>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4" name="tx84"/>
            <p:cNvSpPr/>
            <p:nvPr/>
          </p:nvSpPr>
          <p:spPr>
            <a:xfrm>
              <a:off x="721987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80</a:t>
              </a:r>
            </a:p>
          </p:txBody>
        </p:sp>
        <p:sp>
          <p:nvSpPr>
            <p:cNvPr id="88" name="tx88"/>
            <p:cNvSpPr/>
            <p:nvPr/>
          </p:nvSpPr>
          <p:spPr>
            <a:xfrm>
              <a:off x="1298664" y="33078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318.4</a:t>
              </a:r>
            </a:p>
          </p:txBody>
        </p:sp>
        <p:sp>
          <p:nvSpPr>
            <p:cNvPr id="89" name="tx89"/>
            <p:cNvSpPr/>
            <p:nvPr/>
          </p:nvSpPr>
          <p:spPr>
            <a:xfrm>
              <a:off x="2631380" y="33106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317.4</a:t>
              </a:r>
            </a:p>
          </p:txBody>
        </p:sp>
        <p:sp>
          <p:nvSpPr>
            <p:cNvPr id="90" name="tx90"/>
            <p:cNvSpPr/>
            <p:nvPr/>
          </p:nvSpPr>
          <p:spPr>
            <a:xfrm>
              <a:off x="3964096" y="32886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325.5</a:t>
              </a:r>
            </a:p>
          </p:txBody>
        </p:sp>
        <p:sp>
          <p:nvSpPr>
            <p:cNvPr id="91" name="tx91"/>
            <p:cNvSpPr/>
            <p:nvPr/>
          </p:nvSpPr>
          <p:spPr>
            <a:xfrm>
              <a:off x="5296811" y="33705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295.3</a:t>
              </a:r>
            </a:p>
          </p:txBody>
        </p:sp>
        <p:sp>
          <p:nvSpPr>
            <p:cNvPr id="92" name="tx92"/>
            <p:cNvSpPr/>
            <p:nvPr/>
          </p:nvSpPr>
          <p:spPr>
            <a:xfrm>
              <a:off x="6362984" y="33833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290.6</a:t>
              </a:r>
            </a:p>
          </p:txBody>
        </p:sp>
        <p:sp>
          <p:nvSpPr>
            <p:cNvPr id="93" name="tx93"/>
            <p:cNvSpPr/>
            <p:nvPr/>
          </p:nvSpPr>
          <p:spPr>
            <a:xfrm>
              <a:off x="6629527" y="33988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284.9</a:t>
              </a:r>
            </a:p>
          </p:txBody>
        </p:sp>
        <p:sp>
          <p:nvSpPr>
            <p:cNvPr id="94" name="tx94"/>
            <p:cNvSpPr/>
            <p:nvPr/>
          </p:nvSpPr>
          <p:spPr>
            <a:xfrm>
              <a:off x="6896070" y="34166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278.3</a:t>
              </a:r>
            </a:p>
          </p:txBody>
        </p:sp>
        <p:sp>
          <p:nvSpPr>
            <p:cNvPr id="95" name="tx95"/>
            <p:cNvSpPr/>
            <p:nvPr/>
          </p:nvSpPr>
          <p:spPr>
            <a:xfrm>
              <a:off x="7162613" y="34324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272.5</a:t>
              </a:r>
            </a:p>
          </p:txBody>
        </p:sp>
        <p:sp>
          <p:nvSpPr>
            <p:cNvPr id="96" name="tx96"/>
            <p:cNvSpPr/>
            <p:nvPr/>
          </p:nvSpPr>
          <p:spPr>
            <a:xfrm>
              <a:off x="7468333" y="34446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7" name="tx97"/>
            <p:cNvSpPr/>
            <p:nvPr/>
          </p:nvSpPr>
          <p:spPr>
            <a:xfrm>
              <a:off x="7695699" y="34489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266.5</a:t>
              </a:r>
            </a:p>
          </p:txBody>
        </p:sp>
        <p:sp>
          <p:nvSpPr>
            <p:cNvPr id="98" name="tx98"/>
            <p:cNvSpPr/>
            <p:nvPr/>
          </p:nvSpPr>
          <p:spPr>
            <a:xfrm>
              <a:off x="7962242" y="3451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265.4</a:t>
              </a:r>
            </a:p>
          </p:txBody>
        </p:sp>
        <p:sp>
          <p:nvSpPr>
            <p:cNvPr id="99" name="pl99"/>
            <p:cNvSpPr/>
            <p:nvPr/>
          </p:nvSpPr>
          <p:spPr>
            <a:xfrm>
              <a:off x="1416218"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514130"/>
            </a:xfrm>
            <a:custGeom>
              <a:avLst/>
              <a:pathLst>
                <a:path w="0" h="514130">
                  <a:moveTo>
                    <a:pt x="0" y="514130"/>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47070"/>
            </a:xfrm>
            <a:custGeom>
              <a:avLst/>
              <a:pathLst>
                <a:path w="0" h="447070">
                  <a:moveTo>
                    <a:pt x="0" y="44707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6672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299.3</a:t>
              </a:r>
            </a:p>
          </p:txBody>
        </p:sp>
        <p:sp>
          <p:nvSpPr>
            <p:cNvPr id="111" name="tx111"/>
            <p:cNvSpPr/>
            <p:nvPr/>
          </p:nvSpPr>
          <p:spPr>
            <a:xfrm>
              <a:off x="1324790" y="343463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2" name="tx112"/>
            <p:cNvSpPr/>
            <p:nvPr/>
          </p:nvSpPr>
          <p:spPr>
            <a:xfrm>
              <a:off x="2631380" y="38594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304.7</a:t>
              </a:r>
            </a:p>
          </p:txBody>
        </p:sp>
        <p:sp>
          <p:nvSpPr>
            <p:cNvPr id="113" name="tx113"/>
            <p:cNvSpPr/>
            <p:nvPr/>
          </p:nvSpPr>
          <p:spPr>
            <a:xfrm>
              <a:off x="2657505" y="342998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12.7</a:t>
              </a:r>
            </a:p>
          </p:txBody>
        </p:sp>
        <p:sp>
          <p:nvSpPr>
            <p:cNvPr id="114" name="tx114"/>
            <p:cNvSpPr/>
            <p:nvPr/>
          </p:nvSpPr>
          <p:spPr>
            <a:xfrm>
              <a:off x="3964096" y="387104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296.2</a:t>
              </a:r>
            </a:p>
          </p:txBody>
        </p:sp>
        <p:sp>
          <p:nvSpPr>
            <p:cNvPr id="115" name="tx115"/>
            <p:cNvSpPr/>
            <p:nvPr/>
          </p:nvSpPr>
          <p:spPr>
            <a:xfrm>
              <a:off x="3990221" y="342931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16" name="tx116"/>
            <p:cNvSpPr/>
            <p:nvPr/>
          </p:nvSpPr>
          <p:spPr>
            <a:xfrm>
              <a:off x="5296811" y="395233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236.2</a:t>
              </a:r>
            </a:p>
          </p:txBody>
        </p:sp>
        <p:sp>
          <p:nvSpPr>
            <p:cNvPr id="117" name="tx117"/>
            <p:cNvSpPr/>
            <p:nvPr/>
          </p:nvSpPr>
          <p:spPr>
            <a:xfrm>
              <a:off x="5322937" y="3551644"/>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59.1</a:t>
              </a:r>
            </a:p>
          </p:txBody>
        </p:sp>
        <p:sp>
          <p:nvSpPr>
            <p:cNvPr id="118" name="tx118"/>
            <p:cNvSpPr/>
            <p:nvPr/>
          </p:nvSpPr>
          <p:spPr>
            <a:xfrm>
              <a:off x="6402160" y="3938886"/>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19" name="tx119"/>
            <p:cNvSpPr/>
            <p:nvPr/>
          </p:nvSpPr>
          <p:spPr>
            <a:xfrm>
              <a:off x="6389109" y="354330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20" name="tx120"/>
            <p:cNvSpPr/>
            <p:nvPr/>
          </p:nvSpPr>
          <p:spPr>
            <a:xfrm>
              <a:off x="6629527" y="39868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210.8</a:t>
              </a:r>
            </a:p>
          </p:txBody>
        </p:sp>
        <p:sp>
          <p:nvSpPr>
            <p:cNvPr id="121" name="tx121"/>
            <p:cNvSpPr/>
            <p:nvPr/>
          </p:nvSpPr>
          <p:spPr>
            <a:xfrm>
              <a:off x="6655652" y="3601372"/>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74.1</a:t>
              </a:r>
            </a:p>
          </p:txBody>
        </p:sp>
        <p:sp>
          <p:nvSpPr>
            <p:cNvPr id="122" name="tx122"/>
            <p:cNvSpPr/>
            <p:nvPr/>
          </p:nvSpPr>
          <p:spPr>
            <a:xfrm>
              <a:off x="6896070" y="3982121"/>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214.3</a:t>
              </a:r>
            </a:p>
          </p:txBody>
        </p:sp>
        <p:sp>
          <p:nvSpPr>
            <p:cNvPr id="123" name="tx123"/>
            <p:cNvSpPr/>
            <p:nvPr/>
          </p:nvSpPr>
          <p:spPr>
            <a:xfrm>
              <a:off x="6961372" y="3604499"/>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64</a:t>
              </a:r>
            </a:p>
          </p:txBody>
        </p:sp>
        <p:sp>
          <p:nvSpPr>
            <p:cNvPr id="124" name="tx124"/>
            <p:cNvSpPr/>
            <p:nvPr/>
          </p:nvSpPr>
          <p:spPr>
            <a:xfrm>
              <a:off x="7162613" y="39993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201.7</a:t>
              </a:r>
            </a:p>
          </p:txBody>
        </p:sp>
        <p:sp>
          <p:nvSpPr>
            <p:cNvPr id="125" name="tx125"/>
            <p:cNvSpPr/>
            <p:nvPr/>
          </p:nvSpPr>
          <p:spPr>
            <a:xfrm>
              <a:off x="7188738" y="3629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26" name="tx126"/>
            <p:cNvSpPr/>
            <p:nvPr/>
          </p:nvSpPr>
          <p:spPr>
            <a:xfrm>
              <a:off x="7429156" y="397951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217.1</a:t>
              </a:r>
            </a:p>
          </p:txBody>
        </p:sp>
        <p:sp>
          <p:nvSpPr>
            <p:cNvPr id="127" name="tx127"/>
            <p:cNvSpPr/>
            <p:nvPr/>
          </p:nvSpPr>
          <p:spPr>
            <a:xfrm>
              <a:off x="7455282" y="36146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a:t>
              </a:r>
            </a:p>
          </p:txBody>
        </p:sp>
        <p:sp>
          <p:nvSpPr>
            <p:cNvPr id="128" name="tx128"/>
            <p:cNvSpPr/>
            <p:nvPr/>
          </p:nvSpPr>
          <p:spPr>
            <a:xfrm>
              <a:off x="7695699" y="39583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231.8</a:t>
              </a:r>
            </a:p>
          </p:txBody>
        </p:sp>
        <p:sp>
          <p:nvSpPr>
            <p:cNvPr id="129" name="tx129"/>
            <p:cNvSpPr/>
            <p:nvPr/>
          </p:nvSpPr>
          <p:spPr>
            <a:xfrm>
              <a:off x="7721825" y="35967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30" name="tx130"/>
            <p:cNvSpPr/>
            <p:nvPr/>
          </p:nvSpPr>
          <p:spPr>
            <a:xfrm>
              <a:off x="7962242" y="398476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212.3</a:t>
              </a:r>
            </a:p>
          </p:txBody>
        </p:sp>
        <p:sp>
          <p:nvSpPr>
            <p:cNvPr id="131" name="tx131"/>
            <p:cNvSpPr/>
            <p:nvPr/>
          </p:nvSpPr>
          <p:spPr>
            <a:xfrm>
              <a:off x="7988368" y="362456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53.1</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774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8989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2204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4773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44449"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6" name="rc156"/>
            <p:cNvSpPr/>
            <p:nvPr/>
          </p:nvSpPr>
          <p:spPr>
            <a:xfrm>
              <a:off x="4017890" y="5180747"/>
              <a:ext cx="201456" cy="201456"/>
            </a:xfrm>
            <a:prstGeom prst="rect">
              <a:avLst/>
            </a:prstGeom>
            <a:solidFill>
              <a:srgbClr val="1CABE2">
                <a:alpha val="100000"/>
              </a:srgbClr>
            </a:solidFill>
          </p:spPr>
          <p:txBody>
            <a:bodyPr/>
            <a:lstStyle/>
            <a:p/>
          </p:txBody>
        </p:sp>
        <p:sp>
          <p:nvSpPr>
            <p:cNvPr id="157" name="rc157"/>
            <p:cNvSpPr/>
            <p:nvPr/>
          </p:nvSpPr>
          <p:spPr>
            <a:xfrm>
              <a:off x="6061519" y="5180747"/>
              <a:ext cx="201456" cy="201456"/>
            </a:xfrm>
            <a:prstGeom prst="rect">
              <a:avLst/>
            </a:prstGeom>
            <a:solidFill>
              <a:srgbClr val="80BD41">
                <a:alpha val="100000"/>
              </a:srgbClr>
            </a:solidFill>
          </p:spPr>
          <p:txBody>
            <a:bodyPr/>
            <a:lstStyle/>
            <a:p/>
          </p:txBody>
        </p:sp>
        <p:sp>
          <p:nvSpPr>
            <p:cNvPr id="158" name="tx158"/>
            <p:cNvSpPr/>
            <p:nvPr/>
          </p:nvSpPr>
          <p:spPr>
            <a:xfrm>
              <a:off x="4297935"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9" name="tx159"/>
            <p:cNvSpPr/>
            <p:nvPr/>
          </p:nvSpPr>
          <p:spPr>
            <a:xfrm>
              <a:off x="6341564"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61" name="tx161"/>
            <p:cNvSpPr/>
            <p:nvPr/>
          </p:nvSpPr>
          <p:spPr>
            <a:xfrm>
              <a:off x="951100" y="1594448"/>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2000-2025</a:t>
              </a:r>
            </a:p>
          </p:txBody>
        </p:sp>
        <p:sp>
          <p:nvSpPr>
            <p:cNvPr id="162" name="pl162"/>
            <p:cNvSpPr/>
            <p:nvPr/>
          </p:nvSpPr>
          <p:spPr>
            <a:xfrm>
              <a:off x="24273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896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9518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585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8207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08297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588622" cy="129091"/>
            </a:xfrm>
            <a:prstGeom prst="rect">
              <a:avLst/>
            </a:prstGeom>
            <a:solidFill>
              <a:srgbClr val="80BD41">
                <a:alpha val="100000"/>
              </a:srgbClr>
            </a:solidFill>
          </p:spPr>
          <p:txBody>
            <a:bodyPr/>
            <a:lstStyle/>
            <a:p/>
          </p:txBody>
        </p:sp>
        <p:sp>
          <p:nvSpPr>
            <p:cNvPr id="173" name="rc173"/>
            <p:cNvSpPr/>
            <p:nvPr/>
          </p:nvSpPr>
          <p:spPr>
            <a:xfrm>
              <a:off x="6884896" y="5954972"/>
              <a:ext cx="986107" cy="129091"/>
            </a:xfrm>
            <a:prstGeom prst="rect">
              <a:avLst/>
            </a:prstGeom>
            <a:solidFill>
              <a:srgbClr val="1CABE2">
                <a:alpha val="100000"/>
              </a:srgbClr>
            </a:solidFill>
          </p:spPr>
          <p:txBody>
            <a:bodyPr/>
            <a:lstStyle/>
            <a:p/>
          </p:txBody>
        </p:sp>
        <p:sp>
          <p:nvSpPr>
            <p:cNvPr id="174" name="rc174"/>
            <p:cNvSpPr/>
            <p:nvPr/>
          </p:nvSpPr>
          <p:spPr>
            <a:xfrm>
              <a:off x="1296273" y="5793607"/>
              <a:ext cx="5244310" cy="129091"/>
            </a:xfrm>
            <a:prstGeom prst="rect">
              <a:avLst/>
            </a:prstGeom>
            <a:solidFill>
              <a:srgbClr val="80BD41">
                <a:alpha val="100000"/>
              </a:srgbClr>
            </a:solidFill>
          </p:spPr>
          <p:txBody>
            <a:bodyPr/>
            <a:lstStyle/>
            <a:p/>
          </p:txBody>
        </p:sp>
        <p:sp>
          <p:nvSpPr>
            <p:cNvPr id="175" name="rc175"/>
            <p:cNvSpPr/>
            <p:nvPr/>
          </p:nvSpPr>
          <p:spPr>
            <a:xfrm>
              <a:off x="6540584" y="5793607"/>
              <a:ext cx="783637" cy="129091"/>
            </a:xfrm>
            <a:prstGeom prst="rect">
              <a:avLst/>
            </a:prstGeom>
            <a:solidFill>
              <a:srgbClr val="1CABE2">
                <a:alpha val="100000"/>
              </a:srgbClr>
            </a:solidFill>
          </p:spPr>
          <p:txBody>
            <a:bodyPr/>
            <a:lstStyle/>
            <a:p/>
          </p:txBody>
        </p:sp>
        <p:sp>
          <p:nvSpPr>
            <p:cNvPr id="176" name="rc176"/>
            <p:cNvSpPr/>
            <p:nvPr/>
          </p:nvSpPr>
          <p:spPr>
            <a:xfrm>
              <a:off x="1296273" y="5632243"/>
              <a:ext cx="4803853" cy="129091"/>
            </a:xfrm>
            <a:prstGeom prst="rect">
              <a:avLst/>
            </a:prstGeom>
            <a:solidFill>
              <a:srgbClr val="80BD41">
                <a:alpha val="100000"/>
              </a:srgbClr>
            </a:solidFill>
          </p:spPr>
          <p:txBody>
            <a:bodyPr/>
            <a:lstStyle/>
            <a:p/>
          </p:txBody>
        </p:sp>
        <p:sp>
          <p:nvSpPr>
            <p:cNvPr id="177" name="rc177"/>
            <p:cNvSpPr/>
            <p:nvPr/>
          </p:nvSpPr>
          <p:spPr>
            <a:xfrm>
              <a:off x="6100127" y="5632243"/>
              <a:ext cx="1201019" cy="129091"/>
            </a:xfrm>
            <a:prstGeom prst="rect">
              <a:avLst/>
            </a:prstGeom>
            <a:solidFill>
              <a:srgbClr val="1CABE2">
                <a:alpha val="100000"/>
              </a:srgbClr>
            </a:solidFill>
          </p:spPr>
          <p:txBody>
            <a:bodyPr/>
            <a:lstStyle/>
            <a:p/>
          </p:txBody>
        </p:sp>
        <p:sp>
          <p:nvSpPr>
            <p:cNvPr id="178" name="tx178"/>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290.6</a:t>
              </a:r>
            </a:p>
          </p:txBody>
        </p:sp>
        <p:sp>
          <p:nvSpPr>
            <p:cNvPr id="179" name="tx179"/>
            <p:cNvSpPr/>
            <p:nvPr/>
          </p:nvSpPr>
          <p:spPr>
            <a:xfrm>
              <a:off x="7480938"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266.5</a:t>
              </a:r>
            </a:p>
          </p:txBody>
        </p:sp>
        <p:sp>
          <p:nvSpPr>
            <p:cNvPr id="180" name="tx180"/>
            <p:cNvSpPr/>
            <p:nvPr/>
          </p:nvSpPr>
          <p:spPr>
            <a:xfrm>
              <a:off x="7456472"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265.4</a:t>
              </a:r>
            </a:p>
          </p:txBody>
        </p:sp>
        <p:sp>
          <p:nvSpPr>
            <p:cNvPr id="181" name="tx181"/>
            <p:cNvSpPr/>
            <p:nvPr/>
          </p:nvSpPr>
          <p:spPr>
            <a:xfrm>
              <a:off x="4000150" y="5980401"/>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82" name="tx182"/>
            <p:cNvSpPr/>
            <p:nvPr/>
          </p:nvSpPr>
          <p:spPr>
            <a:xfrm>
              <a:off x="7272456" y="597902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183" name="tx183"/>
            <p:cNvSpPr/>
            <p:nvPr/>
          </p:nvSpPr>
          <p:spPr>
            <a:xfrm>
              <a:off x="3782790"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231.8</a:t>
              </a:r>
            </a:p>
          </p:txBody>
        </p:sp>
        <p:sp>
          <p:nvSpPr>
            <p:cNvPr id="184" name="tx184"/>
            <p:cNvSpPr/>
            <p:nvPr/>
          </p:nvSpPr>
          <p:spPr>
            <a:xfrm>
              <a:off x="6826909"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85" name="tx185"/>
            <p:cNvSpPr/>
            <p:nvPr/>
          </p:nvSpPr>
          <p:spPr>
            <a:xfrm>
              <a:off x="3562562" y="56562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212.3</a:t>
              </a:r>
            </a:p>
          </p:txBody>
        </p:sp>
        <p:sp>
          <p:nvSpPr>
            <p:cNvPr id="186" name="tx186"/>
            <p:cNvSpPr/>
            <p:nvPr/>
          </p:nvSpPr>
          <p:spPr>
            <a:xfrm>
              <a:off x="6595143" y="56562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53.1</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44196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2" name="tx192"/>
            <p:cNvSpPr/>
            <p:nvPr/>
          </p:nvSpPr>
          <p:spPr>
            <a:xfrm>
              <a:off x="570419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3" name="tx193"/>
            <p:cNvSpPr/>
            <p:nvPr/>
          </p:nvSpPr>
          <p:spPr>
            <a:xfrm>
              <a:off x="7966433"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4" name="tx194"/>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5" name="tx195"/>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(80 %) fue inferior a la de 2019 (85 %).
El número de niños vacunados con la DTP1 disminuyó un 14 % en comparación con 2019.
El número de lactantes supervivientes disminuyó aproximadamente un 9 % en comparación con 2019.
En 2025, se vacunó a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8" name=""/>
          <p:cNvGrpSpPr/>
          <p:nvPr/>
        </p:nvGrpSpPr>
        <p:grpSpPr>
          <a:xfrm>
            <a:off x="292608" y="1051560"/>
            <a:ext cx="8595360" cy="28575"/>
            <a:chOff x="292608" y="1051560"/>
            <a:chExt cx="8595360" cy="28575"/>
          </a:xfrm>
        </p:grpSpPr>
        <p:sp>
          <p:nvSpPr>
            <p:cNvPr id="199"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47444"/>
              <a:ext cx="3397293" cy="587638"/>
            </a:xfrm>
            <a:custGeom>
              <a:avLst/>
              <a:pathLst>
                <a:path w="3397293" h="587638">
                  <a:moveTo>
                    <a:pt x="0" y="188883"/>
                  </a:moveTo>
                  <a:lnTo>
                    <a:pt x="135891" y="146909"/>
                  </a:lnTo>
                  <a:lnTo>
                    <a:pt x="271783" y="167896"/>
                  </a:lnTo>
                  <a:lnTo>
                    <a:pt x="407675" y="188883"/>
                  </a:lnTo>
                  <a:lnTo>
                    <a:pt x="543566" y="167896"/>
                  </a:lnTo>
                  <a:lnTo>
                    <a:pt x="679458" y="83948"/>
                  </a:lnTo>
                  <a:lnTo>
                    <a:pt x="815350" y="0"/>
                  </a:lnTo>
                  <a:lnTo>
                    <a:pt x="951242" y="0"/>
                  </a:lnTo>
                  <a:lnTo>
                    <a:pt x="1087133" y="0"/>
                  </a:lnTo>
                  <a:lnTo>
                    <a:pt x="1223025" y="41974"/>
                  </a:lnTo>
                  <a:lnTo>
                    <a:pt x="1358917" y="104935"/>
                  </a:lnTo>
                  <a:lnTo>
                    <a:pt x="1494809" y="167896"/>
                  </a:lnTo>
                  <a:lnTo>
                    <a:pt x="1630700" y="188883"/>
                  </a:lnTo>
                  <a:lnTo>
                    <a:pt x="1766592" y="188883"/>
                  </a:lnTo>
                  <a:lnTo>
                    <a:pt x="1902484" y="272832"/>
                  </a:lnTo>
                  <a:lnTo>
                    <a:pt x="2038375" y="377767"/>
                  </a:lnTo>
                  <a:lnTo>
                    <a:pt x="2174267" y="272832"/>
                  </a:lnTo>
                  <a:lnTo>
                    <a:pt x="2310159" y="230858"/>
                  </a:lnTo>
                  <a:lnTo>
                    <a:pt x="2446051" y="230858"/>
                  </a:lnTo>
                  <a:lnTo>
                    <a:pt x="2581942" y="230858"/>
                  </a:lnTo>
                  <a:lnTo>
                    <a:pt x="2717834" y="545664"/>
                  </a:lnTo>
                  <a:lnTo>
                    <a:pt x="2853726" y="587638"/>
                  </a:lnTo>
                  <a:lnTo>
                    <a:pt x="2989618" y="545664"/>
                  </a:lnTo>
                  <a:lnTo>
                    <a:pt x="3125509" y="356780"/>
                  </a:lnTo>
                  <a:lnTo>
                    <a:pt x="3261401" y="188883"/>
                  </a:lnTo>
                  <a:lnTo>
                    <a:pt x="3397293" y="39875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47444"/>
              <a:ext cx="3397293" cy="587638"/>
            </a:xfrm>
            <a:custGeom>
              <a:avLst/>
              <a:pathLst>
                <a:path w="3397293" h="587638">
                  <a:moveTo>
                    <a:pt x="0" y="188883"/>
                  </a:moveTo>
                  <a:lnTo>
                    <a:pt x="135891" y="146909"/>
                  </a:lnTo>
                  <a:lnTo>
                    <a:pt x="271783" y="167896"/>
                  </a:lnTo>
                  <a:lnTo>
                    <a:pt x="407675" y="188883"/>
                  </a:lnTo>
                  <a:lnTo>
                    <a:pt x="543566" y="167896"/>
                  </a:lnTo>
                  <a:lnTo>
                    <a:pt x="679458" y="83948"/>
                  </a:lnTo>
                  <a:lnTo>
                    <a:pt x="815350" y="0"/>
                  </a:lnTo>
                  <a:lnTo>
                    <a:pt x="951242" y="0"/>
                  </a:lnTo>
                  <a:lnTo>
                    <a:pt x="1087133" y="0"/>
                  </a:lnTo>
                  <a:lnTo>
                    <a:pt x="1223025" y="41974"/>
                  </a:lnTo>
                  <a:lnTo>
                    <a:pt x="1358917" y="104935"/>
                  </a:lnTo>
                  <a:lnTo>
                    <a:pt x="1494809" y="167896"/>
                  </a:lnTo>
                  <a:lnTo>
                    <a:pt x="1630700" y="188883"/>
                  </a:lnTo>
                  <a:lnTo>
                    <a:pt x="1766592" y="188883"/>
                  </a:lnTo>
                  <a:lnTo>
                    <a:pt x="1902484" y="272832"/>
                  </a:lnTo>
                  <a:lnTo>
                    <a:pt x="2038375" y="377767"/>
                  </a:lnTo>
                  <a:lnTo>
                    <a:pt x="2174267" y="272832"/>
                  </a:lnTo>
                  <a:lnTo>
                    <a:pt x="2310159" y="230858"/>
                  </a:lnTo>
                  <a:lnTo>
                    <a:pt x="2446051" y="230858"/>
                  </a:lnTo>
                  <a:lnTo>
                    <a:pt x="2581942" y="230858"/>
                  </a:lnTo>
                  <a:lnTo>
                    <a:pt x="2717834" y="545664"/>
                  </a:lnTo>
                  <a:lnTo>
                    <a:pt x="2853726" y="587638"/>
                  </a:lnTo>
                  <a:lnTo>
                    <a:pt x="2989618" y="545664"/>
                  </a:lnTo>
                  <a:lnTo>
                    <a:pt x="3125509" y="356780"/>
                  </a:lnTo>
                  <a:lnTo>
                    <a:pt x="3261401" y="188883"/>
                  </a:lnTo>
                  <a:lnTo>
                    <a:pt x="3397293" y="39875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503690"/>
            </a:xfrm>
            <a:custGeom>
              <a:avLst/>
              <a:pathLst>
                <a:path w="0" h="503690">
                  <a:moveTo>
                    <a:pt x="0" y="0"/>
                  </a:moveTo>
                  <a:lnTo>
                    <a:pt x="0" y="50369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524677"/>
            </a:xfrm>
            <a:custGeom>
              <a:avLst/>
              <a:pathLst>
                <a:path w="0" h="524677">
                  <a:moveTo>
                    <a:pt x="0" y="0"/>
                  </a:moveTo>
                  <a:lnTo>
                    <a:pt x="0" y="524677"/>
                  </a:lnTo>
                </a:path>
              </a:pathLst>
            </a:custGeom>
            <a:ln w="13550" cap="flat">
              <a:solidFill>
                <a:srgbClr val="0058AB">
                  <a:alpha val="100000"/>
                </a:srgbClr>
              </a:solidFill>
              <a:prstDash val="dot"/>
              <a:round/>
            </a:ln>
          </p:spPr>
          <p:txBody>
            <a:bodyPr/>
            <a:lstStyle/>
            <a:p/>
          </p:txBody>
        </p:sp>
        <p:sp>
          <p:nvSpPr>
            <p:cNvPr id="32" name="pl32"/>
            <p:cNvSpPr/>
            <p:nvPr/>
          </p:nvSpPr>
          <p:spPr>
            <a:xfrm>
              <a:off x="1120965" y="1947444"/>
              <a:ext cx="3397293" cy="587638"/>
            </a:xfrm>
            <a:custGeom>
              <a:avLst/>
              <a:pathLst>
                <a:path w="3397293" h="587638">
                  <a:moveTo>
                    <a:pt x="0" y="188883"/>
                  </a:moveTo>
                  <a:lnTo>
                    <a:pt x="135891" y="146909"/>
                  </a:lnTo>
                  <a:lnTo>
                    <a:pt x="271783" y="167896"/>
                  </a:lnTo>
                  <a:lnTo>
                    <a:pt x="407675" y="188883"/>
                  </a:lnTo>
                  <a:lnTo>
                    <a:pt x="543566" y="167896"/>
                  </a:lnTo>
                  <a:lnTo>
                    <a:pt x="679458" y="83948"/>
                  </a:lnTo>
                  <a:lnTo>
                    <a:pt x="815350" y="0"/>
                  </a:lnTo>
                  <a:lnTo>
                    <a:pt x="951242" y="0"/>
                  </a:lnTo>
                  <a:lnTo>
                    <a:pt x="1087133" y="0"/>
                  </a:lnTo>
                  <a:lnTo>
                    <a:pt x="1223025" y="41974"/>
                  </a:lnTo>
                  <a:lnTo>
                    <a:pt x="1358917" y="104935"/>
                  </a:lnTo>
                  <a:lnTo>
                    <a:pt x="1494809" y="167896"/>
                  </a:lnTo>
                  <a:lnTo>
                    <a:pt x="1630700" y="188883"/>
                  </a:lnTo>
                  <a:lnTo>
                    <a:pt x="1766592" y="188883"/>
                  </a:lnTo>
                  <a:lnTo>
                    <a:pt x="1902484" y="272832"/>
                  </a:lnTo>
                  <a:lnTo>
                    <a:pt x="2038375" y="377767"/>
                  </a:lnTo>
                  <a:lnTo>
                    <a:pt x="2174267" y="272832"/>
                  </a:lnTo>
                  <a:lnTo>
                    <a:pt x="2310159" y="230858"/>
                  </a:lnTo>
                  <a:lnTo>
                    <a:pt x="2446051" y="230858"/>
                  </a:lnTo>
                  <a:lnTo>
                    <a:pt x="2581942" y="230858"/>
                  </a:lnTo>
                  <a:lnTo>
                    <a:pt x="2717834" y="545664"/>
                  </a:lnTo>
                  <a:lnTo>
                    <a:pt x="2853726" y="587638"/>
                  </a:lnTo>
                  <a:lnTo>
                    <a:pt x="2989618" y="545664"/>
                  </a:lnTo>
                  <a:lnTo>
                    <a:pt x="3125509" y="356780"/>
                  </a:lnTo>
                  <a:lnTo>
                    <a:pt x="3261401" y="188883"/>
                  </a:lnTo>
                  <a:lnTo>
                    <a:pt x="3397293" y="39875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6937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9000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888612"/>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60" name="tx60"/>
            <p:cNvSpPr/>
            <p:nvPr/>
          </p:nvSpPr>
          <p:spPr>
            <a:xfrm>
              <a:off x="283606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48842" y="1415599"/>
              <a:ext cx="2541537" cy="13111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Ecuador, 2000-2025</a:t>
              </a:r>
            </a:p>
          </p:txBody>
        </p:sp>
        <p:sp>
          <p:nvSpPr>
            <p:cNvPr id="63" name="pl63"/>
            <p:cNvSpPr/>
            <p:nvPr/>
          </p:nvSpPr>
          <p:spPr>
            <a:xfrm>
              <a:off x="5267799" y="38547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72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797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422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48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859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484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110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735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457277"/>
              <a:ext cx="3397293" cy="1504928"/>
            </a:xfrm>
            <a:custGeom>
              <a:avLst/>
              <a:pathLst>
                <a:path w="3397293" h="1504928">
                  <a:moveTo>
                    <a:pt x="0" y="483726"/>
                  </a:moveTo>
                  <a:lnTo>
                    <a:pt x="135891" y="376232"/>
                  </a:lnTo>
                  <a:lnTo>
                    <a:pt x="271783" y="429979"/>
                  </a:lnTo>
                  <a:lnTo>
                    <a:pt x="407675" y="483726"/>
                  </a:lnTo>
                  <a:lnTo>
                    <a:pt x="543566" y="429979"/>
                  </a:lnTo>
                  <a:lnTo>
                    <a:pt x="679458" y="214989"/>
                  </a:lnTo>
                  <a:lnTo>
                    <a:pt x="815350" y="0"/>
                  </a:lnTo>
                  <a:lnTo>
                    <a:pt x="951242" y="0"/>
                  </a:lnTo>
                  <a:lnTo>
                    <a:pt x="1087133" y="0"/>
                  </a:lnTo>
                  <a:lnTo>
                    <a:pt x="1223025" y="107494"/>
                  </a:lnTo>
                  <a:lnTo>
                    <a:pt x="1358917" y="268737"/>
                  </a:lnTo>
                  <a:lnTo>
                    <a:pt x="1494809" y="429979"/>
                  </a:lnTo>
                  <a:lnTo>
                    <a:pt x="1630700" y="483726"/>
                  </a:lnTo>
                  <a:lnTo>
                    <a:pt x="1766592" y="483726"/>
                  </a:lnTo>
                  <a:lnTo>
                    <a:pt x="1902484" y="698716"/>
                  </a:lnTo>
                  <a:lnTo>
                    <a:pt x="2038375" y="967453"/>
                  </a:lnTo>
                  <a:lnTo>
                    <a:pt x="2174267" y="698716"/>
                  </a:lnTo>
                  <a:lnTo>
                    <a:pt x="2310159" y="591221"/>
                  </a:lnTo>
                  <a:lnTo>
                    <a:pt x="2446051" y="591221"/>
                  </a:lnTo>
                  <a:lnTo>
                    <a:pt x="2581942" y="591221"/>
                  </a:lnTo>
                  <a:lnTo>
                    <a:pt x="2717834" y="1397433"/>
                  </a:lnTo>
                  <a:lnTo>
                    <a:pt x="2853726" y="1504928"/>
                  </a:lnTo>
                  <a:lnTo>
                    <a:pt x="2989618" y="1397433"/>
                  </a:lnTo>
                  <a:lnTo>
                    <a:pt x="3125509" y="913706"/>
                  </a:lnTo>
                  <a:lnTo>
                    <a:pt x="3261401" y="483726"/>
                  </a:lnTo>
                  <a:lnTo>
                    <a:pt x="3397293" y="1021201"/>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48499"/>
              <a:ext cx="3397293" cy="752464"/>
            </a:xfrm>
            <a:custGeom>
              <a:avLst/>
              <a:pathLst>
                <a:path w="3397293" h="752464">
                  <a:moveTo>
                    <a:pt x="0" y="752464"/>
                  </a:moveTo>
                  <a:lnTo>
                    <a:pt x="135891" y="752464"/>
                  </a:lnTo>
                  <a:lnTo>
                    <a:pt x="271783" y="752464"/>
                  </a:lnTo>
                  <a:lnTo>
                    <a:pt x="407675" y="644969"/>
                  </a:lnTo>
                  <a:lnTo>
                    <a:pt x="543566" y="537474"/>
                  </a:lnTo>
                  <a:lnTo>
                    <a:pt x="679458" y="483726"/>
                  </a:lnTo>
                  <a:lnTo>
                    <a:pt x="815350" y="429979"/>
                  </a:lnTo>
                  <a:lnTo>
                    <a:pt x="951242" y="429979"/>
                  </a:lnTo>
                  <a:lnTo>
                    <a:pt x="1087133" y="268737"/>
                  </a:lnTo>
                  <a:lnTo>
                    <a:pt x="1223025" y="161242"/>
                  </a:lnTo>
                  <a:lnTo>
                    <a:pt x="1358917" y="161242"/>
                  </a:lnTo>
                  <a:lnTo>
                    <a:pt x="1494809" y="107494"/>
                  </a:lnTo>
                  <a:lnTo>
                    <a:pt x="1630700" y="107494"/>
                  </a:lnTo>
                  <a:lnTo>
                    <a:pt x="1766592" y="107494"/>
                  </a:lnTo>
                  <a:lnTo>
                    <a:pt x="1902484" y="107494"/>
                  </a:lnTo>
                  <a:lnTo>
                    <a:pt x="2038375" y="53747"/>
                  </a:lnTo>
                  <a:lnTo>
                    <a:pt x="2174267" y="0"/>
                  </a:lnTo>
                  <a:lnTo>
                    <a:pt x="2310159" y="0"/>
                  </a:lnTo>
                  <a:lnTo>
                    <a:pt x="2446051" y="0"/>
                  </a:lnTo>
                  <a:lnTo>
                    <a:pt x="2581942" y="0"/>
                  </a:lnTo>
                  <a:lnTo>
                    <a:pt x="2717834" y="161242"/>
                  </a:lnTo>
                  <a:lnTo>
                    <a:pt x="2853726" y="268737"/>
                  </a:lnTo>
                  <a:lnTo>
                    <a:pt x="2989618" y="53747"/>
                  </a:lnTo>
                  <a:lnTo>
                    <a:pt x="3125509" y="107494"/>
                  </a:lnTo>
                  <a:lnTo>
                    <a:pt x="3261401" y="107494"/>
                  </a:lnTo>
                  <a:lnTo>
                    <a:pt x="3397293" y="53747"/>
                  </a:lnTo>
                </a:path>
              </a:pathLst>
            </a:custGeom>
            <a:ln w="27101" cap="flat">
              <a:solidFill>
                <a:srgbClr val="80BD41">
                  <a:alpha val="100000"/>
                </a:srgbClr>
              </a:solidFill>
              <a:prstDash val="solid"/>
              <a:round/>
            </a:ln>
          </p:spPr>
          <p:txBody>
            <a:bodyPr/>
            <a:lstStyle/>
            <a:p/>
          </p:txBody>
        </p:sp>
        <p:sp>
          <p:nvSpPr>
            <p:cNvPr id="81" name="pl81"/>
            <p:cNvSpPr/>
            <p:nvPr/>
          </p:nvSpPr>
          <p:spPr>
            <a:xfrm>
              <a:off x="5437664" y="2296035"/>
              <a:ext cx="3397293" cy="967453"/>
            </a:xfrm>
            <a:custGeom>
              <a:avLst/>
              <a:pathLst>
                <a:path w="3397293" h="967453">
                  <a:moveTo>
                    <a:pt x="0" y="161242"/>
                  </a:moveTo>
                  <a:lnTo>
                    <a:pt x="135891" y="214989"/>
                  </a:lnTo>
                  <a:lnTo>
                    <a:pt x="271783" y="161242"/>
                  </a:lnTo>
                  <a:lnTo>
                    <a:pt x="407675" y="107494"/>
                  </a:lnTo>
                  <a:lnTo>
                    <a:pt x="543566" y="53747"/>
                  </a:lnTo>
                  <a:lnTo>
                    <a:pt x="679458" y="0"/>
                  </a:lnTo>
                  <a:lnTo>
                    <a:pt x="815350" y="53747"/>
                  </a:lnTo>
                  <a:lnTo>
                    <a:pt x="951242" y="53747"/>
                  </a:lnTo>
                  <a:lnTo>
                    <a:pt x="1087133" y="107494"/>
                  </a:lnTo>
                  <a:lnTo>
                    <a:pt x="1223025" y="0"/>
                  </a:lnTo>
                  <a:lnTo>
                    <a:pt x="1358917" y="53747"/>
                  </a:lnTo>
                  <a:lnTo>
                    <a:pt x="1494809" y="53747"/>
                  </a:lnTo>
                  <a:lnTo>
                    <a:pt x="1630700" y="53747"/>
                  </a:lnTo>
                  <a:lnTo>
                    <a:pt x="1766592" y="214989"/>
                  </a:lnTo>
                  <a:lnTo>
                    <a:pt x="1902484" y="268737"/>
                  </a:lnTo>
                  <a:lnTo>
                    <a:pt x="2038375" y="214989"/>
                  </a:lnTo>
                  <a:lnTo>
                    <a:pt x="2174267" y="268737"/>
                  </a:lnTo>
                  <a:lnTo>
                    <a:pt x="2310159" y="483726"/>
                  </a:lnTo>
                  <a:lnTo>
                    <a:pt x="2446051" y="429979"/>
                  </a:lnTo>
                  <a:lnTo>
                    <a:pt x="2581942" y="752464"/>
                  </a:lnTo>
                  <a:lnTo>
                    <a:pt x="2717834" y="913706"/>
                  </a:lnTo>
                  <a:lnTo>
                    <a:pt x="2853726" y="967453"/>
                  </a:lnTo>
                  <a:lnTo>
                    <a:pt x="2989618" y="806211"/>
                  </a:lnTo>
                  <a:lnTo>
                    <a:pt x="3125509" y="644969"/>
                  </a:lnTo>
                  <a:lnTo>
                    <a:pt x="3261401" y="591221"/>
                  </a:lnTo>
                  <a:lnTo>
                    <a:pt x="3397293" y="591221"/>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484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457277"/>
              <a:ext cx="3397293" cy="1504928"/>
            </a:xfrm>
            <a:custGeom>
              <a:avLst/>
              <a:pathLst>
                <a:path w="3397293" h="1504928">
                  <a:moveTo>
                    <a:pt x="0" y="483726"/>
                  </a:moveTo>
                  <a:lnTo>
                    <a:pt x="135891" y="376232"/>
                  </a:lnTo>
                  <a:lnTo>
                    <a:pt x="271783" y="429979"/>
                  </a:lnTo>
                  <a:lnTo>
                    <a:pt x="407675" y="483726"/>
                  </a:lnTo>
                  <a:lnTo>
                    <a:pt x="543566" y="429979"/>
                  </a:lnTo>
                  <a:lnTo>
                    <a:pt x="679458" y="214989"/>
                  </a:lnTo>
                  <a:lnTo>
                    <a:pt x="815350" y="0"/>
                  </a:lnTo>
                  <a:lnTo>
                    <a:pt x="951242" y="0"/>
                  </a:lnTo>
                  <a:lnTo>
                    <a:pt x="1087133" y="0"/>
                  </a:lnTo>
                  <a:lnTo>
                    <a:pt x="1223025" y="107494"/>
                  </a:lnTo>
                  <a:lnTo>
                    <a:pt x="1358917" y="268737"/>
                  </a:lnTo>
                  <a:lnTo>
                    <a:pt x="1494809" y="429979"/>
                  </a:lnTo>
                  <a:lnTo>
                    <a:pt x="1630700" y="483726"/>
                  </a:lnTo>
                  <a:lnTo>
                    <a:pt x="1766592" y="483726"/>
                  </a:lnTo>
                  <a:lnTo>
                    <a:pt x="1902484" y="698716"/>
                  </a:lnTo>
                  <a:lnTo>
                    <a:pt x="2038375" y="967453"/>
                  </a:lnTo>
                  <a:lnTo>
                    <a:pt x="2174267" y="698716"/>
                  </a:lnTo>
                  <a:lnTo>
                    <a:pt x="2310159" y="591221"/>
                  </a:lnTo>
                  <a:lnTo>
                    <a:pt x="2446051" y="591221"/>
                  </a:lnTo>
                  <a:lnTo>
                    <a:pt x="2581942" y="591221"/>
                  </a:lnTo>
                  <a:lnTo>
                    <a:pt x="2717834" y="1397433"/>
                  </a:lnTo>
                  <a:lnTo>
                    <a:pt x="2853726" y="1504928"/>
                  </a:lnTo>
                  <a:lnTo>
                    <a:pt x="2989618" y="1397433"/>
                  </a:lnTo>
                  <a:lnTo>
                    <a:pt x="3125509" y="913706"/>
                  </a:lnTo>
                  <a:lnTo>
                    <a:pt x="3261401" y="483726"/>
                  </a:lnTo>
                  <a:lnTo>
                    <a:pt x="3397293" y="1021201"/>
                  </a:lnTo>
                </a:path>
              </a:pathLst>
            </a:custGeom>
            <a:ln w="43362" cap="flat">
              <a:solidFill>
                <a:srgbClr val="000000">
                  <a:alpha val="100000"/>
                </a:srgbClr>
              </a:solidFill>
              <a:prstDash val="solid"/>
              <a:round/>
            </a:ln>
          </p:spPr>
          <p:txBody>
            <a:bodyPr/>
            <a:lstStyle/>
            <a:p/>
          </p:txBody>
        </p:sp>
        <p:sp>
          <p:nvSpPr>
            <p:cNvPr id="84" name="pl84"/>
            <p:cNvSpPr/>
            <p:nvPr/>
          </p:nvSpPr>
          <p:spPr>
            <a:xfrm>
              <a:off x="5437664" y="2102544"/>
              <a:ext cx="0" cy="838460"/>
            </a:xfrm>
            <a:custGeom>
              <a:avLst/>
              <a:pathLst>
                <a:path w="0" h="838460">
                  <a:moveTo>
                    <a:pt x="0" y="838460"/>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102544"/>
              <a:ext cx="0" cy="569722"/>
            </a:xfrm>
            <a:custGeom>
              <a:avLst/>
              <a:pathLst>
                <a:path w="0" h="569722">
                  <a:moveTo>
                    <a:pt x="0" y="56972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102544"/>
              <a:ext cx="0" cy="623470"/>
            </a:xfrm>
            <a:custGeom>
              <a:avLst/>
              <a:pathLst>
                <a:path w="0" h="623470">
                  <a:moveTo>
                    <a:pt x="0" y="62347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102544"/>
              <a:ext cx="0" cy="1322186"/>
            </a:xfrm>
            <a:custGeom>
              <a:avLst/>
              <a:pathLst>
                <a:path w="0" h="1322186">
                  <a:moveTo>
                    <a:pt x="0" y="1322186"/>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102544"/>
              <a:ext cx="0" cy="945954"/>
            </a:xfrm>
            <a:custGeom>
              <a:avLst/>
              <a:pathLst>
                <a:path w="0" h="945954">
                  <a:moveTo>
                    <a:pt x="0" y="9459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102544"/>
              <a:ext cx="0" cy="838460"/>
            </a:xfrm>
            <a:custGeom>
              <a:avLst/>
              <a:pathLst>
                <a:path w="0" h="838460">
                  <a:moveTo>
                    <a:pt x="0" y="838460"/>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102544"/>
              <a:ext cx="0" cy="1375934"/>
            </a:xfrm>
            <a:custGeom>
              <a:avLst/>
              <a:pathLst>
                <a:path w="0" h="1375934">
                  <a:moveTo>
                    <a:pt x="0" y="137593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457277"/>
              <a:ext cx="3397293" cy="1504928"/>
            </a:xfrm>
            <a:custGeom>
              <a:avLst/>
              <a:pathLst>
                <a:path w="3397293" h="1504928">
                  <a:moveTo>
                    <a:pt x="0" y="483726"/>
                  </a:moveTo>
                  <a:lnTo>
                    <a:pt x="135891" y="376232"/>
                  </a:lnTo>
                  <a:lnTo>
                    <a:pt x="271783" y="429979"/>
                  </a:lnTo>
                  <a:lnTo>
                    <a:pt x="407675" y="483726"/>
                  </a:lnTo>
                  <a:lnTo>
                    <a:pt x="543566" y="429979"/>
                  </a:lnTo>
                  <a:lnTo>
                    <a:pt x="679458" y="214989"/>
                  </a:lnTo>
                  <a:lnTo>
                    <a:pt x="815350" y="0"/>
                  </a:lnTo>
                  <a:lnTo>
                    <a:pt x="951242" y="0"/>
                  </a:lnTo>
                  <a:lnTo>
                    <a:pt x="1087133" y="0"/>
                  </a:lnTo>
                  <a:lnTo>
                    <a:pt x="1223025" y="107494"/>
                  </a:lnTo>
                  <a:lnTo>
                    <a:pt x="1358917" y="268737"/>
                  </a:lnTo>
                  <a:lnTo>
                    <a:pt x="1494809" y="429979"/>
                  </a:lnTo>
                  <a:lnTo>
                    <a:pt x="1630700" y="483726"/>
                  </a:lnTo>
                  <a:lnTo>
                    <a:pt x="1766592" y="483726"/>
                  </a:lnTo>
                  <a:lnTo>
                    <a:pt x="1902484" y="698716"/>
                  </a:lnTo>
                  <a:lnTo>
                    <a:pt x="2038375" y="967453"/>
                  </a:lnTo>
                  <a:lnTo>
                    <a:pt x="2174267" y="698716"/>
                  </a:lnTo>
                  <a:lnTo>
                    <a:pt x="2310159" y="591221"/>
                  </a:lnTo>
                  <a:lnTo>
                    <a:pt x="2446051" y="591221"/>
                  </a:lnTo>
                  <a:lnTo>
                    <a:pt x="2581942" y="591221"/>
                  </a:lnTo>
                  <a:lnTo>
                    <a:pt x="2717834" y="1397433"/>
                  </a:lnTo>
                  <a:lnTo>
                    <a:pt x="2853726" y="1504928"/>
                  </a:lnTo>
                  <a:lnTo>
                    <a:pt x="2989618" y="1397433"/>
                  </a:lnTo>
                  <a:lnTo>
                    <a:pt x="3125509" y="913706"/>
                  </a:lnTo>
                  <a:lnTo>
                    <a:pt x="3261401" y="483726"/>
                  </a:lnTo>
                  <a:lnTo>
                    <a:pt x="3397293" y="1021201"/>
                  </a:lnTo>
                </a:path>
              </a:pathLst>
            </a:custGeom>
            <a:ln w="27101" cap="flat">
              <a:solidFill>
                <a:srgbClr val="0058AB">
                  <a:alpha val="100000"/>
                </a:srgbClr>
              </a:solidFill>
              <a:prstDash val="solid"/>
              <a:round/>
            </a:ln>
          </p:spPr>
          <p:txBody>
            <a:bodyPr/>
            <a:lstStyle/>
            <a:p/>
          </p:txBody>
        </p:sp>
        <p:sp>
          <p:nvSpPr>
            <p:cNvPr id="92" name="tx92"/>
            <p:cNvSpPr/>
            <p:nvPr/>
          </p:nvSpPr>
          <p:spPr>
            <a:xfrm>
              <a:off x="5407519" y="20419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3" name="tx93"/>
            <p:cNvSpPr/>
            <p:nvPr/>
          </p:nvSpPr>
          <p:spPr>
            <a:xfrm>
              <a:off x="6086977" y="2043251"/>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4" name="tx94"/>
            <p:cNvSpPr/>
            <p:nvPr/>
          </p:nvSpPr>
          <p:spPr>
            <a:xfrm>
              <a:off x="6766436" y="20406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427845" y="2043251"/>
              <a:ext cx="963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a:t>
              </a:r>
            </a:p>
          </p:txBody>
        </p:sp>
        <p:sp>
          <p:nvSpPr>
            <p:cNvPr id="96" name="tx96"/>
            <p:cNvSpPr/>
            <p:nvPr/>
          </p:nvSpPr>
          <p:spPr>
            <a:xfrm>
              <a:off x="7989462" y="204060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68920" y="2041928"/>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786762" y="2040605"/>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a:t>
              </a:r>
            </a:p>
          </p:txBody>
        </p:sp>
        <p:sp>
          <p:nvSpPr>
            <p:cNvPr id="99" name="tx99"/>
            <p:cNvSpPr/>
            <p:nvPr/>
          </p:nvSpPr>
          <p:spPr>
            <a:xfrm>
              <a:off x="8902429" y="30631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84676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5338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9963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4589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214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60067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60067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688566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764811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6273801" y="4888612"/>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118" name="tx118"/>
            <p:cNvSpPr/>
            <p:nvPr/>
          </p:nvSpPr>
          <p:spPr>
            <a:xfrm>
              <a:off x="715276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7915217"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51645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491499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31354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71572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11427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51281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5228232" cy="110182"/>
            </a:xfrm>
            <a:prstGeom prst="rect">
              <a:avLst/>
            </a:prstGeom>
            <a:solidFill>
              <a:srgbClr val="1CABE2">
                <a:alpha val="80000"/>
              </a:srgbClr>
            </a:solidFill>
          </p:spPr>
          <p:txBody>
            <a:bodyPr/>
            <a:lstStyle/>
            <a:p/>
          </p:txBody>
        </p:sp>
        <p:sp>
          <p:nvSpPr>
            <p:cNvPr id="132" name="rc132"/>
            <p:cNvSpPr/>
            <p:nvPr/>
          </p:nvSpPr>
          <p:spPr>
            <a:xfrm>
              <a:off x="1317178" y="5634770"/>
              <a:ext cx="4154283" cy="110182"/>
            </a:xfrm>
            <a:prstGeom prst="rect">
              <a:avLst/>
            </a:prstGeom>
            <a:solidFill>
              <a:srgbClr val="1CABE2">
                <a:alpha val="80000"/>
              </a:srgbClr>
            </a:solidFill>
          </p:spPr>
          <p:txBody>
            <a:bodyPr/>
            <a:lstStyle/>
            <a:p/>
          </p:txBody>
        </p:sp>
        <p:sp>
          <p:nvSpPr>
            <p:cNvPr id="133" name="rc133"/>
            <p:cNvSpPr/>
            <p:nvPr/>
          </p:nvSpPr>
          <p:spPr>
            <a:xfrm>
              <a:off x="1317178" y="5497042"/>
              <a:ext cx="7321564" cy="110182"/>
            </a:xfrm>
            <a:prstGeom prst="rect">
              <a:avLst/>
            </a:prstGeom>
            <a:solidFill>
              <a:srgbClr val="1CABE2">
                <a:alpha val="80000"/>
              </a:srgbClr>
            </a:solidFill>
          </p:spPr>
          <p:txBody>
            <a:bodyPr/>
            <a:lstStyle/>
            <a:p/>
          </p:txBody>
        </p:sp>
        <p:sp>
          <p:nvSpPr>
            <p:cNvPr id="134" name="tx134"/>
            <p:cNvSpPr/>
            <p:nvPr/>
          </p:nvSpPr>
          <p:spPr>
            <a:xfrm>
              <a:off x="8207706"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61,000</a:t>
              </a:r>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328844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0" name="tx140"/>
            <p:cNvSpPr/>
            <p:nvPr/>
          </p:nvSpPr>
          <p:spPr>
            <a:xfrm>
              <a:off x="5686987"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1" name="tx141"/>
            <p:cNvSpPr/>
            <p:nvPr/>
          </p:nvSpPr>
          <p:spPr>
            <a:xfrm>
              <a:off x="8085534"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2" name="tx142"/>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43" name="tx143"/>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4" name="tx144"/>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5" name="tx145"/>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Ecuador (77 %) fue 8 puntos porcentuales inferior a la media mundial (85 %) y 6 puntos porcentuales inferior a la media de todos los países de la iniciativa « LACR » (83 %).
La cobertura nacional de la DTP3 fue 8 puntos porcentuales inferior a la de 2019 (85 %).
Esto equivale a 61 000 niños sin vacunar y con vacunación incompleta en 2025, frente a los 44 000 niños sin vacunar y con vacunación incompleta en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DTP3 en Ecuador fue del 77 %, lo que supone 8 puntos porcentuales menos que en 2019 y está por debajo tanto de la media mundial como de la regional.</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Ecuador ocupó el quinto puesto de entre 33 países en cuanto a la cobertura más baja de la vacuna DTP3 (teniendo en cuenta los empates).
Ecuador se situó entre los diez primeros países con mayor número de niños sin vacunar o con vacunación incompleta (puesto n.º 9).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Ecuador figuraba entre los países con mayor cobertura, pero también se encontraba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8859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3390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58183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29769"/>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55994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07872"/>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5580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89387"/>
              <a:ext cx="239888" cy="722622"/>
            </a:xfrm>
            <a:prstGeom prst="rect">
              <a:avLst/>
            </a:prstGeom>
            <a:solidFill>
              <a:srgbClr val="80BD41">
                <a:alpha val="100000"/>
              </a:srgbClr>
            </a:solidFill>
          </p:spPr>
          <p:txBody>
            <a:bodyPr/>
            <a:lstStyle/>
            <a:p/>
          </p:txBody>
        </p:sp>
        <p:sp>
          <p:nvSpPr>
            <p:cNvPr id="25" name="rc25"/>
            <p:cNvSpPr/>
            <p:nvPr/>
          </p:nvSpPr>
          <p:spPr>
            <a:xfrm>
              <a:off x="1296273" y="3381404"/>
              <a:ext cx="239888" cy="107982"/>
            </a:xfrm>
            <a:prstGeom prst="rect">
              <a:avLst/>
            </a:prstGeom>
            <a:solidFill>
              <a:srgbClr val="1CABE2">
                <a:alpha val="100000"/>
              </a:srgbClr>
            </a:solidFill>
          </p:spPr>
          <p:txBody>
            <a:bodyPr/>
            <a:lstStyle/>
            <a:p/>
          </p:txBody>
        </p:sp>
        <p:sp>
          <p:nvSpPr>
            <p:cNvPr id="26" name="rc26"/>
            <p:cNvSpPr/>
            <p:nvPr/>
          </p:nvSpPr>
          <p:spPr>
            <a:xfrm>
              <a:off x="1562816" y="3473894"/>
              <a:ext cx="239888" cy="738115"/>
            </a:xfrm>
            <a:prstGeom prst="rect">
              <a:avLst/>
            </a:prstGeom>
            <a:solidFill>
              <a:srgbClr val="80BD41">
                <a:alpha val="100000"/>
              </a:srgbClr>
            </a:solidFill>
          </p:spPr>
          <p:txBody>
            <a:bodyPr/>
            <a:lstStyle/>
            <a:p/>
          </p:txBody>
        </p:sp>
        <p:sp>
          <p:nvSpPr>
            <p:cNvPr id="27" name="rc27"/>
            <p:cNvSpPr/>
            <p:nvPr/>
          </p:nvSpPr>
          <p:spPr>
            <a:xfrm>
              <a:off x="1562816" y="3382656"/>
              <a:ext cx="239888" cy="91237"/>
            </a:xfrm>
            <a:prstGeom prst="rect">
              <a:avLst/>
            </a:prstGeom>
            <a:solidFill>
              <a:srgbClr val="1CABE2">
                <a:alpha val="100000"/>
              </a:srgbClr>
            </a:solidFill>
          </p:spPr>
          <p:txBody>
            <a:bodyPr/>
            <a:lstStyle/>
            <a:p/>
          </p:txBody>
        </p:sp>
        <p:sp>
          <p:nvSpPr>
            <p:cNvPr id="28" name="rc28"/>
            <p:cNvSpPr/>
            <p:nvPr/>
          </p:nvSpPr>
          <p:spPr>
            <a:xfrm>
              <a:off x="1829360" y="3482944"/>
              <a:ext cx="239888" cy="729064"/>
            </a:xfrm>
            <a:prstGeom prst="rect">
              <a:avLst/>
            </a:prstGeom>
            <a:solidFill>
              <a:srgbClr val="80BD41">
                <a:alpha val="100000"/>
              </a:srgbClr>
            </a:solidFill>
          </p:spPr>
          <p:txBody>
            <a:bodyPr/>
            <a:lstStyle/>
            <a:p/>
          </p:txBody>
        </p:sp>
        <p:sp>
          <p:nvSpPr>
            <p:cNvPr id="29" name="rc29"/>
            <p:cNvSpPr/>
            <p:nvPr/>
          </p:nvSpPr>
          <p:spPr>
            <a:xfrm>
              <a:off x="1829360" y="3383517"/>
              <a:ext cx="239888" cy="99427"/>
            </a:xfrm>
            <a:prstGeom prst="rect">
              <a:avLst/>
            </a:prstGeom>
            <a:solidFill>
              <a:srgbClr val="1CABE2">
                <a:alpha val="100000"/>
              </a:srgbClr>
            </a:solidFill>
          </p:spPr>
          <p:txBody>
            <a:bodyPr/>
            <a:lstStyle/>
            <a:p/>
          </p:txBody>
        </p:sp>
        <p:sp>
          <p:nvSpPr>
            <p:cNvPr id="30" name="rc30"/>
            <p:cNvSpPr/>
            <p:nvPr/>
          </p:nvSpPr>
          <p:spPr>
            <a:xfrm>
              <a:off x="2095903" y="3491865"/>
              <a:ext cx="239888" cy="720144"/>
            </a:xfrm>
            <a:prstGeom prst="rect">
              <a:avLst/>
            </a:prstGeom>
            <a:solidFill>
              <a:srgbClr val="80BD41">
                <a:alpha val="100000"/>
              </a:srgbClr>
            </a:solidFill>
          </p:spPr>
          <p:txBody>
            <a:bodyPr/>
            <a:lstStyle/>
            <a:p/>
          </p:txBody>
        </p:sp>
        <p:sp>
          <p:nvSpPr>
            <p:cNvPr id="31" name="rc31"/>
            <p:cNvSpPr/>
            <p:nvPr/>
          </p:nvSpPr>
          <p:spPr>
            <a:xfrm>
              <a:off x="2095903" y="3384247"/>
              <a:ext cx="239888" cy="107617"/>
            </a:xfrm>
            <a:prstGeom prst="rect">
              <a:avLst/>
            </a:prstGeom>
            <a:solidFill>
              <a:srgbClr val="1CABE2">
                <a:alpha val="100000"/>
              </a:srgbClr>
            </a:solidFill>
          </p:spPr>
          <p:txBody>
            <a:bodyPr/>
            <a:lstStyle/>
            <a:p/>
          </p:txBody>
        </p:sp>
        <p:sp>
          <p:nvSpPr>
            <p:cNvPr id="32" name="rc32"/>
            <p:cNvSpPr/>
            <p:nvPr/>
          </p:nvSpPr>
          <p:spPr>
            <a:xfrm>
              <a:off x="2362446" y="3483909"/>
              <a:ext cx="239888" cy="728099"/>
            </a:xfrm>
            <a:prstGeom prst="rect">
              <a:avLst/>
            </a:prstGeom>
            <a:solidFill>
              <a:srgbClr val="80BD41">
                <a:alpha val="100000"/>
              </a:srgbClr>
            </a:solidFill>
          </p:spPr>
          <p:txBody>
            <a:bodyPr/>
            <a:lstStyle/>
            <a:p/>
          </p:txBody>
        </p:sp>
        <p:sp>
          <p:nvSpPr>
            <p:cNvPr id="33" name="rc33"/>
            <p:cNvSpPr/>
            <p:nvPr/>
          </p:nvSpPr>
          <p:spPr>
            <a:xfrm>
              <a:off x="2362446" y="3384612"/>
              <a:ext cx="239888" cy="99297"/>
            </a:xfrm>
            <a:prstGeom prst="rect">
              <a:avLst/>
            </a:prstGeom>
            <a:solidFill>
              <a:srgbClr val="1CABE2">
                <a:alpha val="100000"/>
              </a:srgbClr>
            </a:solidFill>
          </p:spPr>
          <p:txBody>
            <a:bodyPr/>
            <a:lstStyle/>
            <a:p/>
          </p:txBody>
        </p:sp>
        <p:sp>
          <p:nvSpPr>
            <p:cNvPr id="34" name="rc34"/>
            <p:cNvSpPr/>
            <p:nvPr/>
          </p:nvSpPr>
          <p:spPr>
            <a:xfrm>
              <a:off x="2628989" y="3450419"/>
              <a:ext cx="239888" cy="761590"/>
            </a:xfrm>
            <a:prstGeom prst="rect">
              <a:avLst/>
            </a:prstGeom>
            <a:solidFill>
              <a:srgbClr val="80BD41">
                <a:alpha val="100000"/>
              </a:srgbClr>
            </a:solidFill>
          </p:spPr>
          <p:txBody>
            <a:bodyPr/>
            <a:lstStyle/>
            <a:p/>
          </p:txBody>
        </p:sp>
        <p:sp>
          <p:nvSpPr>
            <p:cNvPr id="35" name="rc35"/>
            <p:cNvSpPr/>
            <p:nvPr/>
          </p:nvSpPr>
          <p:spPr>
            <a:xfrm>
              <a:off x="2628989" y="3384195"/>
              <a:ext cx="239888" cy="66224"/>
            </a:xfrm>
            <a:prstGeom prst="rect">
              <a:avLst/>
            </a:prstGeom>
            <a:solidFill>
              <a:srgbClr val="1CABE2">
                <a:alpha val="100000"/>
              </a:srgbClr>
            </a:solidFill>
          </p:spPr>
          <p:txBody>
            <a:bodyPr/>
            <a:lstStyle/>
            <a:p/>
          </p:txBody>
        </p:sp>
        <p:sp>
          <p:nvSpPr>
            <p:cNvPr id="36" name="rc36"/>
            <p:cNvSpPr/>
            <p:nvPr/>
          </p:nvSpPr>
          <p:spPr>
            <a:xfrm>
              <a:off x="2895532" y="3415077"/>
              <a:ext cx="239888" cy="796932"/>
            </a:xfrm>
            <a:prstGeom prst="rect">
              <a:avLst/>
            </a:prstGeom>
            <a:solidFill>
              <a:srgbClr val="80BD41">
                <a:alpha val="100000"/>
              </a:srgbClr>
            </a:solidFill>
          </p:spPr>
          <p:txBody>
            <a:bodyPr/>
            <a:lstStyle/>
            <a:p/>
          </p:txBody>
        </p:sp>
        <p:sp>
          <p:nvSpPr>
            <p:cNvPr id="37" name="rc37"/>
            <p:cNvSpPr/>
            <p:nvPr/>
          </p:nvSpPr>
          <p:spPr>
            <a:xfrm>
              <a:off x="2895532" y="3381874"/>
              <a:ext cx="239888" cy="33203"/>
            </a:xfrm>
            <a:prstGeom prst="rect">
              <a:avLst/>
            </a:prstGeom>
            <a:solidFill>
              <a:srgbClr val="1CABE2">
                <a:alpha val="100000"/>
              </a:srgbClr>
            </a:solidFill>
          </p:spPr>
          <p:txBody>
            <a:bodyPr/>
            <a:lstStyle/>
            <a:p/>
          </p:txBody>
        </p:sp>
        <p:sp>
          <p:nvSpPr>
            <p:cNvPr id="38" name="rc38"/>
            <p:cNvSpPr/>
            <p:nvPr/>
          </p:nvSpPr>
          <p:spPr>
            <a:xfrm>
              <a:off x="3162075" y="3413616"/>
              <a:ext cx="239888" cy="798392"/>
            </a:xfrm>
            <a:prstGeom prst="rect">
              <a:avLst/>
            </a:prstGeom>
            <a:solidFill>
              <a:srgbClr val="80BD41">
                <a:alpha val="100000"/>
              </a:srgbClr>
            </a:solidFill>
          </p:spPr>
          <p:txBody>
            <a:bodyPr/>
            <a:lstStyle/>
            <a:p/>
          </p:txBody>
        </p:sp>
        <p:sp>
          <p:nvSpPr>
            <p:cNvPr id="39" name="rc39"/>
            <p:cNvSpPr/>
            <p:nvPr/>
          </p:nvSpPr>
          <p:spPr>
            <a:xfrm>
              <a:off x="3162075" y="3380361"/>
              <a:ext cx="239888" cy="33255"/>
            </a:xfrm>
            <a:prstGeom prst="rect">
              <a:avLst/>
            </a:prstGeom>
            <a:solidFill>
              <a:srgbClr val="1CABE2">
                <a:alpha val="100000"/>
              </a:srgbClr>
            </a:solidFill>
          </p:spPr>
          <p:txBody>
            <a:bodyPr/>
            <a:lstStyle/>
            <a:p/>
          </p:txBody>
        </p:sp>
        <p:sp>
          <p:nvSpPr>
            <p:cNvPr id="40" name="rc40"/>
            <p:cNvSpPr/>
            <p:nvPr/>
          </p:nvSpPr>
          <p:spPr>
            <a:xfrm>
              <a:off x="3428618" y="3403079"/>
              <a:ext cx="239888" cy="808930"/>
            </a:xfrm>
            <a:prstGeom prst="rect">
              <a:avLst/>
            </a:prstGeom>
            <a:solidFill>
              <a:srgbClr val="80BD41">
                <a:alpha val="100000"/>
              </a:srgbClr>
            </a:solidFill>
          </p:spPr>
          <p:txBody>
            <a:bodyPr/>
            <a:lstStyle/>
            <a:p/>
          </p:txBody>
        </p:sp>
        <p:sp>
          <p:nvSpPr>
            <p:cNvPr id="41" name="rc41"/>
            <p:cNvSpPr/>
            <p:nvPr/>
          </p:nvSpPr>
          <p:spPr>
            <a:xfrm>
              <a:off x="3428618" y="3369380"/>
              <a:ext cx="239888" cy="33698"/>
            </a:xfrm>
            <a:prstGeom prst="rect">
              <a:avLst/>
            </a:prstGeom>
            <a:solidFill>
              <a:srgbClr val="1CABE2">
                <a:alpha val="100000"/>
              </a:srgbClr>
            </a:solidFill>
          </p:spPr>
          <p:txBody>
            <a:bodyPr/>
            <a:lstStyle/>
            <a:p/>
          </p:txBody>
        </p:sp>
        <p:sp>
          <p:nvSpPr>
            <p:cNvPr id="42" name="rc42"/>
            <p:cNvSpPr/>
            <p:nvPr/>
          </p:nvSpPr>
          <p:spPr>
            <a:xfrm>
              <a:off x="3695161" y="3408400"/>
              <a:ext cx="239888" cy="803609"/>
            </a:xfrm>
            <a:prstGeom prst="rect">
              <a:avLst/>
            </a:prstGeom>
            <a:solidFill>
              <a:srgbClr val="80BD41">
                <a:alpha val="100000"/>
              </a:srgbClr>
            </a:solidFill>
          </p:spPr>
          <p:txBody>
            <a:bodyPr/>
            <a:lstStyle/>
            <a:p/>
          </p:txBody>
        </p:sp>
        <p:sp>
          <p:nvSpPr>
            <p:cNvPr id="43" name="rc43"/>
            <p:cNvSpPr/>
            <p:nvPr/>
          </p:nvSpPr>
          <p:spPr>
            <a:xfrm>
              <a:off x="3695161" y="3357095"/>
              <a:ext cx="239888" cy="51304"/>
            </a:xfrm>
            <a:prstGeom prst="rect">
              <a:avLst/>
            </a:prstGeom>
            <a:solidFill>
              <a:srgbClr val="1CABE2">
                <a:alpha val="100000"/>
              </a:srgbClr>
            </a:solidFill>
          </p:spPr>
          <p:txBody>
            <a:bodyPr/>
            <a:lstStyle/>
            <a:p/>
          </p:txBody>
        </p:sp>
        <p:sp>
          <p:nvSpPr>
            <p:cNvPr id="44" name="rc44"/>
            <p:cNvSpPr/>
            <p:nvPr/>
          </p:nvSpPr>
          <p:spPr>
            <a:xfrm>
              <a:off x="3961705" y="3439464"/>
              <a:ext cx="239888" cy="772544"/>
            </a:xfrm>
            <a:prstGeom prst="rect">
              <a:avLst/>
            </a:prstGeom>
            <a:solidFill>
              <a:srgbClr val="80BD41">
                <a:alpha val="100000"/>
              </a:srgbClr>
            </a:solidFill>
          </p:spPr>
          <p:txBody>
            <a:bodyPr/>
            <a:lstStyle/>
            <a:p/>
          </p:txBody>
        </p:sp>
        <p:sp>
          <p:nvSpPr>
            <p:cNvPr id="45" name="rc45"/>
            <p:cNvSpPr/>
            <p:nvPr/>
          </p:nvSpPr>
          <p:spPr>
            <a:xfrm>
              <a:off x="3961705" y="3363068"/>
              <a:ext cx="239888" cy="76396"/>
            </a:xfrm>
            <a:prstGeom prst="rect">
              <a:avLst/>
            </a:prstGeom>
            <a:solidFill>
              <a:srgbClr val="1CABE2">
                <a:alpha val="100000"/>
              </a:srgbClr>
            </a:solidFill>
          </p:spPr>
          <p:txBody>
            <a:bodyPr/>
            <a:lstStyle/>
            <a:p/>
          </p:txBody>
        </p:sp>
        <p:sp>
          <p:nvSpPr>
            <p:cNvPr id="46" name="rc46"/>
            <p:cNvSpPr/>
            <p:nvPr/>
          </p:nvSpPr>
          <p:spPr>
            <a:xfrm>
              <a:off x="4228248" y="3455818"/>
              <a:ext cx="239888" cy="756190"/>
            </a:xfrm>
            <a:prstGeom prst="rect">
              <a:avLst/>
            </a:prstGeom>
            <a:solidFill>
              <a:srgbClr val="80BD41">
                <a:alpha val="100000"/>
              </a:srgbClr>
            </a:solidFill>
          </p:spPr>
          <p:txBody>
            <a:bodyPr/>
            <a:lstStyle/>
            <a:p/>
          </p:txBody>
        </p:sp>
        <p:sp>
          <p:nvSpPr>
            <p:cNvPr id="47" name="rc47"/>
            <p:cNvSpPr/>
            <p:nvPr/>
          </p:nvSpPr>
          <p:spPr>
            <a:xfrm>
              <a:off x="4228248" y="3352713"/>
              <a:ext cx="239888" cy="103105"/>
            </a:xfrm>
            <a:prstGeom prst="rect">
              <a:avLst/>
            </a:prstGeom>
            <a:solidFill>
              <a:srgbClr val="1CABE2">
                <a:alpha val="100000"/>
              </a:srgbClr>
            </a:solidFill>
          </p:spPr>
          <p:txBody>
            <a:bodyPr/>
            <a:lstStyle/>
            <a:p/>
          </p:txBody>
        </p:sp>
        <p:sp>
          <p:nvSpPr>
            <p:cNvPr id="48" name="rc48"/>
            <p:cNvSpPr/>
            <p:nvPr/>
          </p:nvSpPr>
          <p:spPr>
            <a:xfrm>
              <a:off x="4494791" y="3481171"/>
              <a:ext cx="239888" cy="730838"/>
            </a:xfrm>
            <a:prstGeom prst="rect">
              <a:avLst/>
            </a:prstGeom>
            <a:solidFill>
              <a:srgbClr val="80BD41">
                <a:alpha val="100000"/>
              </a:srgbClr>
            </a:solidFill>
          </p:spPr>
          <p:txBody>
            <a:bodyPr/>
            <a:lstStyle/>
            <a:p/>
          </p:txBody>
        </p:sp>
        <p:sp>
          <p:nvSpPr>
            <p:cNvPr id="49" name="rc49"/>
            <p:cNvSpPr/>
            <p:nvPr/>
          </p:nvSpPr>
          <p:spPr>
            <a:xfrm>
              <a:off x="4494791" y="3371962"/>
              <a:ext cx="239888" cy="109208"/>
            </a:xfrm>
            <a:prstGeom prst="rect">
              <a:avLst/>
            </a:prstGeom>
            <a:solidFill>
              <a:srgbClr val="1CABE2">
                <a:alpha val="100000"/>
              </a:srgbClr>
            </a:solidFill>
          </p:spPr>
          <p:txBody>
            <a:bodyPr/>
            <a:lstStyle/>
            <a:p/>
          </p:txBody>
        </p:sp>
        <p:sp>
          <p:nvSpPr>
            <p:cNvPr id="50" name="rc50"/>
            <p:cNvSpPr/>
            <p:nvPr/>
          </p:nvSpPr>
          <p:spPr>
            <a:xfrm>
              <a:off x="4761334" y="3515391"/>
              <a:ext cx="239888" cy="696617"/>
            </a:xfrm>
            <a:prstGeom prst="rect">
              <a:avLst/>
            </a:prstGeom>
            <a:solidFill>
              <a:srgbClr val="80BD41">
                <a:alpha val="100000"/>
              </a:srgbClr>
            </a:solidFill>
          </p:spPr>
          <p:txBody>
            <a:bodyPr/>
            <a:lstStyle/>
            <a:p/>
          </p:txBody>
        </p:sp>
        <p:sp>
          <p:nvSpPr>
            <p:cNvPr id="51" name="rc51"/>
            <p:cNvSpPr/>
            <p:nvPr/>
          </p:nvSpPr>
          <p:spPr>
            <a:xfrm>
              <a:off x="4761334" y="3411295"/>
              <a:ext cx="239888" cy="104096"/>
            </a:xfrm>
            <a:prstGeom prst="rect">
              <a:avLst/>
            </a:prstGeom>
            <a:solidFill>
              <a:srgbClr val="1CABE2">
                <a:alpha val="100000"/>
              </a:srgbClr>
            </a:solidFill>
          </p:spPr>
          <p:txBody>
            <a:bodyPr/>
            <a:lstStyle/>
            <a:p/>
          </p:txBody>
        </p:sp>
        <p:sp>
          <p:nvSpPr>
            <p:cNvPr id="52" name="rc52"/>
            <p:cNvSpPr/>
            <p:nvPr/>
          </p:nvSpPr>
          <p:spPr>
            <a:xfrm>
              <a:off x="5027877" y="3563592"/>
              <a:ext cx="239888" cy="648417"/>
            </a:xfrm>
            <a:prstGeom prst="rect">
              <a:avLst/>
            </a:prstGeom>
            <a:solidFill>
              <a:srgbClr val="80BD41">
                <a:alpha val="100000"/>
              </a:srgbClr>
            </a:solidFill>
          </p:spPr>
          <p:txBody>
            <a:bodyPr/>
            <a:lstStyle/>
            <a:p/>
          </p:txBody>
        </p:sp>
        <p:sp>
          <p:nvSpPr>
            <p:cNvPr id="53" name="rc53"/>
            <p:cNvSpPr/>
            <p:nvPr/>
          </p:nvSpPr>
          <p:spPr>
            <a:xfrm>
              <a:off x="5027877" y="3430779"/>
              <a:ext cx="239888" cy="132813"/>
            </a:xfrm>
            <a:prstGeom prst="rect">
              <a:avLst/>
            </a:prstGeom>
            <a:solidFill>
              <a:srgbClr val="1CABE2">
                <a:alpha val="100000"/>
              </a:srgbClr>
            </a:solidFill>
          </p:spPr>
          <p:txBody>
            <a:bodyPr/>
            <a:lstStyle/>
            <a:p/>
          </p:txBody>
        </p:sp>
        <p:sp>
          <p:nvSpPr>
            <p:cNvPr id="54" name="rc54"/>
            <p:cNvSpPr/>
            <p:nvPr/>
          </p:nvSpPr>
          <p:spPr>
            <a:xfrm>
              <a:off x="5294420" y="3611219"/>
              <a:ext cx="239888" cy="600789"/>
            </a:xfrm>
            <a:prstGeom prst="rect">
              <a:avLst/>
            </a:prstGeom>
            <a:solidFill>
              <a:srgbClr val="80BD41">
                <a:alpha val="100000"/>
              </a:srgbClr>
            </a:solidFill>
          </p:spPr>
          <p:txBody>
            <a:bodyPr/>
            <a:lstStyle/>
            <a:p/>
          </p:txBody>
        </p:sp>
        <p:sp>
          <p:nvSpPr>
            <p:cNvPr id="55" name="rc55"/>
            <p:cNvSpPr/>
            <p:nvPr/>
          </p:nvSpPr>
          <p:spPr>
            <a:xfrm>
              <a:off x="5294420" y="3441760"/>
              <a:ext cx="239888" cy="169459"/>
            </a:xfrm>
            <a:prstGeom prst="rect">
              <a:avLst/>
            </a:prstGeom>
            <a:solidFill>
              <a:srgbClr val="1CABE2">
                <a:alpha val="100000"/>
              </a:srgbClr>
            </a:solidFill>
          </p:spPr>
          <p:txBody>
            <a:bodyPr/>
            <a:lstStyle/>
            <a:p/>
          </p:txBody>
        </p:sp>
        <p:sp>
          <p:nvSpPr>
            <p:cNvPr id="56" name="rc56"/>
            <p:cNvSpPr/>
            <p:nvPr/>
          </p:nvSpPr>
          <p:spPr>
            <a:xfrm>
              <a:off x="5560963" y="3589127"/>
              <a:ext cx="239888" cy="622882"/>
            </a:xfrm>
            <a:prstGeom prst="rect">
              <a:avLst/>
            </a:prstGeom>
            <a:solidFill>
              <a:srgbClr val="80BD41">
                <a:alpha val="100000"/>
              </a:srgbClr>
            </a:solidFill>
          </p:spPr>
          <p:txBody>
            <a:bodyPr/>
            <a:lstStyle/>
            <a:p/>
          </p:txBody>
        </p:sp>
        <p:sp>
          <p:nvSpPr>
            <p:cNvPr id="57" name="rc57"/>
            <p:cNvSpPr/>
            <p:nvPr/>
          </p:nvSpPr>
          <p:spPr>
            <a:xfrm>
              <a:off x="5560963" y="3461556"/>
              <a:ext cx="239888" cy="127570"/>
            </a:xfrm>
            <a:prstGeom prst="rect">
              <a:avLst/>
            </a:prstGeom>
            <a:solidFill>
              <a:srgbClr val="1CABE2">
                <a:alpha val="100000"/>
              </a:srgbClr>
            </a:solidFill>
          </p:spPr>
          <p:txBody>
            <a:bodyPr/>
            <a:lstStyle/>
            <a:p/>
          </p:txBody>
        </p:sp>
        <p:sp>
          <p:nvSpPr>
            <p:cNvPr id="58" name="rc58"/>
            <p:cNvSpPr/>
            <p:nvPr/>
          </p:nvSpPr>
          <p:spPr>
            <a:xfrm>
              <a:off x="5827506" y="3561949"/>
              <a:ext cx="239888" cy="650060"/>
            </a:xfrm>
            <a:prstGeom prst="rect">
              <a:avLst/>
            </a:prstGeom>
            <a:solidFill>
              <a:srgbClr val="80BD41">
                <a:alpha val="100000"/>
              </a:srgbClr>
            </a:solidFill>
          </p:spPr>
          <p:txBody>
            <a:bodyPr/>
            <a:lstStyle/>
            <a:p/>
          </p:txBody>
        </p:sp>
        <p:sp>
          <p:nvSpPr>
            <p:cNvPr id="59" name="rc59"/>
            <p:cNvSpPr/>
            <p:nvPr/>
          </p:nvSpPr>
          <p:spPr>
            <a:xfrm>
              <a:off x="5827506" y="3447237"/>
              <a:ext cx="239888" cy="114711"/>
            </a:xfrm>
            <a:prstGeom prst="rect">
              <a:avLst/>
            </a:prstGeom>
            <a:solidFill>
              <a:srgbClr val="1CABE2">
                <a:alpha val="100000"/>
              </a:srgbClr>
            </a:solidFill>
          </p:spPr>
          <p:txBody>
            <a:bodyPr/>
            <a:lstStyle/>
            <a:p/>
          </p:txBody>
        </p:sp>
        <p:sp>
          <p:nvSpPr>
            <p:cNvPr id="60" name="rc60"/>
            <p:cNvSpPr/>
            <p:nvPr/>
          </p:nvSpPr>
          <p:spPr>
            <a:xfrm>
              <a:off x="6094049" y="3556237"/>
              <a:ext cx="239888" cy="655772"/>
            </a:xfrm>
            <a:prstGeom prst="rect">
              <a:avLst/>
            </a:prstGeom>
            <a:solidFill>
              <a:srgbClr val="80BD41">
                <a:alpha val="100000"/>
              </a:srgbClr>
            </a:solidFill>
          </p:spPr>
          <p:txBody>
            <a:bodyPr/>
            <a:lstStyle/>
            <a:p/>
          </p:txBody>
        </p:sp>
        <p:sp>
          <p:nvSpPr>
            <p:cNvPr id="61" name="rc61"/>
            <p:cNvSpPr/>
            <p:nvPr/>
          </p:nvSpPr>
          <p:spPr>
            <a:xfrm>
              <a:off x="6094049" y="3440508"/>
              <a:ext cx="239888" cy="115729"/>
            </a:xfrm>
            <a:prstGeom prst="rect">
              <a:avLst/>
            </a:prstGeom>
            <a:solidFill>
              <a:srgbClr val="1CABE2">
                <a:alpha val="100000"/>
              </a:srgbClr>
            </a:solidFill>
          </p:spPr>
          <p:txBody>
            <a:bodyPr/>
            <a:lstStyle/>
            <a:p/>
          </p:txBody>
        </p:sp>
        <p:sp>
          <p:nvSpPr>
            <p:cNvPr id="62" name="rc62"/>
            <p:cNvSpPr/>
            <p:nvPr/>
          </p:nvSpPr>
          <p:spPr>
            <a:xfrm>
              <a:off x="6360593" y="3567661"/>
              <a:ext cx="239888" cy="644348"/>
            </a:xfrm>
            <a:prstGeom prst="rect">
              <a:avLst/>
            </a:prstGeom>
            <a:solidFill>
              <a:srgbClr val="80BD41">
                <a:alpha val="100000"/>
              </a:srgbClr>
            </a:solidFill>
          </p:spPr>
          <p:txBody>
            <a:bodyPr/>
            <a:lstStyle/>
            <a:p/>
          </p:txBody>
        </p:sp>
        <p:sp>
          <p:nvSpPr>
            <p:cNvPr id="63" name="rc63"/>
            <p:cNvSpPr/>
            <p:nvPr/>
          </p:nvSpPr>
          <p:spPr>
            <a:xfrm>
              <a:off x="6360593" y="3453966"/>
              <a:ext cx="239888" cy="113694"/>
            </a:xfrm>
            <a:prstGeom prst="rect">
              <a:avLst/>
            </a:prstGeom>
            <a:solidFill>
              <a:srgbClr val="1CABE2">
                <a:alpha val="100000"/>
              </a:srgbClr>
            </a:solidFill>
          </p:spPr>
          <p:txBody>
            <a:bodyPr/>
            <a:lstStyle/>
            <a:p/>
          </p:txBody>
        </p:sp>
        <p:sp>
          <p:nvSpPr>
            <p:cNvPr id="64" name="rc64"/>
            <p:cNvSpPr/>
            <p:nvPr/>
          </p:nvSpPr>
          <p:spPr>
            <a:xfrm>
              <a:off x="6627136" y="3691815"/>
              <a:ext cx="239888" cy="520194"/>
            </a:xfrm>
            <a:prstGeom prst="rect">
              <a:avLst/>
            </a:prstGeom>
            <a:solidFill>
              <a:srgbClr val="80BD41">
                <a:alpha val="100000"/>
              </a:srgbClr>
            </a:solidFill>
          </p:spPr>
          <p:txBody>
            <a:bodyPr/>
            <a:lstStyle/>
            <a:p/>
          </p:txBody>
        </p:sp>
        <p:sp>
          <p:nvSpPr>
            <p:cNvPr id="65" name="rc65"/>
            <p:cNvSpPr/>
            <p:nvPr/>
          </p:nvSpPr>
          <p:spPr>
            <a:xfrm>
              <a:off x="6627136" y="3468886"/>
              <a:ext cx="239888" cy="222929"/>
            </a:xfrm>
            <a:prstGeom prst="rect">
              <a:avLst/>
            </a:prstGeom>
            <a:solidFill>
              <a:srgbClr val="1CABE2">
                <a:alpha val="100000"/>
              </a:srgbClr>
            </a:solidFill>
          </p:spPr>
          <p:txBody>
            <a:bodyPr/>
            <a:lstStyle/>
            <a:p/>
          </p:txBody>
        </p:sp>
        <p:sp>
          <p:nvSpPr>
            <p:cNvPr id="66" name="rc66"/>
            <p:cNvSpPr/>
            <p:nvPr/>
          </p:nvSpPr>
          <p:spPr>
            <a:xfrm>
              <a:off x="6893679" y="3718393"/>
              <a:ext cx="239888" cy="493615"/>
            </a:xfrm>
            <a:prstGeom prst="rect">
              <a:avLst/>
            </a:prstGeom>
            <a:solidFill>
              <a:srgbClr val="80BD41">
                <a:alpha val="100000"/>
              </a:srgbClr>
            </a:solidFill>
          </p:spPr>
          <p:txBody>
            <a:bodyPr/>
            <a:lstStyle/>
            <a:p/>
          </p:txBody>
        </p:sp>
        <p:sp>
          <p:nvSpPr>
            <p:cNvPr id="67" name="rc67"/>
            <p:cNvSpPr/>
            <p:nvPr/>
          </p:nvSpPr>
          <p:spPr>
            <a:xfrm>
              <a:off x="6893679" y="3486100"/>
              <a:ext cx="239888" cy="232292"/>
            </a:xfrm>
            <a:prstGeom prst="rect">
              <a:avLst/>
            </a:prstGeom>
            <a:solidFill>
              <a:srgbClr val="1CABE2">
                <a:alpha val="100000"/>
              </a:srgbClr>
            </a:solidFill>
          </p:spPr>
          <p:txBody>
            <a:bodyPr/>
            <a:lstStyle/>
            <a:p/>
          </p:txBody>
        </p:sp>
        <p:sp>
          <p:nvSpPr>
            <p:cNvPr id="68" name="rc68"/>
            <p:cNvSpPr/>
            <p:nvPr/>
          </p:nvSpPr>
          <p:spPr>
            <a:xfrm>
              <a:off x="7160222" y="3714455"/>
              <a:ext cx="239888" cy="497554"/>
            </a:xfrm>
            <a:prstGeom prst="rect">
              <a:avLst/>
            </a:prstGeom>
            <a:solidFill>
              <a:srgbClr val="80BD41">
                <a:alpha val="100000"/>
              </a:srgbClr>
            </a:solidFill>
          </p:spPr>
          <p:txBody>
            <a:bodyPr/>
            <a:lstStyle/>
            <a:p/>
          </p:txBody>
        </p:sp>
        <p:sp>
          <p:nvSpPr>
            <p:cNvPr id="69" name="rc69"/>
            <p:cNvSpPr/>
            <p:nvPr/>
          </p:nvSpPr>
          <p:spPr>
            <a:xfrm>
              <a:off x="7160222" y="3501228"/>
              <a:ext cx="239888" cy="213226"/>
            </a:xfrm>
            <a:prstGeom prst="rect">
              <a:avLst/>
            </a:prstGeom>
            <a:solidFill>
              <a:srgbClr val="1CABE2">
                <a:alpha val="100000"/>
              </a:srgbClr>
            </a:solidFill>
          </p:spPr>
          <p:txBody>
            <a:bodyPr/>
            <a:lstStyle/>
            <a:p/>
          </p:txBody>
        </p:sp>
        <p:sp>
          <p:nvSpPr>
            <p:cNvPr id="70" name="rc70"/>
            <p:cNvSpPr/>
            <p:nvPr/>
          </p:nvSpPr>
          <p:spPr>
            <a:xfrm>
              <a:off x="7426765" y="3659733"/>
              <a:ext cx="239888" cy="552276"/>
            </a:xfrm>
            <a:prstGeom prst="rect">
              <a:avLst/>
            </a:prstGeom>
            <a:solidFill>
              <a:srgbClr val="80BD41">
                <a:alpha val="100000"/>
              </a:srgbClr>
            </a:solidFill>
          </p:spPr>
          <p:txBody>
            <a:bodyPr/>
            <a:lstStyle/>
            <a:p/>
          </p:txBody>
        </p:sp>
        <p:sp>
          <p:nvSpPr>
            <p:cNvPr id="71" name="rc71"/>
            <p:cNvSpPr/>
            <p:nvPr/>
          </p:nvSpPr>
          <p:spPr>
            <a:xfrm>
              <a:off x="7426765" y="3512913"/>
              <a:ext cx="239888" cy="146819"/>
            </a:xfrm>
            <a:prstGeom prst="rect">
              <a:avLst/>
            </a:prstGeom>
            <a:solidFill>
              <a:srgbClr val="1CABE2">
                <a:alpha val="100000"/>
              </a:srgbClr>
            </a:solidFill>
          </p:spPr>
          <p:txBody>
            <a:bodyPr/>
            <a:lstStyle/>
            <a:p/>
          </p:txBody>
        </p:sp>
        <p:sp>
          <p:nvSpPr>
            <p:cNvPr id="72" name="rc72"/>
            <p:cNvSpPr/>
            <p:nvPr/>
          </p:nvSpPr>
          <p:spPr>
            <a:xfrm>
              <a:off x="7693308" y="3607359"/>
              <a:ext cx="239888" cy="604650"/>
            </a:xfrm>
            <a:prstGeom prst="rect">
              <a:avLst/>
            </a:prstGeom>
            <a:solidFill>
              <a:srgbClr val="80BD41">
                <a:alpha val="100000"/>
              </a:srgbClr>
            </a:solidFill>
          </p:spPr>
          <p:txBody>
            <a:bodyPr/>
            <a:lstStyle/>
            <a:p/>
          </p:txBody>
        </p:sp>
        <p:sp>
          <p:nvSpPr>
            <p:cNvPr id="73" name="rc73"/>
            <p:cNvSpPr/>
            <p:nvPr/>
          </p:nvSpPr>
          <p:spPr>
            <a:xfrm>
              <a:off x="7693308" y="3517008"/>
              <a:ext cx="239888" cy="90350"/>
            </a:xfrm>
            <a:prstGeom prst="rect">
              <a:avLst/>
            </a:prstGeom>
            <a:solidFill>
              <a:srgbClr val="1CABE2">
                <a:alpha val="100000"/>
              </a:srgbClr>
            </a:solidFill>
          </p:spPr>
          <p:txBody>
            <a:bodyPr/>
            <a:lstStyle/>
            <a:p/>
          </p:txBody>
        </p:sp>
        <p:sp>
          <p:nvSpPr>
            <p:cNvPr id="74" name="rc74"/>
            <p:cNvSpPr/>
            <p:nvPr/>
          </p:nvSpPr>
          <p:spPr>
            <a:xfrm>
              <a:off x="7959851" y="3678930"/>
              <a:ext cx="239888" cy="533079"/>
            </a:xfrm>
            <a:prstGeom prst="rect">
              <a:avLst/>
            </a:prstGeom>
            <a:solidFill>
              <a:srgbClr val="80BD41">
                <a:alpha val="100000"/>
              </a:srgbClr>
            </a:solidFill>
          </p:spPr>
          <p:txBody>
            <a:bodyPr/>
            <a:lstStyle/>
            <a:p/>
          </p:txBody>
        </p:sp>
        <p:sp>
          <p:nvSpPr>
            <p:cNvPr id="75" name="rc75"/>
            <p:cNvSpPr/>
            <p:nvPr/>
          </p:nvSpPr>
          <p:spPr>
            <a:xfrm>
              <a:off x="7959851" y="3519695"/>
              <a:ext cx="239888" cy="159235"/>
            </a:xfrm>
            <a:prstGeom prst="rect">
              <a:avLst/>
            </a:prstGeom>
            <a:solidFill>
              <a:srgbClr val="1CABE2">
                <a:alpha val="100000"/>
              </a:srgbClr>
            </a:solidFill>
          </p:spPr>
          <p:txBody>
            <a:bodyPr/>
            <a:lstStyle/>
            <a:p/>
          </p:txBody>
        </p:sp>
        <p:sp>
          <p:nvSpPr>
            <p:cNvPr id="76" name="pl76"/>
            <p:cNvSpPr/>
            <p:nvPr/>
          </p:nvSpPr>
          <p:spPr>
            <a:xfrm>
              <a:off x="1416218" y="2149674"/>
              <a:ext cx="6663577" cy="601514"/>
            </a:xfrm>
            <a:custGeom>
              <a:avLst/>
              <a:pathLst>
                <a:path w="6663577" h="601514">
                  <a:moveTo>
                    <a:pt x="0" y="193343"/>
                  </a:moveTo>
                  <a:lnTo>
                    <a:pt x="266543" y="150378"/>
                  </a:lnTo>
                  <a:lnTo>
                    <a:pt x="533086" y="171861"/>
                  </a:lnTo>
                  <a:lnTo>
                    <a:pt x="799629" y="193343"/>
                  </a:lnTo>
                  <a:lnTo>
                    <a:pt x="1066172" y="171861"/>
                  </a:lnTo>
                  <a:lnTo>
                    <a:pt x="1332715" y="85930"/>
                  </a:lnTo>
                  <a:lnTo>
                    <a:pt x="1599258" y="0"/>
                  </a:lnTo>
                  <a:lnTo>
                    <a:pt x="1865801" y="0"/>
                  </a:lnTo>
                  <a:lnTo>
                    <a:pt x="2132344" y="0"/>
                  </a:lnTo>
                  <a:lnTo>
                    <a:pt x="2398888" y="42965"/>
                  </a:lnTo>
                  <a:lnTo>
                    <a:pt x="2665431" y="107413"/>
                  </a:lnTo>
                  <a:lnTo>
                    <a:pt x="2931974" y="171861"/>
                  </a:lnTo>
                  <a:lnTo>
                    <a:pt x="3198517" y="193343"/>
                  </a:lnTo>
                  <a:lnTo>
                    <a:pt x="3465060" y="193343"/>
                  </a:lnTo>
                  <a:lnTo>
                    <a:pt x="3731603" y="279274"/>
                  </a:lnTo>
                  <a:lnTo>
                    <a:pt x="3998146" y="386687"/>
                  </a:lnTo>
                  <a:lnTo>
                    <a:pt x="4264689" y="279274"/>
                  </a:lnTo>
                  <a:lnTo>
                    <a:pt x="4531233" y="236309"/>
                  </a:lnTo>
                  <a:lnTo>
                    <a:pt x="4797776" y="236309"/>
                  </a:lnTo>
                  <a:lnTo>
                    <a:pt x="5064319" y="236309"/>
                  </a:lnTo>
                  <a:lnTo>
                    <a:pt x="5330862" y="558549"/>
                  </a:lnTo>
                  <a:lnTo>
                    <a:pt x="5597405" y="601514"/>
                  </a:lnTo>
                  <a:lnTo>
                    <a:pt x="5863948" y="558549"/>
                  </a:lnTo>
                  <a:lnTo>
                    <a:pt x="6130491" y="365205"/>
                  </a:lnTo>
                  <a:lnTo>
                    <a:pt x="6397034" y="193343"/>
                  </a:lnTo>
                  <a:lnTo>
                    <a:pt x="6663577" y="40817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68</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70</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8019506" y="1944185"/>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77</a:t>
              </a:r>
            </a:p>
          </p:txBody>
        </p:sp>
        <p:sp>
          <p:nvSpPr>
            <p:cNvPr id="88" name="tx88"/>
            <p:cNvSpPr/>
            <p:nvPr/>
          </p:nvSpPr>
          <p:spPr>
            <a:xfrm>
              <a:off x="1298664" y="32454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318.4</a:t>
              </a:r>
            </a:p>
          </p:txBody>
        </p:sp>
        <p:sp>
          <p:nvSpPr>
            <p:cNvPr id="89" name="tx89"/>
            <p:cNvSpPr/>
            <p:nvPr/>
          </p:nvSpPr>
          <p:spPr>
            <a:xfrm>
              <a:off x="2631380" y="324822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317.4</a:t>
              </a:r>
            </a:p>
          </p:txBody>
        </p:sp>
        <p:sp>
          <p:nvSpPr>
            <p:cNvPr id="90" name="tx90"/>
            <p:cNvSpPr/>
            <p:nvPr/>
          </p:nvSpPr>
          <p:spPr>
            <a:xfrm>
              <a:off x="3964096" y="322709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325.5</a:t>
              </a:r>
            </a:p>
          </p:txBody>
        </p:sp>
        <p:sp>
          <p:nvSpPr>
            <p:cNvPr id="91" name="tx91"/>
            <p:cNvSpPr/>
            <p:nvPr/>
          </p:nvSpPr>
          <p:spPr>
            <a:xfrm>
              <a:off x="5296811" y="330578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295.3</a:t>
              </a:r>
            </a:p>
          </p:txBody>
        </p:sp>
        <p:sp>
          <p:nvSpPr>
            <p:cNvPr id="92" name="tx92"/>
            <p:cNvSpPr/>
            <p:nvPr/>
          </p:nvSpPr>
          <p:spPr>
            <a:xfrm>
              <a:off x="6362984" y="33180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290.6</a:t>
              </a:r>
            </a:p>
          </p:txBody>
        </p:sp>
        <p:sp>
          <p:nvSpPr>
            <p:cNvPr id="93" name="tx93"/>
            <p:cNvSpPr/>
            <p:nvPr/>
          </p:nvSpPr>
          <p:spPr>
            <a:xfrm>
              <a:off x="6629527" y="333293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284.9</a:t>
              </a:r>
            </a:p>
          </p:txBody>
        </p:sp>
        <p:sp>
          <p:nvSpPr>
            <p:cNvPr id="94" name="tx94"/>
            <p:cNvSpPr/>
            <p:nvPr/>
          </p:nvSpPr>
          <p:spPr>
            <a:xfrm>
              <a:off x="6896070" y="335010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278.3</a:t>
              </a:r>
            </a:p>
          </p:txBody>
        </p:sp>
        <p:sp>
          <p:nvSpPr>
            <p:cNvPr id="95" name="tx95"/>
            <p:cNvSpPr/>
            <p:nvPr/>
          </p:nvSpPr>
          <p:spPr>
            <a:xfrm>
              <a:off x="7162613" y="336527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272.5</a:t>
              </a:r>
            </a:p>
          </p:txBody>
        </p:sp>
        <p:sp>
          <p:nvSpPr>
            <p:cNvPr id="96" name="tx96"/>
            <p:cNvSpPr/>
            <p:nvPr/>
          </p:nvSpPr>
          <p:spPr>
            <a:xfrm>
              <a:off x="7468333" y="337698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7" name="tx97"/>
            <p:cNvSpPr/>
            <p:nvPr/>
          </p:nvSpPr>
          <p:spPr>
            <a:xfrm>
              <a:off x="7695699" y="338108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266.5</a:t>
              </a:r>
            </a:p>
          </p:txBody>
        </p:sp>
        <p:sp>
          <p:nvSpPr>
            <p:cNvPr id="98" name="tx98"/>
            <p:cNvSpPr/>
            <p:nvPr/>
          </p:nvSpPr>
          <p:spPr>
            <a:xfrm>
              <a:off x="7962242" y="338376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265.4</a:t>
              </a:r>
            </a:p>
          </p:txBody>
        </p:sp>
        <p:sp>
          <p:nvSpPr>
            <p:cNvPr id="99" name="pl99"/>
            <p:cNvSpPr/>
            <p:nvPr/>
          </p:nvSpPr>
          <p:spPr>
            <a:xfrm>
              <a:off x="1416218"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171861"/>
            </a:xfrm>
            <a:custGeom>
              <a:avLst/>
              <a:pathLst>
                <a:path w="0" h="171861">
                  <a:moveTo>
                    <a:pt x="0" y="171861"/>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193343"/>
            </a:xfrm>
            <a:custGeom>
              <a:avLst/>
              <a:pathLst>
                <a:path w="0" h="193343">
                  <a:moveTo>
                    <a:pt x="0" y="193343"/>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687445"/>
            </a:xfrm>
            <a:custGeom>
              <a:avLst/>
              <a:pathLst>
                <a:path w="0" h="687445">
                  <a:moveTo>
                    <a:pt x="0" y="687445"/>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644479"/>
            </a:xfrm>
            <a:custGeom>
              <a:avLst/>
              <a:pathLst>
                <a:path w="0" h="644479">
                  <a:moveTo>
                    <a:pt x="0" y="644479"/>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451135"/>
            </a:xfrm>
            <a:custGeom>
              <a:avLst/>
              <a:pathLst>
                <a:path w="0" h="451135">
                  <a:moveTo>
                    <a:pt x="0" y="451135"/>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494101"/>
            </a:xfrm>
            <a:custGeom>
              <a:avLst/>
              <a:pathLst>
                <a:path w="0" h="494101">
                  <a:moveTo>
                    <a:pt x="0" y="494101"/>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337841" y="3816797"/>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277</a:t>
              </a:r>
            </a:p>
          </p:txBody>
        </p:sp>
        <p:sp>
          <p:nvSpPr>
            <p:cNvPr id="111" name="tx111"/>
            <p:cNvSpPr/>
            <p:nvPr/>
          </p:nvSpPr>
          <p:spPr>
            <a:xfrm>
              <a:off x="1324790" y="3401494"/>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41.4</a:t>
              </a:r>
            </a:p>
          </p:txBody>
        </p:sp>
        <p:sp>
          <p:nvSpPr>
            <p:cNvPr id="112" name="tx112"/>
            <p:cNvSpPr/>
            <p:nvPr/>
          </p:nvSpPr>
          <p:spPr>
            <a:xfrm>
              <a:off x="2670557" y="3796166"/>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292</a:t>
              </a:r>
            </a:p>
          </p:txBody>
        </p:sp>
        <p:sp>
          <p:nvSpPr>
            <p:cNvPr id="113" name="tx113"/>
            <p:cNvSpPr/>
            <p:nvPr/>
          </p:nvSpPr>
          <p:spPr>
            <a:xfrm>
              <a:off x="2657505" y="338225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25.4</a:t>
              </a:r>
            </a:p>
          </p:txBody>
        </p:sp>
        <p:sp>
          <p:nvSpPr>
            <p:cNvPr id="114" name="tx114"/>
            <p:cNvSpPr/>
            <p:nvPr/>
          </p:nvSpPr>
          <p:spPr>
            <a:xfrm>
              <a:off x="3964096" y="37906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296.2</a:t>
              </a:r>
            </a:p>
          </p:txBody>
        </p:sp>
        <p:sp>
          <p:nvSpPr>
            <p:cNvPr id="115" name="tx115"/>
            <p:cNvSpPr/>
            <p:nvPr/>
          </p:nvSpPr>
          <p:spPr>
            <a:xfrm>
              <a:off x="3990221" y="3366172"/>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29.3</a:t>
              </a:r>
            </a:p>
          </p:txBody>
        </p:sp>
        <p:sp>
          <p:nvSpPr>
            <p:cNvPr id="116" name="tx116"/>
            <p:cNvSpPr/>
            <p:nvPr/>
          </p:nvSpPr>
          <p:spPr>
            <a:xfrm>
              <a:off x="5296811" y="387652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230.3</a:t>
              </a:r>
            </a:p>
          </p:txBody>
        </p:sp>
        <p:sp>
          <p:nvSpPr>
            <p:cNvPr id="117" name="tx117"/>
            <p:cNvSpPr/>
            <p:nvPr/>
          </p:nvSpPr>
          <p:spPr>
            <a:xfrm>
              <a:off x="5362113" y="3491441"/>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65</a:t>
              </a:r>
            </a:p>
          </p:txBody>
        </p:sp>
        <p:sp>
          <p:nvSpPr>
            <p:cNvPr id="118" name="tx118"/>
            <p:cNvSpPr/>
            <p:nvPr/>
          </p:nvSpPr>
          <p:spPr>
            <a:xfrm>
              <a:off x="6402160" y="3855934"/>
              <a:ext cx="156753"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247</a:t>
              </a:r>
            </a:p>
          </p:txBody>
        </p:sp>
        <p:sp>
          <p:nvSpPr>
            <p:cNvPr id="119" name="tx119"/>
            <p:cNvSpPr/>
            <p:nvPr/>
          </p:nvSpPr>
          <p:spPr>
            <a:xfrm>
              <a:off x="6389109" y="347572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43.6</a:t>
              </a:r>
            </a:p>
          </p:txBody>
        </p:sp>
        <p:sp>
          <p:nvSpPr>
            <p:cNvPr id="120" name="tx120"/>
            <p:cNvSpPr/>
            <p:nvPr/>
          </p:nvSpPr>
          <p:spPr>
            <a:xfrm>
              <a:off x="6629527" y="391686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199.4</a:t>
              </a:r>
            </a:p>
          </p:txBody>
        </p:sp>
        <p:sp>
          <p:nvSpPr>
            <p:cNvPr id="121" name="tx121"/>
            <p:cNvSpPr/>
            <p:nvPr/>
          </p:nvSpPr>
          <p:spPr>
            <a:xfrm>
              <a:off x="6655652" y="354530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85.5</a:t>
              </a:r>
            </a:p>
          </p:txBody>
        </p:sp>
        <p:sp>
          <p:nvSpPr>
            <p:cNvPr id="122" name="tx122"/>
            <p:cNvSpPr/>
            <p:nvPr/>
          </p:nvSpPr>
          <p:spPr>
            <a:xfrm>
              <a:off x="6896070" y="393015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189.2</a:t>
              </a:r>
            </a:p>
          </p:txBody>
        </p:sp>
        <p:sp>
          <p:nvSpPr>
            <p:cNvPr id="123" name="tx123"/>
            <p:cNvSpPr/>
            <p:nvPr/>
          </p:nvSpPr>
          <p:spPr>
            <a:xfrm>
              <a:off x="6922195" y="356719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89.1</a:t>
              </a:r>
            </a:p>
          </p:txBody>
        </p:sp>
        <p:sp>
          <p:nvSpPr>
            <p:cNvPr id="124" name="tx124"/>
            <p:cNvSpPr/>
            <p:nvPr/>
          </p:nvSpPr>
          <p:spPr>
            <a:xfrm>
              <a:off x="7162613" y="392818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190.8</a:t>
              </a:r>
            </a:p>
          </p:txBody>
        </p:sp>
        <p:sp>
          <p:nvSpPr>
            <p:cNvPr id="125" name="tx125"/>
            <p:cNvSpPr/>
            <p:nvPr/>
          </p:nvSpPr>
          <p:spPr>
            <a:xfrm>
              <a:off x="7188738" y="357279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81.8</a:t>
              </a:r>
            </a:p>
          </p:txBody>
        </p:sp>
        <p:sp>
          <p:nvSpPr>
            <p:cNvPr id="126" name="tx126"/>
            <p:cNvSpPr/>
            <p:nvPr/>
          </p:nvSpPr>
          <p:spPr>
            <a:xfrm>
              <a:off x="7429156" y="390197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211.7</a:t>
              </a:r>
            </a:p>
          </p:txBody>
        </p:sp>
        <p:sp>
          <p:nvSpPr>
            <p:cNvPr id="127" name="tx127"/>
            <p:cNvSpPr/>
            <p:nvPr/>
          </p:nvSpPr>
          <p:spPr>
            <a:xfrm>
              <a:off x="7455282" y="355122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56.3</a:t>
              </a:r>
            </a:p>
          </p:txBody>
        </p:sp>
        <p:sp>
          <p:nvSpPr>
            <p:cNvPr id="128" name="tx128"/>
            <p:cNvSpPr/>
            <p:nvPr/>
          </p:nvSpPr>
          <p:spPr>
            <a:xfrm>
              <a:off x="7695699" y="387459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231.8</a:t>
              </a:r>
            </a:p>
          </p:txBody>
        </p:sp>
        <p:sp>
          <p:nvSpPr>
            <p:cNvPr id="129" name="tx129"/>
            <p:cNvSpPr/>
            <p:nvPr/>
          </p:nvSpPr>
          <p:spPr>
            <a:xfrm>
              <a:off x="7721825" y="3527090"/>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30" name="tx130"/>
            <p:cNvSpPr/>
            <p:nvPr/>
          </p:nvSpPr>
          <p:spPr>
            <a:xfrm>
              <a:off x="7962242" y="39104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204.4</a:t>
              </a:r>
            </a:p>
          </p:txBody>
        </p:sp>
        <p:sp>
          <p:nvSpPr>
            <p:cNvPr id="131" name="tx131"/>
            <p:cNvSpPr/>
            <p:nvPr/>
          </p:nvSpPr>
          <p:spPr>
            <a:xfrm>
              <a:off x="8027545" y="3564264"/>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61</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0782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855757"/>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203689"/>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861626"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28726"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6" name="rc156"/>
            <p:cNvSpPr/>
            <p:nvPr/>
          </p:nvSpPr>
          <p:spPr>
            <a:xfrm>
              <a:off x="4402168" y="5080163"/>
              <a:ext cx="201456" cy="201456"/>
            </a:xfrm>
            <a:prstGeom prst="rect">
              <a:avLst/>
            </a:prstGeom>
            <a:solidFill>
              <a:srgbClr val="1CABE2">
                <a:alpha val="100000"/>
              </a:srgbClr>
            </a:solidFill>
          </p:spPr>
          <p:txBody>
            <a:bodyPr/>
            <a:lstStyle/>
            <a:p/>
          </p:txBody>
        </p:sp>
        <p:sp>
          <p:nvSpPr>
            <p:cNvPr id="157" name="rc157"/>
            <p:cNvSpPr/>
            <p:nvPr/>
          </p:nvSpPr>
          <p:spPr>
            <a:xfrm>
              <a:off x="5677242" y="5080163"/>
              <a:ext cx="201456" cy="201456"/>
            </a:xfrm>
            <a:prstGeom prst="rect">
              <a:avLst/>
            </a:prstGeom>
            <a:solidFill>
              <a:srgbClr val="80BD41">
                <a:alpha val="100000"/>
              </a:srgbClr>
            </a:solidFill>
          </p:spPr>
          <p:txBody>
            <a:bodyPr/>
            <a:lstStyle/>
            <a:p/>
          </p:txBody>
        </p:sp>
        <p:sp>
          <p:nvSpPr>
            <p:cNvPr id="158" name="tx158"/>
            <p:cNvSpPr/>
            <p:nvPr/>
          </p:nvSpPr>
          <p:spPr>
            <a:xfrm>
              <a:off x="4682213"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9" name="tx159"/>
            <p:cNvSpPr/>
            <p:nvPr/>
          </p:nvSpPr>
          <p:spPr>
            <a:xfrm>
              <a:off x="5957287"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61" name="tx161"/>
            <p:cNvSpPr/>
            <p:nvPr/>
          </p:nvSpPr>
          <p:spPr>
            <a:xfrm>
              <a:off x="951100" y="1594448"/>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2000-2025</a:t>
              </a:r>
            </a:p>
          </p:txBody>
        </p:sp>
        <p:sp>
          <p:nvSpPr>
            <p:cNvPr id="162" name="pl162"/>
            <p:cNvSpPr/>
            <p:nvPr/>
          </p:nvSpPr>
          <p:spPr>
            <a:xfrm>
              <a:off x="242739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8962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95185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5850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82074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0829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840557"/>
              <a:ext cx="5588622" cy="124062"/>
            </a:xfrm>
            <a:prstGeom prst="rect">
              <a:avLst/>
            </a:prstGeom>
            <a:solidFill>
              <a:srgbClr val="80BD41">
                <a:alpha val="100000"/>
              </a:srgbClr>
            </a:solidFill>
          </p:spPr>
          <p:txBody>
            <a:bodyPr/>
            <a:lstStyle/>
            <a:p/>
          </p:txBody>
        </p:sp>
        <p:sp>
          <p:nvSpPr>
            <p:cNvPr id="173" name="rc173"/>
            <p:cNvSpPr/>
            <p:nvPr/>
          </p:nvSpPr>
          <p:spPr>
            <a:xfrm>
              <a:off x="6884896" y="5840557"/>
              <a:ext cx="986107" cy="124062"/>
            </a:xfrm>
            <a:prstGeom prst="rect">
              <a:avLst/>
            </a:prstGeom>
            <a:solidFill>
              <a:srgbClr val="1CABE2">
                <a:alpha val="100000"/>
              </a:srgbClr>
            </a:solidFill>
          </p:spPr>
          <p:txBody>
            <a:bodyPr/>
            <a:lstStyle/>
            <a:p/>
          </p:txBody>
        </p:sp>
        <p:sp>
          <p:nvSpPr>
            <p:cNvPr id="174" name="rc174"/>
            <p:cNvSpPr/>
            <p:nvPr/>
          </p:nvSpPr>
          <p:spPr>
            <a:xfrm>
              <a:off x="1296273" y="5685479"/>
              <a:ext cx="5244310" cy="124062"/>
            </a:xfrm>
            <a:prstGeom prst="rect">
              <a:avLst/>
            </a:prstGeom>
            <a:solidFill>
              <a:srgbClr val="80BD41">
                <a:alpha val="100000"/>
              </a:srgbClr>
            </a:solidFill>
          </p:spPr>
          <p:txBody>
            <a:bodyPr/>
            <a:lstStyle/>
            <a:p/>
          </p:txBody>
        </p:sp>
        <p:sp>
          <p:nvSpPr>
            <p:cNvPr id="175" name="rc175"/>
            <p:cNvSpPr/>
            <p:nvPr/>
          </p:nvSpPr>
          <p:spPr>
            <a:xfrm>
              <a:off x="6540584" y="5685479"/>
              <a:ext cx="783637" cy="124062"/>
            </a:xfrm>
            <a:prstGeom prst="rect">
              <a:avLst/>
            </a:prstGeom>
            <a:solidFill>
              <a:srgbClr val="1CABE2">
                <a:alpha val="100000"/>
              </a:srgbClr>
            </a:solidFill>
          </p:spPr>
          <p:txBody>
            <a:bodyPr/>
            <a:lstStyle/>
            <a:p/>
          </p:txBody>
        </p:sp>
        <p:sp>
          <p:nvSpPr>
            <p:cNvPr id="176" name="rc176"/>
            <p:cNvSpPr/>
            <p:nvPr/>
          </p:nvSpPr>
          <p:spPr>
            <a:xfrm>
              <a:off x="1296273" y="5530401"/>
              <a:ext cx="4623553" cy="124062"/>
            </a:xfrm>
            <a:prstGeom prst="rect">
              <a:avLst/>
            </a:prstGeom>
            <a:solidFill>
              <a:srgbClr val="80BD41">
                <a:alpha val="100000"/>
              </a:srgbClr>
            </a:solidFill>
          </p:spPr>
          <p:txBody>
            <a:bodyPr/>
            <a:lstStyle/>
            <a:p/>
          </p:txBody>
        </p:sp>
        <p:sp>
          <p:nvSpPr>
            <p:cNvPr id="177" name="rc177"/>
            <p:cNvSpPr/>
            <p:nvPr/>
          </p:nvSpPr>
          <p:spPr>
            <a:xfrm>
              <a:off x="5919827" y="5530401"/>
              <a:ext cx="1381093" cy="124062"/>
            </a:xfrm>
            <a:prstGeom prst="rect">
              <a:avLst/>
            </a:prstGeom>
            <a:solidFill>
              <a:srgbClr val="1CABE2">
                <a:alpha val="100000"/>
              </a:srgbClr>
            </a:solidFill>
          </p:spPr>
          <p:txBody>
            <a:bodyPr/>
            <a:lstStyle/>
            <a:p/>
          </p:txBody>
        </p:sp>
        <p:sp>
          <p:nvSpPr>
            <p:cNvPr id="178" name="tx178"/>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290.6</a:t>
              </a:r>
            </a:p>
          </p:txBody>
        </p:sp>
        <p:sp>
          <p:nvSpPr>
            <p:cNvPr id="179" name="tx179"/>
            <p:cNvSpPr/>
            <p:nvPr/>
          </p:nvSpPr>
          <p:spPr>
            <a:xfrm>
              <a:off x="7480938"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266.5</a:t>
              </a:r>
            </a:p>
          </p:txBody>
        </p:sp>
        <p:sp>
          <p:nvSpPr>
            <p:cNvPr id="180" name="tx180"/>
            <p:cNvSpPr/>
            <p:nvPr/>
          </p:nvSpPr>
          <p:spPr>
            <a:xfrm>
              <a:off x="7456472"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265.4</a:t>
              </a:r>
            </a:p>
          </p:txBody>
        </p:sp>
        <p:sp>
          <p:nvSpPr>
            <p:cNvPr id="181" name="tx181"/>
            <p:cNvSpPr/>
            <p:nvPr/>
          </p:nvSpPr>
          <p:spPr>
            <a:xfrm>
              <a:off x="4000150" y="5863472"/>
              <a:ext cx="18086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247</a:t>
              </a:r>
            </a:p>
          </p:txBody>
        </p:sp>
        <p:sp>
          <p:nvSpPr>
            <p:cNvPr id="182" name="tx182"/>
            <p:cNvSpPr/>
            <p:nvPr/>
          </p:nvSpPr>
          <p:spPr>
            <a:xfrm>
              <a:off x="7272456" y="5862095"/>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43.6</a:t>
              </a:r>
            </a:p>
          </p:txBody>
        </p:sp>
        <p:sp>
          <p:nvSpPr>
            <p:cNvPr id="183" name="tx183"/>
            <p:cNvSpPr/>
            <p:nvPr/>
          </p:nvSpPr>
          <p:spPr>
            <a:xfrm>
              <a:off x="3782790" y="5707018"/>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231.8</a:t>
              </a:r>
            </a:p>
          </p:txBody>
        </p:sp>
        <p:sp>
          <p:nvSpPr>
            <p:cNvPr id="184" name="tx184"/>
            <p:cNvSpPr/>
            <p:nvPr/>
          </p:nvSpPr>
          <p:spPr>
            <a:xfrm>
              <a:off x="6826909" y="570701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85" name="tx185"/>
            <p:cNvSpPr/>
            <p:nvPr/>
          </p:nvSpPr>
          <p:spPr>
            <a:xfrm>
              <a:off x="3472412" y="5551992"/>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204.4</a:t>
              </a:r>
            </a:p>
          </p:txBody>
        </p:sp>
        <p:sp>
          <p:nvSpPr>
            <p:cNvPr id="186" name="tx186"/>
            <p:cNvSpPr/>
            <p:nvPr/>
          </p:nvSpPr>
          <p:spPr>
            <a:xfrm>
              <a:off x="6550084" y="555199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61</a:t>
              </a:r>
            </a:p>
          </p:txBody>
        </p:sp>
        <p:sp>
          <p:nvSpPr>
            <p:cNvPr id="187" name="tx187"/>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441965"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2" name="tx192"/>
            <p:cNvSpPr/>
            <p:nvPr/>
          </p:nvSpPr>
          <p:spPr>
            <a:xfrm>
              <a:off x="570419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3" name="tx193"/>
            <p:cNvSpPr/>
            <p:nvPr/>
          </p:nvSpPr>
          <p:spPr>
            <a:xfrm>
              <a:off x="7966433" y="60560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4" name="tx194"/>
            <p:cNvSpPr/>
            <p:nvPr/>
          </p:nvSpPr>
          <p:spPr>
            <a:xfrm>
              <a:off x="4255032"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5" name="tx195"/>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6" name="tx196"/>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19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(77 %) fue inferior a la de 2019 (85 %).
El número de niños vacunados con la DTP3 disminuyó un 17 % en comparación con 2019.
El número de lactantes supervivientes disminuyó aproximadamente un 9 % en comparación con 2019.
En 2025, se vacunó a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19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9" name=""/>
          <p:cNvGrpSpPr/>
          <p:nvPr/>
        </p:nvGrpSpPr>
        <p:grpSpPr>
          <a:xfrm>
            <a:off x="292608" y="1005840"/>
            <a:ext cx="8595360" cy="28575"/>
            <a:chOff x="292608" y="1005840"/>
            <a:chExt cx="8595360" cy="28575"/>
          </a:xfrm>
        </p:grpSpPr>
        <p:sp>
          <p:nvSpPr>
            <p:cNvPr id="20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8290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224702"/>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566496"/>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1908291"/>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5380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289559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237394"/>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311054" y="4191052"/>
              <a:ext cx="239399" cy="20957"/>
            </a:xfrm>
            <a:prstGeom prst="rect">
              <a:avLst/>
            </a:prstGeom>
            <a:solidFill>
              <a:srgbClr val="E2231A">
                <a:alpha val="90196"/>
              </a:srgbClr>
            </a:solidFill>
          </p:spPr>
          <p:txBody>
            <a:bodyPr/>
            <a:lstStyle/>
            <a:p/>
          </p:txBody>
        </p:sp>
        <p:sp>
          <p:nvSpPr>
            <p:cNvPr id="25" name="rc25"/>
            <p:cNvSpPr/>
            <p:nvPr/>
          </p:nvSpPr>
          <p:spPr>
            <a:xfrm>
              <a:off x="1577053" y="4191078"/>
              <a:ext cx="239399" cy="20930"/>
            </a:xfrm>
            <a:prstGeom prst="rect">
              <a:avLst/>
            </a:prstGeom>
            <a:solidFill>
              <a:srgbClr val="E2231A">
                <a:alpha val="90196"/>
              </a:srgbClr>
            </a:solidFill>
          </p:spPr>
          <p:txBody>
            <a:bodyPr/>
            <a:lstStyle/>
            <a:p/>
          </p:txBody>
        </p:sp>
        <p:sp>
          <p:nvSpPr>
            <p:cNvPr id="26" name="rc26"/>
            <p:cNvSpPr/>
            <p:nvPr/>
          </p:nvSpPr>
          <p:spPr>
            <a:xfrm>
              <a:off x="1843053" y="4191105"/>
              <a:ext cx="239399" cy="20904"/>
            </a:xfrm>
            <a:prstGeom prst="rect">
              <a:avLst/>
            </a:prstGeom>
            <a:solidFill>
              <a:srgbClr val="E2231A">
                <a:alpha val="90196"/>
              </a:srgbClr>
            </a:solidFill>
          </p:spPr>
          <p:txBody>
            <a:bodyPr/>
            <a:lstStyle/>
            <a:p/>
          </p:txBody>
        </p:sp>
        <p:sp>
          <p:nvSpPr>
            <p:cNvPr id="27" name="rc27"/>
            <p:cNvSpPr/>
            <p:nvPr/>
          </p:nvSpPr>
          <p:spPr>
            <a:xfrm>
              <a:off x="2109053" y="4191118"/>
              <a:ext cx="239399" cy="20891"/>
            </a:xfrm>
            <a:prstGeom prst="rect">
              <a:avLst/>
            </a:prstGeom>
            <a:solidFill>
              <a:srgbClr val="E2231A">
                <a:alpha val="90196"/>
              </a:srgbClr>
            </a:solidFill>
          </p:spPr>
          <p:txBody>
            <a:bodyPr/>
            <a:lstStyle/>
            <a:p/>
          </p:txBody>
        </p:sp>
        <p:sp>
          <p:nvSpPr>
            <p:cNvPr id="28" name="rc28"/>
            <p:cNvSpPr/>
            <p:nvPr/>
          </p:nvSpPr>
          <p:spPr>
            <a:xfrm>
              <a:off x="2375052" y="4191131"/>
              <a:ext cx="239399" cy="20878"/>
            </a:xfrm>
            <a:prstGeom prst="rect">
              <a:avLst/>
            </a:prstGeom>
            <a:solidFill>
              <a:srgbClr val="E2231A">
                <a:alpha val="90196"/>
              </a:srgbClr>
            </a:solidFill>
          </p:spPr>
          <p:txBody>
            <a:bodyPr/>
            <a:lstStyle/>
            <a:p/>
          </p:txBody>
        </p:sp>
        <p:sp>
          <p:nvSpPr>
            <p:cNvPr id="29" name="rc29"/>
            <p:cNvSpPr/>
            <p:nvPr/>
          </p:nvSpPr>
          <p:spPr>
            <a:xfrm>
              <a:off x="2641052" y="4065782"/>
              <a:ext cx="239399" cy="146226"/>
            </a:xfrm>
            <a:prstGeom prst="rect">
              <a:avLst/>
            </a:prstGeom>
            <a:solidFill>
              <a:srgbClr val="E2231A">
                <a:alpha val="90196"/>
              </a:srgbClr>
            </a:solidFill>
          </p:spPr>
          <p:txBody>
            <a:bodyPr/>
            <a:lstStyle/>
            <a:p/>
          </p:txBody>
        </p:sp>
        <p:sp>
          <p:nvSpPr>
            <p:cNvPr id="30" name="rc30"/>
            <p:cNvSpPr/>
            <p:nvPr/>
          </p:nvSpPr>
          <p:spPr>
            <a:xfrm>
              <a:off x="2907052" y="4149164"/>
              <a:ext cx="239399" cy="62845"/>
            </a:xfrm>
            <a:prstGeom prst="rect">
              <a:avLst/>
            </a:prstGeom>
            <a:solidFill>
              <a:srgbClr val="E2231A">
                <a:alpha val="90196"/>
              </a:srgbClr>
            </a:solidFill>
          </p:spPr>
          <p:txBody>
            <a:bodyPr/>
            <a:lstStyle/>
            <a:p/>
          </p:txBody>
        </p:sp>
        <p:sp>
          <p:nvSpPr>
            <p:cNvPr id="31" name="rc31"/>
            <p:cNvSpPr/>
            <p:nvPr/>
          </p:nvSpPr>
          <p:spPr>
            <a:xfrm>
              <a:off x="3173051" y="4170035"/>
              <a:ext cx="239399" cy="41973"/>
            </a:xfrm>
            <a:prstGeom prst="rect">
              <a:avLst/>
            </a:prstGeom>
            <a:solidFill>
              <a:srgbClr val="E2231A">
                <a:alpha val="90196"/>
              </a:srgbClr>
            </a:solidFill>
          </p:spPr>
          <p:txBody>
            <a:bodyPr/>
            <a:lstStyle/>
            <a:p/>
          </p:txBody>
        </p:sp>
        <p:sp>
          <p:nvSpPr>
            <p:cNvPr id="32" name="rc32"/>
            <p:cNvSpPr/>
            <p:nvPr/>
          </p:nvSpPr>
          <p:spPr>
            <a:xfrm>
              <a:off x="3439051" y="4169483"/>
              <a:ext cx="239399" cy="42526"/>
            </a:xfrm>
            <a:prstGeom prst="rect">
              <a:avLst/>
            </a:prstGeom>
            <a:solidFill>
              <a:srgbClr val="E2231A">
                <a:alpha val="90196"/>
              </a:srgbClr>
            </a:solidFill>
          </p:spPr>
          <p:txBody>
            <a:bodyPr/>
            <a:lstStyle/>
            <a:p/>
          </p:txBody>
        </p:sp>
        <p:sp>
          <p:nvSpPr>
            <p:cNvPr id="33" name="rc33"/>
            <p:cNvSpPr/>
            <p:nvPr/>
          </p:nvSpPr>
          <p:spPr>
            <a:xfrm>
              <a:off x="3705050" y="4147288"/>
              <a:ext cx="239399" cy="64721"/>
            </a:xfrm>
            <a:prstGeom prst="rect">
              <a:avLst/>
            </a:prstGeom>
            <a:solidFill>
              <a:srgbClr val="E2231A">
                <a:alpha val="90196"/>
              </a:srgbClr>
            </a:solidFill>
          </p:spPr>
          <p:txBody>
            <a:bodyPr/>
            <a:lstStyle/>
            <a:p/>
          </p:txBody>
        </p:sp>
        <p:sp>
          <p:nvSpPr>
            <p:cNvPr id="34" name="rc34"/>
            <p:cNvSpPr/>
            <p:nvPr/>
          </p:nvSpPr>
          <p:spPr>
            <a:xfrm>
              <a:off x="3971050" y="4104893"/>
              <a:ext cx="239399" cy="107116"/>
            </a:xfrm>
            <a:prstGeom prst="rect">
              <a:avLst/>
            </a:prstGeom>
            <a:solidFill>
              <a:srgbClr val="E2231A">
                <a:alpha val="90196"/>
              </a:srgbClr>
            </a:solidFill>
          </p:spPr>
          <p:txBody>
            <a:bodyPr/>
            <a:lstStyle/>
            <a:p/>
          </p:txBody>
        </p:sp>
        <p:sp>
          <p:nvSpPr>
            <p:cNvPr id="35" name="rc35"/>
            <p:cNvSpPr/>
            <p:nvPr/>
          </p:nvSpPr>
          <p:spPr>
            <a:xfrm>
              <a:off x="4237050" y="4081902"/>
              <a:ext cx="239399" cy="130107"/>
            </a:xfrm>
            <a:prstGeom prst="rect">
              <a:avLst/>
            </a:prstGeom>
            <a:solidFill>
              <a:srgbClr val="E2231A">
                <a:alpha val="90196"/>
              </a:srgbClr>
            </a:solidFill>
          </p:spPr>
          <p:txBody>
            <a:bodyPr/>
            <a:lstStyle/>
            <a:p/>
          </p:txBody>
        </p:sp>
        <p:sp>
          <p:nvSpPr>
            <p:cNvPr id="36" name="rc36"/>
            <p:cNvSpPr/>
            <p:nvPr/>
          </p:nvSpPr>
          <p:spPr>
            <a:xfrm>
              <a:off x="4503049" y="4127213"/>
              <a:ext cx="239399" cy="84796"/>
            </a:xfrm>
            <a:prstGeom prst="rect">
              <a:avLst/>
            </a:prstGeom>
            <a:solidFill>
              <a:srgbClr val="E2231A">
                <a:alpha val="90196"/>
              </a:srgbClr>
            </a:solidFill>
          </p:spPr>
          <p:txBody>
            <a:bodyPr/>
            <a:lstStyle/>
            <a:p/>
          </p:txBody>
        </p:sp>
        <p:sp>
          <p:nvSpPr>
            <p:cNvPr id="37" name="rc37"/>
            <p:cNvSpPr/>
            <p:nvPr/>
          </p:nvSpPr>
          <p:spPr>
            <a:xfrm>
              <a:off x="4769049" y="4151388"/>
              <a:ext cx="239399" cy="60620"/>
            </a:xfrm>
            <a:prstGeom prst="rect">
              <a:avLst/>
            </a:prstGeom>
            <a:solidFill>
              <a:srgbClr val="E2231A">
                <a:alpha val="90196"/>
              </a:srgbClr>
            </a:solidFill>
          </p:spPr>
          <p:txBody>
            <a:bodyPr/>
            <a:lstStyle/>
            <a:p/>
          </p:txBody>
        </p:sp>
        <p:sp>
          <p:nvSpPr>
            <p:cNvPr id="38" name="rc38"/>
            <p:cNvSpPr/>
            <p:nvPr/>
          </p:nvSpPr>
          <p:spPr>
            <a:xfrm>
              <a:off x="5035049" y="3916284"/>
              <a:ext cx="239399" cy="295724"/>
            </a:xfrm>
            <a:prstGeom prst="rect">
              <a:avLst/>
            </a:prstGeom>
            <a:solidFill>
              <a:srgbClr val="E2231A">
                <a:alpha val="90196"/>
              </a:srgbClr>
            </a:solidFill>
          </p:spPr>
          <p:txBody>
            <a:bodyPr/>
            <a:lstStyle/>
            <a:p/>
          </p:txBody>
        </p:sp>
        <p:sp>
          <p:nvSpPr>
            <p:cNvPr id="39" name="rc39"/>
            <p:cNvSpPr/>
            <p:nvPr/>
          </p:nvSpPr>
          <p:spPr>
            <a:xfrm>
              <a:off x="5301048" y="3901014"/>
              <a:ext cx="239399" cy="310995"/>
            </a:xfrm>
            <a:prstGeom prst="rect">
              <a:avLst/>
            </a:prstGeom>
            <a:solidFill>
              <a:srgbClr val="E2231A">
                <a:alpha val="90196"/>
              </a:srgbClr>
            </a:solidFill>
          </p:spPr>
          <p:txBody>
            <a:bodyPr/>
            <a:lstStyle/>
            <a:p/>
          </p:txBody>
        </p:sp>
        <p:sp>
          <p:nvSpPr>
            <p:cNvPr id="40" name="rc40"/>
            <p:cNvSpPr/>
            <p:nvPr/>
          </p:nvSpPr>
          <p:spPr>
            <a:xfrm>
              <a:off x="5567048" y="3946878"/>
              <a:ext cx="239399" cy="265131"/>
            </a:xfrm>
            <a:prstGeom prst="rect">
              <a:avLst/>
            </a:prstGeom>
            <a:solidFill>
              <a:srgbClr val="E2231A">
                <a:alpha val="90196"/>
              </a:srgbClr>
            </a:solidFill>
          </p:spPr>
          <p:txBody>
            <a:bodyPr/>
            <a:lstStyle/>
            <a:p/>
          </p:txBody>
        </p:sp>
        <p:sp>
          <p:nvSpPr>
            <p:cNvPr id="41" name="rc41"/>
            <p:cNvSpPr/>
            <p:nvPr/>
          </p:nvSpPr>
          <p:spPr>
            <a:xfrm>
              <a:off x="5833047" y="3845317"/>
              <a:ext cx="239399" cy="366692"/>
            </a:xfrm>
            <a:prstGeom prst="rect">
              <a:avLst/>
            </a:prstGeom>
            <a:solidFill>
              <a:srgbClr val="E2231A">
                <a:alpha val="90196"/>
              </a:srgbClr>
            </a:solidFill>
          </p:spPr>
          <p:txBody>
            <a:bodyPr/>
            <a:lstStyle/>
            <a:p/>
          </p:txBody>
        </p:sp>
        <p:sp>
          <p:nvSpPr>
            <p:cNvPr id="42" name="rc42"/>
            <p:cNvSpPr/>
            <p:nvPr/>
          </p:nvSpPr>
          <p:spPr>
            <a:xfrm>
              <a:off x="6099047" y="3881044"/>
              <a:ext cx="239399" cy="330965"/>
            </a:xfrm>
            <a:prstGeom prst="rect">
              <a:avLst/>
            </a:prstGeom>
            <a:solidFill>
              <a:srgbClr val="E2231A">
                <a:alpha val="90196"/>
              </a:srgbClr>
            </a:solidFill>
          </p:spPr>
          <p:txBody>
            <a:bodyPr/>
            <a:lstStyle/>
            <a:p/>
          </p:txBody>
        </p:sp>
        <p:sp>
          <p:nvSpPr>
            <p:cNvPr id="43" name="rc43"/>
            <p:cNvSpPr/>
            <p:nvPr/>
          </p:nvSpPr>
          <p:spPr>
            <a:xfrm>
              <a:off x="6365047" y="3886803"/>
              <a:ext cx="239399" cy="325205"/>
            </a:xfrm>
            <a:prstGeom prst="rect">
              <a:avLst/>
            </a:prstGeom>
            <a:solidFill>
              <a:srgbClr val="E2231A">
                <a:alpha val="90196"/>
              </a:srgbClr>
            </a:solidFill>
          </p:spPr>
          <p:txBody>
            <a:bodyPr/>
            <a:lstStyle/>
            <a:p/>
          </p:txBody>
        </p:sp>
        <p:sp>
          <p:nvSpPr>
            <p:cNvPr id="44" name="rc44"/>
            <p:cNvSpPr/>
            <p:nvPr/>
          </p:nvSpPr>
          <p:spPr>
            <a:xfrm>
              <a:off x="6631046" y="3855696"/>
              <a:ext cx="239399" cy="356312"/>
            </a:xfrm>
            <a:prstGeom prst="rect">
              <a:avLst/>
            </a:prstGeom>
            <a:solidFill>
              <a:srgbClr val="E2231A">
                <a:alpha val="90196"/>
              </a:srgbClr>
            </a:solidFill>
          </p:spPr>
          <p:txBody>
            <a:bodyPr/>
            <a:lstStyle/>
            <a:p/>
          </p:txBody>
        </p:sp>
        <p:sp>
          <p:nvSpPr>
            <p:cNvPr id="45" name="rc45"/>
            <p:cNvSpPr/>
            <p:nvPr/>
          </p:nvSpPr>
          <p:spPr>
            <a:xfrm>
              <a:off x="6897046" y="3570852"/>
              <a:ext cx="239399" cy="641157"/>
            </a:xfrm>
            <a:prstGeom prst="rect">
              <a:avLst/>
            </a:prstGeom>
            <a:solidFill>
              <a:srgbClr val="E2231A">
                <a:alpha val="90196"/>
              </a:srgbClr>
            </a:solidFill>
          </p:spPr>
          <p:txBody>
            <a:bodyPr/>
            <a:lstStyle/>
            <a:p/>
          </p:txBody>
        </p:sp>
        <p:sp>
          <p:nvSpPr>
            <p:cNvPr id="46" name="rc46"/>
            <p:cNvSpPr/>
            <p:nvPr/>
          </p:nvSpPr>
          <p:spPr>
            <a:xfrm>
              <a:off x="7163045" y="3745645"/>
              <a:ext cx="239399" cy="466364"/>
            </a:xfrm>
            <a:prstGeom prst="rect">
              <a:avLst/>
            </a:prstGeom>
            <a:solidFill>
              <a:srgbClr val="E2231A">
                <a:alpha val="90196"/>
              </a:srgbClr>
            </a:solidFill>
          </p:spPr>
          <p:txBody>
            <a:bodyPr/>
            <a:lstStyle/>
            <a:p/>
          </p:txBody>
        </p:sp>
        <p:sp>
          <p:nvSpPr>
            <p:cNvPr id="47" name="rc47"/>
            <p:cNvSpPr/>
            <p:nvPr/>
          </p:nvSpPr>
          <p:spPr>
            <a:xfrm>
              <a:off x="7429045" y="3876812"/>
              <a:ext cx="239399" cy="335197"/>
            </a:xfrm>
            <a:prstGeom prst="rect">
              <a:avLst/>
            </a:prstGeom>
            <a:solidFill>
              <a:srgbClr val="E2231A">
                <a:alpha val="90196"/>
              </a:srgbClr>
            </a:solidFill>
          </p:spPr>
          <p:txBody>
            <a:bodyPr/>
            <a:lstStyle/>
            <a:p/>
          </p:txBody>
        </p:sp>
        <p:sp>
          <p:nvSpPr>
            <p:cNvPr id="48" name="rc48"/>
            <p:cNvSpPr/>
            <p:nvPr/>
          </p:nvSpPr>
          <p:spPr>
            <a:xfrm>
              <a:off x="7695045" y="3984007"/>
              <a:ext cx="239399" cy="228002"/>
            </a:xfrm>
            <a:prstGeom prst="rect">
              <a:avLst/>
            </a:prstGeom>
            <a:solidFill>
              <a:srgbClr val="E2231A">
                <a:alpha val="90196"/>
              </a:srgbClr>
            </a:solidFill>
          </p:spPr>
          <p:txBody>
            <a:bodyPr/>
            <a:lstStyle/>
            <a:p/>
          </p:txBody>
        </p:sp>
        <p:sp>
          <p:nvSpPr>
            <p:cNvPr id="49" name="rc49"/>
            <p:cNvSpPr/>
            <p:nvPr/>
          </p:nvSpPr>
          <p:spPr>
            <a:xfrm>
              <a:off x="7961044" y="3827650"/>
              <a:ext cx="239399" cy="384358"/>
            </a:xfrm>
            <a:prstGeom prst="rect">
              <a:avLst/>
            </a:prstGeom>
            <a:solidFill>
              <a:srgbClr val="E2231A">
                <a:alpha val="90196"/>
              </a:srgbClr>
            </a:solidFill>
          </p:spPr>
          <p:txBody>
            <a:bodyPr/>
            <a:lstStyle/>
            <a:p/>
          </p:txBody>
        </p:sp>
        <p:sp>
          <p:nvSpPr>
            <p:cNvPr id="50" name="rc50"/>
            <p:cNvSpPr/>
            <p:nvPr/>
          </p:nvSpPr>
          <p:spPr>
            <a:xfrm>
              <a:off x="3971050" y="4026066"/>
              <a:ext cx="239399" cy="78826"/>
            </a:xfrm>
            <a:prstGeom prst="rect">
              <a:avLst/>
            </a:prstGeom>
            <a:solidFill>
              <a:srgbClr val="B3B3B3">
                <a:alpha val="90196"/>
              </a:srgbClr>
            </a:solidFill>
          </p:spPr>
          <p:txBody>
            <a:bodyPr/>
            <a:lstStyle/>
            <a:p/>
          </p:txBody>
        </p:sp>
        <p:sp>
          <p:nvSpPr>
            <p:cNvPr id="51" name="rc51"/>
            <p:cNvSpPr/>
            <p:nvPr/>
          </p:nvSpPr>
          <p:spPr>
            <a:xfrm>
              <a:off x="4237050" y="4046589"/>
              <a:ext cx="239399" cy="35312"/>
            </a:xfrm>
            <a:prstGeom prst="rect">
              <a:avLst/>
            </a:prstGeom>
            <a:solidFill>
              <a:srgbClr val="B3B3B3">
                <a:alpha val="90196"/>
              </a:srgbClr>
            </a:solidFill>
          </p:spPr>
          <p:txBody>
            <a:bodyPr/>
            <a:lstStyle/>
            <a:p/>
          </p:txBody>
        </p:sp>
        <p:sp>
          <p:nvSpPr>
            <p:cNvPr id="52" name="rc52"/>
            <p:cNvSpPr/>
            <p:nvPr/>
          </p:nvSpPr>
          <p:spPr>
            <a:xfrm>
              <a:off x="4503049" y="3818172"/>
              <a:ext cx="239399" cy="309040"/>
            </a:xfrm>
            <a:prstGeom prst="rect">
              <a:avLst/>
            </a:prstGeom>
            <a:solidFill>
              <a:srgbClr val="B3B3B3">
                <a:alpha val="90196"/>
              </a:srgbClr>
            </a:solidFill>
          </p:spPr>
          <p:txBody>
            <a:bodyPr/>
            <a:lstStyle/>
            <a:p/>
          </p:txBody>
        </p:sp>
        <p:sp>
          <p:nvSpPr>
            <p:cNvPr id="53" name="rc53"/>
            <p:cNvSpPr/>
            <p:nvPr/>
          </p:nvSpPr>
          <p:spPr>
            <a:xfrm>
              <a:off x="4769049" y="3588307"/>
              <a:ext cx="239399" cy="563081"/>
            </a:xfrm>
            <a:prstGeom prst="rect">
              <a:avLst/>
            </a:prstGeom>
            <a:solidFill>
              <a:srgbClr val="B3B3B3">
                <a:alpha val="90196"/>
              </a:srgbClr>
            </a:solidFill>
          </p:spPr>
          <p:txBody>
            <a:bodyPr/>
            <a:lstStyle/>
            <a:p/>
          </p:txBody>
        </p:sp>
        <p:sp>
          <p:nvSpPr>
            <p:cNvPr id="54" name="rc54"/>
            <p:cNvSpPr/>
            <p:nvPr/>
          </p:nvSpPr>
          <p:spPr>
            <a:xfrm>
              <a:off x="5035049" y="3352703"/>
              <a:ext cx="239399" cy="563581"/>
            </a:xfrm>
            <a:prstGeom prst="rect">
              <a:avLst/>
            </a:prstGeom>
            <a:solidFill>
              <a:srgbClr val="B3B3B3">
                <a:alpha val="90196"/>
              </a:srgbClr>
            </a:solidFill>
          </p:spPr>
          <p:txBody>
            <a:bodyPr/>
            <a:lstStyle/>
            <a:p/>
          </p:txBody>
        </p:sp>
        <p:sp>
          <p:nvSpPr>
            <p:cNvPr id="55" name="rc55"/>
            <p:cNvSpPr/>
            <p:nvPr/>
          </p:nvSpPr>
          <p:spPr>
            <a:xfrm>
              <a:off x="5301048" y="3701663"/>
              <a:ext cx="239399" cy="199350"/>
            </a:xfrm>
            <a:prstGeom prst="rect">
              <a:avLst/>
            </a:prstGeom>
            <a:solidFill>
              <a:srgbClr val="B3B3B3">
                <a:alpha val="90196"/>
              </a:srgbClr>
            </a:solidFill>
          </p:spPr>
          <p:txBody>
            <a:bodyPr/>
            <a:lstStyle/>
            <a:p/>
          </p:txBody>
        </p:sp>
        <p:sp>
          <p:nvSpPr>
            <p:cNvPr id="56" name="rc56"/>
            <p:cNvSpPr/>
            <p:nvPr/>
          </p:nvSpPr>
          <p:spPr>
            <a:xfrm>
              <a:off x="5567048" y="3494658"/>
              <a:ext cx="239399" cy="452219"/>
            </a:xfrm>
            <a:prstGeom prst="rect">
              <a:avLst/>
            </a:prstGeom>
            <a:solidFill>
              <a:srgbClr val="B3B3B3">
                <a:alpha val="90196"/>
              </a:srgbClr>
            </a:solidFill>
          </p:spPr>
          <p:txBody>
            <a:bodyPr/>
            <a:lstStyle/>
            <a:p/>
          </p:txBody>
        </p:sp>
        <p:sp>
          <p:nvSpPr>
            <p:cNvPr id="57" name="rc57"/>
            <p:cNvSpPr/>
            <p:nvPr/>
          </p:nvSpPr>
          <p:spPr>
            <a:xfrm>
              <a:off x="5833047" y="3683207"/>
              <a:ext cx="239399" cy="162109"/>
            </a:xfrm>
            <a:prstGeom prst="rect">
              <a:avLst/>
            </a:prstGeom>
            <a:solidFill>
              <a:srgbClr val="B3B3B3">
                <a:alpha val="90196"/>
              </a:srgbClr>
            </a:solidFill>
          </p:spPr>
          <p:txBody>
            <a:bodyPr/>
            <a:lstStyle/>
            <a:p/>
          </p:txBody>
        </p:sp>
        <p:sp>
          <p:nvSpPr>
            <p:cNvPr id="58" name="rc58"/>
            <p:cNvSpPr/>
            <p:nvPr/>
          </p:nvSpPr>
          <p:spPr>
            <a:xfrm>
              <a:off x="6099047" y="3711306"/>
              <a:ext cx="239399" cy="169737"/>
            </a:xfrm>
            <a:prstGeom prst="rect">
              <a:avLst/>
            </a:prstGeom>
            <a:solidFill>
              <a:srgbClr val="B3B3B3">
                <a:alpha val="90196"/>
              </a:srgbClr>
            </a:solidFill>
          </p:spPr>
          <p:txBody>
            <a:bodyPr/>
            <a:lstStyle/>
            <a:p/>
          </p:txBody>
        </p:sp>
        <p:sp>
          <p:nvSpPr>
            <p:cNvPr id="59" name="rc59"/>
            <p:cNvSpPr/>
            <p:nvPr/>
          </p:nvSpPr>
          <p:spPr>
            <a:xfrm>
              <a:off x="6365047" y="3750278"/>
              <a:ext cx="239399" cy="136524"/>
            </a:xfrm>
            <a:prstGeom prst="rect">
              <a:avLst/>
            </a:prstGeom>
            <a:solidFill>
              <a:srgbClr val="B3B3B3">
                <a:alpha val="90196"/>
              </a:srgbClr>
            </a:solidFill>
          </p:spPr>
          <p:txBody>
            <a:bodyPr/>
            <a:lstStyle/>
            <a:p/>
          </p:txBody>
        </p:sp>
        <p:sp>
          <p:nvSpPr>
            <p:cNvPr id="60" name="rc60"/>
            <p:cNvSpPr/>
            <p:nvPr/>
          </p:nvSpPr>
          <p:spPr>
            <a:xfrm>
              <a:off x="6631046" y="3627102"/>
              <a:ext cx="239399" cy="228594"/>
            </a:xfrm>
            <a:prstGeom prst="rect">
              <a:avLst/>
            </a:prstGeom>
            <a:solidFill>
              <a:srgbClr val="B3B3B3">
                <a:alpha val="90196"/>
              </a:srgbClr>
            </a:solidFill>
          </p:spPr>
          <p:txBody>
            <a:bodyPr/>
            <a:lstStyle/>
            <a:p/>
          </p:txBody>
        </p:sp>
        <p:sp>
          <p:nvSpPr>
            <p:cNvPr id="61" name="rc61"/>
            <p:cNvSpPr/>
            <p:nvPr/>
          </p:nvSpPr>
          <p:spPr>
            <a:xfrm>
              <a:off x="6897046" y="3399922"/>
              <a:ext cx="239399" cy="170929"/>
            </a:xfrm>
            <a:prstGeom prst="rect">
              <a:avLst/>
            </a:prstGeom>
            <a:solidFill>
              <a:srgbClr val="B3B3B3">
                <a:alpha val="90196"/>
              </a:srgbClr>
            </a:solidFill>
          </p:spPr>
          <p:txBody>
            <a:bodyPr/>
            <a:lstStyle/>
            <a:p/>
          </p:txBody>
        </p:sp>
        <p:sp>
          <p:nvSpPr>
            <p:cNvPr id="62" name="rc62"/>
            <p:cNvSpPr/>
            <p:nvPr/>
          </p:nvSpPr>
          <p:spPr>
            <a:xfrm>
              <a:off x="7163045" y="3456706"/>
              <a:ext cx="239399" cy="288938"/>
            </a:xfrm>
            <a:prstGeom prst="rect">
              <a:avLst/>
            </a:prstGeom>
            <a:solidFill>
              <a:srgbClr val="B3B3B3">
                <a:alpha val="90196"/>
              </a:srgbClr>
            </a:solidFill>
          </p:spPr>
          <p:txBody>
            <a:bodyPr/>
            <a:lstStyle/>
            <a:p/>
          </p:txBody>
        </p:sp>
        <p:sp>
          <p:nvSpPr>
            <p:cNvPr id="63" name="rc63"/>
            <p:cNvSpPr/>
            <p:nvPr/>
          </p:nvSpPr>
          <p:spPr>
            <a:xfrm>
              <a:off x="7429045" y="3603742"/>
              <a:ext cx="239399" cy="273069"/>
            </a:xfrm>
            <a:prstGeom prst="rect">
              <a:avLst/>
            </a:prstGeom>
            <a:solidFill>
              <a:srgbClr val="B3B3B3">
                <a:alpha val="90196"/>
              </a:srgbClr>
            </a:solidFill>
          </p:spPr>
          <p:txBody>
            <a:bodyPr/>
            <a:lstStyle/>
            <a:p/>
          </p:txBody>
        </p:sp>
        <p:sp>
          <p:nvSpPr>
            <p:cNvPr id="64" name="rc64"/>
            <p:cNvSpPr/>
            <p:nvPr/>
          </p:nvSpPr>
          <p:spPr>
            <a:xfrm>
              <a:off x="7695045" y="3743558"/>
              <a:ext cx="239399" cy="240448"/>
            </a:xfrm>
            <a:prstGeom prst="rect">
              <a:avLst/>
            </a:prstGeom>
            <a:solidFill>
              <a:srgbClr val="B3B3B3">
                <a:alpha val="90196"/>
              </a:srgbClr>
            </a:solidFill>
          </p:spPr>
          <p:txBody>
            <a:bodyPr/>
            <a:lstStyle/>
            <a:p/>
          </p:txBody>
        </p:sp>
        <p:sp>
          <p:nvSpPr>
            <p:cNvPr id="65" name="pl65"/>
            <p:cNvSpPr/>
            <p:nvPr/>
          </p:nvSpPr>
          <p:spPr>
            <a:xfrm>
              <a:off x="1430754" y="2085226"/>
              <a:ext cx="6649990" cy="730410"/>
            </a:xfrm>
            <a:custGeom>
              <a:avLst/>
              <a:pathLst>
                <a:path w="6649990" h="730410">
                  <a:moveTo>
                    <a:pt x="0" y="0"/>
                  </a:moveTo>
                  <a:lnTo>
                    <a:pt x="265999" y="0"/>
                  </a:lnTo>
                  <a:lnTo>
                    <a:pt x="531999" y="0"/>
                  </a:lnTo>
                  <a:lnTo>
                    <a:pt x="797998" y="0"/>
                  </a:lnTo>
                  <a:lnTo>
                    <a:pt x="1063998" y="0"/>
                  </a:lnTo>
                  <a:lnTo>
                    <a:pt x="1329998" y="128895"/>
                  </a:lnTo>
                  <a:lnTo>
                    <a:pt x="1595997" y="42965"/>
                  </a:lnTo>
                  <a:lnTo>
                    <a:pt x="1861997" y="21482"/>
                  </a:lnTo>
                  <a:lnTo>
                    <a:pt x="2127996" y="21482"/>
                  </a:lnTo>
                  <a:lnTo>
                    <a:pt x="2393996" y="42965"/>
                  </a:lnTo>
                  <a:lnTo>
                    <a:pt x="2659996" y="85930"/>
                  </a:lnTo>
                  <a:lnTo>
                    <a:pt x="2925995" y="107413"/>
                  </a:lnTo>
                  <a:lnTo>
                    <a:pt x="3191995" y="64447"/>
                  </a:lnTo>
                  <a:lnTo>
                    <a:pt x="3457995" y="42965"/>
                  </a:lnTo>
                  <a:lnTo>
                    <a:pt x="3723994" y="300757"/>
                  </a:lnTo>
                  <a:lnTo>
                    <a:pt x="3989994" y="322239"/>
                  </a:lnTo>
                  <a:lnTo>
                    <a:pt x="4255993" y="279274"/>
                  </a:lnTo>
                  <a:lnTo>
                    <a:pt x="4521993" y="386687"/>
                  </a:lnTo>
                  <a:lnTo>
                    <a:pt x="4787993" y="343722"/>
                  </a:lnTo>
                  <a:lnTo>
                    <a:pt x="5053992" y="343722"/>
                  </a:lnTo>
                  <a:lnTo>
                    <a:pt x="5319992" y="386687"/>
                  </a:lnTo>
                  <a:lnTo>
                    <a:pt x="5585991" y="730410"/>
                  </a:lnTo>
                  <a:lnTo>
                    <a:pt x="5851991" y="537066"/>
                  </a:lnTo>
                  <a:lnTo>
                    <a:pt x="6117991" y="386687"/>
                  </a:lnTo>
                  <a:lnTo>
                    <a:pt x="6383990" y="257791"/>
                  </a:lnTo>
                  <a:lnTo>
                    <a:pt x="6649990" y="451135"/>
                  </a:lnTo>
                </a:path>
              </a:pathLst>
            </a:custGeom>
            <a:ln w="27101" cap="flat">
              <a:solidFill>
                <a:srgbClr val="3283FE">
                  <a:alpha val="100000"/>
                </a:srgbClr>
              </a:solidFill>
              <a:prstDash val="solid"/>
              <a:round/>
            </a:ln>
          </p:spPr>
          <p:txBody>
            <a:bodyPr/>
            <a:lstStyle/>
            <a:p/>
          </p:txBody>
        </p:sp>
        <p:sp>
          <p:nvSpPr>
            <p:cNvPr id="66" name="pl66"/>
            <p:cNvSpPr/>
            <p:nvPr/>
          </p:nvSpPr>
          <p:spPr>
            <a:xfrm>
              <a:off x="3824750" y="2085226"/>
              <a:ext cx="4255993" cy="880789"/>
            </a:xfrm>
            <a:custGeom>
              <a:avLst/>
              <a:pathLst>
                <a:path w="4255993" h="880789">
                  <a:moveTo>
                    <a:pt x="0" y="0"/>
                  </a:moveTo>
                  <a:lnTo>
                    <a:pt x="265999" y="171861"/>
                  </a:lnTo>
                  <a:lnTo>
                    <a:pt x="531999" y="150378"/>
                  </a:lnTo>
                  <a:lnTo>
                    <a:pt x="797998" y="386687"/>
                  </a:lnTo>
                  <a:lnTo>
                    <a:pt x="1063998" y="622997"/>
                  </a:lnTo>
                  <a:lnTo>
                    <a:pt x="1329998" y="859306"/>
                  </a:lnTo>
                  <a:lnTo>
                    <a:pt x="1595997" y="494101"/>
                  </a:lnTo>
                  <a:lnTo>
                    <a:pt x="1861997" y="751893"/>
                  </a:lnTo>
                  <a:lnTo>
                    <a:pt x="2127996" y="558549"/>
                  </a:lnTo>
                  <a:lnTo>
                    <a:pt x="2393996" y="537066"/>
                  </a:lnTo>
                  <a:lnTo>
                    <a:pt x="2659996" y="494101"/>
                  </a:lnTo>
                  <a:lnTo>
                    <a:pt x="2925995" y="622997"/>
                  </a:lnTo>
                  <a:lnTo>
                    <a:pt x="3191995" y="880789"/>
                  </a:lnTo>
                  <a:lnTo>
                    <a:pt x="3457995" y="837823"/>
                  </a:lnTo>
                  <a:lnTo>
                    <a:pt x="3723994" y="687445"/>
                  </a:lnTo>
                  <a:lnTo>
                    <a:pt x="3989994" y="537066"/>
                  </a:lnTo>
                  <a:lnTo>
                    <a:pt x="4255993" y="429653"/>
                  </a:lnTo>
                </a:path>
              </a:pathLst>
            </a:custGeom>
            <a:ln w="27101" cap="flat">
              <a:solidFill>
                <a:srgbClr val="FFA500">
                  <a:alpha val="100000"/>
                </a:srgbClr>
              </a:solidFill>
              <a:prstDash val="solid"/>
              <a:round/>
            </a:ln>
          </p:spPr>
          <p:txBody>
            <a:bodyPr/>
            <a:lstStyle/>
            <a:p/>
          </p:txBody>
        </p:sp>
        <p:sp>
          <p:nvSpPr>
            <p:cNvPr id="67" name="tx67"/>
            <p:cNvSpPr/>
            <p:nvPr/>
          </p:nvSpPr>
          <p:spPr>
            <a:xfrm>
              <a:off x="1360416" y="190224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99</a:t>
              </a:r>
            </a:p>
          </p:txBody>
        </p:sp>
        <p:sp>
          <p:nvSpPr>
            <p:cNvPr id="68" name="tx68"/>
            <p:cNvSpPr/>
            <p:nvPr/>
          </p:nvSpPr>
          <p:spPr>
            <a:xfrm>
              <a:off x="2690414" y="2031082"/>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93</a:t>
              </a:r>
            </a:p>
          </p:txBody>
        </p:sp>
        <p:sp>
          <p:nvSpPr>
            <p:cNvPr id="69" name="tx69"/>
            <p:cNvSpPr/>
            <p:nvPr/>
          </p:nvSpPr>
          <p:spPr>
            <a:xfrm>
              <a:off x="4020412"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0" name="tx70"/>
            <p:cNvSpPr/>
            <p:nvPr/>
          </p:nvSpPr>
          <p:spPr>
            <a:xfrm>
              <a:off x="4020412" y="231854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91</a:t>
              </a:r>
            </a:p>
          </p:txBody>
        </p:sp>
        <p:sp>
          <p:nvSpPr>
            <p:cNvPr id="71" name="tx71"/>
            <p:cNvSpPr/>
            <p:nvPr/>
          </p:nvSpPr>
          <p:spPr>
            <a:xfrm>
              <a:off x="5350410" y="2224488"/>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84</a:t>
              </a:r>
            </a:p>
          </p:txBody>
        </p:sp>
        <p:sp>
          <p:nvSpPr>
            <p:cNvPr id="72" name="tx72"/>
            <p:cNvSpPr/>
            <p:nvPr/>
          </p:nvSpPr>
          <p:spPr>
            <a:xfrm>
              <a:off x="5350410"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73" name="tx73"/>
            <p:cNvSpPr/>
            <p:nvPr/>
          </p:nvSpPr>
          <p:spPr>
            <a:xfrm>
              <a:off x="6414408" y="2245909"/>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83</a:t>
              </a:r>
            </a:p>
          </p:txBody>
        </p:sp>
        <p:sp>
          <p:nvSpPr>
            <p:cNvPr id="74" name="tx74"/>
            <p:cNvSpPr/>
            <p:nvPr/>
          </p:nvSpPr>
          <p:spPr>
            <a:xfrm>
              <a:off x="6414408" y="264078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76</a:t>
              </a:r>
            </a:p>
          </p:txBody>
        </p:sp>
        <p:sp>
          <p:nvSpPr>
            <p:cNvPr id="75" name="tx75"/>
            <p:cNvSpPr/>
            <p:nvPr/>
          </p:nvSpPr>
          <p:spPr>
            <a:xfrm>
              <a:off x="6680408"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76" name="tx76"/>
            <p:cNvSpPr/>
            <p:nvPr/>
          </p:nvSpPr>
          <p:spPr>
            <a:xfrm>
              <a:off x="6680408"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77" name="tx77"/>
            <p:cNvSpPr/>
            <p:nvPr/>
          </p:nvSpPr>
          <p:spPr>
            <a:xfrm>
              <a:off x="6946408" y="263265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65</a:t>
              </a:r>
            </a:p>
          </p:txBody>
        </p:sp>
        <p:sp>
          <p:nvSpPr>
            <p:cNvPr id="78" name="tx78"/>
            <p:cNvSpPr/>
            <p:nvPr/>
          </p:nvSpPr>
          <p:spPr>
            <a:xfrm>
              <a:off x="6946408" y="302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58</a:t>
              </a:r>
            </a:p>
          </p:txBody>
        </p:sp>
        <p:sp>
          <p:nvSpPr>
            <p:cNvPr id="79" name="tx79"/>
            <p:cNvSpPr/>
            <p:nvPr/>
          </p:nvSpPr>
          <p:spPr>
            <a:xfrm>
              <a:off x="7212407" y="2441229"/>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74</a:t>
              </a:r>
            </a:p>
          </p:txBody>
        </p:sp>
        <p:sp>
          <p:nvSpPr>
            <p:cNvPr id="80" name="tx80"/>
            <p:cNvSpPr/>
            <p:nvPr/>
          </p:nvSpPr>
          <p:spPr>
            <a:xfrm>
              <a:off x="7212407"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81" name="tx81"/>
            <p:cNvSpPr/>
            <p:nvPr/>
          </p:nvSpPr>
          <p:spPr>
            <a:xfrm>
              <a:off x="7478407" y="228893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81</a:t>
              </a:r>
            </a:p>
          </p:txBody>
        </p:sp>
        <p:sp>
          <p:nvSpPr>
            <p:cNvPr id="82" name="tx82"/>
            <p:cNvSpPr/>
            <p:nvPr/>
          </p:nvSpPr>
          <p:spPr>
            <a:xfrm>
              <a:off x="7478407" y="283412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67</a:t>
              </a:r>
            </a:p>
          </p:txBody>
        </p:sp>
        <p:sp>
          <p:nvSpPr>
            <p:cNvPr id="83" name="tx83"/>
            <p:cNvSpPr/>
            <p:nvPr/>
          </p:nvSpPr>
          <p:spPr>
            <a:xfrm>
              <a:off x="7744407" y="216004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87</a:t>
              </a:r>
            </a:p>
          </p:txBody>
        </p:sp>
        <p:sp>
          <p:nvSpPr>
            <p:cNvPr id="84" name="tx84"/>
            <p:cNvSpPr/>
            <p:nvPr/>
          </p:nvSpPr>
          <p:spPr>
            <a:xfrm>
              <a:off x="7744407" y="2685664"/>
              <a:ext cx="140675" cy="90531"/>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74</a:t>
              </a:r>
            </a:p>
          </p:txBody>
        </p:sp>
        <p:sp>
          <p:nvSpPr>
            <p:cNvPr id="85" name="tx85"/>
            <p:cNvSpPr/>
            <p:nvPr/>
          </p:nvSpPr>
          <p:spPr>
            <a:xfrm>
              <a:off x="8010406"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78</a:t>
              </a:r>
            </a:p>
          </p:txBody>
        </p:sp>
        <p:sp>
          <p:nvSpPr>
            <p:cNvPr id="86" name="tx86"/>
            <p:cNvSpPr/>
            <p:nvPr/>
          </p:nvSpPr>
          <p:spPr>
            <a:xfrm>
              <a:off x="8010406"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79</a:t>
              </a:r>
            </a:p>
          </p:txBody>
        </p:sp>
        <p:sp>
          <p:nvSpPr>
            <p:cNvPr id="87" name="tx87"/>
            <p:cNvSpPr/>
            <p:nvPr/>
          </p:nvSpPr>
          <p:spPr>
            <a:xfrm>
              <a:off x="1400609" y="4161037"/>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a:t>
              </a:r>
            </a:p>
          </p:txBody>
        </p:sp>
        <p:sp>
          <p:nvSpPr>
            <p:cNvPr id="88" name="tx88"/>
            <p:cNvSpPr/>
            <p:nvPr/>
          </p:nvSpPr>
          <p:spPr>
            <a:xfrm>
              <a:off x="2700462" y="409977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a:t>
              </a:r>
            </a:p>
          </p:txBody>
        </p:sp>
        <p:sp>
          <p:nvSpPr>
            <p:cNvPr id="89" name="tx89"/>
            <p:cNvSpPr/>
            <p:nvPr/>
          </p:nvSpPr>
          <p:spPr>
            <a:xfrm>
              <a:off x="4030460" y="41180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a:t>
              </a:r>
            </a:p>
          </p:txBody>
        </p:sp>
        <p:sp>
          <p:nvSpPr>
            <p:cNvPr id="90" name="tx90"/>
            <p:cNvSpPr/>
            <p:nvPr/>
          </p:nvSpPr>
          <p:spPr>
            <a:xfrm>
              <a:off x="5360458" y="4017712"/>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47</a:t>
              </a:r>
            </a:p>
          </p:txBody>
        </p:sp>
        <p:sp>
          <p:nvSpPr>
            <p:cNvPr id="91" name="tx91"/>
            <p:cNvSpPr/>
            <p:nvPr/>
          </p:nvSpPr>
          <p:spPr>
            <a:xfrm>
              <a:off x="6424457" y="400896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a:t>
              </a:r>
            </a:p>
          </p:txBody>
        </p:sp>
        <p:sp>
          <p:nvSpPr>
            <p:cNvPr id="92" name="tx92"/>
            <p:cNvSpPr/>
            <p:nvPr/>
          </p:nvSpPr>
          <p:spPr>
            <a:xfrm>
              <a:off x="6690456" y="3993730"/>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54</a:t>
              </a:r>
            </a:p>
          </p:txBody>
        </p:sp>
        <p:sp>
          <p:nvSpPr>
            <p:cNvPr id="93" name="tx93"/>
            <p:cNvSpPr/>
            <p:nvPr/>
          </p:nvSpPr>
          <p:spPr>
            <a:xfrm>
              <a:off x="6956456" y="38509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94" name="tx94"/>
            <p:cNvSpPr/>
            <p:nvPr/>
          </p:nvSpPr>
          <p:spPr>
            <a:xfrm>
              <a:off x="7222456" y="393971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71</a:t>
              </a:r>
            </a:p>
          </p:txBody>
        </p:sp>
        <p:sp>
          <p:nvSpPr>
            <p:cNvPr id="95" name="tx95"/>
            <p:cNvSpPr/>
            <p:nvPr/>
          </p:nvSpPr>
          <p:spPr>
            <a:xfrm>
              <a:off x="7488455" y="400397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51</a:t>
              </a:r>
            </a:p>
          </p:txBody>
        </p:sp>
        <p:sp>
          <p:nvSpPr>
            <p:cNvPr id="96" name="tx96"/>
            <p:cNvSpPr/>
            <p:nvPr/>
          </p:nvSpPr>
          <p:spPr>
            <a:xfrm>
              <a:off x="7754455" y="405751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97" name="tx97"/>
            <p:cNvSpPr/>
            <p:nvPr/>
          </p:nvSpPr>
          <p:spPr>
            <a:xfrm>
              <a:off x="8020454" y="397939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8" name="tx98"/>
            <p:cNvSpPr/>
            <p:nvPr/>
          </p:nvSpPr>
          <p:spPr>
            <a:xfrm>
              <a:off x="4030460" y="402636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9" name="tx99"/>
            <p:cNvSpPr/>
            <p:nvPr/>
          </p:nvSpPr>
          <p:spPr>
            <a:xfrm>
              <a:off x="5360458" y="376084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a:t>
              </a:r>
            </a:p>
          </p:txBody>
        </p:sp>
        <p:sp>
          <p:nvSpPr>
            <p:cNvPr id="100" name="tx100"/>
            <p:cNvSpPr/>
            <p:nvPr/>
          </p:nvSpPr>
          <p:spPr>
            <a:xfrm>
              <a:off x="6424457" y="377942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1" name="tx101"/>
            <p:cNvSpPr/>
            <p:nvPr/>
          </p:nvSpPr>
          <p:spPr>
            <a:xfrm>
              <a:off x="6690456" y="370090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35</a:t>
              </a:r>
            </a:p>
          </p:txBody>
        </p:sp>
        <p:sp>
          <p:nvSpPr>
            <p:cNvPr id="102" name="tx102"/>
            <p:cNvSpPr/>
            <p:nvPr/>
          </p:nvSpPr>
          <p:spPr>
            <a:xfrm>
              <a:off x="6956456" y="344494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26</a:t>
              </a:r>
            </a:p>
          </p:txBody>
        </p:sp>
        <p:sp>
          <p:nvSpPr>
            <p:cNvPr id="103" name="tx103"/>
            <p:cNvSpPr/>
            <p:nvPr/>
          </p:nvSpPr>
          <p:spPr>
            <a:xfrm>
              <a:off x="7222456" y="3562376"/>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44</a:t>
              </a:r>
            </a:p>
          </p:txBody>
        </p:sp>
        <p:sp>
          <p:nvSpPr>
            <p:cNvPr id="104" name="tx104"/>
            <p:cNvSpPr/>
            <p:nvPr/>
          </p:nvSpPr>
          <p:spPr>
            <a:xfrm>
              <a:off x="7488455" y="370116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105" name="tx105"/>
            <p:cNvSpPr/>
            <p:nvPr/>
          </p:nvSpPr>
          <p:spPr>
            <a:xfrm>
              <a:off x="7754455" y="382328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36</a:t>
              </a:r>
            </a:p>
          </p:txBody>
        </p:sp>
        <p:sp>
          <p:nvSpPr>
            <p:cNvPr id="106" name="tx106"/>
            <p:cNvSpPr/>
            <p:nvPr/>
          </p:nvSpPr>
          <p:spPr>
            <a:xfrm>
              <a:off x="4036489" y="39198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28</a:t>
              </a:r>
            </a:p>
          </p:txBody>
        </p:sp>
        <p:sp>
          <p:nvSpPr>
            <p:cNvPr id="107" name="tx107"/>
            <p:cNvSpPr/>
            <p:nvPr/>
          </p:nvSpPr>
          <p:spPr>
            <a:xfrm>
              <a:off x="5366487" y="359542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108" name="tx108"/>
            <p:cNvSpPr/>
            <p:nvPr/>
          </p:nvSpPr>
          <p:spPr>
            <a:xfrm>
              <a:off x="6430486" y="364404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70</a:t>
              </a:r>
            </a:p>
          </p:txBody>
        </p:sp>
        <p:sp>
          <p:nvSpPr>
            <p:cNvPr id="109" name="tx109"/>
            <p:cNvSpPr/>
            <p:nvPr/>
          </p:nvSpPr>
          <p:spPr>
            <a:xfrm>
              <a:off x="6696485" y="352086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110" name="tx110"/>
            <p:cNvSpPr/>
            <p:nvPr/>
          </p:nvSpPr>
          <p:spPr>
            <a:xfrm>
              <a:off x="6935355" y="3293640"/>
              <a:ext cx="162782"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123</a:t>
              </a:r>
            </a:p>
          </p:txBody>
        </p:sp>
        <p:sp>
          <p:nvSpPr>
            <p:cNvPr id="111" name="tx111"/>
            <p:cNvSpPr/>
            <p:nvPr/>
          </p:nvSpPr>
          <p:spPr>
            <a:xfrm>
              <a:off x="7201354" y="3350471"/>
              <a:ext cx="162782"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115</a:t>
              </a:r>
            </a:p>
          </p:txBody>
        </p:sp>
        <p:sp>
          <p:nvSpPr>
            <p:cNvPr id="112" name="tx112"/>
            <p:cNvSpPr/>
            <p:nvPr/>
          </p:nvSpPr>
          <p:spPr>
            <a:xfrm>
              <a:off x="7494484" y="349750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13" name="tx113"/>
            <p:cNvSpPr/>
            <p:nvPr/>
          </p:nvSpPr>
          <p:spPr>
            <a:xfrm>
              <a:off x="7760484" y="3638514"/>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14" name="tx114"/>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15" name="tx115"/>
            <p:cNvSpPr/>
            <p:nvPr/>
          </p:nvSpPr>
          <p:spPr>
            <a:xfrm>
              <a:off x="577692" y="3501689"/>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16" name="tx116"/>
            <p:cNvSpPr/>
            <p:nvPr/>
          </p:nvSpPr>
          <p:spPr>
            <a:xfrm>
              <a:off x="577692" y="2843484"/>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17" name="tx117"/>
            <p:cNvSpPr/>
            <p:nvPr/>
          </p:nvSpPr>
          <p:spPr>
            <a:xfrm>
              <a:off x="577692" y="2185211"/>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8" name="tx118"/>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9" name="tx119"/>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20" name="tx120"/>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21" name="tx121"/>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22" name="tx122"/>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23" name="tx123"/>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24" name="tx124"/>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25" name="tx125"/>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6" name="tx126"/>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7" name="tx127"/>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8" name="tx128"/>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9" name="tx129"/>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30" name="tx130"/>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31" name="tx131"/>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32" name="tx132"/>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3" name="tx133"/>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4" name="tx134"/>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35" name="tx135"/>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36" name="pl136"/>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7" name="pl137"/>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8" name="tx138"/>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9" name="tx139"/>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40" name="rc140"/>
            <p:cNvSpPr/>
            <p:nvPr/>
          </p:nvSpPr>
          <p:spPr>
            <a:xfrm>
              <a:off x="4686533" y="5080163"/>
              <a:ext cx="201456" cy="201456"/>
            </a:xfrm>
            <a:prstGeom prst="rect">
              <a:avLst/>
            </a:prstGeom>
            <a:solidFill>
              <a:srgbClr val="E2231A">
                <a:alpha val="90196"/>
              </a:srgbClr>
            </a:solidFill>
          </p:spPr>
          <p:txBody>
            <a:bodyPr/>
            <a:lstStyle/>
            <a:p/>
          </p:txBody>
        </p:sp>
        <p:sp>
          <p:nvSpPr>
            <p:cNvPr id="141" name="rc141"/>
            <p:cNvSpPr/>
            <p:nvPr/>
          </p:nvSpPr>
          <p:spPr>
            <a:xfrm>
              <a:off x="5650692" y="5080163"/>
              <a:ext cx="201456" cy="201456"/>
            </a:xfrm>
            <a:prstGeom prst="rect">
              <a:avLst/>
            </a:prstGeom>
            <a:solidFill>
              <a:srgbClr val="B3B3B3">
                <a:alpha val="90196"/>
              </a:srgbClr>
            </a:solidFill>
          </p:spPr>
          <p:txBody>
            <a:bodyPr/>
            <a:lstStyle/>
            <a:p/>
          </p:txBody>
        </p:sp>
        <p:sp>
          <p:nvSpPr>
            <p:cNvPr id="142" name="tx142"/>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43" name="tx143"/>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44" name="tx144"/>
            <p:cNvSpPr/>
            <p:nvPr/>
          </p:nvSpPr>
          <p:spPr>
            <a:xfrm>
              <a:off x="966584"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45" name="tx145"/>
            <p:cNvSpPr/>
            <p:nvPr/>
          </p:nvSpPr>
          <p:spPr>
            <a:xfrm>
              <a:off x="966584" y="1594448"/>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2000-2025</a:t>
              </a:r>
            </a:p>
          </p:txBody>
        </p:sp>
        <p:sp>
          <p:nvSpPr>
            <p:cNvPr id="146" name="pl146"/>
            <p:cNvSpPr/>
            <p:nvPr/>
          </p:nvSpPr>
          <p:spPr>
            <a:xfrm>
              <a:off x="2279059"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7" name="pl147"/>
            <p:cNvSpPr/>
            <p:nvPr/>
          </p:nvSpPr>
          <p:spPr>
            <a:xfrm>
              <a:off x="421507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8" name="pl148"/>
            <p:cNvSpPr/>
            <p:nvPr/>
          </p:nvSpPr>
          <p:spPr>
            <a:xfrm>
              <a:off x="615108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9" name="pl149"/>
            <p:cNvSpPr/>
            <p:nvPr/>
          </p:nvSpPr>
          <p:spPr>
            <a:xfrm>
              <a:off x="808709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50" name="pl150"/>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1" name="pl151"/>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2" name="pl152"/>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3" name="pl153"/>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4" name="pl154"/>
            <p:cNvSpPr/>
            <p:nvPr/>
          </p:nvSpPr>
          <p:spPr>
            <a:xfrm>
              <a:off x="324706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5" name="pl155"/>
            <p:cNvSpPr/>
            <p:nvPr/>
          </p:nvSpPr>
          <p:spPr>
            <a:xfrm>
              <a:off x="518307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6" name="pl156"/>
            <p:cNvSpPr/>
            <p:nvPr/>
          </p:nvSpPr>
          <p:spPr>
            <a:xfrm>
              <a:off x="711908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7" name="rc157"/>
            <p:cNvSpPr/>
            <p:nvPr/>
          </p:nvSpPr>
          <p:spPr>
            <a:xfrm>
              <a:off x="1311054" y="5840557"/>
              <a:ext cx="4782720" cy="124062"/>
            </a:xfrm>
            <a:prstGeom prst="rect">
              <a:avLst/>
            </a:prstGeom>
            <a:solidFill>
              <a:srgbClr val="E2231A">
                <a:alpha val="90196"/>
              </a:srgbClr>
            </a:solidFill>
          </p:spPr>
          <p:txBody>
            <a:bodyPr/>
            <a:lstStyle/>
            <a:p/>
          </p:txBody>
        </p:sp>
        <p:sp>
          <p:nvSpPr>
            <p:cNvPr id="158" name="rc158"/>
            <p:cNvSpPr/>
            <p:nvPr/>
          </p:nvSpPr>
          <p:spPr>
            <a:xfrm>
              <a:off x="1311054" y="5685479"/>
              <a:ext cx="3353170" cy="124062"/>
            </a:xfrm>
            <a:prstGeom prst="rect">
              <a:avLst/>
            </a:prstGeom>
            <a:solidFill>
              <a:srgbClr val="E2231A">
                <a:alpha val="90196"/>
              </a:srgbClr>
            </a:solidFill>
          </p:spPr>
          <p:txBody>
            <a:bodyPr/>
            <a:lstStyle/>
            <a:p/>
          </p:txBody>
        </p:sp>
        <p:sp>
          <p:nvSpPr>
            <p:cNvPr id="159" name="rc159"/>
            <p:cNvSpPr/>
            <p:nvPr/>
          </p:nvSpPr>
          <p:spPr>
            <a:xfrm>
              <a:off x="1311054" y="5530401"/>
              <a:ext cx="5652666" cy="124062"/>
            </a:xfrm>
            <a:prstGeom prst="rect">
              <a:avLst/>
            </a:prstGeom>
            <a:solidFill>
              <a:srgbClr val="E2231A">
                <a:alpha val="90196"/>
              </a:srgbClr>
            </a:solidFill>
          </p:spPr>
          <p:txBody>
            <a:bodyPr/>
            <a:lstStyle/>
            <a:p/>
          </p:txBody>
        </p:sp>
        <p:sp>
          <p:nvSpPr>
            <p:cNvPr id="160" name="rc160"/>
            <p:cNvSpPr/>
            <p:nvPr/>
          </p:nvSpPr>
          <p:spPr>
            <a:xfrm>
              <a:off x="6093774" y="5840557"/>
              <a:ext cx="2007836" cy="124062"/>
            </a:xfrm>
            <a:prstGeom prst="rect">
              <a:avLst/>
            </a:prstGeom>
            <a:solidFill>
              <a:srgbClr val="B3B3B3">
                <a:alpha val="90196"/>
              </a:srgbClr>
            </a:solidFill>
          </p:spPr>
          <p:txBody>
            <a:bodyPr/>
            <a:lstStyle/>
            <a:p/>
          </p:txBody>
        </p:sp>
        <p:sp>
          <p:nvSpPr>
            <p:cNvPr id="161" name="rc161"/>
            <p:cNvSpPr/>
            <p:nvPr/>
          </p:nvSpPr>
          <p:spPr>
            <a:xfrm>
              <a:off x="4664224" y="5685479"/>
              <a:ext cx="3536219" cy="124062"/>
            </a:xfrm>
            <a:prstGeom prst="rect">
              <a:avLst/>
            </a:prstGeom>
            <a:solidFill>
              <a:srgbClr val="B3B3B3">
                <a:alpha val="90196"/>
              </a:srgbClr>
            </a:solidFill>
          </p:spPr>
          <p:txBody>
            <a:bodyPr/>
            <a:lstStyle/>
            <a:p/>
          </p:txBody>
        </p:sp>
        <p:sp>
          <p:nvSpPr>
            <p:cNvPr id="162" name="tx162"/>
            <p:cNvSpPr/>
            <p:nvPr/>
          </p:nvSpPr>
          <p:spPr>
            <a:xfrm>
              <a:off x="8214137"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70.2</a:t>
              </a:r>
            </a:p>
          </p:txBody>
        </p:sp>
        <p:sp>
          <p:nvSpPr>
            <p:cNvPr id="163" name="tx163"/>
            <p:cNvSpPr/>
            <p:nvPr/>
          </p:nvSpPr>
          <p:spPr>
            <a:xfrm>
              <a:off x="8312971" y="5705786"/>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71.2</a:t>
              </a:r>
            </a:p>
          </p:txBody>
        </p:sp>
        <p:sp>
          <p:nvSpPr>
            <p:cNvPr id="164" name="tx164"/>
            <p:cNvSpPr/>
            <p:nvPr/>
          </p:nvSpPr>
          <p:spPr>
            <a:xfrm>
              <a:off x="3589887"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49.4</a:t>
              </a:r>
            </a:p>
          </p:txBody>
        </p:sp>
        <p:sp>
          <p:nvSpPr>
            <p:cNvPr id="165" name="tx165"/>
            <p:cNvSpPr/>
            <p:nvPr/>
          </p:nvSpPr>
          <p:spPr>
            <a:xfrm>
              <a:off x="2875112"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34.6</a:t>
              </a:r>
            </a:p>
          </p:txBody>
        </p:sp>
        <p:sp>
          <p:nvSpPr>
            <p:cNvPr id="166" name="tx166"/>
            <p:cNvSpPr/>
            <p:nvPr/>
          </p:nvSpPr>
          <p:spPr>
            <a:xfrm>
              <a:off x="4024861" y="5549296"/>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58.4</a:t>
              </a:r>
            </a:p>
          </p:txBody>
        </p:sp>
        <p:sp>
          <p:nvSpPr>
            <p:cNvPr id="167" name="tx167"/>
            <p:cNvSpPr/>
            <p:nvPr/>
          </p:nvSpPr>
          <p:spPr>
            <a:xfrm>
              <a:off x="6985166" y="585945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20.7</a:t>
              </a:r>
            </a:p>
          </p:txBody>
        </p:sp>
        <p:sp>
          <p:nvSpPr>
            <p:cNvPr id="168" name="tx168"/>
            <p:cNvSpPr/>
            <p:nvPr/>
          </p:nvSpPr>
          <p:spPr>
            <a:xfrm>
              <a:off x="6319807"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36.5</a:t>
              </a:r>
            </a:p>
          </p:txBody>
        </p:sp>
        <p:sp>
          <p:nvSpPr>
            <p:cNvPr id="169" name="tx169"/>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70" name="tx170"/>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71" name="tx171"/>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2" name="tx172"/>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3" name="tx173"/>
            <p:cNvSpPr/>
            <p:nvPr/>
          </p:nvSpPr>
          <p:spPr>
            <a:xfrm>
              <a:off x="3122780"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4" name="tx174"/>
            <p:cNvSpPr/>
            <p:nvPr/>
          </p:nvSpPr>
          <p:spPr>
            <a:xfrm>
              <a:off x="505879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5" name="tx175"/>
            <p:cNvSpPr/>
            <p:nvPr/>
          </p:nvSpPr>
          <p:spPr>
            <a:xfrm>
              <a:off x="6994801"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6" name="tx176"/>
            <p:cNvSpPr/>
            <p:nvPr/>
          </p:nvSpPr>
          <p:spPr>
            <a:xfrm>
              <a:off x="3497801"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77" name="tx177"/>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78" name="tx178"/>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79"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descendió al 78 %. Esta cifra es inferior a la de 2019, cuando la cobertura fue del 83 %.
58 000 niños no recibieron su primera dosis rutinaria de la vacuna contra el sarampión.
La segunda dosis de la vacuna contra el sarampión (MCV2) se administra normalmente a niños de entre 18 meses y cinco años. La cobertura de la MCV2 aumentó hasta el 79 % en 2025.</a:t>
            </a:r>
          </a:p>
        </p:txBody>
      </p:sp>
      <p:sp>
        <p:nvSpPr>
          <p:cNvPr id="180"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vacuna MCV1 descendió del 87 % en 2024 al 78 % en 2025, por debajo del nivel del 95 % necesario para prevenir brotes, lo que dejó a 58 000 niños sin protección alguna contra el sarampión. La cobertura de la MCV2 aumentó del 74 % en 2024 al 79 % en 2025, por debajo del objetivo de IA2030 del 90 %.</a:t>
            </a:r>
          </a:p>
        </p:txBody>
      </p:sp>
      <p:grpSp xmlns:pic="http://schemas.openxmlformats.org/drawingml/2006/picture">
        <p:nvGrpSpPr>
          <p:cNvPr id="181" name=""/>
          <p:cNvGrpSpPr/>
          <p:nvPr/>
        </p:nvGrpSpPr>
        <p:grpSpPr>
          <a:xfrm>
            <a:off x="292608" y="1097280"/>
            <a:ext cx="8595360" cy="28575"/>
            <a:chOff x="292608" y="1097280"/>
            <a:chExt cx="8595360" cy="28575"/>
          </a:xfrm>
        </p:grpSpPr>
        <p:sp>
          <p:nvSpPr>
            <p:cNvPr id="182"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3"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713561"/>
            </a:xfrm>
            <a:custGeom>
              <a:avLst/>
              <a:pathLst>
                <a:path w="3397293" h="713561">
                  <a:moveTo>
                    <a:pt x="0" y="0"/>
                  </a:moveTo>
                  <a:lnTo>
                    <a:pt x="135891" y="0"/>
                  </a:lnTo>
                  <a:lnTo>
                    <a:pt x="271783" y="0"/>
                  </a:lnTo>
                  <a:lnTo>
                    <a:pt x="407675" y="0"/>
                  </a:lnTo>
                  <a:lnTo>
                    <a:pt x="543566" y="0"/>
                  </a:lnTo>
                  <a:lnTo>
                    <a:pt x="679458" y="125922"/>
                  </a:lnTo>
                  <a:lnTo>
                    <a:pt x="815350" y="41974"/>
                  </a:lnTo>
                  <a:lnTo>
                    <a:pt x="951242" y="20987"/>
                  </a:lnTo>
                  <a:lnTo>
                    <a:pt x="1087133" y="20987"/>
                  </a:lnTo>
                  <a:lnTo>
                    <a:pt x="1223025" y="41974"/>
                  </a:lnTo>
                  <a:lnTo>
                    <a:pt x="1358917" y="83948"/>
                  </a:lnTo>
                  <a:lnTo>
                    <a:pt x="1494809" y="104935"/>
                  </a:lnTo>
                  <a:lnTo>
                    <a:pt x="1630700" y="62961"/>
                  </a:lnTo>
                  <a:lnTo>
                    <a:pt x="1766592" y="41974"/>
                  </a:lnTo>
                  <a:lnTo>
                    <a:pt x="1902484" y="293819"/>
                  </a:lnTo>
                  <a:lnTo>
                    <a:pt x="2038375" y="314806"/>
                  </a:lnTo>
                  <a:lnTo>
                    <a:pt x="2174267" y="272832"/>
                  </a:lnTo>
                  <a:lnTo>
                    <a:pt x="2310159" y="377767"/>
                  </a:lnTo>
                  <a:lnTo>
                    <a:pt x="2446051" y="335793"/>
                  </a:lnTo>
                  <a:lnTo>
                    <a:pt x="2581942" y="335793"/>
                  </a:lnTo>
                  <a:lnTo>
                    <a:pt x="2717834" y="377767"/>
                  </a:lnTo>
                  <a:lnTo>
                    <a:pt x="2853726" y="713561"/>
                  </a:lnTo>
                  <a:lnTo>
                    <a:pt x="2989618" y="524677"/>
                  </a:lnTo>
                  <a:lnTo>
                    <a:pt x="3125509" y="377767"/>
                  </a:lnTo>
                  <a:lnTo>
                    <a:pt x="3261401" y="251845"/>
                  </a:lnTo>
                  <a:lnTo>
                    <a:pt x="3397293" y="44072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713561"/>
            </a:xfrm>
            <a:custGeom>
              <a:avLst/>
              <a:pathLst>
                <a:path w="3397293" h="713561">
                  <a:moveTo>
                    <a:pt x="0" y="0"/>
                  </a:moveTo>
                  <a:lnTo>
                    <a:pt x="135891" y="0"/>
                  </a:lnTo>
                  <a:lnTo>
                    <a:pt x="271783" y="0"/>
                  </a:lnTo>
                  <a:lnTo>
                    <a:pt x="407675" y="0"/>
                  </a:lnTo>
                  <a:lnTo>
                    <a:pt x="543566" y="0"/>
                  </a:lnTo>
                  <a:lnTo>
                    <a:pt x="679458" y="125922"/>
                  </a:lnTo>
                  <a:lnTo>
                    <a:pt x="815350" y="41974"/>
                  </a:lnTo>
                  <a:lnTo>
                    <a:pt x="951242" y="20987"/>
                  </a:lnTo>
                  <a:lnTo>
                    <a:pt x="1087133" y="20987"/>
                  </a:lnTo>
                  <a:lnTo>
                    <a:pt x="1223025" y="41974"/>
                  </a:lnTo>
                  <a:lnTo>
                    <a:pt x="1358917" y="83948"/>
                  </a:lnTo>
                  <a:lnTo>
                    <a:pt x="1494809" y="104935"/>
                  </a:lnTo>
                  <a:lnTo>
                    <a:pt x="1630700" y="62961"/>
                  </a:lnTo>
                  <a:lnTo>
                    <a:pt x="1766592" y="41974"/>
                  </a:lnTo>
                  <a:lnTo>
                    <a:pt x="1902484" y="293819"/>
                  </a:lnTo>
                  <a:lnTo>
                    <a:pt x="2038375" y="314806"/>
                  </a:lnTo>
                  <a:lnTo>
                    <a:pt x="2174267" y="272832"/>
                  </a:lnTo>
                  <a:lnTo>
                    <a:pt x="2310159" y="377767"/>
                  </a:lnTo>
                  <a:lnTo>
                    <a:pt x="2446051" y="335793"/>
                  </a:lnTo>
                  <a:lnTo>
                    <a:pt x="2581942" y="335793"/>
                  </a:lnTo>
                  <a:lnTo>
                    <a:pt x="2717834" y="377767"/>
                  </a:lnTo>
                  <a:lnTo>
                    <a:pt x="2853726" y="713561"/>
                  </a:lnTo>
                  <a:lnTo>
                    <a:pt x="2989618" y="524677"/>
                  </a:lnTo>
                  <a:lnTo>
                    <a:pt x="3125509" y="377767"/>
                  </a:lnTo>
                  <a:lnTo>
                    <a:pt x="3261401" y="251845"/>
                  </a:lnTo>
                  <a:lnTo>
                    <a:pt x="3397293" y="44072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188883"/>
            </a:xfrm>
            <a:custGeom>
              <a:avLst/>
              <a:pathLst>
                <a:path w="0" h="188883">
                  <a:moveTo>
                    <a:pt x="0" y="0"/>
                  </a:moveTo>
                  <a:lnTo>
                    <a:pt x="0" y="18888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377767"/>
            </a:xfrm>
            <a:custGeom>
              <a:avLst/>
              <a:pathLst>
                <a:path w="0" h="377767">
                  <a:moveTo>
                    <a:pt x="0" y="0"/>
                  </a:moveTo>
                  <a:lnTo>
                    <a:pt x="0" y="377767"/>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398754"/>
            </a:xfrm>
            <a:custGeom>
              <a:avLst/>
              <a:pathLst>
                <a:path w="0" h="398754">
                  <a:moveTo>
                    <a:pt x="0" y="0"/>
                  </a:moveTo>
                  <a:lnTo>
                    <a:pt x="0" y="398754"/>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503690"/>
            </a:xfrm>
            <a:custGeom>
              <a:avLst/>
              <a:pathLst>
                <a:path w="0" h="503690">
                  <a:moveTo>
                    <a:pt x="0" y="0"/>
                  </a:moveTo>
                  <a:lnTo>
                    <a:pt x="0" y="503690"/>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713561"/>
            </a:xfrm>
            <a:custGeom>
              <a:avLst/>
              <a:pathLst>
                <a:path w="3397293" h="713561">
                  <a:moveTo>
                    <a:pt x="0" y="0"/>
                  </a:moveTo>
                  <a:lnTo>
                    <a:pt x="135891" y="0"/>
                  </a:lnTo>
                  <a:lnTo>
                    <a:pt x="271783" y="0"/>
                  </a:lnTo>
                  <a:lnTo>
                    <a:pt x="407675" y="0"/>
                  </a:lnTo>
                  <a:lnTo>
                    <a:pt x="543566" y="0"/>
                  </a:lnTo>
                  <a:lnTo>
                    <a:pt x="679458" y="125922"/>
                  </a:lnTo>
                  <a:lnTo>
                    <a:pt x="815350" y="41974"/>
                  </a:lnTo>
                  <a:lnTo>
                    <a:pt x="951242" y="20987"/>
                  </a:lnTo>
                  <a:lnTo>
                    <a:pt x="1087133" y="20987"/>
                  </a:lnTo>
                  <a:lnTo>
                    <a:pt x="1223025" y="41974"/>
                  </a:lnTo>
                  <a:lnTo>
                    <a:pt x="1358917" y="83948"/>
                  </a:lnTo>
                  <a:lnTo>
                    <a:pt x="1494809" y="104935"/>
                  </a:lnTo>
                  <a:lnTo>
                    <a:pt x="1630700" y="62961"/>
                  </a:lnTo>
                  <a:lnTo>
                    <a:pt x="1766592" y="41974"/>
                  </a:lnTo>
                  <a:lnTo>
                    <a:pt x="1902484" y="293819"/>
                  </a:lnTo>
                  <a:lnTo>
                    <a:pt x="2038375" y="314806"/>
                  </a:lnTo>
                  <a:lnTo>
                    <a:pt x="2174267" y="272832"/>
                  </a:lnTo>
                  <a:lnTo>
                    <a:pt x="2310159" y="377767"/>
                  </a:lnTo>
                  <a:lnTo>
                    <a:pt x="2446051" y="335793"/>
                  </a:lnTo>
                  <a:lnTo>
                    <a:pt x="2581942" y="335793"/>
                  </a:lnTo>
                  <a:lnTo>
                    <a:pt x="2717834" y="377767"/>
                  </a:lnTo>
                  <a:lnTo>
                    <a:pt x="2853726" y="713561"/>
                  </a:lnTo>
                  <a:lnTo>
                    <a:pt x="2989618" y="524677"/>
                  </a:lnTo>
                  <a:lnTo>
                    <a:pt x="3125509" y="377767"/>
                  </a:lnTo>
                  <a:lnTo>
                    <a:pt x="3261401" y="251845"/>
                  </a:lnTo>
                  <a:lnTo>
                    <a:pt x="3397293" y="44072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4" name="tx34"/>
            <p:cNvSpPr/>
            <p:nvPr/>
          </p:nvSpPr>
          <p:spPr>
            <a:xfrm>
              <a:off x="1740134"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37" name="tx37"/>
            <p:cNvSpPr/>
            <p:nvPr/>
          </p:nvSpPr>
          <p:spPr>
            <a:xfrm>
              <a:off x="3642618" y="169108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69000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690003"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256896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33141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957102" y="4888612"/>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60" name="tx60"/>
            <p:cNvSpPr/>
            <p:nvPr/>
          </p:nvSpPr>
          <p:spPr>
            <a:xfrm>
              <a:off x="283606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3598518"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531913" y="1414185"/>
              <a:ext cx="2575396" cy="132531"/>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Ecuador, 2000-2025</a:t>
              </a:r>
            </a:p>
          </p:txBody>
        </p:sp>
        <p:sp>
          <p:nvSpPr>
            <p:cNvPr id="63" name="pl63"/>
            <p:cNvSpPr/>
            <p:nvPr/>
          </p:nvSpPr>
          <p:spPr>
            <a:xfrm>
              <a:off x="5267799" y="38119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1128"/>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81030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30947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80864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406237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56154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306071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255988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267799" y="2059057"/>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3" name="pl73"/>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5437664" y="2259389"/>
              <a:ext cx="3397293" cy="1702816"/>
            </a:xfrm>
            <a:custGeom>
              <a:avLst/>
              <a:pathLst>
                <a:path w="3397293" h="1702816">
                  <a:moveTo>
                    <a:pt x="0" y="0"/>
                  </a:moveTo>
                  <a:lnTo>
                    <a:pt x="135891" y="0"/>
                  </a:lnTo>
                  <a:lnTo>
                    <a:pt x="271783" y="0"/>
                  </a:lnTo>
                  <a:lnTo>
                    <a:pt x="407675" y="0"/>
                  </a:lnTo>
                  <a:lnTo>
                    <a:pt x="543566" y="0"/>
                  </a:lnTo>
                  <a:lnTo>
                    <a:pt x="679458" y="300497"/>
                  </a:lnTo>
                  <a:lnTo>
                    <a:pt x="815350" y="100165"/>
                  </a:lnTo>
                  <a:lnTo>
                    <a:pt x="951242" y="50082"/>
                  </a:lnTo>
                  <a:lnTo>
                    <a:pt x="1087133" y="50082"/>
                  </a:lnTo>
                  <a:lnTo>
                    <a:pt x="1223025" y="100165"/>
                  </a:lnTo>
                  <a:lnTo>
                    <a:pt x="1358917" y="200331"/>
                  </a:lnTo>
                  <a:lnTo>
                    <a:pt x="1494809" y="250414"/>
                  </a:lnTo>
                  <a:lnTo>
                    <a:pt x="1630700" y="150248"/>
                  </a:lnTo>
                  <a:lnTo>
                    <a:pt x="1766592" y="100165"/>
                  </a:lnTo>
                  <a:lnTo>
                    <a:pt x="1902484" y="701159"/>
                  </a:lnTo>
                  <a:lnTo>
                    <a:pt x="2038375" y="751242"/>
                  </a:lnTo>
                  <a:lnTo>
                    <a:pt x="2174267" y="651076"/>
                  </a:lnTo>
                  <a:lnTo>
                    <a:pt x="2310159" y="901491"/>
                  </a:lnTo>
                  <a:lnTo>
                    <a:pt x="2446051" y="801325"/>
                  </a:lnTo>
                  <a:lnTo>
                    <a:pt x="2581942" y="801325"/>
                  </a:lnTo>
                  <a:lnTo>
                    <a:pt x="2717834" y="901491"/>
                  </a:lnTo>
                  <a:lnTo>
                    <a:pt x="2853726" y="1702816"/>
                  </a:lnTo>
                  <a:lnTo>
                    <a:pt x="2989618" y="1252071"/>
                  </a:lnTo>
                  <a:lnTo>
                    <a:pt x="3125509" y="901491"/>
                  </a:lnTo>
                  <a:lnTo>
                    <a:pt x="3261401" y="600994"/>
                  </a:lnTo>
                  <a:lnTo>
                    <a:pt x="3397293" y="1051739"/>
                  </a:lnTo>
                </a:path>
              </a:pathLst>
            </a:custGeom>
            <a:ln w="27101" cap="flat">
              <a:solidFill>
                <a:srgbClr val="0058AB">
                  <a:alpha val="100000"/>
                </a:srgbClr>
              </a:solidFill>
              <a:prstDash val="solid"/>
              <a:round/>
            </a:ln>
          </p:spPr>
          <p:txBody>
            <a:bodyPr/>
            <a:lstStyle/>
            <a:p/>
          </p:txBody>
        </p:sp>
        <p:sp>
          <p:nvSpPr>
            <p:cNvPr id="81" name="pl81"/>
            <p:cNvSpPr/>
            <p:nvPr/>
          </p:nvSpPr>
          <p:spPr>
            <a:xfrm>
              <a:off x="5437664" y="3060714"/>
              <a:ext cx="3397293" cy="751242"/>
            </a:xfrm>
            <a:custGeom>
              <a:avLst/>
              <a:pathLst>
                <a:path w="3397293" h="751242">
                  <a:moveTo>
                    <a:pt x="0" y="751242"/>
                  </a:moveTo>
                  <a:lnTo>
                    <a:pt x="135891" y="701159"/>
                  </a:lnTo>
                  <a:lnTo>
                    <a:pt x="271783" y="701159"/>
                  </a:lnTo>
                  <a:lnTo>
                    <a:pt x="407675" y="651076"/>
                  </a:lnTo>
                  <a:lnTo>
                    <a:pt x="543566" y="550911"/>
                  </a:lnTo>
                  <a:lnTo>
                    <a:pt x="679458" y="450745"/>
                  </a:lnTo>
                  <a:lnTo>
                    <a:pt x="815350" y="350579"/>
                  </a:lnTo>
                  <a:lnTo>
                    <a:pt x="951242" y="350579"/>
                  </a:lnTo>
                  <a:lnTo>
                    <a:pt x="1087133" y="250414"/>
                  </a:lnTo>
                  <a:lnTo>
                    <a:pt x="1223025" y="150248"/>
                  </a:lnTo>
                  <a:lnTo>
                    <a:pt x="1358917" y="100165"/>
                  </a:lnTo>
                  <a:lnTo>
                    <a:pt x="1494809" y="100165"/>
                  </a:lnTo>
                  <a:lnTo>
                    <a:pt x="1630700" y="100165"/>
                  </a:lnTo>
                  <a:lnTo>
                    <a:pt x="1766592" y="100165"/>
                  </a:lnTo>
                  <a:lnTo>
                    <a:pt x="1902484" y="100165"/>
                  </a:lnTo>
                  <a:lnTo>
                    <a:pt x="2038375" y="100165"/>
                  </a:lnTo>
                  <a:lnTo>
                    <a:pt x="2174267" y="50082"/>
                  </a:lnTo>
                  <a:lnTo>
                    <a:pt x="2310159" y="50082"/>
                  </a:lnTo>
                  <a:lnTo>
                    <a:pt x="2446051" y="0"/>
                  </a:lnTo>
                  <a:lnTo>
                    <a:pt x="2581942" y="0"/>
                  </a:lnTo>
                  <a:lnTo>
                    <a:pt x="2717834" y="150248"/>
                  </a:lnTo>
                  <a:lnTo>
                    <a:pt x="2853726" y="250414"/>
                  </a:lnTo>
                  <a:lnTo>
                    <a:pt x="2989618" y="150248"/>
                  </a:lnTo>
                  <a:lnTo>
                    <a:pt x="3125509" y="150248"/>
                  </a:lnTo>
                  <a:lnTo>
                    <a:pt x="3261401" y="100165"/>
                  </a:lnTo>
                  <a:lnTo>
                    <a:pt x="3397293" y="100165"/>
                  </a:lnTo>
                </a:path>
              </a:pathLst>
            </a:custGeom>
            <a:ln w="27101" cap="flat">
              <a:solidFill>
                <a:srgbClr val="80BD41">
                  <a:alpha val="100000"/>
                </a:srgbClr>
              </a:solidFill>
              <a:prstDash val="solid"/>
              <a:round/>
            </a:ln>
          </p:spPr>
          <p:txBody>
            <a:bodyPr/>
            <a:lstStyle/>
            <a:p/>
          </p:txBody>
        </p:sp>
        <p:sp>
          <p:nvSpPr>
            <p:cNvPr id="82" name="pl82"/>
            <p:cNvSpPr/>
            <p:nvPr/>
          </p:nvSpPr>
          <p:spPr>
            <a:xfrm>
              <a:off x="5437664" y="2609969"/>
              <a:ext cx="3397293" cy="701159"/>
            </a:xfrm>
            <a:custGeom>
              <a:avLst/>
              <a:pathLst>
                <a:path w="3397293" h="701159">
                  <a:moveTo>
                    <a:pt x="0" y="100165"/>
                  </a:moveTo>
                  <a:lnTo>
                    <a:pt x="135891" y="0"/>
                  </a:lnTo>
                  <a:lnTo>
                    <a:pt x="271783" y="100165"/>
                  </a:lnTo>
                  <a:lnTo>
                    <a:pt x="407675" y="50082"/>
                  </a:lnTo>
                  <a:lnTo>
                    <a:pt x="543566" y="100165"/>
                  </a:lnTo>
                  <a:lnTo>
                    <a:pt x="679458" y="150248"/>
                  </a:lnTo>
                  <a:lnTo>
                    <a:pt x="815350" y="50082"/>
                  </a:lnTo>
                  <a:lnTo>
                    <a:pt x="951242" y="50082"/>
                  </a:lnTo>
                  <a:lnTo>
                    <a:pt x="1087133" y="0"/>
                  </a:lnTo>
                  <a:lnTo>
                    <a:pt x="1223025" y="0"/>
                  </a:lnTo>
                  <a:lnTo>
                    <a:pt x="1358917" y="100165"/>
                  </a:lnTo>
                  <a:lnTo>
                    <a:pt x="1494809" y="0"/>
                  </a:lnTo>
                  <a:lnTo>
                    <a:pt x="1630700" y="0"/>
                  </a:lnTo>
                  <a:lnTo>
                    <a:pt x="1766592" y="150248"/>
                  </a:lnTo>
                  <a:lnTo>
                    <a:pt x="1902484" y="100165"/>
                  </a:lnTo>
                  <a:lnTo>
                    <a:pt x="2038375" y="100165"/>
                  </a:lnTo>
                  <a:lnTo>
                    <a:pt x="2174267" y="100165"/>
                  </a:lnTo>
                  <a:lnTo>
                    <a:pt x="2310159" y="450745"/>
                  </a:lnTo>
                  <a:lnTo>
                    <a:pt x="2446051" y="200331"/>
                  </a:lnTo>
                  <a:lnTo>
                    <a:pt x="2581942" y="450745"/>
                  </a:lnTo>
                  <a:lnTo>
                    <a:pt x="2717834" y="550911"/>
                  </a:lnTo>
                  <a:lnTo>
                    <a:pt x="2853726" y="600994"/>
                  </a:lnTo>
                  <a:lnTo>
                    <a:pt x="2989618" y="701159"/>
                  </a:lnTo>
                  <a:lnTo>
                    <a:pt x="3125509" y="550911"/>
                  </a:lnTo>
                  <a:lnTo>
                    <a:pt x="3261401" y="400662"/>
                  </a:lnTo>
                  <a:lnTo>
                    <a:pt x="3397293" y="450745"/>
                  </a:lnTo>
                </a:path>
              </a:pathLst>
            </a:custGeom>
            <a:ln w="27101" cap="flat">
              <a:solidFill>
                <a:srgbClr val="961A49">
                  <a:alpha val="100000"/>
                </a:srgbClr>
              </a:solidFill>
              <a:prstDash val="solid"/>
              <a:round/>
            </a:ln>
          </p:spPr>
          <p:txBody>
            <a:bodyPr/>
            <a:lstStyle/>
            <a:p/>
          </p:txBody>
        </p:sp>
        <p:sp>
          <p:nvSpPr>
            <p:cNvPr id="83" name="pl83"/>
            <p:cNvSpPr/>
            <p:nvPr/>
          </p:nvSpPr>
          <p:spPr>
            <a:xfrm>
              <a:off x="5437664" y="3060714"/>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4" name="pl84"/>
            <p:cNvSpPr/>
            <p:nvPr/>
          </p:nvSpPr>
          <p:spPr>
            <a:xfrm>
              <a:off x="5437664" y="2259389"/>
              <a:ext cx="3397293" cy="1702816"/>
            </a:xfrm>
            <a:custGeom>
              <a:avLst/>
              <a:pathLst>
                <a:path w="3397293" h="1702816">
                  <a:moveTo>
                    <a:pt x="0" y="0"/>
                  </a:moveTo>
                  <a:lnTo>
                    <a:pt x="135891" y="0"/>
                  </a:lnTo>
                  <a:lnTo>
                    <a:pt x="271783" y="0"/>
                  </a:lnTo>
                  <a:lnTo>
                    <a:pt x="407675" y="0"/>
                  </a:lnTo>
                  <a:lnTo>
                    <a:pt x="543566" y="0"/>
                  </a:lnTo>
                  <a:lnTo>
                    <a:pt x="679458" y="300497"/>
                  </a:lnTo>
                  <a:lnTo>
                    <a:pt x="815350" y="100165"/>
                  </a:lnTo>
                  <a:lnTo>
                    <a:pt x="951242" y="50082"/>
                  </a:lnTo>
                  <a:lnTo>
                    <a:pt x="1087133" y="50082"/>
                  </a:lnTo>
                  <a:lnTo>
                    <a:pt x="1223025" y="100165"/>
                  </a:lnTo>
                  <a:lnTo>
                    <a:pt x="1358917" y="200331"/>
                  </a:lnTo>
                  <a:lnTo>
                    <a:pt x="1494809" y="250414"/>
                  </a:lnTo>
                  <a:lnTo>
                    <a:pt x="1630700" y="150248"/>
                  </a:lnTo>
                  <a:lnTo>
                    <a:pt x="1766592" y="100165"/>
                  </a:lnTo>
                  <a:lnTo>
                    <a:pt x="1902484" y="701159"/>
                  </a:lnTo>
                  <a:lnTo>
                    <a:pt x="2038375" y="751242"/>
                  </a:lnTo>
                  <a:lnTo>
                    <a:pt x="2174267" y="651076"/>
                  </a:lnTo>
                  <a:lnTo>
                    <a:pt x="2310159" y="901491"/>
                  </a:lnTo>
                  <a:lnTo>
                    <a:pt x="2446051" y="801325"/>
                  </a:lnTo>
                  <a:lnTo>
                    <a:pt x="2581942" y="801325"/>
                  </a:lnTo>
                  <a:lnTo>
                    <a:pt x="2717834" y="901491"/>
                  </a:lnTo>
                  <a:lnTo>
                    <a:pt x="2853726" y="1702816"/>
                  </a:lnTo>
                  <a:lnTo>
                    <a:pt x="2989618" y="1252071"/>
                  </a:lnTo>
                  <a:lnTo>
                    <a:pt x="3125509" y="901491"/>
                  </a:lnTo>
                  <a:lnTo>
                    <a:pt x="3261401" y="600994"/>
                  </a:lnTo>
                  <a:lnTo>
                    <a:pt x="3397293" y="1051739"/>
                  </a:lnTo>
                </a:path>
              </a:pathLst>
            </a:custGeom>
            <a:ln w="43362" cap="flat">
              <a:solidFill>
                <a:srgbClr val="000000">
                  <a:alpha val="100000"/>
                </a:srgbClr>
              </a:solidFill>
              <a:prstDash val="solid"/>
              <a:round/>
            </a:ln>
          </p:spPr>
          <p:txBody>
            <a:bodyPr/>
            <a:lstStyle/>
            <a:p/>
          </p:txBody>
        </p:sp>
        <p:sp>
          <p:nvSpPr>
            <p:cNvPr id="85" name="pl85"/>
            <p:cNvSpPr/>
            <p:nvPr/>
          </p:nvSpPr>
          <p:spPr>
            <a:xfrm>
              <a:off x="5437664" y="2179256"/>
              <a:ext cx="0" cy="80132"/>
            </a:xfrm>
            <a:custGeom>
              <a:avLst/>
              <a:pathLst>
                <a:path w="0" h="80132">
                  <a:moveTo>
                    <a:pt x="0" y="80132"/>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117122" y="2179256"/>
              <a:ext cx="0" cy="380629"/>
            </a:xfrm>
            <a:custGeom>
              <a:avLst/>
              <a:pathLst>
                <a:path w="0" h="380629">
                  <a:moveTo>
                    <a:pt x="0" y="380629"/>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6796581" y="2179256"/>
              <a:ext cx="0" cy="280463"/>
            </a:xfrm>
            <a:custGeom>
              <a:avLst/>
              <a:pathLst>
                <a:path w="0" h="280463">
                  <a:moveTo>
                    <a:pt x="0" y="28046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7476039" y="2179256"/>
              <a:ext cx="0" cy="831375"/>
            </a:xfrm>
            <a:custGeom>
              <a:avLst/>
              <a:pathLst>
                <a:path w="0" h="831375">
                  <a:moveTo>
                    <a:pt x="0" y="831375"/>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019606" y="2179256"/>
              <a:ext cx="0" cy="881457"/>
            </a:xfrm>
            <a:custGeom>
              <a:avLst/>
              <a:pathLst>
                <a:path w="0" h="881457">
                  <a:moveTo>
                    <a:pt x="0" y="88145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699065" y="2179256"/>
              <a:ext cx="0" cy="681126"/>
            </a:xfrm>
            <a:custGeom>
              <a:avLst/>
              <a:pathLst>
                <a:path w="0" h="681126">
                  <a:moveTo>
                    <a:pt x="0" y="681126"/>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8834957" y="2179256"/>
              <a:ext cx="0" cy="1131872"/>
            </a:xfrm>
            <a:custGeom>
              <a:avLst/>
              <a:pathLst>
                <a:path w="0" h="1131872">
                  <a:moveTo>
                    <a:pt x="0" y="1131872"/>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5437664" y="2259389"/>
              <a:ext cx="3397293" cy="1702816"/>
            </a:xfrm>
            <a:custGeom>
              <a:avLst/>
              <a:pathLst>
                <a:path w="3397293" h="1702816">
                  <a:moveTo>
                    <a:pt x="0" y="0"/>
                  </a:moveTo>
                  <a:lnTo>
                    <a:pt x="135891" y="0"/>
                  </a:lnTo>
                  <a:lnTo>
                    <a:pt x="271783" y="0"/>
                  </a:lnTo>
                  <a:lnTo>
                    <a:pt x="407675" y="0"/>
                  </a:lnTo>
                  <a:lnTo>
                    <a:pt x="543566" y="0"/>
                  </a:lnTo>
                  <a:lnTo>
                    <a:pt x="679458" y="300497"/>
                  </a:lnTo>
                  <a:lnTo>
                    <a:pt x="815350" y="100165"/>
                  </a:lnTo>
                  <a:lnTo>
                    <a:pt x="951242" y="50082"/>
                  </a:lnTo>
                  <a:lnTo>
                    <a:pt x="1087133" y="50082"/>
                  </a:lnTo>
                  <a:lnTo>
                    <a:pt x="1223025" y="100165"/>
                  </a:lnTo>
                  <a:lnTo>
                    <a:pt x="1358917" y="200331"/>
                  </a:lnTo>
                  <a:lnTo>
                    <a:pt x="1494809" y="250414"/>
                  </a:lnTo>
                  <a:lnTo>
                    <a:pt x="1630700" y="150248"/>
                  </a:lnTo>
                  <a:lnTo>
                    <a:pt x="1766592" y="100165"/>
                  </a:lnTo>
                  <a:lnTo>
                    <a:pt x="1902484" y="701159"/>
                  </a:lnTo>
                  <a:lnTo>
                    <a:pt x="2038375" y="751242"/>
                  </a:lnTo>
                  <a:lnTo>
                    <a:pt x="2174267" y="651076"/>
                  </a:lnTo>
                  <a:lnTo>
                    <a:pt x="2310159" y="901491"/>
                  </a:lnTo>
                  <a:lnTo>
                    <a:pt x="2446051" y="801325"/>
                  </a:lnTo>
                  <a:lnTo>
                    <a:pt x="2581942" y="801325"/>
                  </a:lnTo>
                  <a:lnTo>
                    <a:pt x="2717834" y="901491"/>
                  </a:lnTo>
                  <a:lnTo>
                    <a:pt x="2853726" y="1702816"/>
                  </a:lnTo>
                  <a:lnTo>
                    <a:pt x="2989618" y="1252071"/>
                  </a:lnTo>
                  <a:lnTo>
                    <a:pt x="3125509" y="901491"/>
                  </a:lnTo>
                  <a:lnTo>
                    <a:pt x="3261401" y="600994"/>
                  </a:lnTo>
                  <a:lnTo>
                    <a:pt x="3397293" y="1051739"/>
                  </a:lnTo>
                </a:path>
              </a:pathLst>
            </a:custGeom>
            <a:ln w="27101" cap="flat">
              <a:solidFill>
                <a:srgbClr val="0058AB">
                  <a:alpha val="100000"/>
                </a:srgbClr>
              </a:solidFill>
              <a:prstDash val="solid"/>
              <a:round/>
            </a:ln>
          </p:spPr>
          <p:txBody>
            <a:bodyPr/>
            <a:lstStyle/>
            <a:p/>
          </p:txBody>
        </p:sp>
        <p:sp>
          <p:nvSpPr>
            <p:cNvPr id="93" name="tx93"/>
            <p:cNvSpPr/>
            <p:nvPr/>
          </p:nvSpPr>
          <p:spPr>
            <a:xfrm>
              <a:off x="5377374" y="21187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16</a:t>
              </a:r>
            </a:p>
          </p:txBody>
        </p:sp>
        <p:sp>
          <p:nvSpPr>
            <p:cNvPr id="94" name="tx94"/>
            <p:cNvSpPr/>
            <p:nvPr/>
          </p:nvSpPr>
          <p:spPr>
            <a:xfrm>
              <a:off x="6056833" y="211878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10</a:t>
              </a:r>
            </a:p>
          </p:txBody>
        </p:sp>
        <p:sp>
          <p:nvSpPr>
            <p:cNvPr id="95" name="tx95"/>
            <p:cNvSpPr/>
            <p:nvPr/>
          </p:nvSpPr>
          <p:spPr>
            <a:xfrm>
              <a:off x="6736291" y="2120106"/>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12</a:t>
              </a:r>
            </a:p>
          </p:txBody>
        </p:sp>
        <p:sp>
          <p:nvSpPr>
            <p:cNvPr id="96" name="tx96"/>
            <p:cNvSpPr/>
            <p:nvPr/>
          </p:nvSpPr>
          <p:spPr>
            <a:xfrm>
              <a:off x="7445895" y="2120106"/>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7989462" y="2118783"/>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8" name="tx98"/>
            <p:cNvSpPr/>
            <p:nvPr/>
          </p:nvSpPr>
          <p:spPr>
            <a:xfrm>
              <a:off x="8668920" y="2120424"/>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9" name="tx99"/>
            <p:cNvSpPr/>
            <p:nvPr/>
          </p:nvSpPr>
          <p:spPr>
            <a:xfrm>
              <a:off x="8786762" y="2120159"/>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100" name="tx100"/>
            <p:cNvSpPr/>
            <p:nvPr/>
          </p:nvSpPr>
          <p:spPr>
            <a:xfrm>
              <a:off x="8902429" y="312176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101" name="tx101"/>
            <p:cNvSpPr/>
            <p:nvPr/>
          </p:nvSpPr>
          <p:spPr>
            <a:xfrm>
              <a:off x="8877160" y="302027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2" name="tx102"/>
            <p:cNvSpPr/>
            <p:nvPr/>
          </p:nvSpPr>
          <p:spPr>
            <a:xfrm>
              <a:off x="5003259" y="4010256"/>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a:off x="5003259" y="3509428"/>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127474" y="300860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5" name="tx105"/>
            <p:cNvSpPr/>
            <p:nvPr/>
          </p:nvSpPr>
          <p:spPr>
            <a:xfrm>
              <a:off x="5049780" y="250777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6" name="tx106"/>
            <p:cNvSpPr/>
            <p:nvPr/>
          </p:nvSpPr>
          <p:spPr>
            <a:xfrm>
              <a:off x="5049780" y="200694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7" name="tx107"/>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8" name="tx108"/>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9" name="tx109"/>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0" name="tx110"/>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1" name="tx111"/>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2" name="tx112"/>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3" name="tx113"/>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4" name="tx114"/>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5" name="pl115"/>
            <p:cNvSpPr/>
            <p:nvPr/>
          </p:nvSpPr>
          <p:spPr>
            <a:xfrm>
              <a:off x="60067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6" name="pl116"/>
            <p:cNvSpPr/>
            <p:nvPr/>
          </p:nvSpPr>
          <p:spPr>
            <a:xfrm>
              <a:off x="6006702"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7" name="pl117"/>
            <p:cNvSpPr/>
            <p:nvPr/>
          </p:nvSpPr>
          <p:spPr>
            <a:xfrm>
              <a:off x="6885664"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8" name="pl118"/>
            <p:cNvSpPr/>
            <p:nvPr/>
          </p:nvSpPr>
          <p:spPr>
            <a:xfrm>
              <a:off x="7648118"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9" name="tx119"/>
            <p:cNvSpPr/>
            <p:nvPr/>
          </p:nvSpPr>
          <p:spPr>
            <a:xfrm>
              <a:off x="6273801" y="4888612"/>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120" name="tx120"/>
            <p:cNvSpPr/>
            <p:nvPr/>
          </p:nvSpPr>
          <p:spPr>
            <a:xfrm>
              <a:off x="7152763"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1" name="tx121"/>
            <p:cNvSpPr/>
            <p:nvPr/>
          </p:nvSpPr>
          <p:spPr>
            <a:xfrm>
              <a:off x="7915217"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2" name="tx122"/>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3" name="pl123"/>
            <p:cNvSpPr/>
            <p:nvPr/>
          </p:nvSpPr>
          <p:spPr>
            <a:xfrm>
              <a:off x="257097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507857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5" name="pl125"/>
            <p:cNvSpPr/>
            <p:nvPr/>
          </p:nvSpPr>
          <p:spPr>
            <a:xfrm>
              <a:off x="7586178"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6" name="pl126"/>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8" name="pl128"/>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9" name="pl129"/>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38247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63323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pl132"/>
            <p:cNvSpPr/>
            <p:nvPr/>
          </p:nvSpPr>
          <p:spPr>
            <a:xfrm>
              <a:off x="88399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3" name="rc133"/>
            <p:cNvSpPr/>
            <p:nvPr/>
          </p:nvSpPr>
          <p:spPr>
            <a:xfrm>
              <a:off x="1317178" y="5772498"/>
              <a:ext cx="6194774" cy="110182"/>
            </a:xfrm>
            <a:prstGeom prst="rect">
              <a:avLst/>
            </a:prstGeom>
            <a:solidFill>
              <a:srgbClr val="E2231A">
                <a:alpha val="80000"/>
              </a:srgbClr>
            </a:solidFill>
          </p:spPr>
          <p:txBody>
            <a:bodyPr/>
            <a:lstStyle/>
            <a:p/>
          </p:txBody>
        </p:sp>
        <p:sp>
          <p:nvSpPr>
            <p:cNvPr id="134" name="rc134"/>
            <p:cNvSpPr/>
            <p:nvPr/>
          </p:nvSpPr>
          <p:spPr>
            <a:xfrm>
              <a:off x="1317178" y="5634770"/>
              <a:ext cx="4343163" cy="110182"/>
            </a:xfrm>
            <a:prstGeom prst="rect">
              <a:avLst/>
            </a:prstGeom>
            <a:solidFill>
              <a:srgbClr val="E2231A">
                <a:alpha val="80000"/>
              </a:srgbClr>
            </a:solidFill>
          </p:spPr>
          <p:txBody>
            <a:bodyPr/>
            <a:lstStyle/>
            <a:p/>
          </p:txBody>
        </p:sp>
        <p:sp>
          <p:nvSpPr>
            <p:cNvPr id="135" name="rc135"/>
            <p:cNvSpPr/>
            <p:nvPr/>
          </p:nvSpPr>
          <p:spPr>
            <a:xfrm>
              <a:off x="1317178" y="5497042"/>
              <a:ext cx="7321564" cy="110182"/>
            </a:xfrm>
            <a:prstGeom prst="rect">
              <a:avLst/>
            </a:prstGeom>
            <a:solidFill>
              <a:srgbClr val="E2231A">
                <a:alpha val="80000"/>
              </a:srgbClr>
            </a:solidFill>
          </p:spPr>
          <p:txBody>
            <a:bodyPr/>
            <a:lstStyle/>
            <a:p/>
          </p:txBody>
        </p:sp>
        <p:sp>
          <p:nvSpPr>
            <p:cNvPr id="136" name="tx136"/>
            <p:cNvSpPr/>
            <p:nvPr/>
          </p:nvSpPr>
          <p:spPr>
            <a:xfrm>
              <a:off x="8207706" y="5497666"/>
              <a:ext cx="331566" cy="9326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58,000</a:t>
              </a:r>
            </a:p>
          </p:txBody>
        </p:sp>
        <p:sp>
          <p:nvSpPr>
            <p:cNvPr id="137" name="tx137"/>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8" name="tx138"/>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9" name="tx139"/>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40" name="tx140"/>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1" name="tx141"/>
            <p:cNvSpPr/>
            <p:nvPr/>
          </p:nvSpPr>
          <p:spPr>
            <a:xfrm>
              <a:off x="339749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42" name="tx142"/>
            <p:cNvSpPr/>
            <p:nvPr/>
          </p:nvSpPr>
          <p:spPr>
            <a:xfrm>
              <a:off x="590509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40,000</a:t>
              </a:r>
            </a:p>
          </p:txBody>
        </p:sp>
        <p:sp>
          <p:nvSpPr>
            <p:cNvPr id="143" name="tx143"/>
            <p:cNvSpPr/>
            <p:nvPr/>
          </p:nvSpPr>
          <p:spPr>
            <a:xfrm>
              <a:off x="8412693"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60,000</a:t>
              </a:r>
            </a:p>
          </p:txBody>
        </p:sp>
        <p:sp>
          <p:nvSpPr>
            <p:cNvPr id="144" name="tx144"/>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5" name="tx145"/>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6" name="tx146"/>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7" name="tx147"/>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Ecuador (78 %) fue 6 puntos porcentuales inferior a la media mundial (84 %) y 8 puntos porcentuales inferior a la media de todos los países de la red « LACR » (86 %).
La cobertura nacional de la vacuna MCV1 fue 5 puntos porcentuales inferior a la de 2019 (83 %).
Esto equivale a 58 000 niños sin vacunar en 2025, frente a los 49 000 niños sin vacunar de 2019.</a:t>
            </a:r>
          </a:p>
        </p:txBody>
      </p:sp>
      <p:sp>
        <p:nvSpPr>
          <p:cNvPr id="14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Ecuador fue del 78 %, lo que supone 5 puntos porcentuales menos que en 2019 y está por debajo tanto de la media mundial como de la regional.</a:t>
            </a:r>
          </a:p>
        </p:txBody>
      </p:sp>
      <p:grpSp xmlns:pic="http://schemas.openxmlformats.org/drawingml/2006/picture">
        <p:nvGrpSpPr>
          <p:cNvPr id="150" name=""/>
          <p:cNvGrpSpPr/>
          <p:nvPr/>
        </p:nvGrpSpPr>
        <p:grpSpPr>
          <a:xfrm>
            <a:off x="292608" y="1005840"/>
            <a:ext cx="8595360" cy="28575"/>
            <a:chOff x="292608" y="1005840"/>
            <a:chExt cx="8595360" cy="28575"/>
          </a:xfrm>
        </p:grpSpPr>
        <p:sp>
          <p:nvSpPr>
            <p:cNvPr id="15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Ecuador ocupaba el quinto puesto de entre 33 países en cuanto a la cobertura más baja de la vacuna MCV1 (teniendo en cuenta los empates).
Ecuador se encontraba entre los diez países con más niños sin vacunar (puesto n.º 9).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Ecuador figuraba entre los países con mayor cobertura, pero también se encontraba entre los diez países de la región con mayor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68770"/>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290268"/>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1176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193326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2951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510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272515"/>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452403"/>
              <a:ext cx="239888" cy="855618"/>
            </a:xfrm>
            <a:prstGeom prst="rect">
              <a:avLst/>
            </a:prstGeom>
            <a:solidFill>
              <a:srgbClr val="80BD41">
                <a:alpha val="100000"/>
              </a:srgbClr>
            </a:solidFill>
          </p:spPr>
          <p:txBody>
            <a:bodyPr/>
            <a:lstStyle/>
            <a:p/>
          </p:txBody>
        </p:sp>
        <p:sp>
          <p:nvSpPr>
            <p:cNvPr id="25" name="rc25"/>
            <p:cNvSpPr/>
            <p:nvPr/>
          </p:nvSpPr>
          <p:spPr>
            <a:xfrm>
              <a:off x="1296273" y="3443772"/>
              <a:ext cx="239888" cy="8630"/>
            </a:xfrm>
            <a:prstGeom prst="rect">
              <a:avLst/>
            </a:prstGeom>
            <a:solidFill>
              <a:srgbClr val="E2231A">
                <a:alpha val="100000"/>
              </a:srgbClr>
            </a:solidFill>
          </p:spPr>
          <p:txBody>
            <a:bodyPr/>
            <a:lstStyle/>
            <a:p/>
          </p:txBody>
        </p:sp>
        <p:sp>
          <p:nvSpPr>
            <p:cNvPr id="26" name="rc26"/>
            <p:cNvSpPr/>
            <p:nvPr/>
          </p:nvSpPr>
          <p:spPr>
            <a:xfrm>
              <a:off x="1562816" y="3453706"/>
              <a:ext cx="239888" cy="854315"/>
            </a:xfrm>
            <a:prstGeom prst="rect">
              <a:avLst/>
            </a:prstGeom>
            <a:solidFill>
              <a:srgbClr val="80BD41">
                <a:alpha val="100000"/>
              </a:srgbClr>
            </a:solidFill>
          </p:spPr>
          <p:txBody>
            <a:bodyPr/>
            <a:lstStyle/>
            <a:p/>
          </p:txBody>
        </p:sp>
        <p:sp>
          <p:nvSpPr>
            <p:cNvPr id="27" name="rc27"/>
            <p:cNvSpPr/>
            <p:nvPr/>
          </p:nvSpPr>
          <p:spPr>
            <a:xfrm>
              <a:off x="1562816" y="3445075"/>
              <a:ext cx="239888" cy="8630"/>
            </a:xfrm>
            <a:prstGeom prst="rect">
              <a:avLst/>
            </a:prstGeom>
            <a:solidFill>
              <a:srgbClr val="E2231A">
                <a:alpha val="100000"/>
              </a:srgbClr>
            </a:solidFill>
          </p:spPr>
          <p:txBody>
            <a:bodyPr/>
            <a:lstStyle/>
            <a:p/>
          </p:txBody>
        </p:sp>
        <p:sp>
          <p:nvSpPr>
            <p:cNvPr id="28" name="rc28"/>
            <p:cNvSpPr/>
            <p:nvPr/>
          </p:nvSpPr>
          <p:spPr>
            <a:xfrm>
              <a:off x="1829360" y="3454574"/>
              <a:ext cx="239888" cy="853446"/>
            </a:xfrm>
            <a:prstGeom prst="rect">
              <a:avLst/>
            </a:prstGeom>
            <a:solidFill>
              <a:srgbClr val="80BD41">
                <a:alpha val="100000"/>
              </a:srgbClr>
            </a:solidFill>
          </p:spPr>
          <p:txBody>
            <a:bodyPr/>
            <a:lstStyle/>
            <a:p/>
          </p:txBody>
        </p:sp>
        <p:sp>
          <p:nvSpPr>
            <p:cNvPr id="29" name="rc29"/>
            <p:cNvSpPr/>
            <p:nvPr/>
          </p:nvSpPr>
          <p:spPr>
            <a:xfrm>
              <a:off x="1829360" y="3445944"/>
              <a:ext cx="239888" cy="8630"/>
            </a:xfrm>
            <a:prstGeom prst="rect">
              <a:avLst/>
            </a:prstGeom>
            <a:solidFill>
              <a:srgbClr val="E2231A">
                <a:alpha val="100000"/>
              </a:srgbClr>
            </a:solidFill>
          </p:spPr>
          <p:txBody>
            <a:bodyPr/>
            <a:lstStyle/>
            <a:p/>
          </p:txBody>
        </p:sp>
        <p:sp>
          <p:nvSpPr>
            <p:cNvPr id="30" name="rc30"/>
            <p:cNvSpPr/>
            <p:nvPr/>
          </p:nvSpPr>
          <p:spPr>
            <a:xfrm>
              <a:off x="2095903" y="3455334"/>
              <a:ext cx="239888" cy="852687"/>
            </a:xfrm>
            <a:prstGeom prst="rect">
              <a:avLst/>
            </a:prstGeom>
            <a:solidFill>
              <a:srgbClr val="80BD41">
                <a:alpha val="100000"/>
              </a:srgbClr>
            </a:solidFill>
          </p:spPr>
          <p:txBody>
            <a:bodyPr/>
            <a:lstStyle/>
            <a:p/>
          </p:txBody>
        </p:sp>
        <p:sp>
          <p:nvSpPr>
            <p:cNvPr id="31" name="rc31"/>
            <p:cNvSpPr/>
            <p:nvPr/>
          </p:nvSpPr>
          <p:spPr>
            <a:xfrm>
              <a:off x="2095903" y="3446731"/>
              <a:ext cx="239888" cy="8603"/>
            </a:xfrm>
            <a:prstGeom prst="rect">
              <a:avLst/>
            </a:prstGeom>
            <a:solidFill>
              <a:srgbClr val="E2231A">
                <a:alpha val="100000"/>
              </a:srgbClr>
            </a:solidFill>
          </p:spPr>
          <p:txBody>
            <a:bodyPr/>
            <a:lstStyle/>
            <a:p/>
          </p:txBody>
        </p:sp>
        <p:sp>
          <p:nvSpPr>
            <p:cNvPr id="32" name="rc32"/>
            <p:cNvSpPr/>
            <p:nvPr/>
          </p:nvSpPr>
          <p:spPr>
            <a:xfrm>
              <a:off x="2362446" y="3455714"/>
              <a:ext cx="239888" cy="852307"/>
            </a:xfrm>
            <a:prstGeom prst="rect">
              <a:avLst/>
            </a:prstGeom>
            <a:solidFill>
              <a:srgbClr val="80BD41">
                <a:alpha val="100000"/>
              </a:srgbClr>
            </a:solidFill>
          </p:spPr>
          <p:txBody>
            <a:bodyPr/>
            <a:lstStyle/>
            <a:p/>
          </p:txBody>
        </p:sp>
        <p:sp>
          <p:nvSpPr>
            <p:cNvPr id="33" name="rc33"/>
            <p:cNvSpPr/>
            <p:nvPr/>
          </p:nvSpPr>
          <p:spPr>
            <a:xfrm>
              <a:off x="2362446" y="3447111"/>
              <a:ext cx="239888" cy="8603"/>
            </a:xfrm>
            <a:prstGeom prst="rect">
              <a:avLst/>
            </a:prstGeom>
            <a:solidFill>
              <a:srgbClr val="E2231A">
                <a:alpha val="100000"/>
              </a:srgbClr>
            </a:solidFill>
          </p:spPr>
          <p:txBody>
            <a:bodyPr/>
            <a:lstStyle/>
            <a:p/>
          </p:txBody>
        </p:sp>
        <p:sp>
          <p:nvSpPr>
            <p:cNvPr id="34" name="rc34"/>
            <p:cNvSpPr/>
            <p:nvPr/>
          </p:nvSpPr>
          <p:spPr>
            <a:xfrm>
              <a:off x="2628989" y="3506955"/>
              <a:ext cx="239888" cy="801066"/>
            </a:xfrm>
            <a:prstGeom prst="rect">
              <a:avLst/>
            </a:prstGeom>
            <a:solidFill>
              <a:srgbClr val="80BD41">
                <a:alpha val="100000"/>
              </a:srgbClr>
            </a:solidFill>
          </p:spPr>
          <p:txBody>
            <a:bodyPr/>
            <a:lstStyle/>
            <a:p/>
          </p:txBody>
        </p:sp>
        <p:sp>
          <p:nvSpPr>
            <p:cNvPr id="35" name="rc35"/>
            <p:cNvSpPr/>
            <p:nvPr/>
          </p:nvSpPr>
          <p:spPr>
            <a:xfrm>
              <a:off x="2628989" y="3446649"/>
              <a:ext cx="239888" cy="60305"/>
            </a:xfrm>
            <a:prstGeom prst="rect">
              <a:avLst/>
            </a:prstGeom>
            <a:solidFill>
              <a:srgbClr val="E2231A">
                <a:alpha val="100000"/>
              </a:srgbClr>
            </a:solidFill>
          </p:spPr>
          <p:txBody>
            <a:bodyPr/>
            <a:lstStyle/>
            <a:p/>
          </p:txBody>
        </p:sp>
        <p:sp>
          <p:nvSpPr>
            <p:cNvPr id="36" name="rc36"/>
            <p:cNvSpPr/>
            <p:nvPr/>
          </p:nvSpPr>
          <p:spPr>
            <a:xfrm>
              <a:off x="2895532" y="3470125"/>
              <a:ext cx="239888" cy="837895"/>
            </a:xfrm>
            <a:prstGeom prst="rect">
              <a:avLst/>
            </a:prstGeom>
            <a:solidFill>
              <a:srgbClr val="80BD41">
                <a:alpha val="100000"/>
              </a:srgbClr>
            </a:solidFill>
          </p:spPr>
          <p:txBody>
            <a:bodyPr/>
            <a:lstStyle/>
            <a:p/>
          </p:txBody>
        </p:sp>
        <p:sp>
          <p:nvSpPr>
            <p:cNvPr id="37" name="rc37"/>
            <p:cNvSpPr/>
            <p:nvPr/>
          </p:nvSpPr>
          <p:spPr>
            <a:xfrm>
              <a:off x="2895532" y="3444207"/>
              <a:ext cx="239888" cy="25918"/>
            </a:xfrm>
            <a:prstGeom prst="rect">
              <a:avLst/>
            </a:prstGeom>
            <a:solidFill>
              <a:srgbClr val="E2231A">
                <a:alpha val="100000"/>
              </a:srgbClr>
            </a:solidFill>
          </p:spPr>
          <p:txBody>
            <a:bodyPr/>
            <a:lstStyle/>
            <a:p/>
          </p:txBody>
        </p:sp>
        <p:sp>
          <p:nvSpPr>
            <p:cNvPr id="38" name="rc38"/>
            <p:cNvSpPr/>
            <p:nvPr/>
          </p:nvSpPr>
          <p:spPr>
            <a:xfrm>
              <a:off x="3162075" y="3459948"/>
              <a:ext cx="239888" cy="848073"/>
            </a:xfrm>
            <a:prstGeom prst="rect">
              <a:avLst/>
            </a:prstGeom>
            <a:solidFill>
              <a:srgbClr val="80BD41">
                <a:alpha val="100000"/>
              </a:srgbClr>
            </a:solidFill>
          </p:spPr>
          <p:txBody>
            <a:bodyPr/>
            <a:lstStyle/>
            <a:p/>
          </p:txBody>
        </p:sp>
        <p:sp>
          <p:nvSpPr>
            <p:cNvPr id="39" name="rc39"/>
            <p:cNvSpPr/>
            <p:nvPr/>
          </p:nvSpPr>
          <p:spPr>
            <a:xfrm>
              <a:off x="3162075" y="3442633"/>
              <a:ext cx="239888" cy="17315"/>
            </a:xfrm>
            <a:prstGeom prst="rect">
              <a:avLst/>
            </a:prstGeom>
            <a:solidFill>
              <a:srgbClr val="E2231A">
                <a:alpha val="100000"/>
              </a:srgbClr>
            </a:solidFill>
          </p:spPr>
          <p:txBody>
            <a:bodyPr/>
            <a:lstStyle/>
            <a:p/>
          </p:txBody>
        </p:sp>
        <p:sp>
          <p:nvSpPr>
            <p:cNvPr id="40" name="rc40"/>
            <p:cNvSpPr/>
            <p:nvPr/>
          </p:nvSpPr>
          <p:spPr>
            <a:xfrm>
              <a:off x="3428618" y="3448766"/>
              <a:ext cx="239888" cy="859254"/>
            </a:xfrm>
            <a:prstGeom prst="rect">
              <a:avLst/>
            </a:prstGeom>
            <a:solidFill>
              <a:srgbClr val="80BD41">
                <a:alpha val="100000"/>
              </a:srgbClr>
            </a:solidFill>
          </p:spPr>
          <p:txBody>
            <a:bodyPr/>
            <a:lstStyle/>
            <a:p/>
          </p:txBody>
        </p:sp>
        <p:sp>
          <p:nvSpPr>
            <p:cNvPr id="41" name="rc41"/>
            <p:cNvSpPr/>
            <p:nvPr/>
          </p:nvSpPr>
          <p:spPr>
            <a:xfrm>
              <a:off x="3428618" y="3431234"/>
              <a:ext cx="239888" cy="17532"/>
            </a:xfrm>
            <a:prstGeom prst="rect">
              <a:avLst/>
            </a:prstGeom>
            <a:solidFill>
              <a:srgbClr val="E2231A">
                <a:alpha val="100000"/>
              </a:srgbClr>
            </a:solidFill>
          </p:spPr>
          <p:txBody>
            <a:bodyPr/>
            <a:lstStyle/>
            <a:p/>
          </p:txBody>
        </p:sp>
        <p:sp>
          <p:nvSpPr>
            <p:cNvPr id="42" name="rc42"/>
            <p:cNvSpPr/>
            <p:nvPr/>
          </p:nvSpPr>
          <p:spPr>
            <a:xfrm>
              <a:off x="3695161" y="3445129"/>
              <a:ext cx="239888" cy="862891"/>
            </a:xfrm>
            <a:prstGeom prst="rect">
              <a:avLst/>
            </a:prstGeom>
            <a:solidFill>
              <a:srgbClr val="80BD41">
                <a:alpha val="100000"/>
              </a:srgbClr>
            </a:solidFill>
          </p:spPr>
          <p:txBody>
            <a:bodyPr/>
            <a:lstStyle/>
            <a:p/>
          </p:txBody>
        </p:sp>
        <p:sp>
          <p:nvSpPr>
            <p:cNvPr id="43" name="rc43"/>
            <p:cNvSpPr/>
            <p:nvPr/>
          </p:nvSpPr>
          <p:spPr>
            <a:xfrm>
              <a:off x="3695161" y="3418451"/>
              <a:ext cx="239888" cy="26678"/>
            </a:xfrm>
            <a:prstGeom prst="rect">
              <a:avLst/>
            </a:prstGeom>
            <a:solidFill>
              <a:srgbClr val="E2231A">
                <a:alpha val="100000"/>
              </a:srgbClr>
            </a:solidFill>
          </p:spPr>
          <p:txBody>
            <a:bodyPr/>
            <a:lstStyle/>
            <a:p/>
          </p:txBody>
        </p:sp>
        <p:sp>
          <p:nvSpPr>
            <p:cNvPr id="44" name="rc44"/>
            <p:cNvSpPr/>
            <p:nvPr/>
          </p:nvSpPr>
          <p:spPr>
            <a:xfrm>
              <a:off x="3961705" y="3468850"/>
              <a:ext cx="239888" cy="839171"/>
            </a:xfrm>
            <a:prstGeom prst="rect">
              <a:avLst/>
            </a:prstGeom>
            <a:solidFill>
              <a:srgbClr val="80BD41">
                <a:alpha val="100000"/>
              </a:srgbClr>
            </a:solidFill>
          </p:spPr>
          <p:txBody>
            <a:bodyPr/>
            <a:lstStyle/>
            <a:p/>
          </p:txBody>
        </p:sp>
        <p:sp>
          <p:nvSpPr>
            <p:cNvPr id="45" name="rc45"/>
            <p:cNvSpPr/>
            <p:nvPr/>
          </p:nvSpPr>
          <p:spPr>
            <a:xfrm>
              <a:off x="3961705" y="3424693"/>
              <a:ext cx="239888" cy="44156"/>
            </a:xfrm>
            <a:prstGeom prst="rect">
              <a:avLst/>
            </a:prstGeom>
            <a:solidFill>
              <a:srgbClr val="E2231A">
                <a:alpha val="100000"/>
              </a:srgbClr>
            </a:solidFill>
          </p:spPr>
          <p:txBody>
            <a:bodyPr/>
            <a:lstStyle/>
            <a:p/>
          </p:txBody>
        </p:sp>
        <p:sp>
          <p:nvSpPr>
            <p:cNvPr id="46" name="rc46"/>
            <p:cNvSpPr/>
            <p:nvPr/>
          </p:nvSpPr>
          <p:spPr>
            <a:xfrm>
              <a:off x="4228248" y="3467520"/>
              <a:ext cx="239888" cy="840501"/>
            </a:xfrm>
            <a:prstGeom prst="rect">
              <a:avLst/>
            </a:prstGeom>
            <a:solidFill>
              <a:srgbClr val="80BD41">
                <a:alpha val="100000"/>
              </a:srgbClr>
            </a:solidFill>
          </p:spPr>
          <p:txBody>
            <a:bodyPr/>
            <a:lstStyle/>
            <a:p/>
          </p:txBody>
        </p:sp>
        <p:sp>
          <p:nvSpPr>
            <p:cNvPr id="47" name="rc47"/>
            <p:cNvSpPr/>
            <p:nvPr/>
          </p:nvSpPr>
          <p:spPr>
            <a:xfrm>
              <a:off x="4228248" y="3413864"/>
              <a:ext cx="239888" cy="53655"/>
            </a:xfrm>
            <a:prstGeom prst="rect">
              <a:avLst/>
            </a:prstGeom>
            <a:solidFill>
              <a:srgbClr val="E2231A">
                <a:alpha val="100000"/>
              </a:srgbClr>
            </a:solidFill>
          </p:spPr>
          <p:txBody>
            <a:bodyPr/>
            <a:lstStyle/>
            <a:p/>
          </p:txBody>
        </p:sp>
        <p:sp>
          <p:nvSpPr>
            <p:cNvPr id="48" name="rc48"/>
            <p:cNvSpPr/>
            <p:nvPr/>
          </p:nvSpPr>
          <p:spPr>
            <a:xfrm>
              <a:off x="4494791" y="3468877"/>
              <a:ext cx="239888" cy="839144"/>
            </a:xfrm>
            <a:prstGeom prst="rect">
              <a:avLst/>
            </a:prstGeom>
            <a:solidFill>
              <a:srgbClr val="80BD41">
                <a:alpha val="100000"/>
              </a:srgbClr>
            </a:solidFill>
          </p:spPr>
          <p:txBody>
            <a:bodyPr/>
            <a:lstStyle/>
            <a:p/>
          </p:txBody>
        </p:sp>
        <p:sp>
          <p:nvSpPr>
            <p:cNvPr id="49" name="rc49"/>
            <p:cNvSpPr/>
            <p:nvPr/>
          </p:nvSpPr>
          <p:spPr>
            <a:xfrm>
              <a:off x="4494791" y="3433921"/>
              <a:ext cx="239888" cy="34956"/>
            </a:xfrm>
            <a:prstGeom prst="rect">
              <a:avLst/>
            </a:prstGeom>
            <a:solidFill>
              <a:srgbClr val="E2231A">
                <a:alpha val="100000"/>
              </a:srgbClr>
            </a:solidFill>
          </p:spPr>
          <p:txBody>
            <a:bodyPr/>
            <a:lstStyle/>
            <a:p/>
          </p:txBody>
        </p:sp>
        <p:sp>
          <p:nvSpPr>
            <p:cNvPr id="50" name="rc50"/>
            <p:cNvSpPr/>
            <p:nvPr/>
          </p:nvSpPr>
          <p:spPr>
            <a:xfrm>
              <a:off x="4761334" y="3499844"/>
              <a:ext cx="239888" cy="808177"/>
            </a:xfrm>
            <a:prstGeom prst="rect">
              <a:avLst/>
            </a:prstGeom>
            <a:solidFill>
              <a:srgbClr val="80BD41">
                <a:alpha val="100000"/>
              </a:srgbClr>
            </a:solidFill>
          </p:spPr>
          <p:txBody>
            <a:bodyPr/>
            <a:lstStyle/>
            <a:p/>
          </p:txBody>
        </p:sp>
        <p:sp>
          <p:nvSpPr>
            <p:cNvPr id="51" name="rc51"/>
            <p:cNvSpPr/>
            <p:nvPr/>
          </p:nvSpPr>
          <p:spPr>
            <a:xfrm>
              <a:off x="4761334" y="3474848"/>
              <a:ext cx="239888" cy="24996"/>
            </a:xfrm>
            <a:prstGeom prst="rect">
              <a:avLst/>
            </a:prstGeom>
            <a:solidFill>
              <a:srgbClr val="E2231A">
                <a:alpha val="100000"/>
              </a:srgbClr>
            </a:solidFill>
          </p:spPr>
          <p:txBody>
            <a:bodyPr/>
            <a:lstStyle/>
            <a:p/>
          </p:txBody>
        </p:sp>
        <p:sp>
          <p:nvSpPr>
            <p:cNvPr id="52" name="rc52"/>
            <p:cNvSpPr/>
            <p:nvPr/>
          </p:nvSpPr>
          <p:spPr>
            <a:xfrm>
              <a:off x="5027877" y="3617035"/>
              <a:ext cx="239888" cy="690986"/>
            </a:xfrm>
            <a:prstGeom prst="rect">
              <a:avLst/>
            </a:prstGeom>
            <a:solidFill>
              <a:srgbClr val="80BD41">
                <a:alpha val="100000"/>
              </a:srgbClr>
            </a:solidFill>
          </p:spPr>
          <p:txBody>
            <a:bodyPr/>
            <a:lstStyle/>
            <a:p/>
          </p:txBody>
        </p:sp>
        <p:sp>
          <p:nvSpPr>
            <p:cNvPr id="53" name="rc53"/>
            <p:cNvSpPr/>
            <p:nvPr/>
          </p:nvSpPr>
          <p:spPr>
            <a:xfrm>
              <a:off x="5027877" y="3495094"/>
              <a:ext cx="239888" cy="121940"/>
            </a:xfrm>
            <a:prstGeom prst="rect">
              <a:avLst/>
            </a:prstGeom>
            <a:solidFill>
              <a:srgbClr val="E2231A">
                <a:alpha val="100000"/>
              </a:srgbClr>
            </a:solidFill>
          </p:spPr>
          <p:txBody>
            <a:bodyPr/>
            <a:lstStyle/>
            <a:p/>
          </p:txBody>
        </p:sp>
        <p:sp>
          <p:nvSpPr>
            <p:cNvPr id="54" name="rc54"/>
            <p:cNvSpPr/>
            <p:nvPr/>
          </p:nvSpPr>
          <p:spPr>
            <a:xfrm>
              <a:off x="5294420" y="3634784"/>
              <a:ext cx="239888" cy="673236"/>
            </a:xfrm>
            <a:prstGeom prst="rect">
              <a:avLst/>
            </a:prstGeom>
            <a:solidFill>
              <a:srgbClr val="80BD41">
                <a:alpha val="100000"/>
              </a:srgbClr>
            </a:solidFill>
          </p:spPr>
          <p:txBody>
            <a:bodyPr/>
            <a:lstStyle/>
            <a:p/>
          </p:txBody>
        </p:sp>
        <p:sp>
          <p:nvSpPr>
            <p:cNvPr id="55" name="rc55"/>
            <p:cNvSpPr/>
            <p:nvPr/>
          </p:nvSpPr>
          <p:spPr>
            <a:xfrm>
              <a:off x="5294420" y="3506547"/>
              <a:ext cx="239888" cy="128236"/>
            </a:xfrm>
            <a:prstGeom prst="rect">
              <a:avLst/>
            </a:prstGeom>
            <a:solidFill>
              <a:srgbClr val="E2231A">
                <a:alpha val="100000"/>
              </a:srgbClr>
            </a:solidFill>
          </p:spPr>
          <p:txBody>
            <a:bodyPr/>
            <a:lstStyle/>
            <a:p/>
          </p:txBody>
        </p:sp>
        <p:sp>
          <p:nvSpPr>
            <p:cNvPr id="56" name="rc56"/>
            <p:cNvSpPr/>
            <p:nvPr/>
          </p:nvSpPr>
          <p:spPr>
            <a:xfrm>
              <a:off x="5560963" y="3636467"/>
              <a:ext cx="239888" cy="671554"/>
            </a:xfrm>
            <a:prstGeom prst="rect">
              <a:avLst/>
            </a:prstGeom>
            <a:solidFill>
              <a:srgbClr val="80BD41">
                <a:alpha val="100000"/>
              </a:srgbClr>
            </a:solidFill>
          </p:spPr>
          <p:txBody>
            <a:bodyPr/>
            <a:lstStyle/>
            <a:p/>
          </p:txBody>
        </p:sp>
        <p:sp>
          <p:nvSpPr>
            <p:cNvPr id="57" name="rc57"/>
            <p:cNvSpPr/>
            <p:nvPr/>
          </p:nvSpPr>
          <p:spPr>
            <a:xfrm>
              <a:off x="5560963" y="3527147"/>
              <a:ext cx="239888" cy="109320"/>
            </a:xfrm>
            <a:prstGeom prst="rect">
              <a:avLst/>
            </a:prstGeom>
            <a:solidFill>
              <a:srgbClr val="E2231A">
                <a:alpha val="100000"/>
              </a:srgbClr>
            </a:solidFill>
          </p:spPr>
          <p:txBody>
            <a:bodyPr/>
            <a:lstStyle/>
            <a:p/>
          </p:txBody>
        </p:sp>
        <p:sp>
          <p:nvSpPr>
            <p:cNvPr id="58" name="rc58"/>
            <p:cNvSpPr/>
            <p:nvPr/>
          </p:nvSpPr>
          <p:spPr>
            <a:xfrm>
              <a:off x="5827506" y="3663417"/>
              <a:ext cx="239888" cy="644604"/>
            </a:xfrm>
            <a:prstGeom prst="rect">
              <a:avLst/>
            </a:prstGeom>
            <a:solidFill>
              <a:srgbClr val="80BD41">
                <a:alpha val="100000"/>
              </a:srgbClr>
            </a:solidFill>
          </p:spPr>
          <p:txBody>
            <a:bodyPr/>
            <a:lstStyle/>
            <a:p/>
          </p:txBody>
        </p:sp>
        <p:sp>
          <p:nvSpPr>
            <p:cNvPr id="59" name="rc59"/>
            <p:cNvSpPr/>
            <p:nvPr/>
          </p:nvSpPr>
          <p:spPr>
            <a:xfrm>
              <a:off x="5827506" y="3512220"/>
              <a:ext cx="239888" cy="151197"/>
            </a:xfrm>
            <a:prstGeom prst="rect">
              <a:avLst/>
            </a:prstGeom>
            <a:solidFill>
              <a:srgbClr val="E2231A">
                <a:alpha val="100000"/>
              </a:srgbClr>
            </a:solidFill>
          </p:spPr>
          <p:txBody>
            <a:bodyPr/>
            <a:lstStyle/>
            <a:p/>
          </p:txBody>
        </p:sp>
        <p:sp>
          <p:nvSpPr>
            <p:cNvPr id="60" name="rc60"/>
            <p:cNvSpPr/>
            <p:nvPr/>
          </p:nvSpPr>
          <p:spPr>
            <a:xfrm>
              <a:off x="6094049" y="3641732"/>
              <a:ext cx="239888" cy="666288"/>
            </a:xfrm>
            <a:prstGeom prst="rect">
              <a:avLst/>
            </a:prstGeom>
            <a:solidFill>
              <a:srgbClr val="80BD41">
                <a:alpha val="100000"/>
              </a:srgbClr>
            </a:solidFill>
          </p:spPr>
          <p:txBody>
            <a:bodyPr/>
            <a:lstStyle/>
            <a:p/>
          </p:txBody>
        </p:sp>
        <p:sp>
          <p:nvSpPr>
            <p:cNvPr id="61" name="rc61"/>
            <p:cNvSpPr/>
            <p:nvPr/>
          </p:nvSpPr>
          <p:spPr>
            <a:xfrm>
              <a:off x="6094049" y="3505272"/>
              <a:ext cx="239888" cy="136460"/>
            </a:xfrm>
            <a:prstGeom prst="rect">
              <a:avLst/>
            </a:prstGeom>
            <a:solidFill>
              <a:srgbClr val="E2231A">
                <a:alpha val="100000"/>
              </a:srgbClr>
            </a:solidFill>
          </p:spPr>
          <p:txBody>
            <a:bodyPr/>
            <a:lstStyle/>
            <a:p/>
          </p:txBody>
        </p:sp>
        <p:sp>
          <p:nvSpPr>
            <p:cNvPr id="62" name="rc62"/>
            <p:cNvSpPr/>
            <p:nvPr/>
          </p:nvSpPr>
          <p:spPr>
            <a:xfrm>
              <a:off x="6360593" y="3653321"/>
              <a:ext cx="239888" cy="654700"/>
            </a:xfrm>
            <a:prstGeom prst="rect">
              <a:avLst/>
            </a:prstGeom>
            <a:solidFill>
              <a:srgbClr val="80BD41">
                <a:alpha val="100000"/>
              </a:srgbClr>
            </a:solidFill>
          </p:spPr>
          <p:txBody>
            <a:bodyPr/>
            <a:lstStyle/>
            <a:p/>
          </p:txBody>
        </p:sp>
        <p:sp>
          <p:nvSpPr>
            <p:cNvPr id="63" name="rc63"/>
            <p:cNvSpPr/>
            <p:nvPr/>
          </p:nvSpPr>
          <p:spPr>
            <a:xfrm>
              <a:off x="6360593" y="3519222"/>
              <a:ext cx="239888" cy="134099"/>
            </a:xfrm>
            <a:prstGeom prst="rect">
              <a:avLst/>
            </a:prstGeom>
            <a:solidFill>
              <a:srgbClr val="E2231A">
                <a:alpha val="100000"/>
              </a:srgbClr>
            </a:solidFill>
          </p:spPr>
          <p:txBody>
            <a:bodyPr/>
            <a:lstStyle/>
            <a:p/>
          </p:txBody>
        </p:sp>
        <p:sp>
          <p:nvSpPr>
            <p:cNvPr id="64" name="rc64"/>
            <p:cNvSpPr/>
            <p:nvPr/>
          </p:nvSpPr>
          <p:spPr>
            <a:xfrm>
              <a:off x="6627136" y="3681682"/>
              <a:ext cx="239888" cy="626338"/>
            </a:xfrm>
            <a:prstGeom prst="rect">
              <a:avLst/>
            </a:prstGeom>
            <a:solidFill>
              <a:srgbClr val="80BD41">
                <a:alpha val="100000"/>
              </a:srgbClr>
            </a:solidFill>
          </p:spPr>
          <p:txBody>
            <a:bodyPr/>
            <a:lstStyle/>
            <a:p/>
          </p:txBody>
        </p:sp>
        <p:sp>
          <p:nvSpPr>
            <p:cNvPr id="65" name="rc65"/>
            <p:cNvSpPr/>
            <p:nvPr/>
          </p:nvSpPr>
          <p:spPr>
            <a:xfrm>
              <a:off x="6627136" y="3534773"/>
              <a:ext cx="239888" cy="146909"/>
            </a:xfrm>
            <a:prstGeom prst="rect">
              <a:avLst/>
            </a:prstGeom>
            <a:solidFill>
              <a:srgbClr val="E2231A">
                <a:alpha val="100000"/>
              </a:srgbClr>
            </a:solidFill>
          </p:spPr>
          <p:txBody>
            <a:bodyPr/>
            <a:lstStyle/>
            <a:p/>
          </p:txBody>
        </p:sp>
        <p:sp>
          <p:nvSpPr>
            <p:cNvPr id="66" name="rc66"/>
            <p:cNvSpPr/>
            <p:nvPr/>
          </p:nvSpPr>
          <p:spPr>
            <a:xfrm>
              <a:off x="6893679" y="3817057"/>
              <a:ext cx="239888" cy="490964"/>
            </a:xfrm>
            <a:prstGeom prst="rect">
              <a:avLst/>
            </a:prstGeom>
            <a:solidFill>
              <a:srgbClr val="80BD41">
                <a:alpha val="100000"/>
              </a:srgbClr>
            </a:solidFill>
          </p:spPr>
          <p:txBody>
            <a:bodyPr/>
            <a:lstStyle/>
            <a:p/>
          </p:txBody>
        </p:sp>
        <p:sp>
          <p:nvSpPr>
            <p:cNvPr id="67" name="rc67"/>
            <p:cNvSpPr/>
            <p:nvPr/>
          </p:nvSpPr>
          <p:spPr>
            <a:xfrm>
              <a:off x="6893679" y="3552686"/>
              <a:ext cx="239888" cy="264371"/>
            </a:xfrm>
            <a:prstGeom prst="rect">
              <a:avLst/>
            </a:prstGeom>
            <a:solidFill>
              <a:srgbClr val="E2231A">
                <a:alpha val="100000"/>
              </a:srgbClr>
            </a:solidFill>
          </p:spPr>
          <p:txBody>
            <a:bodyPr/>
            <a:lstStyle/>
            <a:p/>
          </p:txBody>
        </p:sp>
        <p:sp>
          <p:nvSpPr>
            <p:cNvPr id="68" name="rc68"/>
            <p:cNvSpPr/>
            <p:nvPr/>
          </p:nvSpPr>
          <p:spPr>
            <a:xfrm>
              <a:off x="7160222" y="3760714"/>
              <a:ext cx="239888" cy="547306"/>
            </a:xfrm>
            <a:prstGeom prst="rect">
              <a:avLst/>
            </a:prstGeom>
            <a:solidFill>
              <a:srgbClr val="80BD41">
                <a:alpha val="100000"/>
              </a:srgbClr>
            </a:solidFill>
          </p:spPr>
          <p:txBody>
            <a:bodyPr/>
            <a:lstStyle/>
            <a:p/>
          </p:txBody>
        </p:sp>
        <p:sp>
          <p:nvSpPr>
            <p:cNvPr id="69" name="rc69"/>
            <p:cNvSpPr/>
            <p:nvPr/>
          </p:nvSpPr>
          <p:spPr>
            <a:xfrm>
              <a:off x="7160222" y="3568427"/>
              <a:ext cx="239888" cy="192287"/>
            </a:xfrm>
            <a:prstGeom prst="rect">
              <a:avLst/>
            </a:prstGeom>
            <a:solidFill>
              <a:srgbClr val="E2231A">
                <a:alpha val="100000"/>
              </a:srgbClr>
            </a:solidFill>
          </p:spPr>
          <p:txBody>
            <a:bodyPr/>
            <a:lstStyle/>
            <a:p/>
          </p:txBody>
        </p:sp>
        <p:sp>
          <p:nvSpPr>
            <p:cNvPr id="70" name="rc70"/>
            <p:cNvSpPr/>
            <p:nvPr/>
          </p:nvSpPr>
          <p:spPr>
            <a:xfrm>
              <a:off x="7426765" y="3718810"/>
              <a:ext cx="239888" cy="589211"/>
            </a:xfrm>
            <a:prstGeom prst="rect">
              <a:avLst/>
            </a:prstGeom>
            <a:solidFill>
              <a:srgbClr val="80BD41">
                <a:alpha val="100000"/>
              </a:srgbClr>
            </a:solidFill>
          </p:spPr>
          <p:txBody>
            <a:bodyPr/>
            <a:lstStyle/>
            <a:p/>
          </p:txBody>
        </p:sp>
        <p:sp>
          <p:nvSpPr>
            <p:cNvPr id="71" name="rc71"/>
            <p:cNvSpPr/>
            <p:nvPr/>
          </p:nvSpPr>
          <p:spPr>
            <a:xfrm>
              <a:off x="7426765" y="3580586"/>
              <a:ext cx="239888" cy="138224"/>
            </a:xfrm>
            <a:prstGeom prst="rect">
              <a:avLst/>
            </a:prstGeom>
            <a:solidFill>
              <a:srgbClr val="E2231A">
                <a:alpha val="100000"/>
              </a:srgbClr>
            </a:solidFill>
          </p:spPr>
          <p:txBody>
            <a:bodyPr/>
            <a:lstStyle/>
            <a:p/>
          </p:txBody>
        </p:sp>
        <p:sp>
          <p:nvSpPr>
            <p:cNvPr id="72" name="rc72"/>
            <p:cNvSpPr/>
            <p:nvPr/>
          </p:nvSpPr>
          <p:spPr>
            <a:xfrm>
              <a:off x="7693308" y="3678860"/>
              <a:ext cx="239888" cy="629161"/>
            </a:xfrm>
            <a:prstGeom prst="rect">
              <a:avLst/>
            </a:prstGeom>
            <a:solidFill>
              <a:srgbClr val="80BD41">
                <a:alpha val="100000"/>
              </a:srgbClr>
            </a:solidFill>
          </p:spPr>
          <p:txBody>
            <a:bodyPr/>
            <a:lstStyle/>
            <a:p/>
          </p:txBody>
        </p:sp>
        <p:sp>
          <p:nvSpPr>
            <p:cNvPr id="73" name="rc73"/>
            <p:cNvSpPr/>
            <p:nvPr/>
          </p:nvSpPr>
          <p:spPr>
            <a:xfrm>
              <a:off x="7693308" y="3584847"/>
              <a:ext cx="239888" cy="94013"/>
            </a:xfrm>
            <a:prstGeom prst="rect">
              <a:avLst/>
            </a:prstGeom>
            <a:solidFill>
              <a:srgbClr val="E2231A">
                <a:alpha val="100000"/>
              </a:srgbClr>
            </a:solidFill>
          </p:spPr>
          <p:txBody>
            <a:bodyPr/>
            <a:lstStyle/>
            <a:p/>
          </p:txBody>
        </p:sp>
        <p:sp>
          <p:nvSpPr>
            <p:cNvPr id="74" name="rc74"/>
            <p:cNvSpPr/>
            <p:nvPr/>
          </p:nvSpPr>
          <p:spPr>
            <a:xfrm>
              <a:off x="7959851" y="3746113"/>
              <a:ext cx="239888" cy="561908"/>
            </a:xfrm>
            <a:prstGeom prst="rect">
              <a:avLst/>
            </a:prstGeom>
            <a:solidFill>
              <a:srgbClr val="80BD41">
                <a:alpha val="100000"/>
              </a:srgbClr>
            </a:solidFill>
          </p:spPr>
          <p:txBody>
            <a:bodyPr/>
            <a:lstStyle/>
            <a:p/>
          </p:txBody>
        </p:sp>
        <p:sp>
          <p:nvSpPr>
            <p:cNvPr id="75" name="rc75"/>
            <p:cNvSpPr/>
            <p:nvPr/>
          </p:nvSpPr>
          <p:spPr>
            <a:xfrm>
              <a:off x="7959851" y="3587615"/>
              <a:ext cx="239888" cy="158498"/>
            </a:xfrm>
            <a:prstGeom prst="rect">
              <a:avLst/>
            </a:prstGeom>
            <a:solidFill>
              <a:srgbClr val="E2231A">
                <a:alpha val="100000"/>
              </a:srgbClr>
            </a:solidFill>
          </p:spPr>
          <p:txBody>
            <a:bodyPr/>
            <a:lstStyle/>
            <a:p/>
          </p:txBody>
        </p:sp>
        <p:sp>
          <p:nvSpPr>
            <p:cNvPr id="76" name="pl76"/>
            <p:cNvSpPr/>
            <p:nvPr/>
          </p:nvSpPr>
          <p:spPr>
            <a:xfrm>
              <a:off x="1416218" y="2095023"/>
              <a:ext cx="6663577" cy="760019"/>
            </a:xfrm>
            <a:custGeom>
              <a:avLst/>
              <a:pathLst>
                <a:path w="6663577" h="760019">
                  <a:moveTo>
                    <a:pt x="0" y="0"/>
                  </a:moveTo>
                  <a:lnTo>
                    <a:pt x="266543" y="0"/>
                  </a:lnTo>
                  <a:lnTo>
                    <a:pt x="533086" y="0"/>
                  </a:lnTo>
                  <a:lnTo>
                    <a:pt x="799629" y="0"/>
                  </a:lnTo>
                  <a:lnTo>
                    <a:pt x="1066172" y="0"/>
                  </a:lnTo>
                  <a:lnTo>
                    <a:pt x="1332715" y="134121"/>
                  </a:lnTo>
                  <a:lnTo>
                    <a:pt x="1599258" y="44707"/>
                  </a:lnTo>
                  <a:lnTo>
                    <a:pt x="1865801" y="22353"/>
                  </a:lnTo>
                  <a:lnTo>
                    <a:pt x="2132344" y="22353"/>
                  </a:lnTo>
                  <a:lnTo>
                    <a:pt x="2398888" y="44707"/>
                  </a:lnTo>
                  <a:lnTo>
                    <a:pt x="2665431" y="89414"/>
                  </a:lnTo>
                  <a:lnTo>
                    <a:pt x="2931974" y="111767"/>
                  </a:lnTo>
                  <a:lnTo>
                    <a:pt x="3198517" y="67060"/>
                  </a:lnTo>
                  <a:lnTo>
                    <a:pt x="3465060" y="44707"/>
                  </a:lnTo>
                  <a:lnTo>
                    <a:pt x="3731603" y="312949"/>
                  </a:lnTo>
                  <a:lnTo>
                    <a:pt x="3998146" y="335302"/>
                  </a:lnTo>
                  <a:lnTo>
                    <a:pt x="4264689" y="290595"/>
                  </a:lnTo>
                  <a:lnTo>
                    <a:pt x="4531233" y="402363"/>
                  </a:lnTo>
                  <a:lnTo>
                    <a:pt x="4797776" y="357656"/>
                  </a:lnTo>
                  <a:lnTo>
                    <a:pt x="5064319" y="357656"/>
                  </a:lnTo>
                  <a:lnTo>
                    <a:pt x="5330862" y="402363"/>
                  </a:lnTo>
                  <a:lnTo>
                    <a:pt x="5597405" y="760019"/>
                  </a:lnTo>
                  <a:lnTo>
                    <a:pt x="5863948" y="558837"/>
                  </a:lnTo>
                  <a:lnTo>
                    <a:pt x="6130491" y="402363"/>
                  </a:lnTo>
                  <a:lnTo>
                    <a:pt x="6397034" y="268242"/>
                  </a:lnTo>
                  <a:lnTo>
                    <a:pt x="6663577" y="46942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78" name="tx78"/>
            <p:cNvSpPr/>
            <p:nvPr/>
          </p:nvSpPr>
          <p:spPr>
            <a:xfrm>
              <a:off x="2688644"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93</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1" name="tx81"/>
            <p:cNvSpPr/>
            <p:nvPr/>
          </p:nvSpPr>
          <p:spPr>
            <a:xfrm>
              <a:off x="6420247" y="194867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83</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65</a:t>
              </a:r>
            </a:p>
          </p:txBody>
        </p:sp>
        <p:sp>
          <p:nvSpPr>
            <p:cNvPr id="84" name="tx84"/>
            <p:cNvSpPr/>
            <p:nvPr/>
          </p:nvSpPr>
          <p:spPr>
            <a:xfrm>
              <a:off x="7219877" y="1950364"/>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74</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81</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88" name="tx88"/>
            <p:cNvSpPr/>
            <p:nvPr/>
          </p:nvSpPr>
          <p:spPr>
            <a:xfrm>
              <a:off x="1298664" y="33078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318.4</a:t>
              </a:r>
            </a:p>
          </p:txBody>
        </p:sp>
        <p:sp>
          <p:nvSpPr>
            <p:cNvPr id="89" name="tx89"/>
            <p:cNvSpPr/>
            <p:nvPr/>
          </p:nvSpPr>
          <p:spPr>
            <a:xfrm>
              <a:off x="2631380" y="331067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317.4</a:t>
              </a:r>
            </a:p>
          </p:txBody>
        </p:sp>
        <p:sp>
          <p:nvSpPr>
            <p:cNvPr id="90" name="tx90"/>
            <p:cNvSpPr/>
            <p:nvPr/>
          </p:nvSpPr>
          <p:spPr>
            <a:xfrm>
              <a:off x="3964096" y="328869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325.5</a:t>
              </a:r>
            </a:p>
          </p:txBody>
        </p:sp>
        <p:sp>
          <p:nvSpPr>
            <p:cNvPr id="91" name="tx91"/>
            <p:cNvSpPr/>
            <p:nvPr/>
          </p:nvSpPr>
          <p:spPr>
            <a:xfrm>
              <a:off x="5296811" y="3370575"/>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295.3</a:t>
              </a:r>
            </a:p>
          </p:txBody>
        </p:sp>
        <p:sp>
          <p:nvSpPr>
            <p:cNvPr id="92" name="tx92"/>
            <p:cNvSpPr/>
            <p:nvPr/>
          </p:nvSpPr>
          <p:spPr>
            <a:xfrm>
              <a:off x="6362984" y="338332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290.6</a:t>
              </a:r>
            </a:p>
          </p:txBody>
        </p:sp>
        <p:sp>
          <p:nvSpPr>
            <p:cNvPr id="93" name="tx93"/>
            <p:cNvSpPr/>
            <p:nvPr/>
          </p:nvSpPr>
          <p:spPr>
            <a:xfrm>
              <a:off x="6629527" y="33988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284.9</a:t>
              </a:r>
            </a:p>
          </p:txBody>
        </p:sp>
        <p:sp>
          <p:nvSpPr>
            <p:cNvPr id="94" name="tx94"/>
            <p:cNvSpPr/>
            <p:nvPr/>
          </p:nvSpPr>
          <p:spPr>
            <a:xfrm>
              <a:off x="6896070" y="341668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278.3</a:t>
              </a:r>
            </a:p>
          </p:txBody>
        </p:sp>
        <p:sp>
          <p:nvSpPr>
            <p:cNvPr id="95" name="tx95"/>
            <p:cNvSpPr/>
            <p:nvPr/>
          </p:nvSpPr>
          <p:spPr>
            <a:xfrm>
              <a:off x="7162613" y="343247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272.5</a:t>
              </a:r>
            </a:p>
          </p:txBody>
        </p:sp>
        <p:sp>
          <p:nvSpPr>
            <p:cNvPr id="96" name="tx96"/>
            <p:cNvSpPr/>
            <p:nvPr/>
          </p:nvSpPr>
          <p:spPr>
            <a:xfrm>
              <a:off x="7468333" y="344465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268</a:t>
              </a:r>
            </a:p>
          </p:txBody>
        </p:sp>
        <p:sp>
          <p:nvSpPr>
            <p:cNvPr id="97" name="tx97"/>
            <p:cNvSpPr/>
            <p:nvPr/>
          </p:nvSpPr>
          <p:spPr>
            <a:xfrm>
              <a:off x="7695699" y="34489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266.5</a:t>
              </a:r>
            </a:p>
          </p:txBody>
        </p:sp>
        <p:sp>
          <p:nvSpPr>
            <p:cNvPr id="98" name="tx98"/>
            <p:cNvSpPr/>
            <p:nvPr/>
          </p:nvSpPr>
          <p:spPr>
            <a:xfrm>
              <a:off x="7962242" y="34517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265.4</a:t>
              </a:r>
            </a:p>
          </p:txBody>
        </p:sp>
        <p:sp>
          <p:nvSpPr>
            <p:cNvPr id="99" name="pl99"/>
            <p:cNvSpPr/>
            <p:nvPr/>
          </p:nvSpPr>
          <p:spPr>
            <a:xfrm>
              <a:off x="1416218"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56474"/>
            </a:xfrm>
            <a:custGeom>
              <a:avLst/>
              <a:pathLst>
                <a:path w="0" h="156474">
                  <a:moveTo>
                    <a:pt x="0" y="1564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357656"/>
            </a:xfrm>
            <a:custGeom>
              <a:avLst/>
              <a:pathLst>
                <a:path w="0" h="357656">
                  <a:moveTo>
                    <a:pt x="0" y="357656"/>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380009"/>
            </a:xfrm>
            <a:custGeom>
              <a:avLst/>
              <a:pathLst>
                <a:path w="0" h="380009">
                  <a:moveTo>
                    <a:pt x="0" y="3800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782373"/>
            </a:xfrm>
            <a:custGeom>
              <a:avLst/>
              <a:pathLst>
                <a:path w="0" h="782373">
                  <a:moveTo>
                    <a:pt x="0" y="78237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581191"/>
            </a:xfrm>
            <a:custGeom>
              <a:avLst/>
              <a:pathLst>
                <a:path w="0" h="581191">
                  <a:moveTo>
                    <a:pt x="0" y="58119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24716"/>
            </a:xfrm>
            <a:custGeom>
              <a:avLst/>
              <a:pathLst>
                <a:path w="0" h="424716">
                  <a:moveTo>
                    <a:pt x="0" y="42471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290595"/>
            </a:xfrm>
            <a:custGeom>
              <a:avLst/>
              <a:pathLst>
                <a:path w="0" h="290595">
                  <a:moveTo>
                    <a:pt x="0" y="290595"/>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491777"/>
            </a:xfrm>
            <a:custGeom>
              <a:avLst/>
              <a:pathLst>
                <a:path w="0" h="491777">
                  <a:moveTo>
                    <a:pt x="0" y="49177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84511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315.3</a:t>
              </a:r>
            </a:p>
          </p:txBody>
        </p:sp>
        <p:sp>
          <p:nvSpPr>
            <p:cNvPr id="111" name="tx111"/>
            <p:cNvSpPr/>
            <p:nvPr/>
          </p:nvSpPr>
          <p:spPr>
            <a:xfrm>
              <a:off x="1350915" y="341299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a:t>
              </a:r>
            </a:p>
          </p:txBody>
        </p:sp>
        <p:sp>
          <p:nvSpPr>
            <p:cNvPr id="112" name="tx112"/>
            <p:cNvSpPr/>
            <p:nvPr/>
          </p:nvSpPr>
          <p:spPr>
            <a:xfrm>
              <a:off x="2631380" y="387244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295.2</a:t>
              </a:r>
            </a:p>
          </p:txBody>
        </p:sp>
        <p:sp>
          <p:nvSpPr>
            <p:cNvPr id="113" name="tx113"/>
            <p:cNvSpPr/>
            <p:nvPr/>
          </p:nvSpPr>
          <p:spPr>
            <a:xfrm>
              <a:off x="2657505" y="3442901"/>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22.2</a:t>
              </a:r>
            </a:p>
          </p:txBody>
        </p:sp>
        <p:sp>
          <p:nvSpPr>
            <p:cNvPr id="114" name="tx114"/>
            <p:cNvSpPr/>
            <p:nvPr/>
          </p:nvSpPr>
          <p:spPr>
            <a:xfrm>
              <a:off x="3964096" y="3853342"/>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309.2</a:t>
              </a:r>
            </a:p>
          </p:txBody>
        </p:sp>
        <p:sp>
          <p:nvSpPr>
            <p:cNvPr id="115" name="tx115"/>
            <p:cNvSpPr/>
            <p:nvPr/>
          </p:nvSpPr>
          <p:spPr>
            <a:xfrm>
              <a:off x="3990221" y="3411677"/>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16.3</a:t>
              </a:r>
            </a:p>
          </p:txBody>
        </p:sp>
        <p:sp>
          <p:nvSpPr>
            <p:cNvPr id="116" name="tx116"/>
            <p:cNvSpPr/>
            <p:nvPr/>
          </p:nvSpPr>
          <p:spPr>
            <a:xfrm>
              <a:off x="5296811" y="393635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248.1</a:t>
              </a:r>
            </a:p>
          </p:txBody>
        </p:sp>
        <p:sp>
          <p:nvSpPr>
            <p:cNvPr id="117" name="tx117"/>
            <p:cNvSpPr/>
            <p:nvPr/>
          </p:nvSpPr>
          <p:spPr>
            <a:xfrm>
              <a:off x="5322937" y="3536765"/>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47.2</a:t>
              </a:r>
            </a:p>
          </p:txBody>
        </p:sp>
        <p:sp>
          <p:nvSpPr>
            <p:cNvPr id="118" name="tx118"/>
            <p:cNvSpPr/>
            <p:nvPr/>
          </p:nvSpPr>
          <p:spPr>
            <a:xfrm>
              <a:off x="6362984" y="3946770"/>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241.2</a:t>
              </a:r>
            </a:p>
          </p:txBody>
        </p:sp>
        <p:sp>
          <p:nvSpPr>
            <p:cNvPr id="119" name="tx119"/>
            <p:cNvSpPr/>
            <p:nvPr/>
          </p:nvSpPr>
          <p:spPr>
            <a:xfrm>
              <a:off x="6389109" y="35512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49.4</a:t>
              </a:r>
            </a:p>
          </p:txBody>
        </p:sp>
        <p:sp>
          <p:nvSpPr>
            <p:cNvPr id="120" name="tx120"/>
            <p:cNvSpPr/>
            <p:nvPr/>
          </p:nvSpPr>
          <p:spPr>
            <a:xfrm>
              <a:off x="6629527" y="395975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230.8</a:t>
              </a:r>
            </a:p>
          </p:txBody>
        </p:sp>
        <p:sp>
          <p:nvSpPr>
            <p:cNvPr id="121" name="tx121"/>
            <p:cNvSpPr/>
            <p:nvPr/>
          </p:nvSpPr>
          <p:spPr>
            <a:xfrm>
              <a:off x="6655652" y="357318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54.1</a:t>
              </a:r>
            </a:p>
          </p:txBody>
        </p:sp>
        <p:sp>
          <p:nvSpPr>
            <p:cNvPr id="122" name="tx122"/>
            <p:cNvSpPr/>
            <p:nvPr/>
          </p:nvSpPr>
          <p:spPr>
            <a:xfrm>
              <a:off x="6896070" y="402749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180.9</a:t>
              </a:r>
            </a:p>
          </p:txBody>
        </p:sp>
        <p:sp>
          <p:nvSpPr>
            <p:cNvPr id="123" name="tx123"/>
            <p:cNvSpPr/>
            <p:nvPr/>
          </p:nvSpPr>
          <p:spPr>
            <a:xfrm>
              <a:off x="6922195" y="364982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97.4</a:t>
              </a:r>
            </a:p>
          </p:txBody>
        </p:sp>
        <p:sp>
          <p:nvSpPr>
            <p:cNvPr id="124" name="tx124"/>
            <p:cNvSpPr/>
            <p:nvPr/>
          </p:nvSpPr>
          <p:spPr>
            <a:xfrm>
              <a:off x="7162613" y="399932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201.7</a:t>
              </a:r>
            </a:p>
          </p:txBody>
        </p:sp>
        <p:sp>
          <p:nvSpPr>
            <p:cNvPr id="125" name="tx125"/>
            <p:cNvSpPr/>
            <p:nvPr/>
          </p:nvSpPr>
          <p:spPr>
            <a:xfrm>
              <a:off x="7188738" y="36295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70.8</a:t>
              </a:r>
            </a:p>
          </p:txBody>
        </p:sp>
        <p:sp>
          <p:nvSpPr>
            <p:cNvPr id="126" name="tx126"/>
            <p:cNvSpPr/>
            <p:nvPr/>
          </p:nvSpPr>
          <p:spPr>
            <a:xfrm>
              <a:off x="7429156" y="3979514"/>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217.1</a:t>
              </a:r>
            </a:p>
          </p:txBody>
        </p:sp>
        <p:sp>
          <p:nvSpPr>
            <p:cNvPr id="127" name="tx127"/>
            <p:cNvSpPr/>
            <p:nvPr/>
          </p:nvSpPr>
          <p:spPr>
            <a:xfrm>
              <a:off x="7455282" y="3614650"/>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50.9</a:t>
              </a:r>
            </a:p>
          </p:txBody>
        </p:sp>
        <p:sp>
          <p:nvSpPr>
            <p:cNvPr id="128" name="tx128"/>
            <p:cNvSpPr/>
            <p:nvPr/>
          </p:nvSpPr>
          <p:spPr>
            <a:xfrm>
              <a:off x="7695699" y="395834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231.8</a:t>
              </a:r>
            </a:p>
          </p:txBody>
        </p:sp>
        <p:sp>
          <p:nvSpPr>
            <p:cNvPr id="129" name="tx129"/>
            <p:cNvSpPr/>
            <p:nvPr/>
          </p:nvSpPr>
          <p:spPr>
            <a:xfrm>
              <a:off x="7721825" y="359675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34.6</a:t>
              </a:r>
            </a:p>
          </p:txBody>
        </p:sp>
        <p:sp>
          <p:nvSpPr>
            <p:cNvPr id="130" name="tx130"/>
            <p:cNvSpPr/>
            <p:nvPr/>
          </p:nvSpPr>
          <p:spPr>
            <a:xfrm>
              <a:off x="8001419" y="3992019"/>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207</a:t>
              </a:r>
            </a:p>
          </p:txBody>
        </p:sp>
        <p:sp>
          <p:nvSpPr>
            <p:cNvPr id="131" name="tx131"/>
            <p:cNvSpPr/>
            <p:nvPr/>
          </p:nvSpPr>
          <p:spPr>
            <a:xfrm>
              <a:off x="7988368" y="363181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58.4</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7740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a:t>
              </a:r>
            </a:p>
          </p:txBody>
        </p:sp>
        <p:sp>
          <p:nvSpPr>
            <p:cNvPr id="134" name="tx134"/>
            <p:cNvSpPr/>
            <p:nvPr/>
          </p:nvSpPr>
          <p:spPr>
            <a:xfrm>
              <a:off x="655386" y="2898903"/>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a:t>
              </a:r>
            </a:p>
          </p:txBody>
        </p:sp>
        <p:sp>
          <p:nvSpPr>
            <p:cNvPr id="135" name="tx135"/>
            <p:cNvSpPr/>
            <p:nvPr/>
          </p:nvSpPr>
          <p:spPr>
            <a:xfrm>
              <a:off x="655386" y="222040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846108"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13207"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6" name="rc156"/>
            <p:cNvSpPr/>
            <p:nvPr/>
          </p:nvSpPr>
          <p:spPr>
            <a:xfrm>
              <a:off x="4417686" y="5180747"/>
              <a:ext cx="201456" cy="201456"/>
            </a:xfrm>
            <a:prstGeom prst="rect">
              <a:avLst/>
            </a:prstGeom>
            <a:solidFill>
              <a:srgbClr val="E2231A">
                <a:alpha val="100000"/>
              </a:srgbClr>
            </a:solidFill>
          </p:spPr>
          <p:txBody>
            <a:bodyPr/>
            <a:lstStyle/>
            <a:p/>
          </p:txBody>
        </p:sp>
        <p:sp>
          <p:nvSpPr>
            <p:cNvPr id="157" name="rc157"/>
            <p:cNvSpPr/>
            <p:nvPr/>
          </p:nvSpPr>
          <p:spPr>
            <a:xfrm>
              <a:off x="5692760" y="5180747"/>
              <a:ext cx="201456" cy="201456"/>
            </a:xfrm>
            <a:prstGeom prst="rect">
              <a:avLst/>
            </a:prstGeom>
            <a:solidFill>
              <a:srgbClr val="80BD41">
                <a:alpha val="100000"/>
              </a:srgbClr>
            </a:solidFill>
          </p:spPr>
          <p:txBody>
            <a:bodyPr/>
            <a:lstStyle/>
            <a:p/>
          </p:txBody>
        </p:sp>
        <p:sp>
          <p:nvSpPr>
            <p:cNvPr id="158" name="tx158"/>
            <p:cNvSpPr/>
            <p:nvPr/>
          </p:nvSpPr>
          <p:spPr>
            <a:xfrm>
              <a:off x="4697731"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9" name="tx159"/>
            <p:cNvSpPr/>
            <p:nvPr/>
          </p:nvSpPr>
          <p:spPr>
            <a:xfrm>
              <a:off x="5972805"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61" name="tx161"/>
            <p:cNvSpPr/>
            <p:nvPr/>
          </p:nvSpPr>
          <p:spPr>
            <a:xfrm>
              <a:off x="951100" y="1594448"/>
              <a:ext cx="1519237" cy="144229"/>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Ecuador, 2000-2025</a:t>
              </a:r>
            </a:p>
          </p:txBody>
        </p:sp>
        <p:sp>
          <p:nvSpPr>
            <p:cNvPr id="162" name="pl162"/>
            <p:cNvSpPr/>
            <p:nvPr/>
          </p:nvSpPr>
          <p:spPr>
            <a:xfrm>
              <a:off x="242739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468962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695185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6" name="pl166"/>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7" name="pl167"/>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69" name="pl169"/>
            <p:cNvSpPr/>
            <p:nvPr/>
          </p:nvSpPr>
          <p:spPr>
            <a:xfrm>
              <a:off x="355850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0" name="pl170"/>
            <p:cNvSpPr/>
            <p:nvPr/>
          </p:nvSpPr>
          <p:spPr>
            <a:xfrm>
              <a:off x="582074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808297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rc172"/>
            <p:cNvSpPr/>
            <p:nvPr/>
          </p:nvSpPr>
          <p:spPr>
            <a:xfrm>
              <a:off x="1296273" y="5954972"/>
              <a:ext cx="5457186" cy="129091"/>
            </a:xfrm>
            <a:prstGeom prst="rect">
              <a:avLst/>
            </a:prstGeom>
            <a:solidFill>
              <a:srgbClr val="80BD41">
                <a:alpha val="100000"/>
              </a:srgbClr>
            </a:solidFill>
          </p:spPr>
          <p:txBody>
            <a:bodyPr/>
            <a:lstStyle/>
            <a:p/>
          </p:txBody>
        </p:sp>
        <p:sp>
          <p:nvSpPr>
            <p:cNvPr id="173" name="rc173"/>
            <p:cNvSpPr/>
            <p:nvPr/>
          </p:nvSpPr>
          <p:spPr>
            <a:xfrm>
              <a:off x="6753460" y="5954972"/>
              <a:ext cx="1117769" cy="129091"/>
            </a:xfrm>
            <a:prstGeom prst="rect">
              <a:avLst/>
            </a:prstGeom>
            <a:solidFill>
              <a:srgbClr val="E2231A">
                <a:alpha val="100000"/>
              </a:srgbClr>
            </a:solidFill>
          </p:spPr>
          <p:txBody>
            <a:bodyPr/>
            <a:lstStyle/>
            <a:p/>
          </p:txBody>
        </p:sp>
        <p:sp>
          <p:nvSpPr>
            <p:cNvPr id="174" name="rc174"/>
            <p:cNvSpPr/>
            <p:nvPr/>
          </p:nvSpPr>
          <p:spPr>
            <a:xfrm>
              <a:off x="1296273" y="5793607"/>
              <a:ext cx="5244310" cy="129091"/>
            </a:xfrm>
            <a:prstGeom prst="rect">
              <a:avLst/>
            </a:prstGeom>
            <a:solidFill>
              <a:srgbClr val="80BD41">
                <a:alpha val="100000"/>
              </a:srgbClr>
            </a:solidFill>
          </p:spPr>
          <p:txBody>
            <a:bodyPr/>
            <a:lstStyle/>
            <a:p/>
          </p:txBody>
        </p:sp>
        <p:sp>
          <p:nvSpPr>
            <p:cNvPr id="175" name="rc175"/>
            <p:cNvSpPr/>
            <p:nvPr/>
          </p:nvSpPr>
          <p:spPr>
            <a:xfrm>
              <a:off x="6540584" y="5793607"/>
              <a:ext cx="783637" cy="129091"/>
            </a:xfrm>
            <a:prstGeom prst="rect">
              <a:avLst/>
            </a:prstGeom>
            <a:solidFill>
              <a:srgbClr val="E2231A">
                <a:alpha val="100000"/>
              </a:srgbClr>
            </a:solidFill>
          </p:spPr>
          <p:txBody>
            <a:bodyPr/>
            <a:lstStyle/>
            <a:p/>
          </p:txBody>
        </p:sp>
        <p:sp>
          <p:nvSpPr>
            <p:cNvPr id="176" name="rc176"/>
            <p:cNvSpPr/>
            <p:nvPr/>
          </p:nvSpPr>
          <p:spPr>
            <a:xfrm>
              <a:off x="1296273" y="5632243"/>
              <a:ext cx="4683728" cy="129091"/>
            </a:xfrm>
            <a:prstGeom prst="rect">
              <a:avLst/>
            </a:prstGeom>
            <a:solidFill>
              <a:srgbClr val="80BD41">
                <a:alpha val="100000"/>
              </a:srgbClr>
            </a:solidFill>
          </p:spPr>
          <p:txBody>
            <a:bodyPr/>
            <a:lstStyle/>
            <a:p/>
          </p:txBody>
        </p:sp>
        <p:sp>
          <p:nvSpPr>
            <p:cNvPr id="177" name="rc177"/>
            <p:cNvSpPr/>
            <p:nvPr/>
          </p:nvSpPr>
          <p:spPr>
            <a:xfrm>
              <a:off x="5980002" y="5632243"/>
              <a:ext cx="1321144" cy="129091"/>
            </a:xfrm>
            <a:prstGeom prst="rect">
              <a:avLst/>
            </a:prstGeom>
            <a:solidFill>
              <a:srgbClr val="E2231A">
                <a:alpha val="100000"/>
              </a:srgbClr>
            </a:solidFill>
          </p:spPr>
          <p:txBody>
            <a:bodyPr/>
            <a:lstStyle/>
            <a:p/>
          </p:txBody>
        </p:sp>
        <p:sp>
          <p:nvSpPr>
            <p:cNvPr id="178" name="tx178"/>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290.6</a:t>
              </a:r>
            </a:p>
          </p:txBody>
        </p:sp>
        <p:sp>
          <p:nvSpPr>
            <p:cNvPr id="179" name="tx179"/>
            <p:cNvSpPr/>
            <p:nvPr/>
          </p:nvSpPr>
          <p:spPr>
            <a:xfrm>
              <a:off x="7480938"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266.5</a:t>
              </a:r>
            </a:p>
          </p:txBody>
        </p:sp>
        <p:sp>
          <p:nvSpPr>
            <p:cNvPr id="180" name="tx180"/>
            <p:cNvSpPr/>
            <p:nvPr/>
          </p:nvSpPr>
          <p:spPr>
            <a:xfrm>
              <a:off x="7456472"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265.4</a:t>
              </a:r>
            </a:p>
          </p:txBody>
        </p:sp>
        <p:sp>
          <p:nvSpPr>
            <p:cNvPr id="181" name="tx181"/>
            <p:cNvSpPr/>
            <p:nvPr/>
          </p:nvSpPr>
          <p:spPr>
            <a:xfrm>
              <a:off x="3889228" y="5980401"/>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241.2</a:t>
              </a:r>
            </a:p>
          </p:txBody>
        </p:sp>
        <p:sp>
          <p:nvSpPr>
            <p:cNvPr id="182" name="tx182"/>
            <p:cNvSpPr/>
            <p:nvPr/>
          </p:nvSpPr>
          <p:spPr>
            <a:xfrm>
              <a:off x="7206851" y="597907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49.4</a:t>
              </a:r>
            </a:p>
          </p:txBody>
        </p:sp>
        <p:sp>
          <p:nvSpPr>
            <p:cNvPr id="183" name="tx183"/>
            <p:cNvSpPr/>
            <p:nvPr/>
          </p:nvSpPr>
          <p:spPr>
            <a:xfrm>
              <a:off x="3782790" y="581766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231.8</a:t>
              </a:r>
            </a:p>
          </p:txBody>
        </p:sp>
        <p:sp>
          <p:nvSpPr>
            <p:cNvPr id="184" name="tx184"/>
            <p:cNvSpPr/>
            <p:nvPr/>
          </p:nvSpPr>
          <p:spPr>
            <a:xfrm>
              <a:off x="6826909" y="581766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34.6</a:t>
              </a:r>
            </a:p>
          </p:txBody>
        </p:sp>
        <p:sp>
          <p:nvSpPr>
            <p:cNvPr id="185" name="tx185"/>
            <p:cNvSpPr/>
            <p:nvPr/>
          </p:nvSpPr>
          <p:spPr>
            <a:xfrm>
              <a:off x="3547703" y="5656348"/>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207</a:t>
              </a:r>
            </a:p>
          </p:txBody>
        </p:sp>
        <p:sp>
          <p:nvSpPr>
            <p:cNvPr id="186" name="tx186"/>
            <p:cNvSpPr/>
            <p:nvPr/>
          </p:nvSpPr>
          <p:spPr>
            <a:xfrm>
              <a:off x="6535081" y="565634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58.4</a:t>
              </a:r>
            </a:p>
          </p:txBody>
        </p:sp>
        <p:sp>
          <p:nvSpPr>
            <p:cNvPr id="187" name="tx187"/>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88" name="tx188"/>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89" name="tx189"/>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0" name="tx190"/>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1" name="tx191"/>
            <p:cNvSpPr/>
            <p:nvPr/>
          </p:nvSpPr>
          <p:spPr>
            <a:xfrm>
              <a:off x="3441965"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2" name="tx192"/>
            <p:cNvSpPr/>
            <p:nvPr/>
          </p:nvSpPr>
          <p:spPr>
            <a:xfrm>
              <a:off x="570419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3" name="tx193"/>
            <p:cNvSpPr/>
            <p:nvPr/>
          </p:nvSpPr>
          <p:spPr>
            <a:xfrm>
              <a:off x="7966433" y="617678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94" name="tx194"/>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5" name="tx195"/>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19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MCV1 en 2025 (78 %) fue inferior a la de 2019 (83 %).
El número de niños vacunados con la MCV1 disminuyó un 14 % en comparación con 2019.
El número de lactantes supervivientes disminuyó aproximadamente un 9 %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19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198" name=""/>
          <p:cNvGrpSpPr/>
          <p:nvPr/>
        </p:nvGrpSpPr>
        <p:grpSpPr>
          <a:xfrm>
            <a:off x="292608" y="1005840"/>
            <a:ext cx="8595360" cy="28575"/>
            <a:chOff x="292608" y="1005840"/>
            <a:chExt cx="8595360" cy="28575"/>
          </a:xfrm>
        </p:grpSpPr>
        <p:sp>
          <p:nvSpPr>
            <p:cNvPr id="19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41364" y="4493054"/>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5" name="pl5"/>
            <p:cNvSpPr/>
            <p:nvPr/>
          </p:nvSpPr>
          <p:spPr>
            <a:xfrm>
              <a:off x="641364" y="3554483"/>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6" name="pl6"/>
            <p:cNvSpPr/>
            <p:nvPr/>
          </p:nvSpPr>
          <p:spPr>
            <a:xfrm>
              <a:off x="641364" y="2615911"/>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7" name="pl7"/>
            <p:cNvSpPr/>
            <p:nvPr/>
          </p:nvSpPr>
          <p:spPr>
            <a:xfrm>
              <a:off x="641364" y="1677339"/>
              <a:ext cx="7994327" cy="0"/>
            </a:xfrm>
            <a:custGeom>
              <a:avLst/>
              <a:pathLst>
                <a:path w="7994327" h="0">
                  <a:moveTo>
                    <a:pt x="0" y="0"/>
                  </a:moveTo>
                  <a:lnTo>
                    <a:pt x="7994327" y="0"/>
                  </a:lnTo>
                  <a:lnTo>
                    <a:pt x="7994327" y="0"/>
                  </a:lnTo>
                </a:path>
              </a:pathLst>
            </a:custGeom>
            <a:ln w="6775" cap="flat">
              <a:solidFill>
                <a:srgbClr val="EBEBEB">
                  <a:alpha val="100000"/>
                </a:srgbClr>
              </a:solidFill>
              <a:prstDash val="solid"/>
              <a:round/>
            </a:ln>
          </p:spPr>
          <p:txBody>
            <a:bodyPr/>
            <a:lstStyle/>
            <a:p/>
          </p:txBody>
        </p:sp>
        <p:sp>
          <p:nvSpPr>
            <p:cNvPr id="8" name="pl8"/>
            <p:cNvSpPr/>
            <p:nvPr/>
          </p:nvSpPr>
          <p:spPr>
            <a:xfrm>
              <a:off x="641364" y="4962340"/>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9" name="pl9"/>
            <p:cNvSpPr/>
            <p:nvPr/>
          </p:nvSpPr>
          <p:spPr>
            <a:xfrm>
              <a:off x="641364" y="4023768"/>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0" name="pl10"/>
            <p:cNvSpPr/>
            <p:nvPr/>
          </p:nvSpPr>
          <p:spPr>
            <a:xfrm>
              <a:off x="641364" y="3085197"/>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1" name="pl11"/>
            <p:cNvSpPr/>
            <p:nvPr/>
          </p:nvSpPr>
          <p:spPr>
            <a:xfrm>
              <a:off x="641364" y="2146625"/>
              <a:ext cx="7994327" cy="0"/>
            </a:xfrm>
            <a:custGeom>
              <a:avLst/>
              <a:pathLst>
                <a:path w="7994327" h="0">
                  <a:moveTo>
                    <a:pt x="0" y="0"/>
                  </a:moveTo>
                  <a:lnTo>
                    <a:pt x="7994327" y="0"/>
                  </a:lnTo>
                  <a:lnTo>
                    <a:pt x="7994327" y="0"/>
                  </a:lnTo>
                </a:path>
              </a:pathLst>
            </a:custGeom>
            <a:ln w="13550" cap="flat">
              <a:solidFill>
                <a:srgbClr val="EBEBEB">
                  <a:alpha val="100000"/>
                </a:srgbClr>
              </a:solidFill>
              <a:prstDash val="solid"/>
              <a:round/>
            </a:ln>
          </p:spPr>
          <p:txBody>
            <a:bodyPr/>
            <a:lstStyle/>
            <a:p/>
          </p:txBody>
        </p:sp>
        <p:sp>
          <p:nvSpPr>
            <p:cNvPr id="12" name="pl12"/>
            <p:cNvSpPr/>
            <p:nvPr/>
          </p:nvSpPr>
          <p:spPr>
            <a:xfrm>
              <a:off x="99405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581874"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69692"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57510"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345328"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933146"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520965"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8783"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696601"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284419"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72237" y="1578789"/>
              <a:ext cx="0" cy="3544672"/>
            </a:xfrm>
            <a:custGeom>
              <a:avLst/>
              <a:pathLst>
                <a:path w="0" h="3544672">
                  <a:moveTo>
                    <a:pt x="0" y="3544672"/>
                  </a:moveTo>
                  <a:lnTo>
                    <a:pt x="0" y="0"/>
                  </a:lnTo>
                  <a:lnTo>
                    <a:pt x="0" y="0"/>
                  </a:lnTo>
                </a:path>
              </a:pathLst>
            </a:custGeom>
            <a:ln w="13550" cap="flat">
              <a:solidFill>
                <a:srgbClr val="EBEBEB">
                  <a:alpha val="100000"/>
                </a:srgbClr>
              </a:solidFill>
              <a:prstDash val="solid"/>
              <a:round/>
            </a:ln>
          </p:spPr>
          <p:txBody>
            <a:bodyPr/>
            <a:lstStyle/>
            <a:p/>
          </p:txBody>
        </p:sp>
        <p:sp>
          <p:nvSpPr>
            <p:cNvPr id="23" name="rc23"/>
            <p:cNvSpPr/>
            <p:nvPr/>
          </p:nvSpPr>
          <p:spPr>
            <a:xfrm>
              <a:off x="729537" y="4962340"/>
              <a:ext cx="529036" cy="0"/>
            </a:xfrm>
            <a:prstGeom prst="rect">
              <a:avLst/>
            </a:prstGeom>
            <a:solidFill>
              <a:srgbClr val="1CABE2">
                <a:alpha val="100000"/>
              </a:srgbClr>
            </a:solidFill>
          </p:spPr>
          <p:txBody>
            <a:bodyPr/>
            <a:lstStyle/>
            <a:p/>
          </p:txBody>
        </p:sp>
        <p:sp>
          <p:nvSpPr>
            <p:cNvPr id="24" name="rc24"/>
            <p:cNvSpPr/>
            <p:nvPr/>
          </p:nvSpPr>
          <p:spPr>
            <a:xfrm>
              <a:off x="1317355" y="4023768"/>
              <a:ext cx="529036" cy="938571"/>
            </a:xfrm>
            <a:prstGeom prst="rect">
              <a:avLst/>
            </a:prstGeom>
            <a:solidFill>
              <a:srgbClr val="1CABE2">
                <a:alpha val="100000"/>
              </a:srgbClr>
            </a:solidFill>
          </p:spPr>
          <p:txBody>
            <a:bodyPr/>
            <a:lstStyle/>
            <a:p/>
          </p:txBody>
        </p:sp>
        <p:sp>
          <p:nvSpPr>
            <p:cNvPr id="25" name="rc25"/>
            <p:cNvSpPr/>
            <p:nvPr/>
          </p:nvSpPr>
          <p:spPr>
            <a:xfrm>
              <a:off x="1905174" y="4962340"/>
              <a:ext cx="529036" cy="0"/>
            </a:xfrm>
            <a:prstGeom prst="rect">
              <a:avLst/>
            </a:prstGeom>
            <a:solidFill>
              <a:srgbClr val="1CABE2">
                <a:alpha val="100000"/>
              </a:srgbClr>
            </a:solidFill>
          </p:spPr>
          <p:txBody>
            <a:bodyPr/>
            <a:lstStyle/>
            <a:p/>
          </p:txBody>
        </p:sp>
        <p:sp>
          <p:nvSpPr>
            <p:cNvPr id="26" name="rc26"/>
            <p:cNvSpPr/>
            <p:nvPr/>
          </p:nvSpPr>
          <p:spPr>
            <a:xfrm>
              <a:off x="5432083" y="4962340"/>
              <a:ext cx="529036" cy="0"/>
            </a:xfrm>
            <a:prstGeom prst="rect">
              <a:avLst/>
            </a:prstGeom>
            <a:solidFill>
              <a:srgbClr val="1CABE2">
                <a:alpha val="100000"/>
              </a:srgbClr>
            </a:solidFill>
          </p:spPr>
          <p:txBody>
            <a:bodyPr/>
            <a:lstStyle/>
            <a:p/>
          </p:txBody>
        </p:sp>
        <p:sp>
          <p:nvSpPr>
            <p:cNvPr id="27" name="rc27"/>
            <p:cNvSpPr/>
            <p:nvPr/>
          </p:nvSpPr>
          <p:spPr>
            <a:xfrm>
              <a:off x="6019901" y="4962340"/>
              <a:ext cx="529036" cy="0"/>
            </a:xfrm>
            <a:prstGeom prst="rect">
              <a:avLst/>
            </a:prstGeom>
            <a:solidFill>
              <a:srgbClr val="1CABE2">
                <a:alpha val="100000"/>
              </a:srgbClr>
            </a:solidFill>
          </p:spPr>
          <p:txBody>
            <a:bodyPr/>
            <a:lstStyle/>
            <a:p/>
          </p:txBody>
        </p:sp>
        <p:sp>
          <p:nvSpPr>
            <p:cNvPr id="28" name="rc28"/>
            <p:cNvSpPr/>
            <p:nvPr/>
          </p:nvSpPr>
          <p:spPr>
            <a:xfrm>
              <a:off x="6607719" y="4962340"/>
              <a:ext cx="529036" cy="0"/>
            </a:xfrm>
            <a:prstGeom prst="rect">
              <a:avLst/>
            </a:prstGeom>
            <a:solidFill>
              <a:srgbClr val="1CABE2">
                <a:alpha val="100000"/>
              </a:srgbClr>
            </a:solidFill>
          </p:spPr>
          <p:txBody>
            <a:bodyPr/>
            <a:lstStyle/>
            <a:p/>
          </p:txBody>
        </p:sp>
        <p:sp>
          <p:nvSpPr>
            <p:cNvPr id="29" name="pl29"/>
            <p:cNvSpPr/>
            <p:nvPr/>
          </p:nvSpPr>
          <p:spPr>
            <a:xfrm>
              <a:off x="994055" y="2240482"/>
              <a:ext cx="5878181" cy="688285"/>
            </a:xfrm>
            <a:custGeom>
              <a:avLst/>
              <a:pathLst>
                <a:path w="5878181" h="688285">
                  <a:moveTo>
                    <a:pt x="0" y="93857"/>
                  </a:moveTo>
                  <a:lnTo>
                    <a:pt x="587818" y="31285"/>
                  </a:lnTo>
                  <a:lnTo>
                    <a:pt x="1175636" y="187714"/>
                  </a:lnTo>
                  <a:lnTo>
                    <a:pt x="1763454" y="125142"/>
                  </a:lnTo>
                  <a:lnTo>
                    <a:pt x="2351272" y="125142"/>
                  </a:lnTo>
                  <a:lnTo>
                    <a:pt x="2939090" y="187714"/>
                  </a:lnTo>
                  <a:lnTo>
                    <a:pt x="3526909" y="688285"/>
                  </a:lnTo>
                  <a:lnTo>
                    <a:pt x="4114727" y="406714"/>
                  </a:lnTo>
                  <a:lnTo>
                    <a:pt x="4702545" y="187714"/>
                  </a:lnTo>
                  <a:lnTo>
                    <a:pt x="5290363" y="0"/>
                  </a:lnTo>
                  <a:lnTo>
                    <a:pt x="5878181" y="281571"/>
                  </a:lnTo>
                </a:path>
              </a:pathLst>
            </a:custGeom>
            <a:ln w="27101" cap="flat">
              <a:solidFill>
                <a:srgbClr val="00833D">
                  <a:alpha val="100000"/>
                </a:srgbClr>
              </a:solidFill>
              <a:prstDash val="solid"/>
              <a:round/>
            </a:ln>
          </p:spPr>
          <p:txBody>
            <a:bodyPr/>
            <a:lstStyle/>
            <a:p/>
          </p:txBody>
        </p:sp>
        <p:sp>
          <p:nvSpPr>
            <p:cNvPr id="30" name="pl30"/>
            <p:cNvSpPr/>
            <p:nvPr/>
          </p:nvSpPr>
          <p:spPr>
            <a:xfrm>
              <a:off x="994055" y="2490768"/>
              <a:ext cx="5878181" cy="657000"/>
            </a:xfrm>
            <a:custGeom>
              <a:avLst/>
              <a:pathLst>
                <a:path w="5878181" h="657000">
                  <a:moveTo>
                    <a:pt x="0" y="93857"/>
                  </a:moveTo>
                  <a:lnTo>
                    <a:pt x="587818" y="469285"/>
                  </a:lnTo>
                  <a:lnTo>
                    <a:pt x="1175636" y="187714"/>
                  </a:lnTo>
                  <a:lnTo>
                    <a:pt x="1763454" y="156428"/>
                  </a:lnTo>
                  <a:lnTo>
                    <a:pt x="2351272" y="93857"/>
                  </a:lnTo>
                  <a:lnTo>
                    <a:pt x="2939090" y="281571"/>
                  </a:lnTo>
                  <a:lnTo>
                    <a:pt x="3526909" y="657000"/>
                  </a:lnTo>
                  <a:lnTo>
                    <a:pt x="4114727" y="594428"/>
                  </a:lnTo>
                  <a:lnTo>
                    <a:pt x="4702545" y="375428"/>
                  </a:lnTo>
                  <a:lnTo>
                    <a:pt x="5290363" y="156428"/>
                  </a:lnTo>
                  <a:lnTo>
                    <a:pt x="5878181" y="0"/>
                  </a:lnTo>
                </a:path>
              </a:pathLst>
            </a:custGeom>
            <a:ln w="27101" cap="flat">
              <a:solidFill>
                <a:srgbClr val="002759">
                  <a:alpha val="100000"/>
                </a:srgbClr>
              </a:solidFill>
              <a:prstDash val="solid"/>
              <a:round/>
            </a:ln>
          </p:spPr>
          <p:txBody>
            <a:bodyPr/>
            <a:lstStyle/>
            <a:p/>
          </p:txBody>
        </p:sp>
        <p:sp>
          <p:nvSpPr>
            <p:cNvPr id="31" name="pt31"/>
            <p:cNvSpPr/>
            <p:nvPr/>
          </p:nvSpPr>
          <p:spPr>
            <a:xfrm>
              <a:off x="962454" y="2302738"/>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2" name="pt32"/>
            <p:cNvSpPr/>
            <p:nvPr/>
          </p:nvSpPr>
          <p:spPr>
            <a:xfrm>
              <a:off x="1550272" y="2240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3" name="pt33"/>
            <p:cNvSpPr/>
            <p:nvPr/>
          </p:nvSpPr>
          <p:spPr>
            <a:xfrm>
              <a:off x="2138090" y="2396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4" name="pt34"/>
            <p:cNvSpPr/>
            <p:nvPr/>
          </p:nvSpPr>
          <p:spPr>
            <a:xfrm>
              <a:off x="2725909" y="2334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5" name="pt35"/>
            <p:cNvSpPr/>
            <p:nvPr/>
          </p:nvSpPr>
          <p:spPr>
            <a:xfrm>
              <a:off x="3313727" y="2334024"/>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6" name="pt36"/>
            <p:cNvSpPr/>
            <p:nvPr/>
          </p:nvSpPr>
          <p:spPr>
            <a:xfrm>
              <a:off x="3901545" y="2396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7" name="pt37"/>
            <p:cNvSpPr/>
            <p:nvPr/>
          </p:nvSpPr>
          <p:spPr>
            <a:xfrm>
              <a:off x="4489363" y="2897167"/>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8" name="pt38"/>
            <p:cNvSpPr/>
            <p:nvPr/>
          </p:nvSpPr>
          <p:spPr>
            <a:xfrm>
              <a:off x="5077181" y="2615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39" name="pt39"/>
            <p:cNvSpPr/>
            <p:nvPr/>
          </p:nvSpPr>
          <p:spPr>
            <a:xfrm>
              <a:off x="5665000" y="2396595"/>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0" name="pt40"/>
            <p:cNvSpPr/>
            <p:nvPr/>
          </p:nvSpPr>
          <p:spPr>
            <a:xfrm>
              <a:off x="6252818" y="2208881"/>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1" name="pt41"/>
            <p:cNvSpPr/>
            <p:nvPr/>
          </p:nvSpPr>
          <p:spPr>
            <a:xfrm>
              <a:off x="6840636" y="2490452"/>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42" name="pt42"/>
            <p:cNvSpPr/>
            <p:nvPr/>
          </p:nvSpPr>
          <p:spPr>
            <a:xfrm>
              <a:off x="962454" y="2553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3" name="pt43"/>
            <p:cNvSpPr/>
            <p:nvPr/>
          </p:nvSpPr>
          <p:spPr>
            <a:xfrm>
              <a:off x="1550272" y="2928453"/>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4" name="pt44"/>
            <p:cNvSpPr/>
            <p:nvPr/>
          </p:nvSpPr>
          <p:spPr>
            <a:xfrm>
              <a:off x="2138090" y="2646881"/>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5" name="pt45"/>
            <p:cNvSpPr/>
            <p:nvPr/>
          </p:nvSpPr>
          <p:spPr>
            <a:xfrm>
              <a:off x="2725909" y="2615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6" name="pt46"/>
            <p:cNvSpPr/>
            <p:nvPr/>
          </p:nvSpPr>
          <p:spPr>
            <a:xfrm>
              <a:off x="3313727" y="2553024"/>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7" name="pt47"/>
            <p:cNvSpPr/>
            <p:nvPr/>
          </p:nvSpPr>
          <p:spPr>
            <a:xfrm>
              <a:off x="3901545" y="2740738"/>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8" name="pt48"/>
            <p:cNvSpPr/>
            <p:nvPr/>
          </p:nvSpPr>
          <p:spPr>
            <a:xfrm>
              <a:off x="4489363" y="3116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49" name="pt49"/>
            <p:cNvSpPr/>
            <p:nvPr/>
          </p:nvSpPr>
          <p:spPr>
            <a:xfrm>
              <a:off x="5077181" y="3053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0" name="pt50"/>
            <p:cNvSpPr/>
            <p:nvPr/>
          </p:nvSpPr>
          <p:spPr>
            <a:xfrm>
              <a:off x="5665000" y="2834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1" name="pt51"/>
            <p:cNvSpPr/>
            <p:nvPr/>
          </p:nvSpPr>
          <p:spPr>
            <a:xfrm>
              <a:off x="6252818" y="2615595"/>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2" name="pt52"/>
            <p:cNvSpPr/>
            <p:nvPr/>
          </p:nvSpPr>
          <p:spPr>
            <a:xfrm>
              <a:off x="6840636" y="2459167"/>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53" name="tx53"/>
            <p:cNvSpPr/>
            <p:nvPr/>
          </p:nvSpPr>
          <p:spPr>
            <a:xfrm>
              <a:off x="960896"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4" name="tx54"/>
            <p:cNvSpPr/>
            <p:nvPr/>
          </p:nvSpPr>
          <p:spPr>
            <a:xfrm>
              <a:off x="1548714" y="3895382"/>
              <a:ext cx="66318" cy="85707"/>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1</a:t>
              </a:r>
            </a:p>
          </p:txBody>
        </p:sp>
        <p:sp>
          <p:nvSpPr>
            <p:cNvPr id="55" name="tx55"/>
            <p:cNvSpPr/>
            <p:nvPr/>
          </p:nvSpPr>
          <p:spPr>
            <a:xfrm>
              <a:off x="2136532"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6" name="tx56"/>
            <p:cNvSpPr/>
            <p:nvPr/>
          </p:nvSpPr>
          <p:spPr>
            <a:xfrm>
              <a:off x="5663442"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7" name="tx57"/>
            <p:cNvSpPr/>
            <p:nvPr/>
          </p:nvSpPr>
          <p:spPr>
            <a:xfrm>
              <a:off x="6251260"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8" name="tx58"/>
            <p:cNvSpPr/>
            <p:nvPr/>
          </p:nvSpPr>
          <p:spPr>
            <a:xfrm>
              <a:off x="6839078" y="4832498"/>
              <a:ext cx="66318" cy="87163"/>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58AB">
                      <a:alpha val="100000"/>
                    </a:srgbClr>
                  </a:solidFill>
                  <a:latin typeface="Arial"/>
                  <a:cs typeface="Arial"/>
                </a:rPr>
                <a:t>0</a:t>
              </a:r>
            </a:p>
          </p:txBody>
        </p:sp>
        <p:sp>
          <p:nvSpPr>
            <p:cNvPr id="59" name="pl59"/>
            <p:cNvSpPr/>
            <p:nvPr/>
          </p:nvSpPr>
          <p:spPr>
            <a:xfrm>
              <a:off x="6878326" y="2530150"/>
              <a:ext cx="1339140" cy="1780648"/>
            </a:xfrm>
            <a:custGeom>
              <a:avLst/>
              <a:pathLst>
                <a:path w="1339140" h="1780648">
                  <a:moveTo>
                    <a:pt x="1339140" y="1780648"/>
                  </a:moveTo>
                  <a:lnTo>
                    <a:pt x="0" y="0"/>
                  </a:lnTo>
                </a:path>
              </a:pathLst>
            </a:custGeom>
          </p:spPr>
          <p:txBody>
            <a:bodyPr/>
            <a:lstStyle/>
            <a:p/>
          </p:txBody>
        </p:sp>
        <p:sp>
          <p:nvSpPr>
            <p:cNvPr id="60" name="pg60"/>
            <p:cNvSpPr/>
            <p:nvPr/>
          </p:nvSpPr>
          <p:spPr>
            <a:xfrm>
              <a:off x="7793724" y="4310798"/>
              <a:ext cx="727668" cy="176798"/>
            </a:xfrm>
            <a:custGeom>
              <a:avLst/>
              <a:pathLst>
                <a:path w="727668" h="176798">
                  <a:moveTo>
                    <a:pt x="27431" y="176798"/>
                  </a:moveTo>
                  <a:lnTo>
                    <a:pt x="700236" y="176798"/>
                  </a:lnTo>
                  <a:lnTo>
                    <a:pt x="699131" y="176776"/>
                  </a:lnTo>
                  <a:lnTo>
                    <a:pt x="703542" y="176598"/>
                  </a:lnTo>
                  <a:lnTo>
                    <a:pt x="707868" y="175715"/>
                  </a:lnTo>
                  <a:lnTo>
                    <a:pt x="711996" y="174149"/>
                  </a:lnTo>
                  <a:lnTo>
                    <a:pt x="715819" y="171942"/>
                  </a:lnTo>
                  <a:lnTo>
                    <a:pt x="719239" y="169150"/>
                  </a:lnTo>
                  <a:lnTo>
                    <a:pt x="722166" y="165845"/>
                  </a:lnTo>
                  <a:lnTo>
                    <a:pt x="724526" y="162114"/>
                  </a:lnTo>
                  <a:lnTo>
                    <a:pt x="726256" y="158053"/>
                  </a:lnTo>
                  <a:lnTo>
                    <a:pt x="727313" y="153766"/>
                  </a:lnTo>
                  <a:lnTo>
                    <a:pt x="727668" y="149366"/>
                  </a:lnTo>
                  <a:lnTo>
                    <a:pt x="727668" y="27432"/>
                  </a:lnTo>
                  <a:lnTo>
                    <a:pt x="727313" y="23031"/>
                  </a:lnTo>
                  <a:lnTo>
                    <a:pt x="726256" y="18745"/>
                  </a:lnTo>
                  <a:lnTo>
                    <a:pt x="724526" y="14683"/>
                  </a:lnTo>
                  <a:lnTo>
                    <a:pt x="722166" y="10952"/>
                  </a:lnTo>
                  <a:lnTo>
                    <a:pt x="719239" y="7647"/>
                  </a:lnTo>
                  <a:lnTo>
                    <a:pt x="715819" y="4855"/>
                  </a:lnTo>
                  <a:lnTo>
                    <a:pt x="711996" y="2648"/>
                  </a:lnTo>
                  <a:lnTo>
                    <a:pt x="707868" y="1083"/>
                  </a:lnTo>
                  <a:lnTo>
                    <a:pt x="703542" y="200"/>
                  </a:lnTo>
                  <a:lnTo>
                    <a:pt x="700236"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9366"/>
                  </a:lnTo>
                  <a:lnTo>
                    <a:pt x="88" y="147158"/>
                  </a:lnTo>
                  <a:lnTo>
                    <a:pt x="88" y="151573"/>
                  </a:lnTo>
                  <a:lnTo>
                    <a:pt x="797" y="155931"/>
                  </a:lnTo>
                  <a:lnTo>
                    <a:pt x="2195" y="160118"/>
                  </a:lnTo>
                  <a:lnTo>
                    <a:pt x="4246" y="164027"/>
                  </a:lnTo>
                  <a:lnTo>
                    <a:pt x="6898" y="167557"/>
                  </a:lnTo>
                  <a:lnTo>
                    <a:pt x="10082" y="170615"/>
                  </a:lnTo>
                  <a:lnTo>
                    <a:pt x="13716" y="173123"/>
                  </a:lnTo>
                  <a:lnTo>
                    <a:pt x="17704" y="175015"/>
                  </a:lnTo>
                  <a:lnTo>
                    <a:pt x="21944" y="176243"/>
                  </a:lnTo>
                  <a:lnTo>
                    <a:pt x="26327" y="176776"/>
                  </a:lnTo>
                  <a:close/>
                </a:path>
              </a:pathLst>
            </a:custGeom>
            <a:solidFill>
              <a:srgbClr val="FFFFFF">
                <a:alpha val="100000"/>
              </a:srgbClr>
            </a:solidFill>
            <a:ln w="6775" cap="rnd">
              <a:solidFill>
                <a:srgbClr val="00833D">
                  <a:alpha val="100000"/>
                </a:srgbClr>
              </a:solidFill>
              <a:prstDash val="solid"/>
              <a:round/>
            </a:ln>
          </p:spPr>
          <p:txBody>
            <a:bodyPr/>
            <a:lstStyle/>
            <a:p/>
          </p:txBody>
        </p:sp>
        <p:sp>
          <p:nvSpPr>
            <p:cNvPr id="61" name="tx61"/>
            <p:cNvSpPr/>
            <p:nvPr/>
          </p:nvSpPr>
          <p:spPr>
            <a:xfrm>
              <a:off x="7816584" y="4351919"/>
              <a:ext cx="636228" cy="89958"/>
            </a:xfrm>
            <a:prstGeom prst="rect">
              <a:avLst/>
            </a:prstGeom>
            <a:noFill/>
          </p:spPr>
          <p:txBody>
            <a:bodyPr lIns="0" rIns="0" tIns="0" bIns="0" anchorCtr="1" anchor="ctr" wrap="none"/>
            <a:lstStyle/>
            <a:p>
              <a:pPr algn="l" marL="0" marR="0" indent="0">
                <a:lnSpc>
                  <a:spcPts val="938"/>
                </a:lnSpc>
                <a:spcBef>
                  <a:spcPts val="0"/>
                </a:spcBef>
                <a:spcAft>
                  <a:spcPts val="0"/>
                </a:spcAft>
              </a:pPr>
              <a:r>
                <a:rPr sz="938">
                  <a:solidFill>
                    <a:srgbClr val="00833D">
                      <a:alpha val="100000"/>
                    </a:srgbClr>
                  </a:solidFill>
                  <a:latin typeface="Arial"/>
                  <a:cs typeface="Arial"/>
                </a:rPr>
                <a:t>MCV1: 78%</a:t>
              </a:r>
            </a:p>
          </p:txBody>
        </p:sp>
        <p:sp>
          <p:nvSpPr>
            <p:cNvPr id="62" name="rc62"/>
            <p:cNvSpPr/>
            <p:nvPr/>
          </p:nvSpPr>
          <p:spPr>
            <a:xfrm>
              <a:off x="641364" y="1578789"/>
              <a:ext cx="7994327" cy="3544672"/>
            </a:xfrm>
            <a:prstGeom prst="rect">
              <a:avLst/>
            </a:prstGeom>
            <a:ln w="13550" cap="rnd">
              <a:solidFill>
                <a:srgbClr val="BEBEBE">
                  <a:alpha val="100000"/>
                </a:srgbClr>
              </a:solidFill>
              <a:prstDash val="solid"/>
              <a:round/>
            </a:ln>
          </p:spPr>
          <p:txBody>
            <a:bodyPr/>
            <a:lstStyle/>
            <a:p/>
          </p:txBody>
        </p:sp>
        <p:sp>
          <p:nvSpPr>
            <p:cNvPr id="63" name="tx63"/>
            <p:cNvSpPr/>
            <p:nvPr/>
          </p:nvSpPr>
          <p:spPr>
            <a:xfrm>
              <a:off x="508103"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4" name="tx64"/>
            <p:cNvSpPr/>
            <p:nvPr/>
          </p:nvSpPr>
          <p:spPr>
            <a:xfrm>
              <a:off x="508103" y="3977942"/>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a:t>
              </a:r>
            </a:p>
          </p:txBody>
        </p:sp>
        <p:sp>
          <p:nvSpPr>
            <p:cNvPr id="65" name="tx65"/>
            <p:cNvSpPr/>
            <p:nvPr/>
          </p:nvSpPr>
          <p:spPr>
            <a:xfrm>
              <a:off x="508103" y="3039370"/>
              <a:ext cx="70631" cy="9128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a:t>
              </a:r>
            </a:p>
          </p:txBody>
        </p:sp>
        <p:sp>
          <p:nvSpPr>
            <p:cNvPr id="66" name="tx66"/>
            <p:cNvSpPr/>
            <p:nvPr/>
          </p:nvSpPr>
          <p:spPr>
            <a:xfrm>
              <a:off x="508103" y="2099186"/>
              <a:ext cx="70631"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a:t>
              </a:r>
            </a:p>
          </p:txBody>
        </p:sp>
        <p:sp>
          <p:nvSpPr>
            <p:cNvPr id="67" name="tx67"/>
            <p:cNvSpPr/>
            <p:nvPr/>
          </p:nvSpPr>
          <p:spPr>
            <a:xfrm>
              <a:off x="8698322" y="4914963"/>
              <a:ext cx="70631"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0</a:t>
              </a:r>
            </a:p>
          </p:txBody>
        </p:sp>
        <p:sp>
          <p:nvSpPr>
            <p:cNvPr id="68" name="tx68"/>
            <p:cNvSpPr/>
            <p:nvPr/>
          </p:nvSpPr>
          <p:spPr>
            <a:xfrm>
              <a:off x="8698322" y="4602106"/>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a:t>
              </a:r>
            </a:p>
          </p:txBody>
        </p:sp>
        <p:sp>
          <p:nvSpPr>
            <p:cNvPr id="69" name="tx69"/>
            <p:cNvSpPr/>
            <p:nvPr/>
          </p:nvSpPr>
          <p:spPr>
            <a:xfrm>
              <a:off x="8698322" y="4289249"/>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a:t>
              </a:r>
            </a:p>
          </p:txBody>
        </p:sp>
        <p:sp>
          <p:nvSpPr>
            <p:cNvPr id="70" name="tx70"/>
            <p:cNvSpPr/>
            <p:nvPr/>
          </p:nvSpPr>
          <p:spPr>
            <a:xfrm>
              <a:off x="8698322" y="3976330"/>
              <a:ext cx="141262"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30</a:t>
              </a:r>
            </a:p>
          </p:txBody>
        </p:sp>
        <p:sp>
          <p:nvSpPr>
            <p:cNvPr id="71" name="tx71"/>
            <p:cNvSpPr/>
            <p:nvPr/>
          </p:nvSpPr>
          <p:spPr>
            <a:xfrm>
              <a:off x="8698322" y="3663534"/>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40</a:t>
              </a:r>
            </a:p>
          </p:txBody>
        </p:sp>
        <p:sp>
          <p:nvSpPr>
            <p:cNvPr id="72" name="tx72"/>
            <p:cNvSpPr/>
            <p:nvPr/>
          </p:nvSpPr>
          <p:spPr>
            <a:xfrm>
              <a:off x="8698322" y="3350677"/>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50</a:t>
              </a:r>
            </a:p>
          </p:txBody>
        </p:sp>
        <p:sp>
          <p:nvSpPr>
            <p:cNvPr id="73" name="tx73"/>
            <p:cNvSpPr/>
            <p:nvPr/>
          </p:nvSpPr>
          <p:spPr>
            <a:xfrm>
              <a:off x="8698322" y="3037820"/>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60</a:t>
              </a:r>
            </a:p>
          </p:txBody>
        </p:sp>
        <p:sp>
          <p:nvSpPr>
            <p:cNvPr id="74" name="tx74"/>
            <p:cNvSpPr/>
            <p:nvPr/>
          </p:nvSpPr>
          <p:spPr>
            <a:xfrm>
              <a:off x="8698322" y="2724963"/>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70</a:t>
              </a:r>
            </a:p>
          </p:txBody>
        </p:sp>
        <p:sp>
          <p:nvSpPr>
            <p:cNvPr id="75" name="tx75"/>
            <p:cNvSpPr/>
            <p:nvPr/>
          </p:nvSpPr>
          <p:spPr>
            <a:xfrm>
              <a:off x="8698322" y="2412105"/>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80</a:t>
              </a:r>
            </a:p>
          </p:txBody>
        </p:sp>
        <p:sp>
          <p:nvSpPr>
            <p:cNvPr id="76" name="tx76"/>
            <p:cNvSpPr/>
            <p:nvPr/>
          </p:nvSpPr>
          <p:spPr>
            <a:xfrm>
              <a:off x="8698322" y="2099248"/>
              <a:ext cx="141262"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90</a:t>
              </a:r>
            </a:p>
          </p:txBody>
        </p:sp>
        <p:sp>
          <p:nvSpPr>
            <p:cNvPr id="77" name="tx77"/>
            <p:cNvSpPr/>
            <p:nvPr/>
          </p:nvSpPr>
          <p:spPr>
            <a:xfrm>
              <a:off x="8698322" y="1786391"/>
              <a:ext cx="211894"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100</a:t>
              </a:r>
            </a:p>
          </p:txBody>
        </p:sp>
        <p:sp>
          <p:nvSpPr>
            <p:cNvPr id="78" name="tx78"/>
            <p:cNvSpPr/>
            <p:nvPr/>
          </p:nvSpPr>
          <p:spPr>
            <a:xfrm rot="-5400000">
              <a:off x="851831"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2015</a:t>
              </a:r>
            </a:p>
          </p:txBody>
        </p:sp>
        <p:sp>
          <p:nvSpPr>
            <p:cNvPr id="79" name="tx79"/>
            <p:cNvSpPr/>
            <p:nvPr/>
          </p:nvSpPr>
          <p:spPr>
            <a:xfrm rot="-5400000">
              <a:off x="1439650"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2016</a:t>
              </a:r>
            </a:p>
          </p:txBody>
        </p:sp>
        <p:sp>
          <p:nvSpPr>
            <p:cNvPr id="80" name="tx80"/>
            <p:cNvSpPr/>
            <p:nvPr/>
          </p:nvSpPr>
          <p:spPr>
            <a:xfrm rot="-5400000">
              <a:off x="2027468"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2017</a:t>
              </a:r>
            </a:p>
          </p:txBody>
        </p:sp>
        <p:sp>
          <p:nvSpPr>
            <p:cNvPr id="81" name="tx81"/>
            <p:cNvSpPr/>
            <p:nvPr/>
          </p:nvSpPr>
          <p:spPr>
            <a:xfrm rot="-5400000">
              <a:off x="2615286"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2018</a:t>
              </a:r>
            </a:p>
          </p:txBody>
        </p:sp>
        <p:sp>
          <p:nvSpPr>
            <p:cNvPr id="82" name="tx82"/>
            <p:cNvSpPr/>
            <p:nvPr/>
          </p:nvSpPr>
          <p:spPr>
            <a:xfrm rot="-5400000">
              <a:off x="3203104"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2019</a:t>
              </a:r>
            </a:p>
          </p:txBody>
        </p:sp>
        <p:sp>
          <p:nvSpPr>
            <p:cNvPr id="83" name="tx83"/>
            <p:cNvSpPr/>
            <p:nvPr/>
          </p:nvSpPr>
          <p:spPr>
            <a:xfrm rot="-5400000">
              <a:off x="3790922"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2020</a:t>
              </a:r>
            </a:p>
          </p:txBody>
        </p:sp>
        <p:sp>
          <p:nvSpPr>
            <p:cNvPr id="84" name="tx84"/>
            <p:cNvSpPr/>
            <p:nvPr/>
          </p:nvSpPr>
          <p:spPr>
            <a:xfrm rot="-5400000">
              <a:off x="4353440" y="5305061"/>
              <a:ext cx="331948" cy="94009"/>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2021*</a:t>
              </a:r>
            </a:p>
          </p:txBody>
        </p:sp>
        <p:sp>
          <p:nvSpPr>
            <p:cNvPr id="85" name="tx85"/>
            <p:cNvSpPr/>
            <p:nvPr/>
          </p:nvSpPr>
          <p:spPr>
            <a:xfrm rot="-5400000">
              <a:off x="4966559"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2022</a:t>
              </a:r>
            </a:p>
          </p:txBody>
        </p:sp>
        <p:sp>
          <p:nvSpPr>
            <p:cNvPr id="86" name="tx86"/>
            <p:cNvSpPr/>
            <p:nvPr/>
          </p:nvSpPr>
          <p:spPr>
            <a:xfrm rot="-5400000">
              <a:off x="5554346" y="5280908"/>
              <a:ext cx="282525" cy="92893"/>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2023</a:t>
              </a:r>
            </a:p>
          </p:txBody>
        </p:sp>
        <p:sp>
          <p:nvSpPr>
            <p:cNvPr id="87" name="tx87"/>
            <p:cNvSpPr/>
            <p:nvPr/>
          </p:nvSpPr>
          <p:spPr>
            <a:xfrm rot="-5400000">
              <a:off x="6142195"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2024</a:t>
              </a:r>
            </a:p>
          </p:txBody>
        </p:sp>
        <p:sp>
          <p:nvSpPr>
            <p:cNvPr id="88" name="tx88"/>
            <p:cNvSpPr/>
            <p:nvPr/>
          </p:nvSpPr>
          <p:spPr>
            <a:xfrm rot="-5400000">
              <a:off x="6730013" y="5280939"/>
              <a:ext cx="282525" cy="92831"/>
            </a:xfrm>
            <a:prstGeom prst="rect">
              <a:avLst/>
            </a:prstGeom>
            <a:noFill/>
          </p:spPr>
          <p:txBody>
            <a:bodyPr lIns="0" rIns="0" tIns="0" bIns="0" anchorCtr="1" anchor="ctr" wrap="none"/>
            <a:lstStyle/>
            <a:p>
              <a:pPr algn="l" marL="0" marR="0" indent="0">
                <a:lnSpc>
                  <a:spcPts val="1000"/>
                </a:lnSpc>
                <a:spcBef>
                  <a:spcPts val="0"/>
                </a:spcBef>
                <a:spcAft>
                  <a:spcPts val="0"/>
                </a:spcAft>
              </a:pPr>
              <a:r>
                <a:rPr sz="1000">
                  <a:solidFill>
                    <a:srgbClr val="4D4D4D">
                      <a:alpha val="100000"/>
                    </a:srgbClr>
                  </a:solidFill>
                  <a:latin typeface="Arial"/>
                  <a:cs typeface="Arial"/>
                </a:rPr>
                <a:t>2025</a:t>
              </a:r>
            </a:p>
          </p:txBody>
        </p:sp>
        <p:sp>
          <p:nvSpPr>
            <p:cNvPr id="89" name="tx89"/>
            <p:cNvSpPr/>
            <p:nvPr/>
          </p:nvSpPr>
          <p:spPr>
            <a:xfrm rot="-5400000">
              <a:off x="-610286" y="3286971"/>
              <a:ext cx="1980083"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Número de casos de sarampión</a:t>
              </a:r>
            </a:p>
          </p:txBody>
        </p:sp>
        <p:sp>
          <p:nvSpPr>
            <p:cNvPr id="90" name="tx90"/>
            <p:cNvSpPr/>
            <p:nvPr/>
          </p:nvSpPr>
          <p:spPr>
            <a:xfrm rot="5400000">
              <a:off x="8131435" y="3285573"/>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sp>
          <p:nvSpPr>
            <p:cNvPr id="91" name="pl91"/>
            <p:cNvSpPr/>
            <p:nvPr/>
          </p:nvSpPr>
          <p:spPr>
            <a:xfrm>
              <a:off x="2589324" y="6000730"/>
              <a:ext cx="175564" cy="0"/>
            </a:xfrm>
            <a:custGeom>
              <a:avLst/>
              <a:pathLst>
                <a:path w="175564" h="0">
                  <a:moveTo>
                    <a:pt x="0" y="0"/>
                  </a:moveTo>
                  <a:lnTo>
                    <a:pt x="175564" y="0"/>
                  </a:lnTo>
                </a:path>
              </a:pathLst>
            </a:custGeom>
            <a:ln w="27101" cap="flat">
              <a:solidFill>
                <a:srgbClr val="00833D">
                  <a:alpha val="100000"/>
                </a:srgbClr>
              </a:solidFill>
              <a:prstDash val="solid"/>
              <a:round/>
            </a:ln>
          </p:spPr>
          <p:txBody>
            <a:bodyPr/>
            <a:lstStyle/>
            <a:p/>
          </p:txBody>
        </p:sp>
        <p:sp>
          <p:nvSpPr>
            <p:cNvPr id="92" name="pt92"/>
            <p:cNvSpPr/>
            <p:nvPr/>
          </p:nvSpPr>
          <p:spPr>
            <a:xfrm>
              <a:off x="2645505" y="5969129"/>
              <a:ext cx="63202" cy="63202"/>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93" name="pl93"/>
            <p:cNvSpPr/>
            <p:nvPr/>
          </p:nvSpPr>
          <p:spPr>
            <a:xfrm>
              <a:off x="3949596" y="6000730"/>
              <a:ext cx="175564" cy="0"/>
            </a:xfrm>
            <a:custGeom>
              <a:avLst/>
              <a:pathLst>
                <a:path w="175564" h="0">
                  <a:moveTo>
                    <a:pt x="0" y="0"/>
                  </a:moveTo>
                  <a:lnTo>
                    <a:pt x="175564" y="0"/>
                  </a:lnTo>
                </a:path>
              </a:pathLst>
            </a:custGeom>
            <a:ln w="27101" cap="flat">
              <a:solidFill>
                <a:srgbClr val="002759">
                  <a:alpha val="100000"/>
                </a:srgbClr>
              </a:solidFill>
              <a:prstDash val="solid"/>
              <a:round/>
            </a:ln>
          </p:spPr>
          <p:txBody>
            <a:bodyPr/>
            <a:lstStyle/>
            <a:p/>
          </p:txBody>
        </p:sp>
        <p:sp>
          <p:nvSpPr>
            <p:cNvPr id="94" name="pt94"/>
            <p:cNvSpPr/>
            <p:nvPr/>
          </p:nvSpPr>
          <p:spPr>
            <a:xfrm>
              <a:off x="4005777" y="5969129"/>
              <a:ext cx="63202" cy="63202"/>
            </a:xfrm>
            <a:prstGeom prst="ellipse">
              <a:avLst/>
            </a:prstGeom>
            <a:solidFill>
              <a:srgbClr val="002759">
                <a:alpha val="100000"/>
              </a:srgbClr>
            </a:solidFill>
            <a:ln w="9000" cap="rnd">
              <a:solidFill>
                <a:srgbClr val="002759">
                  <a:alpha val="100000"/>
                </a:srgbClr>
              </a:solidFill>
              <a:prstDash val="solid"/>
              <a:round/>
            </a:ln>
          </p:spPr>
          <p:txBody>
            <a:bodyPr/>
            <a:lstStyle/>
            <a:p/>
          </p:txBody>
        </p:sp>
        <p:sp>
          <p:nvSpPr>
            <p:cNvPr id="95" name="tx95"/>
            <p:cNvSpPr/>
            <p:nvPr/>
          </p:nvSpPr>
          <p:spPr>
            <a:xfrm>
              <a:off x="2856423"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coverage</a:t>
              </a:r>
            </a:p>
          </p:txBody>
        </p:sp>
        <p:sp>
          <p:nvSpPr>
            <p:cNvPr id="96" name="tx96"/>
            <p:cNvSpPr/>
            <p:nvPr/>
          </p:nvSpPr>
          <p:spPr>
            <a:xfrm>
              <a:off x="4216695" y="5919625"/>
              <a:ext cx="1001638"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 coverage</a:t>
              </a:r>
            </a:p>
          </p:txBody>
        </p:sp>
        <p:sp>
          <p:nvSpPr>
            <p:cNvPr id="97" name="rc97"/>
            <p:cNvSpPr/>
            <p:nvPr/>
          </p:nvSpPr>
          <p:spPr>
            <a:xfrm>
              <a:off x="5505690" y="5900002"/>
              <a:ext cx="201456" cy="201456"/>
            </a:xfrm>
            <a:prstGeom prst="rect">
              <a:avLst/>
            </a:prstGeom>
            <a:solidFill>
              <a:srgbClr val="1CABE2">
                <a:alpha val="100000"/>
              </a:srgbClr>
            </a:solidFill>
          </p:spPr>
          <p:txBody>
            <a:bodyPr/>
            <a:lstStyle/>
            <a:p/>
          </p:txBody>
        </p:sp>
        <p:sp>
          <p:nvSpPr>
            <p:cNvPr id="98" name="tx98"/>
            <p:cNvSpPr/>
            <p:nvPr/>
          </p:nvSpPr>
          <p:spPr>
            <a:xfrm>
              <a:off x="5785735" y="5949093"/>
              <a:ext cx="923943"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Measles cases</a:t>
              </a:r>
            </a:p>
          </p:txBody>
        </p:sp>
        <p:sp>
          <p:nvSpPr>
            <p:cNvPr id="99" name="tx99"/>
            <p:cNvSpPr/>
            <p:nvPr/>
          </p:nvSpPr>
          <p:spPr>
            <a:xfrm>
              <a:off x="1537917" y="1334104"/>
              <a:ext cx="620122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Tendencias en el número de casos de sarampión y cobertura de MCV, Ecuador, 2015-2025</a:t>
              </a:r>
            </a:p>
          </p:txBody>
        </p:sp>
        <p:sp>
          <p:nvSpPr>
            <p:cNvPr id="100" name="tx100"/>
            <p:cNvSpPr/>
            <p:nvPr/>
          </p:nvSpPr>
          <p:spPr>
            <a:xfrm>
              <a:off x="4007802" y="6232392"/>
              <a:ext cx="462788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1" name="tx101"/>
            <p:cNvSpPr/>
            <p:nvPr/>
          </p:nvSpPr>
          <p:spPr>
            <a:xfrm>
              <a:off x="2746464" y="6345398"/>
              <a:ext cx="58892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Casos de sarampión y rubéola notificados y tasas de incidencia por los Estados Miembros de la OMS, a 12 junio 2026.</a:t>
              </a:r>
            </a:p>
          </p:txBody>
        </p:sp>
        <p:sp>
          <p:nvSpPr>
            <p:cNvPr id="102" name="tx102"/>
            <p:cNvSpPr/>
            <p:nvPr/>
          </p:nvSpPr>
          <p:spPr>
            <a:xfrm>
              <a:off x="3448293" y="6466099"/>
              <a:ext cx="5187399"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Datos provisionales basados en datos mensuales comunicados a la OMS (Ginebra) hasta 12 junio 2026.</a:t>
              </a:r>
            </a:p>
          </p:txBody>
        </p:sp>
        <p:sp>
          <p:nvSpPr>
            <p:cNvPr id="103" name="tx103"/>
            <p:cNvSpPr/>
            <p:nvPr/>
          </p:nvSpPr>
          <p:spPr>
            <a:xfrm>
              <a:off x="-1443389" y="6586855"/>
              <a:ext cx="10079082"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asteriscos (*) indican años con desabastecimiento de vacunas contra el sarampión y las cruces (^) indican años con campañas de vacunación contra el sarampión (nacionales o subnacionales).</a:t>
              </a:r>
            </a:p>
          </p:txBody>
        </p:sp>
      </p:grpSp>
      <p:sp>
        <p:nvSpPr>
          <p:cNvPr id="10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se registraron un total de 0 casos confirmados de sarampión en Ecuador. Ese mismo año, la cobertura de la primera dosis de la vacuna contra el sarampión (MCV1) fue del 78 % y la de la segunda dosis (MCV2), del 79 %.
El número de casos en 2025 fue el mismo que en 2024 (n = 0).
El mayor número de casos de sarampión se registró en 2016 (n = 1). Ese año, la cobertura de la primera dosis de la vacuna contra el sarampión (MCV1) fue del 86 %.
Ecuador no ha notificado ningún caso de sarampión en los últimos cinco años (2021-2025).
Ecuador notificó desabastecimientos de la vacuna contra el sarampión en 2003, 2005, 2006, 2013 y 2021.</a:t>
            </a:r>
          </a:p>
        </p:txBody>
      </p:sp>
      <p:sp>
        <p:nvSpPr>
          <p:cNvPr id="10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Ecuador no registró ningún caso confirmado de sarampión, mientras que la cobertura de la primera dosis de la vacuna contra el sarampión (MCV1) fue del 78 % y la de la segunda dosis (MCV2), del 79 %.</a:t>
            </a:r>
          </a:p>
        </p:txBody>
      </p:sp>
      <p:grpSp xmlns:pic="http://schemas.openxmlformats.org/drawingml/2006/picture">
        <p:nvGrpSpPr>
          <p:cNvPr id="106" name=""/>
          <p:cNvGrpSpPr/>
          <p:nvPr/>
        </p:nvGrpSpPr>
        <p:grpSpPr>
          <a:xfrm>
            <a:off x="292608" y="1097280"/>
            <a:ext cx="8595360" cy="28575"/>
            <a:chOff x="292608" y="1097280"/>
            <a:chExt cx="8595360" cy="28575"/>
          </a:xfrm>
        </p:grpSpPr>
        <p:sp>
          <p:nvSpPr>
            <p:cNvPr id="10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0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805521" y="457302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 name="pl6"/>
            <p:cNvSpPr/>
            <p:nvPr/>
          </p:nvSpPr>
          <p:spPr>
            <a:xfrm>
              <a:off x="805521" y="359484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 name="pl7"/>
            <p:cNvSpPr/>
            <p:nvPr/>
          </p:nvSpPr>
          <p:spPr>
            <a:xfrm>
              <a:off x="805521" y="261666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8" name="pl8"/>
            <p:cNvSpPr/>
            <p:nvPr/>
          </p:nvSpPr>
          <p:spPr>
            <a:xfrm>
              <a:off x="805521" y="506211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9" name="pl9"/>
            <p:cNvSpPr/>
            <p:nvPr/>
          </p:nvSpPr>
          <p:spPr>
            <a:xfrm>
              <a:off x="805521" y="408393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0" name="pl10"/>
            <p:cNvSpPr/>
            <p:nvPr/>
          </p:nvSpPr>
          <p:spPr>
            <a:xfrm>
              <a:off x="805521" y="310575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1" name="pl11"/>
            <p:cNvSpPr/>
            <p:nvPr/>
          </p:nvSpPr>
          <p:spPr>
            <a:xfrm>
              <a:off x="805521" y="212757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12" name="pl12"/>
            <p:cNvSpPr/>
            <p:nvPr/>
          </p:nvSpPr>
          <p:spPr>
            <a:xfrm>
              <a:off x="9797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768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739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7109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28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58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529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79796" y="2910119"/>
              <a:ext cx="3485499" cy="1173817"/>
            </a:xfrm>
            <a:custGeom>
              <a:avLst/>
              <a:pathLst>
                <a:path w="3485499" h="1173817">
                  <a:moveTo>
                    <a:pt x="0" y="489090"/>
                  </a:moveTo>
                  <a:lnTo>
                    <a:pt x="139419" y="586908"/>
                  </a:lnTo>
                  <a:lnTo>
                    <a:pt x="278839" y="489090"/>
                  </a:lnTo>
                  <a:lnTo>
                    <a:pt x="418259" y="391272"/>
                  </a:lnTo>
                  <a:lnTo>
                    <a:pt x="557679" y="489090"/>
                  </a:lnTo>
                  <a:lnTo>
                    <a:pt x="697099" y="782545"/>
                  </a:lnTo>
                  <a:lnTo>
                    <a:pt x="836519" y="1173817"/>
                  </a:lnTo>
                  <a:lnTo>
                    <a:pt x="975939" y="978181"/>
                  </a:lnTo>
                  <a:lnTo>
                    <a:pt x="1115359" y="978181"/>
                  </a:lnTo>
                  <a:lnTo>
                    <a:pt x="1254779" y="782545"/>
                  </a:lnTo>
                  <a:lnTo>
                    <a:pt x="1394199" y="1173817"/>
                  </a:lnTo>
                  <a:lnTo>
                    <a:pt x="1533619" y="1075999"/>
                  </a:lnTo>
                  <a:lnTo>
                    <a:pt x="1673039" y="1075999"/>
                  </a:lnTo>
                  <a:lnTo>
                    <a:pt x="1812459" y="1173817"/>
                  </a:lnTo>
                  <a:lnTo>
                    <a:pt x="1951879" y="1075999"/>
                  </a:lnTo>
                  <a:lnTo>
                    <a:pt x="2091299" y="978181"/>
                  </a:lnTo>
                  <a:lnTo>
                    <a:pt x="2230719" y="1173817"/>
                  </a:lnTo>
                  <a:lnTo>
                    <a:pt x="2370139" y="1173817"/>
                  </a:lnTo>
                  <a:lnTo>
                    <a:pt x="2509559" y="1075999"/>
                  </a:lnTo>
                  <a:lnTo>
                    <a:pt x="2648979" y="1173817"/>
                  </a:lnTo>
                  <a:lnTo>
                    <a:pt x="2788399" y="684726"/>
                  </a:lnTo>
                  <a:lnTo>
                    <a:pt x="2927819" y="0"/>
                  </a:lnTo>
                  <a:lnTo>
                    <a:pt x="3067239" y="684726"/>
                  </a:lnTo>
                  <a:lnTo>
                    <a:pt x="3206659" y="978181"/>
                  </a:lnTo>
                  <a:lnTo>
                    <a:pt x="3346079" y="1173817"/>
                  </a:lnTo>
                  <a:lnTo>
                    <a:pt x="3485499" y="782545"/>
                  </a:lnTo>
                </a:path>
              </a:pathLst>
            </a:custGeom>
            <a:ln w="27101" cap="flat">
              <a:solidFill>
                <a:srgbClr val="0058AB">
                  <a:alpha val="80000"/>
                </a:srgbClr>
              </a:solidFill>
              <a:prstDash val="solid"/>
              <a:round/>
            </a:ln>
          </p:spPr>
          <p:txBody>
            <a:bodyPr/>
            <a:lstStyle/>
            <a:p/>
          </p:txBody>
        </p:sp>
        <p:sp>
          <p:nvSpPr>
            <p:cNvPr id="20" name="pl20"/>
            <p:cNvSpPr/>
            <p:nvPr/>
          </p:nvSpPr>
          <p:spPr>
            <a:xfrm>
              <a:off x="979796" y="2812301"/>
              <a:ext cx="3485499" cy="880363"/>
            </a:xfrm>
            <a:custGeom>
              <a:avLst/>
              <a:pathLst>
                <a:path w="3485499" h="880363">
                  <a:moveTo>
                    <a:pt x="0" y="0"/>
                  </a:moveTo>
                  <a:lnTo>
                    <a:pt x="139419" y="97818"/>
                  </a:lnTo>
                  <a:lnTo>
                    <a:pt x="278839" y="0"/>
                  </a:lnTo>
                  <a:lnTo>
                    <a:pt x="418259" y="195636"/>
                  </a:lnTo>
                  <a:lnTo>
                    <a:pt x="557679" y="293454"/>
                  </a:lnTo>
                  <a:lnTo>
                    <a:pt x="697099" y="195636"/>
                  </a:lnTo>
                  <a:lnTo>
                    <a:pt x="836519" y="293454"/>
                  </a:lnTo>
                  <a:lnTo>
                    <a:pt x="975939" y="293454"/>
                  </a:lnTo>
                  <a:lnTo>
                    <a:pt x="1115359" y="489090"/>
                  </a:lnTo>
                  <a:lnTo>
                    <a:pt x="1254779" y="586908"/>
                  </a:lnTo>
                  <a:lnTo>
                    <a:pt x="1394199" y="684726"/>
                  </a:lnTo>
                  <a:lnTo>
                    <a:pt x="1533619" y="684726"/>
                  </a:lnTo>
                  <a:lnTo>
                    <a:pt x="1673039" y="684726"/>
                  </a:lnTo>
                  <a:lnTo>
                    <a:pt x="1812459" y="684726"/>
                  </a:lnTo>
                  <a:lnTo>
                    <a:pt x="1951879" y="782545"/>
                  </a:lnTo>
                  <a:lnTo>
                    <a:pt x="2091299" y="782545"/>
                  </a:lnTo>
                  <a:lnTo>
                    <a:pt x="2230719" y="782545"/>
                  </a:lnTo>
                  <a:lnTo>
                    <a:pt x="2370139" y="782545"/>
                  </a:lnTo>
                  <a:lnTo>
                    <a:pt x="2509559" y="880363"/>
                  </a:lnTo>
                  <a:lnTo>
                    <a:pt x="2648979" y="880363"/>
                  </a:lnTo>
                  <a:lnTo>
                    <a:pt x="2788399" y="782545"/>
                  </a:lnTo>
                  <a:lnTo>
                    <a:pt x="2927819" y="684726"/>
                  </a:lnTo>
                  <a:lnTo>
                    <a:pt x="3067239" y="684726"/>
                  </a:lnTo>
                  <a:lnTo>
                    <a:pt x="3206659" y="684726"/>
                  </a:lnTo>
                  <a:lnTo>
                    <a:pt x="3346079" y="782545"/>
                  </a:lnTo>
                  <a:lnTo>
                    <a:pt x="3485499" y="782545"/>
                  </a:lnTo>
                </a:path>
              </a:pathLst>
            </a:custGeom>
            <a:ln w="27101" cap="flat">
              <a:solidFill>
                <a:srgbClr val="1CABE2">
                  <a:alpha val="80000"/>
                </a:srgbClr>
              </a:solidFill>
              <a:prstDash val="solid"/>
              <a:round/>
            </a:ln>
          </p:spPr>
          <p:txBody>
            <a:bodyPr/>
            <a:lstStyle/>
            <a:p/>
          </p:txBody>
        </p:sp>
        <p:sp>
          <p:nvSpPr>
            <p:cNvPr id="21" name="pl21"/>
            <p:cNvSpPr/>
            <p:nvPr/>
          </p:nvSpPr>
          <p:spPr>
            <a:xfrm>
              <a:off x="979796" y="3105755"/>
              <a:ext cx="3485499" cy="782545"/>
            </a:xfrm>
            <a:custGeom>
              <a:avLst/>
              <a:pathLst>
                <a:path w="3485499" h="782545">
                  <a:moveTo>
                    <a:pt x="0" y="391272"/>
                  </a:moveTo>
                  <a:lnTo>
                    <a:pt x="139419" y="489090"/>
                  </a:lnTo>
                  <a:lnTo>
                    <a:pt x="278839" y="489090"/>
                  </a:lnTo>
                  <a:lnTo>
                    <a:pt x="418259" y="586908"/>
                  </a:lnTo>
                  <a:lnTo>
                    <a:pt x="557679" y="684726"/>
                  </a:lnTo>
                  <a:lnTo>
                    <a:pt x="697099" y="586908"/>
                  </a:lnTo>
                  <a:lnTo>
                    <a:pt x="836519" y="684726"/>
                  </a:lnTo>
                  <a:lnTo>
                    <a:pt x="975939" y="782545"/>
                  </a:lnTo>
                  <a:lnTo>
                    <a:pt x="1115359" y="489090"/>
                  </a:lnTo>
                  <a:lnTo>
                    <a:pt x="1254779" y="684726"/>
                  </a:lnTo>
                  <a:lnTo>
                    <a:pt x="1394199" y="684726"/>
                  </a:lnTo>
                  <a:lnTo>
                    <a:pt x="1533619" y="586908"/>
                  </a:lnTo>
                  <a:lnTo>
                    <a:pt x="1673039" y="684726"/>
                  </a:lnTo>
                  <a:lnTo>
                    <a:pt x="1812459" y="586908"/>
                  </a:lnTo>
                  <a:lnTo>
                    <a:pt x="1951879" y="293454"/>
                  </a:lnTo>
                  <a:lnTo>
                    <a:pt x="2091299" y="293454"/>
                  </a:lnTo>
                  <a:lnTo>
                    <a:pt x="2230719" y="391272"/>
                  </a:lnTo>
                  <a:lnTo>
                    <a:pt x="2370139" y="97818"/>
                  </a:lnTo>
                  <a:lnTo>
                    <a:pt x="2509559" y="489090"/>
                  </a:lnTo>
                  <a:lnTo>
                    <a:pt x="2648979" y="293454"/>
                  </a:lnTo>
                  <a:lnTo>
                    <a:pt x="2788399" y="0"/>
                  </a:lnTo>
                  <a:lnTo>
                    <a:pt x="2927819" y="97818"/>
                  </a:lnTo>
                  <a:lnTo>
                    <a:pt x="3067239" y="97818"/>
                  </a:lnTo>
                  <a:lnTo>
                    <a:pt x="3206659" y="489090"/>
                  </a:lnTo>
                  <a:lnTo>
                    <a:pt x="3346079" y="586908"/>
                  </a:lnTo>
                  <a:lnTo>
                    <a:pt x="3485499" y="293454"/>
                  </a:lnTo>
                </a:path>
              </a:pathLst>
            </a:custGeom>
            <a:ln w="27101" cap="flat">
              <a:solidFill>
                <a:srgbClr val="00833D">
                  <a:alpha val="80000"/>
                </a:srgbClr>
              </a:solidFill>
              <a:prstDash val="solid"/>
              <a:round/>
            </a:ln>
          </p:spPr>
          <p:txBody>
            <a:bodyPr/>
            <a:lstStyle/>
            <a:p/>
          </p:txBody>
        </p:sp>
        <p:sp>
          <p:nvSpPr>
            <p:cNvPr id="22" name="pl22"/>
            <p:cNvSpPr/>
            <p:nvPr/>
          </p:nvSpPr>
          <p:spPr>
            <a:xfrm>
              <a:off x="979796" y="2910119"/>
              <a:ext cx="3485499" cy="1173817"/>
            </a:xfrm>
            <a:custGeom>
              <a:avLst/>
              <a:pathLst>
                <a:path w="3485499" h="1173817">
                  <a:moveTo>
                    <a:pt x="0" y="489090"/>
                  </a:moveTo>
                  <a:lnTo>
                    <a:pt x="139419" y="586908"/>
                  </a:lnTo>
                  <a:lnTo>
                    <a:pt x="278839" y="489090"/>
                  </a:lnTo>
                  <a:lnTo>
                    <a:pt x="418259" y="391272"/>
                  </a:lnTo>
                  <a:lnTo>
                    <a:pt x="557679" y="489090"/>
                  </a:lnTo>
                  <a:lnTo>
                    <a:pt x="697099" y="782545"/>
                  </a:lnTo>
                  <a:lnTo>
                    <a:pt x="836519" y="1173817"/>
                  </a:lnTo>
                  <a:lnTo>
                    <a:pt x="975939" y="978181"/>
                  </a:lnTo>
                  <a:lnTo>
                    <a:pt x="1115359" y="978181"/>
                  </a:lnTo>
                  <a:lnTo>
                    <a:pt x="1254779" y="782545"/>
                  </a:lnTo>
                  <a:lnTo>
                    <a:pt x="1394199" y="1173817"/>
                  </a:lnTo>
                  <a:lnTo>
                    <a:pt x="1533619" y="1075999"/>
                  </a:lnTo>
                  <a:lnTo>
                    <a:pt x="1673039" y="1075999"/>
                  </a:lnTo>
                  <a:lnTo>
                    <a:pt x="1812459" y="1173817"/>
                  </a:lnTo>
                  <a:lnTo>
                    <a:pt x="1951879" y="1075999"/>
                  </a:lnTo>
                  <a:lnTo>
                    <a:pt x="2091299" y="978181"/>
                  </a:lnTo>
                  <a:lnTo>
                    <a:pt x="2230719" y="1173817"/>
                  </a:lnTo>
                  <a:lnTo>
                    <a:pt x="2370139" y="1173817"/>
                  </a:lnTo>
                  <a:lnTo>
                    <a:pt x="2509559" y="1075999"/>
                  </a:lnTo>
                  <a:lnTo>
                    <a:pt x="2648979" y="1173817"/>
                  </a:lnTo>
                  <a:lnTo>
                    <a:pt x="2788399" y="684726"/>
                  </a:lnTo>
                  <a:lnTo>
                    <a:pt x="2927819" y="0"/>
                  </a:lnTo>
                  <a:lnTo>
                    <a:pt x="3067239" y="684726"/>
                  </a:lnTo>
                  <a:lnTo>
                    <a:pt x="3206659" y="978181"/>
                  </a:lnTo>
                  <a:lnTo>
                    <a:pt x="3346079" y="1173817"/>
                  </a:lnTo>
                  <a:lnTo>
                    <a:pt x="3485499" y="782545"/>
                  </a:lnTo>
                </a:path>
              </a:pathLst>
            </a:custGeom>
            <a:ln w="43362" cap="flat">
              <a:solidFill>
                <a:srgbClr val="000000">
                  <a:alpha val="100000"/>
                </a:srgbClr>
              </a:solidFill>
              <a:prstDash val="solid"/>
              <a:round/>
            </a:ln>
          </p:spPr>
          <p:txBody>
            <a:bodyPr/>
            <a:lstStyle/>
            <a:p/>
          </p:txBody>
        </p:sp>
        <p:sp>
          <p:nvSpPr>
            <p:cNvPr id="23" name="pl23"/>
            <p:cNvSpPr/>
            <p:nvPr/>
          </p:nvSpPr>
          <p:spPr>
            <a:xfrm>
              <a:off x="979796" y="2910119"/>
              <a:ext cx="3485499" cy="1173817"/>
            </a:xfrm>
            <a:custGeom>
              <a:avLst/>
              <a:pathLst>
                <a:path w="3485499" h="1173817">
                  <a:moveTo>
                    <a:pt x="0" y="489090"/>
                  </a:moveTo>
                  <a:lnTo>
                    <a:pt x="139419" y="586908"/>
                  </a:lnTo>
                  <a:lnTo>
                    <a:pt x="278839" y="489090"/>
                  </a:lnTo>
                  <a:lnTo>
                    <a:pt x="418259" y="391272"/>
                  </a:lnTo>
                  <a:lnTo>
                    <a:pt x="557679" y="489090"/>
                  </a:lnTo>
                  <a:lnTo>
                    <a:pt x="697099" y="782545"/>
                  </a:lnTo>
                  <a:lnTo>
                    <a:pt x="836519" y="1173817"/>
                  </a:lnTo>
                  <a:lnTo>
                    <a:pt x="975939" y="978181"/>
                  </a:lnTo>
                  <a:lnTo>
                    <a:pt x="1115359" y="978181"/>
                  </a:lnTo>
                  <a:lnTo>
                    <a:pt x="1254779" y="782545"/>
                  </a:lnTo>
                  <a:lnTo>
                    <a:pt x="1394199" y="1173817"/>
                  </a:lnTo>
                  <a:lnTo>
                    <a:pt x="1533619" y="1075999"/>
                  </a:lnTo>
                  <a:lnTo>
                    <a:pt x="1673039" y="1075999"/>
                  </a:lnTo>
                  <a:lnTo>
                    <a:pt x="1812459" y="1173817"/>
                  </a:lnTo>
                  <a:lnTo>
                    <a:pt x="1951879" y="1075999"/>
                  </a:lnTo>
                  <a:lnTo>
                    <a:pt x="2091299" y="978181"/>
                  </a:lnTo>
                  <a:lnTo>
                    <a:pt x="2230719" y="1173817"/>
                  </a:lnTo>
                  <a:lnTo>
                    <a:pt x="2370139" y="1173817"/>
                  </a:lnTo>
                  <a:lnTo>
                    <a:pt x="2509559" y="1075999"/>
                  </a:lnTo>
                  <a:lnTo>
                    <a:pt x="2648979" y="1173817"/>
                  </a:lnTo>
                  <a:lnTo>
                    <a:pt x="2788399" y="684726"/>
                  </a:lnTo>
                  <a:lnTo>
                    <a:pt x="2927819" y="0"/>
                  </a:lnTo>
                  <a:lnTo>
                    <a:pt x="3067239" y="684726"/>
                  </a:lnTo>
                  <a:lnTo>
                    <a:pt x="3206659" y="978181"/>
                  </a:lnTo>
                  <a:lnTo>
                    <a:pt x="3346079" y="1173817"/>
                  </a:lnTo>
                  <a:lnTo>
                    <a:pt x="3485499" y="782545"/>
                  </a:lnTo>
                </a:path>
              </a:pathLst>
            </a:custGeom>
            <a:ln w="27101" cap="flat">
              <a:solidFill>
                <a:srgbClr val="0058AB">
                  <a:alpha val="100000"/>
                </a:srgbClr>
              </a:solidFill>
              <a:prstDash val="solid"/>
              <a:round/>
            </a:ln>
          </p:spPr>
          <p:txBody>
            <a:bodyPr/>
            <a:lstStyle/>
            <a:p/>
          </p:txBody>
        </p:sp>
        <p:sp>
          <p:nvSpPr>
            <p:cNvPr id="24" name="pl24"/>
            <p:cNvSpPr/>
            <p:nvPr/>
          </p:nvSpPr>
          <p:spPr>
            <a:xfrm>
              <a:off x="805521" y="4083937"/>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25" name="pl25"/>
            <p:cNvSpPr/>
            <p:nvPr/>
          </p:nvSpPr>
          <p:spPr>
            <a:xfrm>
              <a:off x="979796" y="3105755"/>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76896" y="3399210"/>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73996" y="3790482"/>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71096" y="3594846"/>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28776" y="3790482"/>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5876" y="3790482"/>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5295" y="3399210"/>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921308" y="303918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951661" y="3070481"/>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34" name="pg34"/>
            <p:cNvSpPr/>
            <p:nvPr/>
          </p:nvSpPr>
          <p:spPr>
            <a:xfrm>
              <a:off x="1618408" y="33326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48761" y="336299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36" name="pg36"/>
            <p:cNvSpPr/>
            <p:nvPr/>
          </p:nvSpPr>
          <p:spPr>
            <a:xfrm>
              <a:off x="2315507" y="37239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45861" y="37527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38" name="pg38"/>
            <p:cNvSpPr/>
            <p:nvPr/>
          </p:nvSpPr>
          <p:spPr>
            <a:xfrm>
              <a:off x="3012607"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3042961" y="355833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40" name="pg40"/>
            <p:cNvSpPr/>
            <p:nvPr/>
          </p:nvSpPr>
          <p:spPr>
            <a:xfrm>
              <a:off x="3570287" y="37239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600640" y="37527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2" name="pg42"/>
            <p:cNvSpPr/>
            <p:nvPr/>
          </p:nvSpPr>
          <p:spPr>
            <a:xfrm>
              <a:off x="4267387" y="37239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97740" y="37527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44" name="pg44"/>
            <p:cNvSpPr/>
            <p:nvPr/>
          </p:nvSpPr>
          <p:spPr>
            <a:xfrm>
              <a:off x="4406807" y="333264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37160" y="3362997"/>
              <a:ext cx="56270"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46" name="tx46"/>
            <p:cNvSpPr/>
            <p:nvPr/>
          </p:nvSpPr>
          <p:spPr>
            <a:xfrm>
              <a:off x="4525585" y="3555782"/>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5585" y="3361416"/>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577692" y="501947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49" name="tx49"/>
            <p:cNvSpPr/>
            <p:nvPr/>
          </p:nvSpPr>
          <p:spPr>
            <a:xfrm>
              <a:off x="679323" y="4041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50" name="tx50"/>
            <p:cNvSpPr/>
            <p:nvPr/>
          </p:nvSpPr>
          <p:spPr>
            <a:xfrm>
              <a:off x="615755" y="306311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1" name="tx51"/>
            <p:cNvSpPr/>
            <p:nvPr/>
          </p:nvSpPr>
          <p:spPr>
            <a:xfrm>
              <a:off x="615755" y="20849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2" name="tx52"/>
            <p:cNvSpPr/>
            <p:nvPr/>
          </p:nvSpPr>
          <p:spPr>
            <a:xfrm rot="-5400000">
              <a:off x="8233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5204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2175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91465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72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94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884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0" name="pl60"/>
            <p:cNvSpPr/>
            <p:nvPr/>
          </p:nvSpPr>
          <p:spPr>
            <a:xfrm>
              <a:off x="1592937"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592937"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47189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23435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860037" y="6120905"/>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65" name="tx65"/>
            <p:cNvSpPr/>
            <p:nvPr/>
          </p:nvSpPr>
          <p:spPr>
            <a:xfrm>
              <a:off x="273899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50145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252547"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8" name="pl68"/>
            <p:cNvSpPr/>
            <p:nvPr/>
          </p:nvSpPr>
          <p:spPr>
            <a:xfrm>
              <a:off x="5170772" y="4573027"/>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69" name="pl69"/>
            <p:cNvSpPr/>
            <p:nvPr/>
          </p:nvSpPr>
          <p:spPr>
            <a:xfrm>
              <a:off x="5170772" y="3594846"/>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0" name="pl70"/>
            <p:cNvSpPr/>
            <p:nvPr/>
          </p:nvSpPr>
          <p:spPr>
            <a:xfrm>
              <a:off x="5170772" y="2616665"/>
              <a:ext cx="3834049" cy="0"/>
            </a:xfrm>
            <a:custGeom>
              <a:avLst/>
              <a:pathLst>
                <a:path w="3834049" h="0">
                  <a:moveTo>
                    <a:pt x="0" y="0"/>
                  </a:moveTo>
                  <a:lnTo>
                    <a:pt x="3834049" y="0"/>
                  </a:lnTo>
                  <a:lnTo>
                    <a:pt x="3834049" y="0"/>
                  </a:lnTo>
                </a:path>
              </a:pathLst>
            </a:custGeom>
            <a:ln w="6775" cap="flat">
              <a:solidFill>
                <a:srgbClr val="EBEBEB">
                  <a:alpha val="100000"/>
                </a:srgbClr>
              </a:solidFill>
              <a:prstDash val="solid"/>
              <a:round/>
            </a:ln>
          </p:spPr>
          <p:txBody>
            <a:bodyPr/>
            <a:lstStyle/>
            <a:p/>
          </p:txBody>
        </p:sp>
        <p:sp>
          <p:nvSpPr>
            <p:cNvPr id="71" name="pl71"/>
            <p:cNvSpPr/>
            <p:nvPr/>
          </p:nvSpPr>
          <p:spPr>
            <a:xfrm>
              <a:off x="5170772" y="5062118"/>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2" name="pl72"/>
            <p:cNvSpPr/>
            <p:nvPr/>
          </p:nvSpPr>
          <p:spPr>
            <a:xfrm>
              <a:off x="5170772" y="4083937"/>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3" name="pl73"/>
            <p:cNvSpPr/>
            <p:nvPr/>
          </p:nvSpPr>
          <p:spPr>
            <a:xfrm>
              <a:off x="5170772" y="3105755"/>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4" name="pl74"/>
            <p:cNvSpPr/>
            <p:nvPr/>
          </p:nvSpPr>
          <p:spPr>
            <a:xfrm>
              <a:off x="5170772" y="2127574"/>
              <a:ext cx="3834049" cy="0"/>
            </a:xfrm>
            <a:custGeom>
              <a:avLst/>
              <a:pathLst>
                <a:path w="3834049" h="0">
                  <a:moveTo>
                    <a:pt x="0" y="0"/>
                  </a:moveTo>
                  <a:lnTo>
                    <a:pt x="3834049" y="0"/>
                  </a:lnTo>
                  <a:lnTo>
                    <a:pt x="3834049" y="0"/>
                  </a:lnTo>
                </a:path>
              </a:pathLst>
            </a:custGeom>
            <a:ln w="13550" cap="flat">
              <a:solidFill>
                <a:srgbClr val="EBEBEB">
                  <a:alpha val="100000"/>
                </a:srgbClr>
              </a:solidFill>
              <a:prstDash val="solid"/>
              <a:round/>
            </a:ln>
          </p:spPr>
          <p:txBody>
            <a:bodyPr/>
            <a:lstStyle/>
            <a:p/>
          </p:txBody>
        </p:sp>
        <p:sp>
          <p:nvSpPr>
            <p:cNvPr id="75" name="pl75"/>
            <p:cNvSpPr/>
            <p:nvPr/>
          </p:nvSpPr>
          <p:spPr>
            <a:xfrm>
              <a:off x="53450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421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392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3634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94027"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9112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3054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45047" y="2518847"/>
              <a:ext cx="3485499" cy="2641089"/>
            </a:xfrm>
            <a:custGeom>
              <a:avLst/>
              <a:pathLst>
                <a:path w="3485499" h="2641089">
                  <a:moveTo>
                    <a:pt x="0" y="2054180"/>
                  </a:moveTo>
                  <a:lnTo>
                    <a:pt x="139419" y="1956362"/>
                  </a:lnTo>
                  <a:lnTo>
                    <a:pt x="278839" y="1956362"/>
                  </a:lnTo>
                  <a:lnTo>
                    <a:pt x="418259" y="1956362"/>
                  </a:lnTo>
                  <a:lnTo>
                    <a:pt x="557679" y="1956362"/>
                  </a:lnTo>
                  <a:lnTo>
                    <a:pt x="697099" y="1271635"/>
                  </a:lnTo>
                  <a:lnTo>
                    <a:pt x="836519" y="1662908"/>
                  </a:lnTo>
                  <a:lnTo>
                    <a:pt x="975939" y="1565090"/>
                  </a:lnTo>
                  <a:lnTo>
                    <a:pt x="1115359" y="1565090"/>
                  </a:lnTo>
                  <a:lnTo>
                    <a:pt x="1254779" y="1467271"/>
                  </a:lnTo>
                  <a:lnTo>
                    <a:pt x="1394199" y="1956362"/>
                  </a:lnTo>
                  <a:lnTo>
                    <a:pt x="1533619" y="2151998"/>
                  </a:lnTo>
                  <a:lnTo>
                    <a:pt x="1673039" y="2445453"/>
                  </a:lnTo>
                  <a:lnTo>
                    <a:pt x="1812459" y="2641089"/>
                  </a:lnTo>
                  <a:lnTo>
                    <a:pt x="1951879" y="1662908"/>
                  </a:lnTo>
                  <a:lnTo>
                    <a:pt x="2091299" y="2054180"/>
                  </a:lnTo>
                  <a:lnTo>
                    <a:pt x="2230719" y="1956362"/>
                  </a:lnTo>
                  <a:lnTo>
                    <a:pt x="2370139" y="1075999"/>
                  </a:lnTo>
                  <a:lnTo>
                    <a:pt x="2509559" y="1271635"/>
                  </a:lnTo>
                  <a:lnTo>
                    <a:pt x="2648979" y="1369453"/>
                  </a:lnTo>
                  <a:lnTo>
                    <a:pt x="2788399" y="2445453"/>
                  </a:lnTo>
                  <a:lnTo>
                    <a:pt x="2927819" y="0"/>
                  </a:lnTo>
                  <a:lnTo>
                    <a:pt x="3067239" y="1565090"/>
                  </a:lnTo>
                  <a:lnTo>
                    <a:pt x="3206659" y="1565090"/>
                  </a:lnTo>
                  <a:lnTo>
                    <a:pt x="3346079" y="1565090"/>
                  </a:lnTo>
                  <a:lnTo>
                    <a:pt x="3485499" y="1369453"/>
                  </a:lnTo>
                </a:path>
              </a:pathLst>
            </a:custGeom>
            <a:ln w="27101" cap="flat">
              <a:solidFill>
                <a:srgbClr val="0058AB">
                  <a:alpha val="80000"/>
                </a:srgbClr>
              </a:solidFill>
              <a:prstDash val="solid"/>
              <a:round/>
            </a:ln>
          </p:spPr>
          <p:txBody>
            <a:bodyPr/>
            <a:lstStyle/>
            <a:p/>
          </p:txBody>
        </p:sp>
        <p:sp>
          <p:nvSpPr>
            <p:cNvPr id="83" name="pl83"/>
            <p:cNvSpPr/>
            <p:nvPr/>
          </p:nvSpPr>
          <p:spPr>
            <a:xfrm>
              <a:off x="5345047" y="2714483"/>
              <a:ext cx="3485499" cy="880363"/>
            </a:xfrm>
            <a:custGeom>
              <a:avLst/>
              <a:pathLst>
                <a:path w="3485499" h="880363">
                  <a:moveTo>
                    <a:pt x="0" y="0"/>
                  </a:moveTo>
                  <a:lnTo>
                    <a:pt x="139419" y="97818"/>
                  </a:lnTo>
                  <a:lnTo>
                    <a:pt x="278839" y="97818"/>
                  </a:lnTo>
                  <a:lnTo>
                    <a:pt x="418259" y="195636"/>
                  </a:lnTo>
                  <a:lnTo>
                    <a:pt x="557679" y="293454"/>
                  </a:lnTo>
                  <a:lnTo>
                    <a:pt x="697099" y="293454"/>
                  </a:lnTo>
                  <a:lnTo>
                    <a:pt x="836519" y="391272"/>
                  </a:lnTo>
                  <a:lnTo>
                    <a:pt x="975939" y="489090"/>
                  </a:lnTo>
                  <a:lnTo>
                    <a:pt x="1115359" y="586908"/>
                  </a:lnTo>
                  <a:lnTo>
                    <a:pt x="1254779" y="684726"/>
                  </a:lnTo>
                  <a:lnTo>
                    <a:pt x="1394199" y="782545"/>
                  </a:lnTo>
                  <a:lnTo>
                    <a:pt x="1533619" y="782545"/>
                  </a:lnTo>
                  <a:lnTo>
                    <a:pt x="1673039" y="782545"/>
                  </a:lnTo>
                  <a:lnTo>
                    <a:pt x="1812459" y="782545"/>
                  </a:lnTo>
                  <a:lnTo>
                    <a:pt x="1951879" y="782545"/>
                  </a:lnTo>
                  <a:lnTo>
                    <a:pt x="2091299" y="880363"/>
                  </a:lnTo>
                  <a:lnTo>
                    <a:pt x="2230719" y="782545"/>
                  </a:lnTo>
                  <a:lnTo>
                    <a:pt x="2370139" y="782545"/>
                  </a:lnTo>
                  <a:lnTo>
                    <a:pt x="2509559" y="880363"/>
                  </a:lnTo>
                  <a:lnTo>
                    <a:pt x="2648979" y="880363"/>
                  </a:lnTo>
                  <a:lnTo>
                    <a:pt x="2788399" y="880363"/>
                  </a:lnTo>
                  <a:lnTo>
                    <a:pt x="2927819" y="782545"/>
                  </a:lnTo>
                  <a:lnTo>
                    <a:pt x="3067239" y="684726"/>
                  </a:lnTo>
                  <a:lnTo>
                    <a:pt x="3206659" y="684726"/>
                  </a:lnTo>
                  <a:lnTo>
                    <a:pt x="3346079" y="782545"/>
                  </a:lnTo>
                  <a:lnTo>
                    <a:pt x="3485499" y="782545"/>
                  </a:lnTo>
                </a:path>
              </a:pathLst>
            </a:custGeom>
            <a:ln w="27101" cap="flat">
              <a:solidFill>
                <a:srgbClr val="1CABE2">
                  <a:alpha val="80000"/>
                </a:srgbClr>
              </a:solidFill>
              <a:prstDash val="solid"/>
              <a:round/>
            </a:ln>
          </p:spPr>
          <p:txBody>
            <a:bodyPr/>
            <a:lstStyle/>
            <a:p/>
          </p:txBody>
        </p:sp>
        <p:sp>
          <p:nvSpPr>
            <p:cNvPr id="84" name="pl84"/>
            <p:cNvSpPr/>
            <p:nvPr/>
          </p:nvSpPr>
          <p:spPr>
            <a:xfrm>
              <a:off x="5345047" y="3399210"/>
              <a:ext cx="3485499" cy="782545"/>
            </a:xfrm>
            <a:custGeom>
              <a:avLst/>
              <a:pathLst>
                <a:path w="3485499" h="782545">
                  <a:moveTo>
                    <a:pt x="0" y="391272"/>
                  </a:moveTo>
                  <a:lnTo>
                    <a:pt x="139419" y="684726"/>
                  </a:lnTo>
                  <a:lnTo>
                    <a:pt x="278839" y="391272"/>
                  </a:lnTo>
                  <a:lnTo>
                    <a:pt x="418259" y="391272"/>
                  </a:lnTo>
                  <a:lnTo>
                    <a:pt x="557679" y="391272"/>
                  </a:lnTo>
                  <a:lnTo>
                    <a:pt x="697099" y="195636"/>
                  </a:lnTo>
                  <a:lnTo>
                    <a:pt x="836519" y="489090"/>
                  </a:lnTo>
                  <a:lnTo>
                    <a:pt x="975939" y="586908"/>
                  </a:lnTo>
                  <a:lnTo>
                    <a:pt x="1115359" y="489090"/>
                  </a:lnTo>
                  <a:lnTo>
                    <a:pt x="1254779" y="489090"/>
                  </a:lnTo>
                  <a:lnTo>
                    <a:pt x="1394199" y="391272"/>
                  </a:lnTo>
                  <a:lnTo>
                    <a:pt x="1533619" y="489090"/>
                  </a:lnTo>
                  <a:lnTo>
                    <a:pt x="1673039" y="586908"/>
                  </a:lnTo>
                  <a:lnTo>
                    <a:pt x="1812459" y="489090"/>
                  </a:lnTo>
                  <a:lnTo>
                    <a:pt x="1951879" y="489090"/>
                  </a:lnTo>
                  <a:lnTo>
                    <a:pt x="2091299" y="391272"/>
                  </a:lnTo>
                  <a:lnTo>
                    <a:pt x="2230719" y="489090"/>
                  </a:lnTo>
                  <a:lnTo>
                    <a:pt x="2370139" y="0"/>
                  </a:lnTo>
                  <a:lnTo>
                    <a:pt x="2509559" y="782545"/>
                  </a:lnTo>
                  <a:lnTo>
                    <a:pt x="2648979" y="684726"/>
                  </a:lnTo>
                  <a:lnTo>
                    <a:pt x="2788399" y="489090"/>
                  </a:lnTo>
                  <a:lnTo>
                    <a:pt x="2927819" y="684726"/>
                  </a:lnTo>
                  <a:lnTo>
                    <a:pt x="3067239" y="0"/>
                  </a:lnTo>
                  <a:lnTo>
                    <a:pt x="3206659" y="391272"/>
                  </a:lnTo>
                  <a:lnTo>
                    <a:pt x="3346079" y="782545"/>
                  </a:lnTo>
                  <a:lnTo>
                    <a:pt x="3485499" y="293454"/>
                  </a:lnTo>
                </a:path>
              </a:pathLst>
            </a:custGeom>
            <a:ln w="27101" cap="flat">
              <a:solidFill>
                <a:srgbClr val="00833D">
                  <a:alpha val="80000"/>
                </a:srgbClr>
              </a:solidFill>
              <a:prstDash val="solid"/>
              <a:round/>
            </a:ln>
          </p:spPr>
          <p:txBody>
            <a:bodyPr/>
            <a:lstStyle/>
            <a:p/>
          </p:txBody>
        </p:sp>
        <p:sp>
          <p:nvSpPr>
            <p:cNvPr id="85" name="pl85"/>
            <p:cNvSpPr/>
            <p:nvPr/>
          </p:nvSpPr>
          <p:spPr>
            <a:xfrm>
              <a:off x="5345047" y="2518847"/>
              <a:ext cx="3485499" cy="2641089"/>
            </a:xfrm>
            <a:custGeom>
              <a:avLst/>
              <a:pathLst>
                <a:path w="3485499" h="2641089">
                  <a:moveTo>
                    <a:pt x="0" y="2054180"/>
                  </a:moveTo>
                  <a:lnTo>
                    <a:pt x="139419" y="1956362"/>
                  </a:lnTo>
                  <a:lnTo>
                    <a:pt x="278839" y="1956362"/>
                  </a:lnTo>
                  <a:lnTo>
                    <a:pt x="418259" y="1956362"/>
                  </a:lnTo>
                  <a:lnTo>
                    <a:pt x="557679" y="1956362"/>
                  </a:lnTo>
                  <a:lnTo>
                    <a:pt x="697099" y="1271635"/>
                  </a:lnTo>
                  <a:lnTo>
                    <a:pt x="836519" y="1662908"/>
                  </a:lnTo>
                  <a:lnTo>
                    <a:pt x="975939" y="1565090"/>
                  </a:lnTo>
                  <a:lnTo>
                    <a:pt x="1115359" y="1565090"/>
                  </a:lnTo>
                  <a:lnTo>
                    <a:pt x="1254779" y="1467271"/>
                  </a:lnTo>
                  <a:lnTo>
                    <a:pt x="1394199" y="1956362"/>
                  </a:lnTo>
                  <a:lnTo>
                    <a:pt x="1533619" y="2151998"/>
                  </a:lnTo>
                  <a:lnTo>
                    <a:pt x="1673039" y="2445453"/>
                  </a:lnTo>
                  <a:lnTo>
                    <a:pt x="1812459" y="2641089"/>
                  </a:lnTo>
                  <a:lnTo>
                    <a:pt x="1951879" y="1662908"/>
                  </a:lnTo>
                  <a:lnTo>
                    <a:pt x="2091299" y="2054180"/>
                  </a:lnTo>
                  <a:lnTo>
                    <a:pt x="2230719" y="1956362"/>
                  </a:lnTo>
                  <a:lnTo>
                    <a:pt x="2370139" y="1075999"/>
                  </a:lnTo>
                  <a:lnTo>
                    <a:pt x="2509559" y="1271635"/>
                  </a:lnTo>
                  <a:lnTo>
                    <a:pt x="2648979" y="1369453"/>
                  </a:lnTo>
                  <a:lnTo>
                    <a:pt x="2788399" y="2445453"/>
                  </a:lnTo>
                  <a:lnTo>
                    <a:pt x="2927819" y="0"/>
                  </a:lnTo>
                  <a:lnTo>
                    <a:pt x="3067239" y="1565090"/>
                  </a:lnTo>
                  <a:lnTo>
                    <a:pt x="3206659" y="1565090"/>
                  </a:lnTo>
                  <a:lnTo>
                    <a:pt x="3346079" y="1565090"/>
                  </a:lnTo>
                  <a:lnTo>
                    <a:pt x="3485499" y="1369453"/>
                  </a:lnTo>
                </a:path>
              </a:pathLst>
            </a:custGeom>
            <a:ln w="43362" cap="flat">
              <a:solidFill>
                <a:srgbClr val="000000">
                  <a:alpha val="100000"/>
                </a:srgbClr>
              </a:solidFill>
              <a:prstDash val="solid"/>
              <a:round/>
            </a:ln>
          </p:spPr>
          <p:txBody>
            <a:bodyPr/>
            <a:lstStyle/>
            <a:p/>
          </p:txBody>
        </p:sp>
        <p:sp>
          <p:nvSpPr>
            <p:cNvPr id="86" name="pl86"/>
            <p:cNvSpPr/>
            <p:nvPr/>
          </p:nvSpPr>
          <p:spPr>
            <a:xfrm>
              <a:off x="5345047" y="2518847"/>
              <a:ext cx="3485499" cy="2641089"/>
            </a:xfrm>
            <a:custGeom>
              <a:avLst/>
              <a:pathLst>
                <a:path w="3485499" h="2641089">
                  <a:moveTo>
                    <a:pt x="0" y="2054180"/>
                  </a:moveTo>
                  <a:lnTo>
                    <a:pt x="139419" y="1956362"/>
                  </a:lnTo>
                  <a:lnTo>
                    <a:pt x="278839" y="1956362"/>
                  </a:lnTo>
                  <a:lnTo>
                    <a:pt x="418259" y="1956362"/>
                  </a:lnTo>
                  <a:lnTo>
                    <a:pt x="557679" y="1956362"/>
                  </a:lnTo>
                  <a:lnTo>
                    <a:pt x="697099" y="1271635"/>
                  </a:lnTo>
                  <a:lnTo>
                    <a:pt x="836519" y="1662908"/>
                  </a:lnTo>
                  <a:lnTo>
                    <a:pt x="975939" y="1565090"/>
                  </a:lnTo>
                  <a:lnTo>
                    <a:pt x="1115359" y="1565090"/>
                  </a:lnTo>
                  <a:lnTo>
                    <a:pt x="1254779" y="1467271"/>
                  </a:lnTo>
                  <a:lnTo>
                    <a:pt x="1394199" y="1956362"/>
                  </a:lnTo>
                  <a:lnTo>
                    <a:pt x="1533619" y="2151998"/>
                  </a:lnTo>
                  <a:lnTo>
                    <a:pt x="1673039" y="2445453"/>
                  </a:lnTo>
                  <a:lnTo>
                    <a:pt x="1812459" y="2641089"/>
                  </a:lnTo>
                  <a:lnTo>
                    <a:pt x="1951879" y="1662908"/>
                  </a:lnTo>
                  <a:lnTo>
                    <a:pt x="2091299" y="2054180"/>
                  </a:lnTo>
                  <a:lnTo>
                    <a:pt x="2230719" y="1956362"/>
                  </a:lnTo>
                  <a:lnTo>
                    <a:pt x="2370139" y="1075999"/>
                  </a:lnTo>
                  <a:lnTo>
                    <a:pt x="2509559" y="1271635"/>
                  </a:lnTo>
                  <a:lnTo>
                    <a:pt x="2648979" y="1369453"/>
                  </a:lnTo>
                  <a:lnTo>
                    <a:pt x="2788399" y="2445453"/>
                  </a:lnTo>
                  <a:lnTo>
                    <a:pt x="2927819" y="0"/>
                  </a:lnTo>
                  <a:lnTo>
                    <a:pt x="3067239" y="1565090"/>
                  </a:lnTo>
                  <a:lnTo>
                    <a:pt x="3206659" y="1565090"/>
                  </a:lnTo>
                  <a:lnTo>
                    <a:pt x="3346079" y="1565090"/>
                  </a:lnTo>
                  <a:lnTo>
                    <a:pt x="3485499" y="1369453"/>
                  </a:lnTo>
                </a:path>
              </a:pathLst>
            </a:custGeom>
            <a:ln w="27101" cap="flat">
              <a:solidFill>
                <a:srgbClr val="0058AB">
                  <a:alpha val="100000"/>
                </a:srgbClr>
              </a:solidFill>
              <a:prstDash val="solid"/>
              <a:round/>
            </a:ln>
          </p:spPr>
          <p:txBody>
            <a:bodyPr/>
            <a:lstStyle/>
            <a:p/>
          </p:txBody>
        </p:sp>
        <p:sp>
          <p:nvSpPr>
            <p:cNvPr id="87" name="pl87"/>
            <p:cNvSpPr/>
            <p:nvPr/>
          </p:nvSpPr>
          <p:spPr>
            <a:xfrm>
              <a:off x="5170772" y="4083937"/>
              <a:ext cx="3834049" cy="0"/>
            </a:xfrm>
            <a:custGeom>
              <a:avLst/>
              <a:pathLst>
                <a:path w="3834049" h="0">
                  <a:moveTo>
                    <a:pt x="0" y="0"/>
                  </a:moveTo>
                  <a:lnTo>
                    <a:pt x="3834049" y="0"/>
                  </a:lnTo>
                  <a:lnTo>
                    <a:pt x="3834049" y="0"/>
                  </a:lnTo>
                </a:path>
              </a:pathLst>
            </a:custGeom>
            <a:ln w="13550" cap="flat">
              <a:solidFill>
                <a:srgbClr val="BEBEBE">
                  <a:alpha val="100000"/>
                </a:srgbClr>
              </a:solidFill>
              <a:prstDash val="dash"/>
              <a:round/>
            </a:ln>
          </p:spPr>
          <p:txBody>
            <a:bodyPr/>
            <a:lstStyle/>
            <a:p/>
          </p:txBody>
        </p:sp>
        <p:sp>
          <p:nvSpPr>
            <p:cNvPr id="88" name="pl88"/>
            <p:cNvSpPr/>
            <p:nvPr/>
          </p:nvSpPr>
          <p:spPr>
            <a:xfrm>
              <a:off x="5345047" y="4279573"/>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42147" y="3497028"/>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39247" y="4181755"/>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36347" y="4279573"/>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94027" y="3594846"/>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91126" y="3790482"/>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30546" y="3594846"/>
              <a:ext cx="0" cy="293454"/>
            </a:xfrm>
            <a:custGeom>
              <a:avLst/>
              <a:pathLst>
                <a:path w="0" h="293454">
                  <a:moveTo>
                    <a:pt x="0" y="293454"/>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69712" y="421300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300066" y="4243113"/>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97" name="pg97"/>
            <p:cNvSpPr/>
            <p:nvPr/>
          </p:nvSpPr>
          <p:spPr>
            <a:xfrm>
              <a:off x="5983658" y="3430462"/>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6014012" y="3459234"/>
              <a:ext cx="56270" cy="7400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3</a:t>
              </a:r>
            </a:p>
          </p:txBody>
        </p:sp>
        <p:sp>
          <p:nvSpPr>
            <p:cNvPr id="99" name="pg99"/>
            <p:cNvSpPr/>
            <p:nvPr/>
          </p:nvSpPr>
          <p:spPr>
            <a:xfrm>
              <a:off x="6663912" y="4115189"/>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94265" y="4145542"/>
              <a:ext cx="89963" cy="72425"/>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-4</a:t>
              </a:r>
            </a:p>
          </p:txBody>
        </p:sp>
        <p:sp>
          <p:nvSpPr>
            <p:cNvPr id="101" name="pg101"/>
            <p:cNvSpPr/>
            <p:nvPr/>
          </p:nvSpPr>
          <p:spPr>
            <a:xfrm>
              <a:off x="7361012" y="4213007"/>
              <a:ext cx="150670" cy="133132"/>
            </a:xfrm>
            <a:custGeom>
              <a:avLst/>
              <a:pathLst>
                <a:path w="150670" h="133132">
                  <a:moveTo>
                    <a:pt x="18212" y="133132"/>
                  </a:moveTo>
                  <a:lnTo>
                    <a:pt x="132458" y="133132"/>
                  </a:lnTo>
                  <a:lnTo>
                    <a:pt x="131724" y="133117"/>
                  </a:lnTo>
                  <a:lnTo>
                    <a:pt x="134653" y="132999"/>
                  </a:lnTo>
                  <a:lnTo>
                    <a:pt x="137525" y="132413"/>
                  </a:lnTo>
                  <a:lnTo>
                    <a:pt x="140265" y="131373"/>
                  </a:lnTo>
                  <a:lnTo>
                    <a:pt x="142803" y="129908"/>
                  </a:lnTo>
                  <a:lnTo>
                    <a:pt x="145074" y="128054"/>
                  </a:lnTo>
                  <a:lnTo>
                    <a:pt x="147017" y="125860"/>
                  </a:lnTo>
                  <a:lnTo>
                    <a:pt x="148584" y="123383"/>
                  </a:lnTo>
                  <a:lnTo>
                    <a:pt x="149732" y="120687"/>
                  </a:lnTo>
                  <a:lnTo>
                    <a:pt x="150434" y="117841"/>
                  </a:lnTo>
                  <a:lnTo>
                    <a:pt x="150670" y="114920"/>
                  </a:lnTo>
                  <a:lnTo>
                    <a:pt x="150670" y="18212"/>
                  </a:lnTo>
                  <a:lnTo>
                    <a:pt x="150434" y="15290"/>
                  </a:lnTo>
                  <a:lnTo>
                    <a:pt x="149732" y="12444"/>
                  </a:lnTo>
                  <a:lnTo>
                    <a:pt x="148584" y="9748"/>
                  </a:lnTo>
                  <a:lnTo>
                    <a:pt x="147017" y="7271"/>
                  </a:lnTo>
                  <a:lnTo>
                    <a:pt x="145074" y="5077"/>
                  </a:lnTo>
                  <a:lnTo>
                    <a:pt x="142803" y="3223"/>
                  </a:lnTo>
                  <a:lnTo>
                    <a:pt x="140265" y="1758"/>
                  </a:lnTo>
                  <a:lnTo>
                    <a:pt x="137525" y="719"/>
                  </a:lnTo>
                  <a:lnTo>
                    <a:pt x="134653" y="132"/>
                  </a:lnTo>
                  <a:lnTo>
                    <a:pt x="132458"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1365" y="4243113"/>
              <a:ext cx="89963"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103" name="pg103"/>
            <p:cNvSpPr/>
            <p:nvPr/>
          </p:nvSpPr>
          <p:spPr>
            <a:xfrm>
              <a:off x="7935538"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65891" y="355833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5" name="pg105"/>
            <p:cNvSpPr/>
            <p:nvPr/>
          </p:nvSpPr>
          <p:spPr>
            <a:xfrm>
              <a:off x="8632638" y="37239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62991" y="3752738"/>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7" name="pg107"/>
            <p:cNvSpPr/>
            <p:nvPr/>
          </p:nvSpPr>
          <p:spPr>
            <a:xfrm>
              <a:off x="8772058" y="3528280"/>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2411" y="3558337"/>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tx109"/>
            <p:cNvSpPr/>
            <p:nvPr/>
          </p:nvSpPr>
          <p:spPr>
            <a:xfrm>
              <a:off x="8890836" y="345658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90836" y="365386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1" name="tx111"/>
            <p:cNvSpPr/>
            <p:nvPr/>
          </p:nvSpPr>
          <p:spPr>
            <a:xfrm>
              <a:off x="4942943" y="5019479"/>
              <a:ext cx="165199"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2" name="tx112"/>
            <p:cNvSpPr/>
            <p:nvPr/>
          </p:nvSpPr>
          <p:spPr>
            <a:xfrm>
              <a:off x="5044574" y="404129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3" name="tx113"/>
            <p:cNvSpPr/>
            <p:nvPr/>
          </p:nvSpPr>
          <p:spPr>
            <a:xfrm>
              <a:off x="4981006" y="306311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4" name="tx114"/>
            <p:cNvSpPr/>
            <p:nvPr/>
          </p:nvSpPr>
          <p:spPr>
            <a:xfrm>
              <a:off x="4981006" y="2084935"/>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5" name="tx115"/>
            <p:cNvSpPr/>
            <p:nvPr/>
          </p:nvSpPr>
          <p:spPr>
            <a:xfrm rot="-5400000">
              <a:off x="51886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857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828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79901"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375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468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410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3" name="pl123"/>
            <p:cNvSpPr/>
            <p:nvPr/>
          </p:nvSpPr>
          <p:spPr>
            <a:xfrm>
              <a:off x="5958188"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958188"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683715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7599605"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6225288" y="6120905"/>
              <a:ext cx="520327"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Ecuador</a:t>
              </a:r>
            </a:p>
          </p:txBody>
        </p:sp>
        <p:sp>
          <p:nvSpPr>
            <p:cNvPr id="128" name="tx128"/>
            <p:cNvSpPr/>
            <p:nvPr/>
          </p:nvSpPr>
          <p:spPr>
            <a:xfrm>
              <a:off x="7104250"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7866704"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600868"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1" name="tx131"/>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2" name="tx132"/>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3" name="tx133"/>
            <p:cNvSpPr/>
            <p:nvPr/>
          </p:nvSpPr>
          <p:spPr>
            <a:xfrm>
              <a:off x="2868353" y="1343644"/>
              <a:ext cx="3681613" cy="144393"/>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Ecuador, 2000-2025</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el 4 % de los niños que recibieron la primera dosis de DTP no recibieron la tercera dosis de DTP (izquierda), y el 2 % de los niños que recibieron la primera dosis de DTP no recibieron la primera dosis de MCV (derecha).
La baja tasa de abandono de la DTP indica una buena capacidad para administrar una serie completa de vacunas en las primeras etapas de la vida. La baja tasa de abandono de la DTP-MCV indica una buena retención en los programas de inmunización y la capacidad de administrar un ciclo completo de vacunas durante la primera infancia (hasta un año).
En 2025, el abandono de la DTP en Ecuador fue inferior a la tasa mundial, mientras que el abandono de la DTP-MCV fue inferior a la tasa mundial.</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el abandono de las vacunas DTP1 y DTP3/MCV1 fue bajo en Ecuador, lo que indica una buena retención de los niños en los programas de vacunación y que las iniciativas actuales para garantizar el seguimiento están dando buenos resultados.</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220605"/>
            </a:xfrm>
            <a:custGeom>
              <a:avLst/>
              <a:pathLst>
                <a:path w="2135265" h="220605">
                  <a:moveTo>
                    <a:pt x="0" y="0"/>
                  </a:moveTo>
                  <a:lnTo>
                    <a:pt x="85410" y="0"/>
                  </a:lnTo>
                  <a:lnTo>
                    <a:pt x="170821" y="0"/>
                  </a:lnTo>
                  <a:lnTo>
                    <a:pt x="256231" y="0"/>
                  </a:lnTo>
                  <a:lnTo>
                    <a:pt x="341642" y="0"/>
                  </a:lnTo>
                  <a:lnTo>
                    <a:pt x="427053" y="0"/>
                  </a:lnTo>
                  <a:lnTo>
                    <a:pt x="512463" y="0"/>
                  </a:lnTo>
                  <a:lnTo>
                    <a:pt x="597874" y="0"/>
                  </a:lnTo>
                  <a:lnTo>
                    <a:pt x="683284" y="8484"/>
                  </a:lnTo>
                  <a:lnTo>
                    <a:pt x="768695" y="0"/>
                  </a:lnTo>
                  <a:lnTo>
                    <a:pt x="854106" y="8484"/>
                  </a:lnTo>
                  <a:lnTo>
                    <a:pt x="939516" y="8484"/>
                  </a:lnTo>
                  <a:lnTo>
                    <a:pt x="1024927" y="42424"/>
                  </a:lnTo>
                  <a:lnTo>
                    <a:pt x="1110337" y="76363"/>
                  </a:lnTo>
                  <a:lnTo>
                    <a:pt x="1195748" y="84848"/>
                  </a:lnTo>
                  <a:lnTo>
                    <a:pt x="1281159" y="93333"/>
                  </a:lnTo>
                  <a:lnTo>
                    <a:pt x="1366569" y="127272"/>
                  </a:lnTo>
                  <a:lnTo>
                    <a:pt x="1451980" y="93333"/>
                  </a:lnTo>
                  <a:lnTo>
                    <a:pt x="1537390" y="76363"/>
                  </a:lnTo>
                  <a:lnTo>
                    <a:pt x="1622801" y="110302"/>
                  </a:lnTo>
                  <a:lnTo>
                    <a:pt x="1708212" y="152727"/>
                  </a:lnTo>
                  <a:lnTo>
                    <a:pt x="1793622" y="203636"/>
                  </a:lnTo>
                  <a:lnTo>
                    <a:pt x="1879033" y="195151"/>
                  </a:lnTo>
                  <a:lnTo>
                    <a:pt x="1964443" y="144242"/>
                  </a:lnTo>
                  <a:lnTo>
                    <a:pt x="2049854" y="93333"/>
                  </a:lnTo>
                  <a:lnTo>
                    <a:pt x="2135265" y="220605"/>
                  </a:lnTo>
                </a:path>
              </a:pathLst>
            </a:custGeom>
            <a:ln w="27101" cap="flat">
              <a:solidFill>
                <a:srgbClr val="1CABE2">
                  <a:alpha val="100000"/>
                </a:srgbClr>
              </a:solidFill>
              <a:prstDash val="solid"/>
              <a:round/>
            </a:ln>
          </p:spPr>
          <p:txBody>
            <a:bodyPr/>
            <a:lstStyle/>
            <a:p/>
          </p:txBody>
        </p:sp>
        <p:sp>
          <p:nvSpPr>
            <p:cNvPr id="24" name="pt24"/>
            <p:cNvSpPr/>
            <p:nvPr/>
          </p:nvSpPr>
          <p:spPr>
            <a:xfrm>
              <a:off x="103805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4" name="pt34"/>
            <p:cNvSpPr/>
            <p:nvPr/>
          </p:nvSpPr>
          <p:spPr>
            <a:xfrm>
              <a:off x="1892160"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197757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249003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3" name="pt43"/>
            <p:cNvSpPr/>
            <p:nvPr/>
          </p:nvSpPr>
          <p:spPr>
            <a:xfrm>
              <a:off x="2660855"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4" name="pt44"/>
            <p:cNvSpPr/>
            <p:nvPr/>
          </p:nvSpPr>
          <p:spPr>
            <a:xfrm>
              <a:off x="2746266"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5" name="pt45"/>
            <p:cNvSpPr/>
            <p:nvPr/>
          </p:nvSpPr>
          <p:spPr>
            <a:xfrm>
              <a:off x="2831676" y="213335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21248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207395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8" name="pt48"/>
            <p:cNvSpPr/>
            <p:nvPr/>
          </p:nvSpPr>
          <p:spPr>
            <a:xfrm>
              <a:off x="308790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21503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1" name="tx51"/>
            <p:cNvSpPr/>
            <p:nvPr/>
          </p:nvSpPr>
          <p:spPr>
            <a:xfrm>
              <a:off x="3223926" y="207605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73</a:t>
              </a:r>
            </a:p>
          </p:txBody>
        </p:sp>
        <p:sp>
          <p:nvSpPr>
            <p:cNvPr id="52" name="tx52"/>
            <p:cNvSpPr/>
            <p:nvPr/>
          </p:nvSpPr>
          <p:spPr>
            <a:xfrm>
              <a:off x="2624645" y="191691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86</a:t>
              </a:r>
            </a:p>
          </p:txBody>
        </p:sp>
        <p:sp>
          <p:nvSpPr>
            <p:cNvPr id="53" name="tx53"/>
            <p:cNvSpPr/>
            <p:nvPr/>
          </p:nvSpPr>
          <p:spPr>
            <a:xfrm>
              <a:off x="3051698" y="189994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88</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360702"/>
              <a:ext cx="854106" cy="712726"/>
            </a:xfrm>
            <a:custGeom>
              <a:avLst/>
              <a:pathLst>
                <a:path w="854106" h="712726">
                  <a:moveTo>
                    <a:pt x="0" y="712726"/>
                  </a:moveTo>
                  <a:lnTo>
                    <a:pt x="85410" y="67878"/>
                  </a:lnTo>
                  <a:lnTo>
                    <a:pt x="170821" y="33939"/>
                  </a:lnTo>
                  <a:lnTo>
                    <a:pt x="256231" y="8484"/>
                  </a:lnTo>
                  <a:lnTo>
                    <a:pt x="341642" y="16969"/>
                  </a:lnTo>
                  <a:lnTo>
                    <a:pt x="427053" y="59393"/>
                  </a:lnTo>
                  <a:lnTo>
                    <a:pt x="512463" y="144242"/>
                  </a:lnTo>
                  <a:lnTo>
                    <a:pt x="597874" y="101818"/>
                  </a:lnTo>
                  <a:lnTo>
                    <a:pt x="683284" y="50909"/>
                  </a:lnTo>
                  <a:lnTo>
                    <a:pt x="768695" y="0"/>
                  </a:lnTo>
                  <a:lnTo>
                    <a:pt x="854106" y="67878"/>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553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40204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1" name="pt81"/>
            <p:cNvSpPr/>
            <p:nvPr/>
          </p:nvSpPr>
          <p:spPr>
            <a:xfrm>
              <a:off x="2917087" y="344446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41053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85" name="tx85"/>
            <p:cNvSpPr/>
            <p:nvPr/>
          </p:nvSpPr>
          <p:spPr>
            <a:xfrm>
              <a:off x="2261298" y="3981113"/>
              <a:ext cx="54260"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a:t>
              </a:r>
            </a:p>
          </p:txBody>
        </p:sp>
        <p:sp>
          <p:nvSpPr>
            <p:cNvPr id="86" name="tx86"/>
            <p:cNvSpPr/>
            <p:nvPr/>
          </p:nvSpPr>
          <p:spPr>
            <a:xfrm>
              <a:off x="3223926" y="33363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87" name="tx87"/>
            <p:cNvSpPr/>
            <p:nvPr/>
          </p:nvSpPr>
          <p:spPr>
            <a:xfrm>
              <a:off x="2624645" y="32365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88" name="tx88"/>
            <p:cNvSpPr/>
            <p:nvPr/>
          </p:nvSpPr>
          <p:spPr>
            <a:xfrm>
              <a:off x="3051698"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1739389" y="4586970"/>
              <a:ext cx="1451980" cy="313938"/>
            </a:xfrm>
            <a:custGeom>
              <a:avLst/>
              <a:pathLst>
                <a:path w="1451980" h="313938">
                  <a:moveTo>
                    <a:pt x="0" y="127272"/>
                  </a:moveTo>
                  <a:lnTo>
                    <a:pt x="85410" y="0"/>
                  </a:lnTo>
                  <a:lnTo>
                    <a:pt x="170821" y="25454"/>
                  </a:lnTo>
                  <a:lnTo>
                    <a:pt x="256231" y="59393"/>
                  </a:lnTo>
                  <a:lnTo>
                    <a:pt x="341642" y="84848"/>
                  </a:lnTo>
                  <a:lnTo>
                    <a:pt x="427053" y="118787"/>
                  </a:lnTo>
                  <a:lnTo>
                    <a:pt x="512463" y="135757"/>
                  </a:lnTo>
                  <a:lnTo>
                    <a:pt x="597874" y="161211"/>
                  </a:lnTo>
                  <a:lnTo>
                    <a:pt x="683284" y="144242"/>
                  </a:lnTo>
                  <a:lnTo>
                    <a:pt x="768695" y="110302"/>
                  </a:lnTo>
                  <a:lnTo>
                    <a:pt x="854106" y="101818"/>
                  </a:lnTo>
                  <a:lnTo>
                    <a:pt x="939516" y="101818"/>
                  </a:lnTo>
                  <a:lnTo>
                    <a:pt x="1024927" y="186666"/>
                  </a:lnTo>
                  <a:lnTo>
                    <a:pt x="1110337" y="313938"/>
                  </a:lnTo>
                  <a:lnTo>
                    <a:pt x="1195748" y="203636"/>
                  </a:lnTo>
                  <a:lnTo>
                    <a:pt x="1281159" y="152727"/>
                  </a:lnTo>
                  <a:lnTo>
                    <a:pt x="1366569" y="101818"/>
                  </a:lnTo>
                  <a:lnTo>
                    <a:pt x="1451980" y="178181"/>
                  </a:lnTo>
                </a:path>
              </a:pathLst>
            </a:custGeom>
            <a:ln w="27101" cap="flat">
              <a:solidFill>
                <a:srgbClr val="1CABE2">
                  <a:alpha val="100000"/>
                </a:srgbClr>
              </a:solidFill>
              <a:prstDash val="solid"/>
              <a:round/>
            </a:ln>
          </p:spPr>
          <p:txBody>
            <a:bodyPr/>
            <a:lstStyle/>
            <a:p/>
          </p:txBody>
        </p:sp>
        <p:sp>
          <p:nvSpPr>
            <p:cNvPr id="109" name="pt109"/>
            <p:cNvSpPr/>
            <p:nvPr/>
          </p:nvSpPr>
          <p:spPr>
            <a:xfrm>
              <a:off x="1721338" y="469619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0" name="pt110"/>
            <p:cNvSpPr/>
            <p:nvPr/>
          </p:nvSpPr>
          <p:spPr>
            <a:xfrm>
              <a:off x="1806749" y="456891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1892160" y="45943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1977570" y="462831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062981" y="465376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148391"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233802"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319213"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404623"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490034"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575444"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2660855"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2746266" y="475558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2" name="pt122"/>
            <p:cNvSpPr/>
            <p:nvPr/>
          </p:nvSpPr>
          <p:spPr>
            <a:xfrm>
              <a:off x="2831676" y="488285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23" name="pt123"/>
            <p:cNvSpPr/>
            <p:nvPr/>
          </p:nvSpPr>
          <p:spPr>
            <a:xfrm>
              <a:off x="2917087" y="477255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4" name="pt124"/>
            <p:cNvSpPr/>
            <p:nvPr/>
          </p:nvSpPr>
          <p:spPr>
            <a:xfrm>
              <a:off x="3002498"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5" name="pt125"/>
            <p:cNvSpPr/>
            <p:nvPr/>
          </p:nvSpPr>
          <p:spPr>
            <a:xfrm>
              <a:off x="3087908"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6" name="pt126"/>
            <p:cNvSpPr/>
            <p:nvPr/>
          </p:nvSpPr>
          <p:spPr>
            <a:xfrm>
              <a:off x="3173319" y="474710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7" name="tx127"/>
            <p:cNvSpPr/>
            <p:nvPr/>
          </p:nvSpPr>
          <p:spPr>
            <a:xfrm>
              <a:off x="1587459" y="462197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28" name="tx128"/>
            <p:cNvSpPr/>
            <p:nvPr/>
          </p:nvSpPr>
          <p:spPr>
            <a:xfrm>
              <a:off x="3223926" y="46728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129" name="tx129"/>
            <p:cNvSpPr/>
            <p:nvPr/>
          </p:nvSpPr>
          <p:spPr>
            <a:xfrm>
              <a:off x="2624645" y="4547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30" name="tx130"/>
            <p:cNvSpPr/>
            <p:nvPr/>
          </p:nvSpPr>
          <p:spPr>
            <a:xfrm>
              <a:off x="3051698" y="454763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31" name="pl131"/>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4" name="pl134"/>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5" name="pl135"/>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6" name="pl136"/>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7" name="pl137"/>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0" name="pl140"/>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1" name="pl141"/>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2" name="pl142"/>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3" name="pl143"/>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7" name="pl147"/>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3850292" y="1956252"/>
              <a:ext cx="2135265" cy="203636"/>
            </a:xfrm>
            <a:custGeom>
              <a:avLst/>
              <a:pathLst>
                <a:path w="2135265" h="203636">
                  <a:moveTo>
                    <a:pt x="0" y="33939"/>
                  </a:moveTo>
                  <a:lnTo>
                    <a:pt x="85410" y="25454"/>
                  </a:lnTo>
                  <a:lnTo>
                    <a:pt x="170821" y="25454"/>
                  </a:lnTo>
                  <a:lnTo>
                    <a:pt x="256231" y="25454"/>
                  </a:lnTo>
                  <a:lnTo>
                    <a:pt x="341642" y="25454"/>
                  </a:lnTo>
                  <a:lnTo>
                    <a:pt x="427053" y="16969"/>
                  </a:lnTo>
                  <a:lnTo>
                    <a:pt x="512463" y="16969"/>
                  </a:lnTo>
                  <a:lnTo>
                    <a:pt x="597874" y="0"/>
                  </a:lnTo>
                  <a:lnTo>
                    <a:pt x="683284" y="0"/>
                  </a:lnTo>
                  <a:lnTo>
                    <a:pt x="768695" y="0"/>
                  </a:lnTo>
                  <a:lnTo>
                    <a:pt x="854106" y="59393"/>
                  </a:lnTo>
                  <a:lnTo>
                    <a:pt x="939516" y="76363"/>
                  </a:lnTo>
                  <a:lnTo>
                    <a:pt x="1024927" y="84848"/>
                  </a:lnTo>
                  <a:lnTo>
                    <a:pt x="1110337" y="93333"/>
                  </a:lnTo>
                  <a:lnTo>
                    <a:pt x="1195748" y="118787"/>
                  </a:lnTo>
                  <a:lnTo>
                    <a:pt x="1281159" y="152727"/>
                  </a:lnTo>
                  <a:lnTo>
                    <a:pt x="1366569" y="127272"/>
                  </a:lnTo>
                  <a:lnTo>
                    <a:pt x="1451980" y="110302"/>
                  </a:lnTo>
                  <a:lnTo>
                    <a:pt x="1537390" y="101818"/>
                  </a:lnTo>
                  <a:lnTo>
                    <a:pt x="1622801" y="110302"/>
                  </a:lnTo>
                  <a:lnTo>
                    <a:pt x="1708212" y="203636"/>
                  </a:lnTo>
                  <a:lnTo>
                    <a:pt x="1793622" y="178181"/>
                  </a:lnTo>
                  <a:lnTo>
                    <a:pt x="1879033" y="203636"/>
                  </a:lnTo>
                  <a:lnTo>
                    <a:pt x="1964443" y="144242"/>
                  </a:lnTo>
                  <a:lnTo>
                    <a:pt x="2049854" y="93333"/>
                  </a:lnTo>
                  <a:lnTo>
                    <a:pt x="2135265" y="152727"/>
                  </a:lnTo>
                </a:path>
              </a:pathLst>
            </a:custGeom>
            <a:ln w="27101" cap="flat">
              <a:solidFill>
                <a:srgbClr val="1CABE2">
                  <a:alpha val="100000"/>
                </a:srgbClr>
              </a:solidFill>
              <a:prstDash val="solid"/>
              <a:round/>
            </a:ln>
          </p:spPr>
          <p:txBody>
            <a:bodyPr/>
            <a:lstStyle/>
            <a:p/>
          </p:txBody>
        </p:sp>
        <p:sp>
          <p:nvSpPr>
            <p:cNvPr id="151" name="pt151"/>
            <p:cNvSpPr/>
            <p:nvPr/>
          </p:nvSpPr>
          <p:spPr>
            <a:xfrm>
              <a:off x="3832241" y="197214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391765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00306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088473" y="196365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5" name="pt155"/>
            <p:cNvSpPr/>
            <p:nvPr/>
          </p:nvSpPr>
          <p:spPr>
            <a:xfrm>
              <a:off x="4173883"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259294"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7" name="pt157"/>
            <p:cNvSpPr/>
            <p:nvPr/>
          </p:nvSpPr>
          <p:spPr>
            <a:xfrm>
              <a:off x="4344705"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43011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9" name="pt159"/>
            <p:cNvSpPr/>
            <p:nvPr/>
          </p:nvSpPr>
          <p:spPr>
            <a:xfrm>
              <a:off x="4515526"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600936" y="193820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1" name="pt161"/>
            <p:cNvSpPr/>
            <p:nvPr/>
          </p:nvSpPr>
          <p:spPr>
            <a:xfrm>
              <a:off x="4686347"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2" name="pt162"/>
            <p:cNvSpPr/>
            <p:nvPr/>
          </p:nvSpPr>
          <p:spPr>
            <a:xfrm>
              <a:off x="4771758"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4857168"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494257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027989"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6" name="pt166"/>
            <p:cNvSpPr/>
            <p:nvPr/>
          </p:nvSpPr>
          <p:spPr>
            <a:xfrm>
              <a:off x="5113400"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198811"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284221"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369632"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45504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540453"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625864"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3" name="pt173"/>
            <p:cNvSpPr/>
            <p:nvPr/>
          </p:nvSpPr>
          <p:spPr>
            <a:xfrm>
              <a:off x="5711274" y="214183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4" name="pt174"/>
            <p:cNvSpPr/>
            <p:nvPr/>
          </p:nvSpPr>
          <p:spPr>
            <a:xfrm>
              <a:off x="5796685" y="208244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5" name="pt175"/>
            <p:cNvSpPr/>
            <p:nvPr/>
          </p:nvSpPr>
          <p:spPr>
            <a:xfrm>
              <a:off x="588209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6" name="pt176"/>
            <p:cNvSpPr/>
            <p:nvPr/>
          </p:nvSpPr>
          <p:spPr>
            <a:xfrm>
              <a:off x="5967506" y="209092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77" name="tx177"/>
            <p:cNvSpPr/>
            <p:nvPr/>
          </p:nvSpPr>
          <p:spPr>
            <a:xfrm>
              <a:off x="3698362" y="189792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94</a:t>
              </a:r>
            </a:p>
          </p:txBody>
        </p:sp>
        <p:sp>
          <p:nvSpPr>
            <p:cNvPr id="178" name="tx178"/>
            <p:cNvSpPr/>
            <p:nvPr/>
          </p:nvSpPr>
          <p:spPr>
            <a:xfrm>
              <a:off x="6018113" y="201671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79" name="tx179"/>
            <p:cNvSpPr/>
            <p:nvPr/>
          </p:nvSpPr>
          <p:spPr>
            <a:xfrm>
              <a:off x="5418832"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180" name="tx180"/>
            <p:cNvSpPr/>
            <p:nvPr/>
          </p:nvSpPr>
          <p:spPr>
            <a:xfrm>
              <a:off x="5845885"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181" name="pl181"/>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4" name="pl184"/>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5" name="pl185"/>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6" name="pl186"/>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7" name="pl187"/>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0" name="pl190"/>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1" name="pl191"/>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2" name="pl192"/>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93" name="pl193"/>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7" name="pl197"/>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8" name="pl198"/>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9" name="pl199"/>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0" name="pl200"/>
            <p:cNvSpPr/>
            <p:nvPr/>
          </p:nvSpPr>
          <p:spPr>
            <a:xfrm>
              <a:off x="3850292" y="3258884"/>
              <a:ext cx="2135265" cy="288484"/>
            </a:xfrm>
            <a:custGeom>
              <a:avLst/>
              <a:pathLst>
                <a:path w="2135265" h="288484">
                  <a:moveTo>
                    <a:pt x="0" y="0"/>
                  </a:moveTo>
                  <a:lnTo>
                    <a:pt x="85410" y="0"/>
                  </a:lnTo>
                  <a:lnTo>
                    <a:pt x="170821" y="0"/>
                  </a:lnTo>
                  <a:lnTo>
                    <a:pt x="256231" y="0"/>
                  </a:lnTo>
                  <a:lnTo>
                    <a:pt x="341642" y="0"/>
                  </a:lnTo>
                  <a:lnTo>
                    <a:pt x="427053" y="50909"/>
                  </a:lnTo>
                  <a:lnTo>
                    <a:pt x="512463" y="16969"/>
                  </a:lnTo>
                  <a:lnTo>
                    <a:pt x="597874" y="8484"/>
                  </a:lnTo>
                  <a:lnTo>
                    <a:pt x="683284" y="8484"/>
                  </a:lnTo>
                  <a:lnTo>
                    <a:pt x="768695" y="16969"/>
                  </a:lnTo>
                  <a:lnTo>
                    <a:pt x="854106" y="33939"/>
                  </a:lnTo>
                  <a:lnTo>
                    <a:pt x="939516" y="42424"/>
                  </a:lnTo>
                  <a:lnTo>
                    <a:pt x="1024927" y="25454"/>
                  </a:lnTo>
                  <a:lnTo>
                    <a:pt x="1110337" y="16969"/>
                  </a:lnTo>
                  <a:lnTo>
                    <a:pt x="1195748" y="118787"/>
                  </a:lnTo>
                  <a:lnTo>
                    <a:pt x="1281159" y="127272"/>
                  </a:lnTo>
                  <a:lnTo>
                    <a:pt x="1366569" y="110302"/>
                  </a:lnTo>
                  <a:lnTo>
                    <a:pt x="1451980" y="152727"/>
                  </a:lnTo>
                  <a:lnTo>
                    <a:pt x="1537390" y="135757"/>
                  </a:lnTo>
                  <a:lnTo>
                    <a:pt x="1622801" y="135757"/>
                  </a:lnTo>
                  <a:lnTo>
                    <a:pt x="1708212" y="152727"/>
                  </a:lnTo>
                  <a:lnTo>
                    <a:pt x="1793622" y="288484"/>
                  </a:lnTo>
                  <a:lnTo>
                    <a:pt x="1879033" y="212120"/>
                  </a:lnTo>
                  <a:lnTo>
                    <a:pt x="1964443" y="152727"/>
                  </a:lnTo>
                  <a:lnTo>
                    <a:pt x="2049854" y="101818"/>
                  </a:lnTo>
                  <a:lnTo>
                    <a:pt x="2135265" y="178181"/>
                  </a:lnTo>
                </a:path>
              </a:pathLst>
            </a:custGeom>
            <a:ln w="27101" cap="flat">
              <a:solidFill>
                <a:srgbClr val="1CABE2">
                  <a:alpha val="100000"/>
                </a:srgbClr>
              </a:solidFill>
              <a:prstDash val="solid"/>
              <a:round/>
            </a:ln>
          </p:spPr>
          <p:txBody>
            <a:bodyPr/>
            <a:lstStyle/>
            <a:p/>
          </p:txBody>
        </p:sp>
        <p:sp>
          <p:nvSpPr>
            <p:cNvPr id="201" name="pt201"/>
            <p:cNvSpPr/>
            <p:nvPr/>
          </p:nvSpPr>
          <p:spPr>
            <a:xfrm>
              <a:off x="3832241"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391765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003062"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088473" y="324083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5" name="pt205"/>
            <p:cNvSpPr/>
            <p:nvPr/>
          </p:nvSpPr>
          <p:spPr>
            <a:xfrm>
              <a:off x="4173883"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259294" y="3291742"/>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7" name="pt207"/>
            <p:cNvSpPr/>
            <p:nvPr/>
          </p:nvSpPr>
          <p:spPr>
            <a:xfrm>
              <a:off x="4344705"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08" name="pt208"/>
            <p:cNvSpPr/>
            <p:nvPr/>
          </p:nvSpPr>
          <p:spPr>
            <a:xfrm>
              <a:off x="4430115"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51552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600936"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4686347"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4771758"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485716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4942579" y="325780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15" name="pt215"/>
            <p:cNvSpPr/>
            <p:nvPr/>
          </p:nvSpPr>
          <p:spPr>
            <a:xfrm>
              <a:off x="5027989"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113400"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19881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284221"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36963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455042"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540453"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625864" y="352931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23" name="pt223"/>
            <p:cNvSpPr/>
            <p:nvPr/>
          </p:nvSpPr>
          <p:spPr>
            <a:xfrm>
              <a:off x="5711274"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4" name="pt224"/>
            <p:cNvSpPr/>
            <p:nvPr/>
          </p:nvSpPr>
          <p:spPr>
            <a:xfrm>
              <a:off x="579668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5" name="pt225"/>
            <p:cNvSpPr/>
            <p:nvPr/>
          </p:nvSpPr>
          <p:spPr>
            <a:xfrm>
              <a:off x="5882095"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6" name="pt226"/>
            <p:cNvSpPr/>
            <p:nvPr/>
          </p:nvSpPr>
          <p:spPr>
            <a:xfrm>
              <a:off x="5967506"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7" name="tx227"/>
            <p:cNvSpPr/>
            <p:nvPr/>
          </p:nvSpPr>
          <p:spPr>
            <a:xfrm>
              <a:off x="3698362"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228" name="tx228"/>
            <p:cNvSpPr/>
            <p:nvPr/>
          </p:nvSpPr>
          <p:spPr>
            <a:xfrm>
              <a:off x="6018113" y="33447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29" name="tx229"/>
            <p:cNvSpPr/>
            <p:nvPr/>
          </p:nvSpPr>
          <p:spPr>
            <a:xfrm>
              <a:off x="5418832" y="3253440"/>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30" name="tx230"/>
            <p:cNvSpPr/>
            <p:nvPr/>
          </p:nvSpPr>
          <p:spPr>
            <a:xfrm>
              <a:off x="5845885" y="321954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31" name="pl231"/>
            <p:cNvSpPr/>
            <p:nvPr/>
          </p:nvSpPr>
          <p:spPr>
            <a:xfrm>
              <a:off x="3555625"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3555625"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3555625"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4" name="pl234"/>
            <p:cNvSpPr/>
            <p:nvPr/>
          </p:nvSpPr>
          <p:spPr>
            <a:xfrm>
              <a:off x="3555625"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5" name="pl235"/>
            <p:cNvSpPr/>
            <p:nvPr/>
          </p:nvSpPr>
          <p:spPr>
            <a:xfrm>
              <a:off x="3555625"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6" name="pl236"/>
            <p:cNvSpPr/>
            <p:nvPr/>
          </p:nvSpPr>
          <p:spPr>
            <a:xfrm>
              <a:off x="3555625"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7" name="pl237"/>
            <p:cNvSpPr/>
            <p:nvPr/>
          </p:nvSpPr>
          <p:spPr>
            <a:xfrm>
              <a:off x="3555625"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3555625"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3555625"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0" name="pl240"/>
            <p:cNvSpPr/>
            <p:nvPr/>
          </p:nvSpPr>
          <p:spPr>
            <a:xfrm>
              <a:off x="3555625"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1" name="pl241"/>
            <p:cNvSpPr/>
            <p:nvPr/>
          </p:nvSpPr>
          <p:spPr>
            <a:xfrm>
              <a:off x="3555625"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2" name="pl242"/>
            <p:cNvSpPr/>
            <p:nvPr/>
          </p:nvSpPr>
          <p:spPr>
            <a:xfrm>
              <a:off x="3555625"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43" name="pl243"/>
            <p:cNvSpPr/>
            <p:nvPr/>
          </p:nvSpPr>
          <p:spPr>
            <a:xfrm>
              <a:off x="3850292"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4277345"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4704398"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5131451"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7" name="pl247"/>
            <p:cNvSpPr/>
            <p:nvPr/>
          </p:nvSpPr>
          <p:spPr>
            <a:xfrm>
              <a:off x="547309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8" name="pl248"/>
            <p:cNvSpPr/>
            <p:nvPr/>
          </p:nvSpPr>
          <p:spPr>
            <a:xfrm>
              <a:off x="590014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9" name="pl249"/>
            <p:cNvSpPr/>
            <p:nvPr/>
          </p:nvSpPr>
          <p:spPr>
            <a:xfrm>
              <a:off x="59855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50" name="pl250"/>
            <p:cNvSpPr/>
            <p:nvPr/>
          </p:nvSpPr>
          <p:spPr>
            <a:xfrm>
              <a:off x="3850292" y="4680303"/>
              <a:ext cx="2135265" cy="687271"/>
            </a:xfrm>
            <a:custGeom>
              <a:avLst/>
              <a:pathLst>
                <a:path w="2135265" h="687271">
                  <a:moveTo>
                    <a:pt x="0" y="687271"/>
                  </a:moveTo>
                  <a:lnTo>
                    <a:pt x="85410" y="687271"/>
                  </a:lnTo>
                  <a:lnTo>
                    <a:pt x="170821" y="687271"/>
                  </a:lnTo>
                  <a:lnTo>
                    <a:pt x="256231" y="687271"/>
                  </a:lnTo>
                  <a:lnTo>
                    <a:pt x="341642" y="687271"/>
                  </a:lnTo>
                  <a:lnTo>
                    <a:pt x="427053" y="687271"/>
                  </a:lnTo>
                  <a:lnTo>
                    <a:pt x="512463" y="687271"/>
                  </a:lnTo>
                  <a:lnTo>
                    <a:pt x="597874" y="687271"/>
                  </a:lnTo>
                  <a:lnTo>
                    <a:pt x="683284" y="687271"/>
                  </a:lnTo>
                  <a:lnTo>
                    <a:pt x="768695" y="687271"/>
                  </a:lnTo>
                  <a:lnTo>
                    <a:pt x="854106" y="42424"/>
                  </a:lnTo>
                  <a:lnTo>
                    <a:pt x="939516" y="101818"/>
                  </a:lnTo>
                  <a:lnTo>
                    <a:pt x="1024927" y="101818"/>
                  </a:lnTo>
                  <a:lnTo>
                    <a:pt x="1110337" y="110302"/>
                  </a:lnTo>
                  <a:lnTo>
                    <a:pt x="1195748" y="0"/>
                  </a:lnTo>
                  <a:lnTo>
                    <a:pt x="1281159" y="67878"/>
                  </a:lnTo>
                  <a:lnTo>
                    <a:pt x="1366569" y="42424"/>
                  </a:lnTo>
                  <a:lnTo>
                    <a:pt x="1451980" y="16969"/>
                  </a:lnTo>
                  <a:lnTo>
                    <a:pt x="1537390" y="8484"/>
                  </a:lnTo>
                  <a:lnTo>
                    <a:pt x="1622801" y="16969"/>
                  </a:lnTo>
                  <a:lnTo>
                    <a:pt x="1708212" y="59393"/>
                  </a:lnTo>
                  <a:lnTo>
                    <a:pt x="1793622" y="135757"/>
                  </a:lnTo>
                  <a:lnTo>
                    <a:pt x="1879033" y="135757"/>
                  </a:lnTo>
                  <a:lnTo>
                    <a:pt x="1964443" y="76363"/>
                  </a:lnTo>
                  <a:lnTo>
                    <a:pt x="2049854" y="25454"/>
                  </a:lnTo>
                  <a:lnTo>
                    <a:pt x="2135265" y="59393"/>
                  </a:lnTo>
                </a:path>
              </a:pathLst>
            </a:custGeom>
            <a:ln w="27101" cap="flat">
              <a:solidFill>
                <a:srgbClr val="1CABE2">
                  <a:alpha val="100000"/>
                </a:srgbClr>
              </a:solidFill>
              <a:prstDash val="solid"/>
              <a:round/>
            </a:ln>
          </p:spPr>
          <p:txBody>
            <a:bodyPr/>
            <a:lstStyle/>
            <a:p/>
          </p:txBody>
        </p:sp>
        <p:sp>
          <p:nvSpPr>
            <p:cNvPr id="251" name="pt251"/>
            <p:cNvSpPr/>
            <p:nvPr/>
          </p:nvSpPr>
          <p:spPr>
            <a:xfrm>
              <a:off x="3832241"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3917652"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4003062"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4088473" y="534952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5" name="pt255"/>
            <p:cNvSpPr/>
            <p:nvPr/>
          </p:nvSpPr>
          <p:spPr>
            <a:xfrm>
              <a:off x="4173883"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4259294"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4344705"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4430115"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9" name="pt259"/>
            <p:cNvSpPr/>
            <p:nvPr/>
          </p:nvSpPr>
          <p:spPr>
            <a:xfrm>
              <a:off x="4515526"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4600936" y="534952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4686347"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4771758"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4857168" y="47640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4942579" y="477255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5" name="pt265"/>
            <p:cNvSpPr/>
            <p:nvPr/>
          </p:nvSpPr>
          <p:spPr>
            <a:xfrm>
              <a:off x="5027989"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5113400" y="473013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7" name="pt267"/>
            <p:cNvSpPr/>
            <p:nvPr/>
          </p:nvSpPr>
          <p:spPr>
            <a:xfrm>
              <a:off x="5198811"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5284221"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5369632" y="467073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5455042" y="467922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5540453"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5625864" y="4798010"/>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73" name="pt273"/>
            <p:cNvSpPr/>
            <p:nvPr/>
          </p:nvSpPr>
          <p:spPr>
            <a:xfrm>
              <a:off x="5711274" y="479801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4" name="pt274"/>
            <p:cNvSpPr/>
            <p:nvPr/>
          </p:nvSpPr>
          <p:spPr>
            <a:xfrm>
              <a:off x="5796685"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5" name="pt275"/>
            <p:cNvSpPr/>
            <p:nvPr/>
          </p:nvSpPr>
          <p:spPr>
            <a:xfrm>
              <a:off x="5882095"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6" name="pt276"/>
            <p:cNvSpPr/>
            <p:nvPr/>
          </p:nvSpPr>
          <p:spPr>
            <a:xfrm>
              <a:off x="5967506" y="472164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7" name="tx277"/>
            <p:cNvSpPr/>
            <p:nvPr/>
          </p:nvSpPr>
          <p:spPr>
            <a:xfrm>
              <a:off x="3774327" y="5276546"/>
              <a:ext cx="54260" cy="70076"/>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5</a:t>
              </a:r>
            </a:p>
          </p:txBody>
        </p:sp>
        <p:sp>
          <p:nvSpPr>
            <p:cNvPr id="278" name="tx278"/>
            <p:cNvSpPr/>
            <p:nvPr/>
          </p:nvSpPr>
          <p:spPr>
            <a:xfrm>
              <a:off x="6018113" y="464743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279" name="tx279"/>
            <p:cNvSpPr/>
            <p:nvPr/>
          </p:nvSpPr>
          <p:spPr>
            <a:xfrm>
              <a:off x="5418832" y="455611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84</a:t>
              </a:r>
            </a:p>
          </p:txBody>
        </p:sp>
        <p:sp>
          <p:nvSpPr>
            <p:cNvPr id="280" name="tx280"/>
            <p:cNvSpPr/>
            <p:nvPr/>
          </p:nvSpPr>
          <p:spPr>
            <a:xfrm>
              <a:off x="5845885"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281" name="pl281"/>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4" name="pl284"/>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5" name="pl285"/>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6" name="pl286"/>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7" name="pl287"/>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0" name="pl290"/>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1" name="pl291"/>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2" name="pl292"/>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93" name="pl293"/>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7" name="pl297"/>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8" name="pl298"/>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9" name="pl299"/>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00" name="pl300"/>
            <p:cNvSpPr/>
            <p:nvPr/>
          </p:nvSpPr>
          <p:spPr>
            <a:xfrm>
              <a:off x="6644479" y="1973222"/>
              <a:ext cx="2135265" cy="237575"/>
            </a:xfrm>
            <a:custGeom>
              <a:avLst/>
              <a:pathLst>
                <a:path w="2135265" h="237575">
                  <a:moveTo>
                    <a:pt x="0" y="76363"/>
                  </a:moveTo>
                  <a:lnTo>
                    <a:pt x="85410" y="59393"/>
                  </a:lnTo>
                  <a:lnTo>
                    <a:pt x="170821" y="67878"/>
                  </a:lnTo>
                  <a:lnTo>
                    <a:pt x="256231" y="76363"/>
                  </a:lnTo>
                  <a:lnTo>
                    <a:pt x="341642" y="67878"/>
                  </a:lnTo>
                  <a:lnTo>
                    <a:pt x="427053" y="33939"/>
                  </a:lnTo>
                  <a:lnTo>
                    <a:pt x="512463" y="0"/>
                  </a:lnTo>
                  <a:lnTo>
                    <a:pt x="597874" y="0"/>
                  </a:lnTo>
                  <a:lnTo>
                    <a:pt x="683284" y="0"/>
                  </a:lnTo>
                  <a:lnTo>
                    <a:pt x="768695" y="16969"/>
                  </a:lnTo>
                  <a:lnTo>
                    <a:pt x="854106" y="42424"/>
                  </a:lnTo>
                  <a:lnTo>
                    <a:pt x="939516" y="67878"/>
                  </a:lnTo>
                  <a:lnTo>
                    <a:pt x="1024927" y="76363"/>
                  </a:lnTo>
                  <a:lnTo>
                    <a:pt x="1110337" y="76363"/>
                  </a:lnTo>
                  <a:lnTo>
                    <a:pt x="1195748" y="110302"/>
                  </a:lnTo>
                  <a:lnTo>
                    <a:pt x="1281159" y="152727"/>
                  </a:lnTo>
                  <a:lnTo>
                    <a:pt x="1366569" y="110302"/>
                  </a:lnTo>
                  <a:lnTo>
                    <a:pt x="1451980" y="93333"/>
                  </a:lnTo>
                  <a:lnTo>
                    <a:pt x="1537390" y="93333"/>
                  </a:lnTo>
                  <a:lnTo>
                    <a:pt x="1622801" y="93333"/>
                  </a:lnTo>
                  <a:lnTo>
                    <a:pt x="1708212" y="220605"/>
                  </a:lnTo>
                  <a:lnTo>
                    <a:pt x="1793622" y="237575"/>
                  </a:lnTo>
                  <a:lnTo>
                    <a:pt x="1879033" y="220605"/>
                  </a:lnTo>
                  <a:lnTo>
                    <a:pt x="1964443" y="144242"/>
                  </a:lnTo>
                  <a:lnTo>
                    <a:pt x="2049854" y="76363"/>
                  </a:lnTo>
                  <a:lnTo>
                    <a:pt x="2135265" y="161211"/>
                  </a:lnTo>
                </a:path>
              </a:pathLst>
            </a:custGeom>
            <a:ln w="27101" cap="flat">
              <a:solidFill>
                <a:srgbClr val="1CABE2">
                  <a:alpha val="100000"/>
                </a:srgbClr>
              </a:solidFill>
              <a:prstDash val="solid"/>
              <a:round/>
            </a:ln>
          </p:spPr>
          <p:txBody>
            <a:bodyPr/>
            <a:lstStyle/>
            <a:p/>
          </p:txBody>
        </p:sp>
        <p:sp>
          <p:nvSpPr>
            <p:cNvPr id="301" name="pt301"/>
            <p:cNvSpPr/>
            <p:nvPr/>
          </p:nvSpPr>
          <p:spPr>
            <a:xfrm>
              <a:off x="662642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6711839"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6797249"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6882660" y="203153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5" name="pt305"/>
            <p:cNvSpPr/>
            <p:nvPr/>
          </p:nvSpPr>
          <p:spPr>
            <a:xfrm>
              <a:off x="696807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6" name="pt306"/>
            <p:cNvSpPr/>
            <p:nvPr/>
          </p:nvSpPr>
          <p:spPr>
            <a:xfrm>
              <a:off x="7053481" y="19891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7" name="pt307"/>
            <p:cNvSpPr/>
            <p:nvPr/>
          </p:nvSpPr>
          <p:spPr>
            <a:xfrm>
              <a:off x="713889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8" name="pt308"/>
            <p:cNvSpPr/>
            <p:nvPr/>
          </p:nvSpPr>
          <p:spPr>
            <a:xfrm>
              <a:off x="7224302"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9" name="pt309"/>
            <p:cNvSpPr/>
            <p:nvPr/>
          </p:nvSpPr>
          <p:spPr>
            <a:xfrm>
              <a:off x="7309713"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0" name="pt310"/>
            <p:cNvSpPr/>
            <p:nvPr/>
          </p:nvSpPr>
          <p:spPr>
            <a:xfrm>
              <a:off x="7395124" y="197214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1" name="pt311"/>
            <p:cNvSpPr/>
            <p:nvPr/>
          </p:nvSpPr>
          <p:spPr>
            <a:xfrm>
              <a:off x="7480534"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2" name="pt312"/>
            <p:cNvSpPr/>
            <p:nvPr/>
          </p:nvSpPr>
          <p:spPr>
            <a:xfrm>
              <a:off x="7565945"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3" name="pt313"/>
            <p:cNvSpPr/>
            <p:nvPr/>
          </p:nvSpPr>
          <p:spPr>
            <a:xfrm>
              <a:off x="765135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4" name="pt314"/>
            <p:cNvSpPr/>
            <p:nvPr/>
          </p:nvSpPr>
          <p:spPr>
            <a:xfrm>
              <a:off x="7736766"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5" name="pt315"/>
            <p:cNvSpPr/>
            <p:nvPr/>
          </p:nvSpPr>
          <p:spPr>
            <a:xfrm>
              <a:off x="7822177" y="2065474"/>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6" name="pt316"/>
            <p:cNvSpPr/>
            <p:nvPr/>
          </p:nvSpPr>
          <p:spPr>
            <a:xfrm>
              <a:off x="7907587" y="2107898"/>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7" name="pt317"/>
            <p:cNvSpPr/>
            <p:nvPr/>
          </p:nvSpPr>
          <p:spPr>
            <a:xfrm>
              <a:off x="7992998"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8" name="pt318"/>
            <p:cNvSpPr/>
            <p:nvPr/>
          </p:nvSpPr>
          <p:spPr>
            <a:xfrm>
              <a:off x="8078408"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9" name="pt319"/>
            <p:cNvSpPr/>
            <p:nvPr/>
          </p:nvSpPr>
          <p:spPr>
            <a:xfrm>
              <a:off x="8163819"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0" name="pt320"/>
            <p:cNvSpPr/>
            <p:nvPr/>
          </p:nvSpPr>
          <p:spPr>
            <a:xfrm>
              <a:off x="8249230"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1" name="pt321"/>
            <p:cNvSpPr/>
            <p:nvPr/>
          </p:nvSpPr>
          <p:spPr>
            <a:xfrm>
              <a:off x="8334640"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2" name="pt322"/>
            <p:cNvSpPr/>
            <p:nvPr/>
          </p:nvSpPr>
          <p:spPr>
            <a:xfrm>
              <a:off x="8420051" y="219274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3" name="pt323"/>
            <p:cNvSpPr/>
            <p:nvPr/>
          </p:nvSpPr>
          <p:spPr>
            <a:xfrm>
              <a:off x="8505461" y="21757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4" name="pt324"/>
            <p:cNvSpPr/>
            <p:nvPr/>
          </p:nvSpPr>
          <p:spPr>
            <a:xfrm>
              <a:off x="8590872"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5" name="pt325"/>
            <p:cNvSpPr/>
            <p:nvPr/>
          </p:nvSpPr>
          <p:spPr>
            <a:xfrm>
              <a:off x="867628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6" name="pt326"/>
            <p:cNvSpPr/>
            <p:nvPr/>
          </p:nvSpPr>
          <p:spPr>
            <a:xfrm>
              <a:off x="8761693" y="211638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7" name="tx327"/>
            <p:cNvSpPr/>
            <p:nvPr/>
          </p:nvSpPr>
          <p:spPr>
            <a:xfrm>
              <a:off x="6492549"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28" name="tx328"/>
            <p:cNvSpPr/>
            <p:nvPr/>
          </p:nvSpPr>
          <p:spPr>
            <a:xfrm>
              <a:off x="8812300" y="2044549"/>
              <a:ext cx="108521" cy="6893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77</a:t>
              </a:r>
            </a:p>
          </p:txBody>
        </p:sp>
        <p:sp>
          <p:nvSpPr>
            <p:cNvPr id="329" name="tx329"/>
            <p:cNvSpPr/>
            <p:nvPr/>
          </p:nvSpPr>
          <p:spPr>
            <a:xfrm>
              <a:off x="8213020" y="192540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330" name="tx330"/>
            <p:cNvSpPr/>
            <p:nvPr/>
          </p:nvSpPr>
          <p:spPr>
            <a:xfrm>
              <a:off x="8640073"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331" name="pl331"/>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2" name="pl332"/>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3" name="pl333"/>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4" name="pl334"/>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5" name="pl335"/>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6" name="pl336"/>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337" name="pl337"/>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8" name="pl338"/>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39" name="pl339"/>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0" name="pl340"/>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1" name="pl341"/>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2" name="pl342"/>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343" name="pl343"/>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4" name="pl344"/>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5" name="pl345"/>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6" name="pl346"/>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7" name="pl347"/>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8" name="pl348"/>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49" name="pl349"/>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350" name="pl350"/>
            <p:cNvSpPr/>
            <p:nvPr/>
          </p:nvSpPr>
          <p:spPr>
            <a:xfrm>
              <a:off x="7413174" y="3258884"/>
              <a:ext cx="1366569" cy="347878"/>
            </a:xfrm>
            <a:custGeom>
              <a:avLst/>
              <a:pathLst>
                <a:path w="1366569" h="347878">
                  <a:moveTo>
                    <a:pt x="0" y="0"/>
                  </a:moveTo>
                  <a:lnTo>
                    <a:pt x="85410" y="67878"/>
                  </a:lnTo>
                  <a:lnTo>
                    <a:pt x="170821" y="59393"/>
                  </a:lnTo>
                  <a:lnTo>
                    <a:pt x="256231" y="152727"/>
                  </a:lnTo>
                  <a:lnTo>
                    <a:pt x="341642" y="246060"/>
                  </a:lnTo>
                  <a:lnTo>
                    <a:pt x="427053" y="339393"/>
                  </a:lnTo>
                  <a:lnTo>
                    <a:pt x="512463" y="195151"/>
                  </a:lnTo>
                  <a:lnTo>
                    <a:pt x="597874" y="296969"/>
                  </a:lnTo>
                  <a:lnTo>
                    <a:pt x="683284" y="220605"/>
                  </a:lnTo>
                  <a:lnTo>
                    <a:pt x="768695" y="212120"/>
                  </a:lnTo>
                  <a:lnTo>
                    <a:pt x="854106" y="195151"/>
                  </a:lnTo>
                  <a:lnTo>
                    <a:pt x="939516" y="246060"/>
                  </a:lnTo>
                  <a:lnTo>
                    <a:pt x="1024927" y="347878"/>
                  </a:lnTo>
                  <a:lnTo>
                    <a:pt x="1110337" y="330908"/>
                  </a:lnTo>
                  <a:lnTo>
                    <a:pt x="1195748" y="271514"/>
                  </a:lnTo>
                  <a:lnTo>
                    <a:pt x="1281159" y="212120"/>
                  </a:lnTo>
                  <a:lnTo>
                    <a:pt x="1366569" y="169696"/>
                  </a:lnTo>
                </a:path>
              </a:pathLst>
            </a:custGeom>
            <a:ln w="27101" cap="flat">
              <a:solidFill>
                <a:srgbClr val="1CABE2">
                  <a:alpha val="100000"/>
                </a:srgbClr>
              </a:solidFill>
              <a:prstDash val="solid"/>
              <a:round/>
            </a:ln>
          </p:spPr>
          <p:txBody>
            <a:bodyPr/>
            <a:lstStyle/>
            <a:p/>
          </p:txBody>
        </p:sp>
        <p:sp>
          <p:nvSpPr>
            <p:cNvPr id="351" name="pt351"/>
            <p:cNvSpPr/>
            <p:nvPr/>
          </p:nvSpPr>
          <p:spPr>
            <a:xfrm>
              <a:off x="7395124" y="324083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2" name="pt352"/>
            <p:cNvSpPr/>
            <p:nvPr/>
          </p:nvSpPr>
          <p:spPr>
            <a:xfrm>
              <a:off x="748053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3" name="pt353"/>
            <p:cNvSpPr/>
            <p:nvPr/>
          </p:nvSpPr>
          <p:spPr>
            <a:xfrm>
              <a:off x="7565945" y="330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4" name="pt354"/>
            <p:cNvSpPr/>
            <p:nvPr/>
          </p:nvSpPr>
          <p:spPr>
            <a:xfrm>
              <a:off x="765135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5" name="pt355"/>
            <p:cNvSpPr/>
            <p:nvPr/>
          </p:nvSpPr>
          <p:spPr>
            <a:xfrm>
              <a:off x="7736766" y="3486893"/>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6" name="pt356"/>
            <p:cNvSpPr/>
            <p:nvPr/>
          </p:nvSpPr>
          <p:spPr>
            <a:xfrm>
              <a:off x="7822177" y="358022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7907587"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8" name="pt358"/>
            <p:cNvSpPr/>
            <p:nvPr/>
          </p:nvSpPr>
          <p:spPr>
            <a:xfrm>
              <a:off x="7992998" y="353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9" name="pt359"/>
            <p:cNvSpPr/>
            <p:nvPr/>
          </p:nvSpPr>
          <p:spPr>
            <a:xfrm>
              <a:off x="8078408" y="346143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0" name="pt360"/>
            <p:cNvSpPr/>
            <p:nvPr/>
          </p:nvSpPr>
          <p:spPr>
            <a:xfrm>
              <a:off x="8163819"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1" name="pt361"/>
            <p:cNvSpPr/>
            <p:nvPr/>
          </p:nvSpPr>
          <p:spPr>
            <a:xfrm>
              <a:off x="8249230" y="343598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2" name="pt362"/>
            <p:cNvSpPr/>
            <p:nvPr/>
          </p:nvSpPr>
          <p:spPr>
            <a:xfrm>
              <a:off x="8334640"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3" name="pt363"/>
            <p:cNvSpPr/>
            <p:nvPr/>
          </p:nvSpPr>
          <p:spPr>
            <a:xfrm>
              <a:off x="8420051" y="358871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4" name="pt364"/>
            <p:cNvSpPr/>
            <p:nvPr/>
          </p:nvSpPr>
          <p:spPr>
            <a:xfrm>
              <a:off x="8505461"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5" name="pt365"/>
            <p:cNvSpPr/>
            <p:nvPr/>
          </p:nvSpPr>
          <p:spPr>
            <a:xfrm>
              <a:off x="8590872" y="351234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6" name="pt366"/>
            <p:cNvSpPr/>
            <p:nvPr/>
          </p:nvSpPr>
          <p:spPr>
            <a:xfrm>
              <a:off x="8676283" y="345295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7" name="pt367"/>
            <p:cNvSpPr/>
            <p:nvPr/>
          </p:nvSpPr>
          <p:spPr>
            <a:xfrm>
              <a:off x="8761693"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8" name="tx368"/>
            <p:cNvSpPr/>
            <p:nvPr/>
          </p:nvSpPr>
          <p:spPr>
            <a:xfrm>
              <a:off x="7261244" y="3166617"/>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369" name="tx369"/>
            <p:cNvSpPr/>
            <p:nvPr/>
          </p:nvSpPr>
          <p:spPr>
            <a:xfrm>
              <a:off x="8812300" y="333631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79</a:t>
              </a:r>
            </a:p>
          </p:txBody>
        </p:sp>
        <p:sp>
          <p:nvSpPr>
            <p:cNvPr id="370" name="tx370"/>
            <p:cNvSpPr/>
            <p:nvPr/>
          </p:nvSpPr>
          <p:spPr>
            <a:xfrm>
              <a:off x="8213020" y="331288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76</a:t>
              </a:r>
            </a:p>
          </p:txBody>
        </p:sp>
        <p:sp>
          <p:nvSpPr>
            <p:cNvPr id="371" name="tx371"/>
            <p:cNvSpPr/>
            <p:nvPr/>
          </p:nvSpPr>
          <p:spPr>
            <a:xfrm>
              <a:off x="8640073" y="3331327"/>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74</a:t>
              </a:r>
            </a:p>
          </p:txBody>
        </p:sp>
        <p:sp>
          <p:nvSpPr>
            <p:cNvPr id="372" name="tx372"/>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73" name="tx373"/>
            <p:cNvSpPr/>
            <p:nvPr/>
          </p:nvSpPr>
          <p:spPr>
            <a:xfrm>
              <a:off x="4809247" y="4282569"/>
              <a:ext cx="217353"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YFV</a:t>
              </a:r>
            </a:p>
          </p:txBody>
        </p:sp>
        <p:sp>
          <p:nvSpPr>
            <p:cNvPr id="374" name="tx374"/>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75" name="tx375"/>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76" name="tx376"/>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77" name="tx377"/>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78" name="tx378"/>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79" name="tx379"/>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80" name="tx380"/>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1" name="tx381"/>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2" name="tx382"/>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83" name="tx383"/>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84" name="tx384"/>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85" name="tx385"/>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86" name="tx386"/>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87" name="tx387"/>
            <p:cNvSpPr/>
            <p:nvPr/>
          </p:nvSpPr>
          <p:spPr>
            <a:xfrm rot="-5400000">
              <a:off x="3729401"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88" name="tx388"/>
            <p:cNvSpPr/>
            <p:nvPr/>
          </p:nvSpPr>
          <p:spPr>
            <a:xfrm rot="-5400000">
              <a:off x="415645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89" name="tx389"/>
            <p:cNvSpPr/>
            <p:nvPr/>
          </p:nvSpPr>
          <p:spPr>
            <a:xfrm rot="-5400000">
              <a:off x="458350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0" name="tx390"/>
            <p:cNvSpPr/>
            <p:nvPr/>
          </p:nvSpPr>
          <p:spPr>
            <a:xfrm rot="-5400000">
              <a:off x="501056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1" name="tx391"/>
            <p:cNvSpPr/>
            <p:nvPr/>
          </p:nvSpPr>
          <p:spPr>
            <a:xfrm rot="-5400000">
              <a:off x="535220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2" name="tx392"/>
            <p:cNvSpPr/>
            <p:nvPr/>
          </p:nvSpPr>
          <p:spPr>
            <a:xfrm rot="-5400000">
              <a:off x="577925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93" name="tx393"/>
            <p:cNvSpPr/>
            <p:nvPr/>
          </p:nvSpPr>
          <p:spPr>
            <a:xfrm rot="-5400000">
              <a:off x="5864666"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94" name="tx394"/>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95" name="tx395"/>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96" name="tx396"/>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97" name="tx397"/>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98" name="tx398"/>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99" name="tx399"/>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400" name="tx400"/>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401" name="tx401"/>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2" name="tx402"/>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3" name="tx403"/>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04" name="tx404"/>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05" name="tx405"/>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06" name="tx406"/>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07" name="tx407"/>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08" name="tx408"/>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09" name="tx409"/>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0" name="tx410"/>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1" name="tx411"/>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2" name="tx412"/>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3" name="tx413"/>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14" name="tx414"/>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415" name="tx415"/>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416" name="tx416"/>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417" name="tx417"/>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418" name="tx418"/>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419" name="tx419"/>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420" name="pt420"/>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1" name="pt421"/>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2" name="tx422"/>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423" name="tx423"/>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424" name="tx424"/>
            <p:cNvSpPr/>
            <p:nvPr/>
          </p:nvSpPr>
          <p:spPr>
            <a:xfrm>
              <a:off x="2224675" y="1342252"/>
              <a:ext cx="5386499" cy="14578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Ecuador, 2000-2025</a:t>
              </a:r>
            </a:p>
          </p:txBody>
        </p:sp>
        <p:sp>
          <p:nvSpPr>
            <p:cNvPr id="425" name="tx425"/>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426" name="tx426"/>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42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BCG presentaba la cobertura más baja (73 %), seguida de la ROTAC (76 %).
En comparación con 2019, la cobertura de siete vacunas disminuyó (BCG, DTP1, DTP3, IPV1, MCV1, ROTAC y YFV) y la de una vacuna aumentó (MCV2).
En comparación con 2024, la cobertura de siete vacunas disminuyó (BCG, DTP1, DTP3, IPV1, MCV1, ROTAC y YFV) y la de una vacuna aumentó (MCV2).</a:t>
            </a:r>
          </a:p>
        </p:txBody>
      </p:sp>
      <p:sp>
        <p:nvSpPr>
          <p:cNvPr id="42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Ecuador registró su cobertura más baja en la vacuna BCG (73 %), mientras que la mayoría de las demás vacunas sistemáticas se situaban en torno al 76-80 %; la cobertura de 7 antígenos disminuyó desde 2019, y la de otros 7 antígenos disminuyó desde 2024.</a:t>
            </a:r>
          </a:p>
        </p:txBody>
      </p:sp>
      <p:grpSp xmlns:pic="http://schemas.openxmlformats.org/drawingml/2006/picture">
        <p:nvGrpSpPr>
          <p:cNvPr id="429" name=""/>
          <p:cNvGrpSpPr/>
          <p:nvPr/>
        </p:nvGrpSpPr>
        <p:grpSpPr>
          <a:xfrm>
            <a:off x="292608" y="1097280"/>
            <a:ext cx="8595360" cy="28575"/>
            <a:chOff x="292608" y="1097280"/>
            <a:chExt cx="8595360" cy="28575"/>
          </a:xfrm>
        </p:grpSpPr>
        <p:sp>
          <p:nvSpPr>
            <p:cNvPr id="430"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31"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073148"/>
              <a:ext cx="6518190" cy="1328589"/>
            </a:xfrm>
            <a:custGeom>
              <a:avLst/>
              <a:pathLst>
                <a:path w="6518190" h="1328589">
                  <a:moveTo>
                    <a:pt x="0" y="427046"/>
                  </a:moveTo>
                  <a:lnTo>
                    <a:pt x="260727" y="332147"/>
                  </a:lnTo>
                  <a:lnTo>
                    <a:pt x="521455" y="379596"/>
                  </a:lnTo>
                  <a:lnTo>
                    <a:pt x="782182" y="427046"/>
                  </a:lnTo>
                  <a:lnTo>
                    <a:pt x="1042910" y="379596"/>
                  </a:lnTo>
                  <a:lnTo>
                    <a:pt x="1303638" y="189798"/>
                  </a:lnTo>
                  <a:lnTo>
                    <a:pt x="1564365" y="0"/>
                  </a:lnTo>
                  <a:lnTo>
                    <a:pt x="1825093" y="0"/>
                  </a:lnTo>
                  <a:lnTo>
                    <a:pt x="2085820" y="0"/>
                  </a:lnTo>
                  <a:lnTo>
                    <a:pt x="2346548" y="94899"/>
                  </a:lnTo>
                  <a:lnTo>
                    <a:pt x="2607276" y="237248"/>
                  </a:lnTo>
                  <a:lnTo>
                    <a:pt x="2868003" y="379596"/>
                  </a:lnTo>
                  <a:lnTo>
                    <a:pt x="3128731" y="427046"/>
                  </a:lnTo>
                  <a:lnTo>
                    <a:pt x="3389458" y="427046"/>
                  </a:lnTo>
                  <a:lnTo>
                    <a:pt x="3650186" y="616844"/>
                  </a:lnTo>
                  <a:lnTo>
                    <a:pt x="3910914" y="854093"/>
                  </a:lnTo>
                  <a:lnTo>
                    <a:pt x="4171641" y="616844"/>
                  </a:lnTo>
                  <a:lnTo>
                    <a:pt x="4432369" y="521945"/>
                  </a:lnTo>
                  <a:lnTo>
                    <a:pt x="4693096" y="521945"/>
                  </a:lnTo>
                  <a:lnTo>
                    <a:pt x="4953824" y="521945"/>
                  </a:lnTo>
                  <a:lnTo>
                    <a:pt x="5214552" y="1233689"/>
                  </a:lnTo>
                  <a:lnTo>
                    <a:pt x="5475279" y="1328589"/>
                  </a:lnTo>
                  <a:lnTo>
                    <a:pt x="5736007" y="1233689"/>
                  </a:lnTo>
                  <a:lnTo>
                    <a:pt x="5996734" y="806643"/>
                  </a:lnTo>
                  <a:lnTo>
                    <a:pt x="6257462" y="427046"/>
                  </a:lnTo>
                  <a:lnTo>
                    <a:pt x="6518190" y="901542"/>
                  </a:lnTo>
                </a:path>
              </a:pathLst>
            </a:custGeom>
            <a:ln w="27101" cap="flat">
              <a:solidFill>
                <a:srgbClr val="1C86EE">
                  <a:alpha val="100000"/>
                </a:srgbClr>
              </a:solidFill>
              <a:prstDash val="solid"/>
              <a:round/>
            </a:ln>
          </p:spPr>
          <p:txBody>
            <a:bodyPr/>
            <a:lstStyle/>
            <a:p/>
          </p:txBody>
        </p:sp>
        <p:sp>
          <p:nvSpPr>
            <p:cNvPr id="39" name="pl39"/>
            <p:cNvSpPr/>
            <p:nvPr/>
          </p:nvSpPr>
          <p:spPr>
            <a:xfrm>
              <a:off x="1135255" y="1073148"/>
              <a:ext cx="6518190" cy="2846976"/>
            </a:xfrm>
            <a:custGeom>
              <a:avLst/>
              <a:pathLst>
                <a:path w="6518190" h="2846976">
                  <a:moveTo>
                    <a:pt x="0" y="2846976"/>
                  </a:moveTo>
                  <a:lnTo>
                    <a:pt x="260727" y="1281139"/>
                  </a:lnTo>
                  <a:lnTo>
                    <a:pt x="521455" y="996441"/>
                  </a:lnTo>
                  <a:lnTo>
                    <a:pt x="782182" y="664294"/>
                  </a:lnTo>
                  <a:lnTo>
                    <a:pt x="1042910" y="379596"/>
                  </a:lnTo>
                  <a:lnTo>
                    <a:pt x="1303638" y="189798"/>
                  </a:lnTo>
                  <a:lnTo>
                    <a:pt x="1564365" y="0"/>
                  </a:lnTo>
                  <a:lnTo>
                    <a:pt x="1825093" y="94899"/>
                  </a:lnTo>
                  <a:lnTo>
                    <a:pt x="2085820" y="142348"/>
                  </a:lnTo>
                  <a:lnTo>
                    <a:pt x="2346548" y="237248"/>
                  </a:lnTo>
                  <a:lnTo>
                    <a:pt x="2607276" y="284697"/>
                  </a:lnTo>
                  <a:lnTo>
                    <a:pt x="2868003" y="379596"/>
                  </a:lnTo>
                  <a:lnTo>
                    <a:pt x="3128731" y="379596"/>
                  </a:lnTo>
                  <a:lnTo>
                    <a:pt x="3389458" y="427046"/>
                  </a:lnTo>
                  <a:lnTo>
                    <a:pt x="3650186" y="616844"/>
                  </a:lnTo>
                  <a:lnTo>
                    <a:pt x="3910914" y="854093"/>
                  </a:lnTo>
                  <a:lnTo>
                    <a:pt x="4171641" y="616844"/>
                  </a:lnTo>
                  <a:lnTo>
                    <a:pt x="4432369" y="521945"/>
                  </a:lnTo>
                  <a:lnTo>
                    <a:pt x="4693096" y="521945"/>
                  </a:lnTo>
                  <a:lnTo>
                    <a:pt x="4953824" y="521945"/>
                  </a:lnTo>
                  <a:lnTo>
                    <a:pt x="5214552" y="1233689"/>
                  </a:lnTo>
                  <a:lnTo>
                    <a:pt x="5475279" y="1328589"/>
                  </a:lnTo>
                  <a:lnTo>
                    <a:pt x="5736007" y="1233689"/>
                  </a:lnTo>
                  <a:lnTo>
                    <a:pt x="5996734" y="806643"/>
                  </a:lnTo>
                  <a:lnTo>
                    <a:pt x="6257462" y="427046"/>
                  </a:lnTo>
                  <a:lnTo>
                    <a:pt x="6518190" y="901542"/>
                  </a:lnTo>
                </a:path>
              </a:pathLst>
            </a:custGeom>
            <a:ln w="27101" cap="flat">
              <a:solidFill>
                <a:srgbClr val="80BD41">
                  <a:alpha val="100000"/>
                </a:srgbClr>
              </a:solidFill>
              <a:prstDash val="solid"/>
              <a:round/>
            </a:ln>
          </p:spPr>
          <p:txBody>
            <a:bodyPr/>
            <a:lstStyle/>
            <a:p/>
          </p:txBody>
        </p:sp>
        <p:sp>
          <p:nvSpPr>
            <p:cNvPr id="40" name="pl40"/>
            <p:cNvSpPr/>
            <p:nvPr/>
          </p:nvSpPr>
          <p:spPr>
            <a:xfrm>
              <a:off x="1917438" y="1120597"/>
              <a:ext cx="5736007" cy="1945434"/>
            </a:xfrm>
            <a:custGeom>
              <a:avLst/>
              <a:pathLst>
                <a:path w="5736007" h="1945434">
                  <a:moveTo>
                    <a:pt x="0" y="1945434"/>
                  </a:moveTo>
                  <a:lnTo>
                    <a:pt x="260727" y="427046"/>
                  </a:lnTo>
                  <a:lnTo>
                    <a:pt x="521455" y="237248"/>
                  </a:lnTo>
                  <a:lnTo>
                    <a:pt x="782182" y="47449"/>
                  </a:lnTo>
                  <a:lnTo>
                    <a:pt x="1042910" y="0"/>
                  </a:lnTo>
                  <a:lnTo>
                    <a:pt x="1303638" y="0"/>
                  </a:lnTo>
                  <a:lnTo>
                    <a:pt x="1564365" y="94899"/>
                  </a:lnTo>
                  <a:lnTo>
                    <a:pt x="1825093" y="237248"/>
                  </a:lnTo>
                  <a:lnTo>
                    <a:pt x="2085820" y="332147"/>
                  </a:lnTo>
                  <a:lnTo>
                    <a:pt x="2346548" y="379596"/>
                  </a:lnTo>
                  <a:lnTo>
                    <a:pt x="2607276" y="379596"/>
                  </a:lnTo>
                  <a:lnTo>
                    <a:pt x="2868003" y="569395"/>
                  </a:lnTo>
                  <a:lnTo>
                    <a:pt x="3128731" y="806643"/>
                  </a:lnTo>
                  <a:lnTo>
                    <a:pt x="3389458" y="569395"/>
                  </a:lnTo>
                  <a:lnTo>
                    <a:pt x="3650186" y="474496"/>
                  </a:lnTo>
                  <a:lnTo>
                    <a:pt x="3910914" y="474496"/>
                  </a:lnTo>
                  <a:lnTo>
                    <a:pt x="4171641" y="474496"/>
                  </a:lnTo>
                  <a:lnTo>
                    <a:pt x="4432369" y="1186240"/>
                  </a:lnTo>
                  <a:lnTo>
                    <a:pt x="4693096" y="1281139"/>
                  </a:lnTo>
                  <a:lnTo>
                    <a:pt x="4953824" y="1186240"/>
                  </a:lnTo>
                  <a:lnTo>
                    <a:pt x="5214552" y="759193"/>
                  </a:lnTo>
                  <a:lnTo>
                    <a:pt x="5475279" y="379596"/>
                  </a:lnTo>
                  <a:lnTo>
                    <a:pt x="5736007" y="854093"/>
                  </a:lnTo>
                </a:path>
              </a:pathLst>
            </a:custGeom>
            <a:ln w="27101" cap="flat">
              <a:solidFill>
                <a:srgbClr val="EE00EE">
                  <a:alpha val="100000"/>
                </a:srgbClr>
              </a:solidFill>
              <a:prstDash val="solid"/>
              <a:round/>
            </a:ln>
          </p:spPr>
          <p:txBody>
            <a:bodyPr/>
            <a:lstStyle/>
            <a:p/>
          </p:txBody>
        </p:sp>
        <p:sp>
          <p:nvSpPr>
            <p:cNvPr id="41" name="pl41"/>
            <p:cNvSpPr/>
            <p:nvPr/>
          </p:nvSpPr>
          <p:spPr>
            <a:xfrm>
              <a:off x="4785441" y="930799"/>
              <a:ext cx="2868003" cy="4602612"/>
            </a:xfrm>
            <a:custGeom>
              <a:avLst/>
              <a:pathLst>
                <a:path w="2868003" h="4602612">
                  <a:moveTo>
                    <a:pt x="0" y="854093"/>
                  </a:moveTo>
                  <a:lnTo>
                    <a:pt x="260727" y="0"/>
                  </a:lnTo>
                  <a:lnTo>
                    <a:pt x="521455" y="189798"/>
                  </a:lnTo>
                  <a:lnTo>
                    <a:pt x="782182" y="616844"/>
                  </a:lnTo>
                  <a:lnTo>
                    <a:pt x="1042910" y="1281139"/>
                  </a:lnTo>
                  <a:lnTo>
                    <a:pt x="1303638" y="2135232"/>
                  </a:lnTo>
                  <a:lnTo>
                    <a:pt x="1564365" y="3036775"/>
                  </a:lnTo>
                  <a:lnTo>
                    <a:pt x="1825093" y="4602612"/>
                  </a:lnTo>
                  <a:lnTo>
                    <a:pt x="2085820" y="2230131"/>
                  </a:lnTo>
                  <a:lnTo>
                    <a:pt x="2346548" y="2277581"/>
                  </a:lnTo>
                  <a:lnTo>
                    <a:pt x="2607276" y="474496"/>
                  </a:lnTo>
                  <a:lnTo>
                    <a:pt x="2868003" y="1470937"/>
                  </a:lnTo>
                </a:path>
              </a:pathLst>
            </a:custGeom>
            <a:ln w="27101" cap="flat">
              <a:solidFill>
                <a:srgbClr val="6A3D9A">
                  <a:alpha val="100000"/>
                </a:srgbClr>
              </a:solidFill>
              <a:prstDash val="solid"/>
              <a:round/>
            </a:ln>
          </p:spPr>
          <p:txBody>
            <a:bodyPr/>
            <a:lstStyle/>
            <a:p/>
          </p:txBody>
        </p:sp>
        <p:sp>
          <p:nvSpPr>
            <p:cNvPr id="42" name="pl42"/>
            <p:cNvSpPr/>
            <p:nvPr/>
          </p:nvSpPr>
          <p:spPr>
            <a:xfrm>
              <a:off x="5046169" y="1500194"/>
              <a:ext cx="2607276" cy="3985767"/>
            </a:xfrm>
            <a:custGeom>
              <a:avLst/>
              <a:pathLst>
                <a:path w="2607276" h="3985767">
                  <a:moveTo>
                    <a:pt x="0" y="3985767"/>
                  </a:moveTo>
                  <a:lnTo>
                    <a:pt x="260727" y="379596"/>
                  </a:lnTo>
                  <a:lnTo>
                    <a:pt x="521455" y="189798"/>
                  </a:lnTo>
                  <a:lnTo>
                    <a:pt x="782182" y="47449"/>
                  </a:lnTo>
                  <a:lnTo>
                    <a:pt x="1042910" y="94899"/>
                  </a:lnTo>
                  <a:lnTo>
                    <a:pt x="1303638" y="332147"/>
                  </a:lnTo>
                  <a:lnTo>
                    <a:pt x="1564365" y="806643"/>
                  </a:lnTo>
                  <a:lnTo>
                    <a:pt x="1825093" y="569395"/>
                  </a:lnTo>
                  <a:lnTo>
                    <a:pt x="2085820" y="284697"/>
                  </a:lnTo>
                  <a:lnTo>
                    <a:pt x="2346548" y="0"/>
                  </a:lnTo>
                  <a:lnTo>
                    <a:pt x="2607276" y="379596"/>
                  </a:lnTo>
                </a:path>
              </a:pathLst>
            </a:custGeom>
            <a:ln w="27101" cap="flat">
              <a:solidFill>
                <a:srgbClr val="E31A1C">
                  <a:alpha val="100000"/>
                </a:srgbClr>
              </a:solidFill>
              <a:prstDash val="solid"/>
              <a:round/>
            </a:ln>
          </p:spPr>
          <p:txBody>
            <a:bodyPr/>
            <a:lstStyle/>
            <a:p/>
          </p:txBody>
        </p:sp>
        <p:sp>
          <p:nvSpPr>
            <p:cNvPr id="43" name="pl43"/>
            <p:cNvSpPr/>
            <p:nvPr/>
          </p:nvSpPr>
          <p:spPr>
            <a:xfrm>
              <a:off x="6610535" y="1500194"/>
              <a:ext cx="1042910" cy="901542"/>
            </a:xfrm>
            <a:custGeom>
              <a:avLst/>
              <a:pathLst>
                <a:path w="1042910" h="901542">
                  <a:moveTo>
                    <a:pt x="0" y="901542"/>
                  </a:moveTo>
                  <a:lnTo>
                    <a:pt x="260727" y="616844"/>
                  </a:lnTo>
                  <a:lnTo>
                    <a:pt x="521455" y="284697"/>
                  </a:lnTo>
                  <a:lnTo>
                    <a:pt x="782182" y="0"/>
                  </a:lnTo>
                  <a:lnTo>
                    <a:pt x="1042910" y="474496"/>
                  </a:lnTo>
                </a:path>
              </a:pathLst>
            </a:custGeom>
            <a:ln w="27101" cap="flat">
              <a:solidFill>
                <a:srgbClr val="FF7F00">
                  <a:alpha val="100000"/>
                </a:srgbClr>
              </a:solidFill>
              <a:prstDash val="solid"/>
              <a:round/>
            </a:ln>
          </p:spPr>
          <p:txBody>
            <a:bodyPr/>
            <a:lstStyle/>
            <a:p/>
          </p:txBody>
        </p:sp>
        <p:sp>
          <p:nvSpPr>
            <p:cNvPr id="44" name="pl44"/>
            <p:cNvSpPr/>
            <p:nvPr/>
          </p:nvSpPr>
          <p:spPr>
            <a:xfrm>
              <a:off x="1135255" y="930799"/>
              <a:ext cx="6518190" cy="1613286"/>
            </a:xfrm>
            <a:custGeom>
              <a:avLst/>
              <a:pathLst>
                <a:path w="6518190" h="1613286">
                  <a:moveTo>
                    <a:pt x="0" y="0"/>
                  </a:moveTo>
                  <a:lnTo>
                    <a:pt x="260727" y="0"/>
                  </a:lnTo>
                  <a:lnTo>
                    <a:pt x="521455" y="0"/>
                  </a:lnTo>
                  <a:lnTo>
                    <a:pt x="782182" y="0"/>
                  </a:lnTo>
                  <a:lnTo>
                    <a:pt x="1042910" y="0"/>
                  </a:lnTo>
                  <a:lnTo>
                    <a:pt x="1303638" y="284697"/>
                  </a:lnTo>
                  <a:lnTo>
                    <a:pt x="1564365" y="94899"/>
                  </a:lnTo>
                  <a:lnTo>
                    <a:pt x="1825093" y="47449"/>
                  </a:lnTo>
                  <a:lnTo>
                    <a:pt x="2085820" y="47449"/>
                  </a:lnTo>
                  <a:lnTo>
                    <a:pt x="2346548" y="94899"/>
                  </a:lnTo>
                  <a:lnTo>
                    <a:pt x="2607276" y="189798"/>
                  </a:lnTo>
                  <a:lnTo>
                    <a:pt x="2868003" y="237248"/>
                  </a:lnTo>
                  <a:lnTo>
                    <a:pt x="3128731" y="142348"/>
                  </a:lnTo>
                  <a:lnTo>
                    <a:pt x="3389458" y="94899"/>
                  </a:lnTo>
                  <a:lnTo>
                    <a:pt x="3650186" y="664294"/>
                  </a:lnTo>
                  <a:lnTo>
                    <a:pt x="3910914" y="711744"/>
                  </a:lnTo>
                  <a:lnTo>
                    <a:pt x="4171641" y="616844"/>
                  </a:lnTo>
                  <a:lnTo>
                    <a:pt x="4432369" y="854093"/>
                  </a:lnTo>
                  <a:lnTo>
                    <a:pt x="4693096" y="759193"/>
                  </a:lnTo>
                  <a:lnTo>
                    <a:pt x="4953824" y="759193"/>
                  </a:lnTo>
                  <a:lnTo>
                    <a:pt x="5214552" y="854093"/>
                  </a:lnTo>
                  <a:lnTo>
                    <a:pt x="5475279" y="1613286"/>
                  </a:lnTo>
                  <a:lnTo>
                    <a:pt x="5736007" y="1186240"/>
                  </a:lnTo>
                  <a:lnTo>
                    <a:pt x="5996734" y="854093"/>
                  </a:lnTo>
                  <a:lnTo>
                    <a:pt x="6257462" y="569395"/>
                  </a:lnTo>
                  <a:lnTo>
                    <a:pt x="6518190" y="996441"/>
                  </a:lnTo>
                </a:path>
              </a:pathLst>
            </a:custGeom>
            <a:ln w="27101" cap="flat">
              <a:solidFill>
                <a:srgbClr val="FFC20E">
                  <a:alpha val="100000"/>
                </a:srgbClr>
              </a:solidFill>
              <a:prstDash val="solid"/>
              <a:round/>
            </a:ln>
          </p:spPr>
          <p:txBody>
            <a:bodyPr/>
            <a:lstStyle/>
            <a:p/>
          </p:txBody>
        </p:sp>
        <p:sp>
          <p:nvSpPr>
            <p:cNvPr id="45" name="pl45"/>
            <p:cNvSpPr/>
            <p:nvPr/>
          </p:nvSpPr>
          <p:spPr>
            <a:xfrm>
              <a:off x="3481803" y="930799"/>
              <a:ext cx="4171641" cy="1945434"/>
            </a:xfrm>
            <a:custGeom>
              <a:avLst/>
              <a:pathLst>
                <a:path w="4171641" h="1945434">
                  <a:moveTo>
                    <a:pt x="0" y="0"/>
                  </a:moveTo>
                  <a:lnTo>
                    <a:pt x="260727" y="379596"/>
                  </a:lnTo>
                  <a:lnTo>
                    <a:pt x="521455" y="332147"/>
                  </a:lnTo>
                  <a:lnTo>
                    <a:pt x="782182" y="854093"/>
                  </a:lnTo>
                  <a:lnTo>
                    <a:pt x="1042910" y="1376038"/>
                  </a:lnTo>
                  <a:lnTo>
                    <a:pt x="1303638" y="1897984"/>
                  </a:lnTo>
                  <a:lnTo>
                    <a:pt x="1564365" y="1091341"/>
                  </a:lnTo>
                  <a:lnTo>
                    <a:pt x="1825093" y="1660736"/>
                  </a:lnTo>
                  <a:lnTo>
                    <a:pt x="2085820" y="1233689"/>
                  </a:lnTo>
                  <a:lnTo>
                    <a:pt x="2346548" y="1186240"/>
                  </a:lnTo>
                  <a:lnTo>
                    <a:pt x="2607276" y="1091341"/>
                  </a:lnTo>
                  <a:lnTo>
                    <a:pt x="2868003" y="1376038"/>
                  </a:lnTo>
                  <a:lnTo>
                    <a:pt x="3128731" y="1945434"/>
                  </a:lnTo>
                  <a:lnTo>
                    <a:pt x="3389458" y="1850534"/>
                  </a:lnTo>
                  <a:lnTo>
                    <a:pt x="3650186" y="1518387"/>
                  </a:lnTo>
                  <a:lnTo>
                    <a:pt x="3910914" y="1186240"/>
                  </a:lnTo>
                  <a:lnTo>
                    <a:pt x="4171641" y="948992"/>
                  </a:lnTo>
                </a:path>
              </a:pathLst>
            </a:custGeom>
            <a:ln w="27101" cap="flat">
              <a:solidFill>
                <a:srgbClr val="008B00">
                  <a:alpha val="100000"/>
                </a:srgbClr>
              </a:solidFill>
              <a:prstDash val="solid"/>
              <a:round/>
            </a:ln>
          </p:spPr>
          <p:txBody>
            <a:bodyPr/>
            <a:lstStyle/>
            <a:p/>
          </p:txBody>
        </p:sp>
        <p:sp>
          <p:nvSpPr>
            <p:cNvPr id="46" name="pl46"/>
            <p:cNvSpPr/>
            <p:nvPr/>
          </p:nvSpPr>
          <p:spPr>
            <a:xfrm>
              <a:off x="3742531" y="1168047"/>
              <a:ext cx="3910914" cy="3653620"/>
            </a:xfrm>
            <a:custGeom>
              <a:avLst/>
              <a:pathLst>
                <a:path w="3910914" h="3653620">
                  <a:moveTo>
                    <a:pt x="0" y="3653620"/>
                  </a:moveTo>
                  <a:lnTo>
                    <a:pt x="260727" y="1091341"/>
                  </a:lnTo>
                  <a:lnTo>
                    <a:pt x="521455" y="0"/>
                  </a:lnTo>
                  <a:lnTo>
                    <a:pt x="782182" y="189798"/>
                  </a:lnTo>
                  <a:lnTo>
                    <a:pt x="1042910" y="379596"/>
                  </a:lnTo>
                  <a:lnTo>
                    <a:pt x="1303638" y="616844"/>
                  </a:lnTo>
                  <a:lnTo>
                    <a:pt x="1564365" y="474496"/>
                  </a:lnTo>
                  <a:lnTo>
                    <a:pt x="1825093" y="474496"/>
                  </a:lnTo>
                  <a:lnTo>
                    <a:pt x="2085820" y="427046"/>
                  </a:lnTo>
                  <a:lnTo>
                    <a:pt x="2346548" y="521945"/>
                  </a:lnTo>
                  <a:lnTo>
                    <a:pt x="2607276" y="854093"/>
                  </a:lnTo>
                  <a:lnTo>
                    <a:pt x="2868003" y="1518387"/>
                  </a:lnTo>
                  <a:lnTo>
                    <a:pt x="3128731" y="1091341"/>
                  </a:lnTo>
                  <a:lnTo>
                    <a:pt x="3389458" y="711744"/>
                  </a:lnTo>
                  <a:lnTo>
                    <a:pt x="3650186" y="379596"/>
                  </a:lnTo>
                  <a:lnTo>
                    <a:pt x="3910914" y="854093"/>
                  </a:lnTo>
                </a:path>
              </a:pathLst>
            </a:custGeom>
            <a:ln w="27101" cap="flat">
              <a:solidFill>
                <a:srgbClr val="9A32CD">
                  <a:alpha val="100000"/>
                </a:srgbClr>
              </a:solidFill>
              <a:prstDash val="solid"/>
              <a:round/>
            </a:ln>
          </p:spPr>
          <p:txBody>
            <a:bodyPr/>
            <a:lstStyle/>
            <a:p/>
          </p:txBody>
        </p:sp>
        <p:sp>
          <p:nvSpPr>
            <p:cNvPr id="47" name="pl47"/>
            <p:cNvSpPr/>
            <p:nvPr/>
          </p:nvSpPr>
          <p:spPr>
            <a:xfrm>
              <a:off x="3221076" y="1025698"/>
              <a:ext cx="4432369" cy="1755635"/>
            </a:xfrm>
            <a:custGeom>
              <a:avLst/>
              <a:pathLst>
                <a:path w="4432369" h="1755635">
                  <a:moveTo>
                    <a:pt x="0" y="711744"/>
                  </a:moveTo>
                  <a:lnTo>
                    <a:pt x="260727" y="0"/>
                  </a:lnTo>
                  <a:lnTo>
                    <a:pt x="521455" y="142348"/>
                  </a:lnTo>
                  <a:lnTo>
                    <a:pt x="782182" y="332147"/>
                  </a:lnTo>
                  <a:lnTo>
                    <a:pt x="1042910" y="474496"/>
                  </a:lnTo>
                  <a:lnTo>
                    <a:pt x="1303638" y="664294"/>
                  </a:lnTo>
                  <a:lnTo>
                    <a:pt x="1564365" y="759193"/>
                  </a:lnTo>
                  <a:lnTo>
                    <a:pt x="1825093" y="901542"/>
                  </a:lnTo>
                  <a:lnTo>
                    <a:pt x="2085820" y="806643"/>
                  </a:lnTo>
                  <a:lnTo>
                    <a:pt x="2346548" y="616844"/>
                  </a:lnTo>
                  <a:lnTo>
                    <a:pt x="2607276" y="569395"/>
                  </a:lnTo>
                  <a:lnTo>
                    <a:pt x="2868003" y="569395"/>
                  </a:lnTo>
                  <a:lnTo>
                    <a:pt x="3128731" y="1043891"/>
                  </a:lnTo>
                  <a:lnTo>
                    <a:pt x="3389458" y="1755635"/>
                  </a:lnTo>
                  <a:lnTo>
                    <a:pt x="3650186" y="1138790"/>
                  </a:lnTo>
                  <a:lnTo>
                    <a:pt x="3910914" y="854093"/>
                  </a:lnTo>
                  <a:lnTo>
                    <a:pt x="4171641" y="569395"/>
                  </a:lnTo>
                  <a:lnTo>
                    <a:pt x="4432369" y="996441"/>
                  </a:lnTo>
                </a:path>
              </a:pathLst>
            </a:custGeom>
            <a:ln w="27101" cap="flat">
              <a:solidFill>
                <a:srgbClr val="836FFF">
                  <a:alpha val="100000"/>
                </a:srgbClr>
              </a:solidFill>
              <a:prstDash val="solid"/>
              <a:round/>
            </a:ln>
          </p:spPr>
          <p:txBody>
            <a:bodyPr/>
            <a:lstStyle/>
            <a:p/>
          </p:txBody>
        </p:sp>
        <p:sp>
          <p:nvSpPr>
            <p:cNvPr id="48" name="pl48"/>
            <p:cNvSpPr/>
            <p:nvPr/>
          </p:nvSpPr>
          <p:spPr>
            <a:xfrm>
              <a:off x="1135255" y="930799"/>
              <a:ext cx="6518190" cy="1613286"/>
            </a:xfrm>
            <a:custGeom>
              <a:avLst/>
              <a:pathLst>
                <a:path w="6518190" h="1613286">
                  <a:moveTo>
                    <a:pt x="0" y="0"/>
                  </a:moveTo>
                  <a:lnTo>
                    <a:pt x="260727" y="0"/>
                  </a:lnTo>
                  <a:lnTo>
                    <a:pt x="521455" y="0"/>
                  </a:lnTo>
                  <a:lnTo>
                    <a:pt x="782182" y="0"/>
                  </a:lnTo>
                  <a:lnTo>
                    <a:pt x="1042910" y="0"/>
                  </a:lnTo>
                  <a:lnTo>
                    <a:pt x="1303638" y="284697"/>
                  </a:lnTo>
                  <a:lnTo>
                    <a:pt x="1564365" y="94899"/>
                  </a:lnTo>
                  <a:lnTo>
                    <a:pt x="1825093" y="47449"/>
                  </a:lnTo>
                  <a:lnTo>
                    <a:pt x="2085820" y="47449"/>
                  </a:lnTo>
                  <a:lnTo>
                    <a:pt x="2346548" y="94899"/>
                  </a:lnTo>
                  <a:lnTo>
                    <a:pt x="2607276" y="189798"/>
                  </a:lnTo>
                  <a:lnTo>
                    <a:pt x="2868003" y="237248"/>
                  </a:lnTo>
                  <a:lnTo>
                    <a:pt x="3128731" y="142348"/>
                  </a:lnTo>
                  <a:lnTo>
                    <a:pt x="3389458" y="94899"/>
                  </a:lnTo>
                  <a:lnTo>
                    <a:pt x="3650186" y="664294"/>
                  </a:lnTo>
                  <a:lnTo>
                    <a:pt x="3910914" y="711744"/>
                  </a:lnTo>
                  <a:lnTo>
                    <a:pt x="4171641" y="616844"/>
                  </a:lnTo>
                  <a:lnTo>
                    <a:pt x="4432369" y="854093"/>
                  </a:lnTo>
                  <a:lnTo>
                    <a:pt x="4693096" y="759193"/>
                  </a:lnTo>
                  <a:lnTo>
                    <a:pt x="4953824" y="759193"/>
                  </a:lnTo>
                  <a:lnTo>
                    <a:pt x="5214552" y="854093"/>
                  </a:lnTo>
                  <a:lnTo>
                    <a:pt x="5475279" y="1613286"/>
                  </a:lnTo>
                  <a:lnTo>
                    <a:pt x="5736007" y="1186240"/>
                  </a:lnTo>
                  <a:lnTo>
                    <a:pt x="5996734" y="854093"/>
                  </a:lnTo>
                  <a:lnTo>
                    <a:pt x="6257462" y="569395"/>
                  </a:lnTo>
                  <a:lnTo>
                    <a:pt x="6518190" y="996441"/>
                  </a:lnTo>
                </a:path>
              </a:pathLst>
            </a:custGeom>
            <a:ln w="27101" cap="flat">
              <a:solidFill>
                <a:srgbClr val="FB9A99">
                  <a:alpha val="100000"/>
                </a:srgbClr>
              </a:solidFill>
              <a:prstDash val="solid"/>
              <a:round/>
            </a:ln>
          </p:spPr>
          <p:txBody>
            <a:bodyPr/>
            <a:lstStyle/>
            <a:p/>
          </p:txBody>
        </p:sp>
        <p:sp>
          <p:nvSpPr>
            <p:cNvPr id="49" name="pl49"/>
            <p:cNvSpPr/>
            <p:nvPr/>
          </p:nvSpPr>
          <p:spPr>
            <a:xfrm>
              <a:off x="7662654" y="1057983"/>
              <a:ext cx="762372" cy="812000"/>
            </a:xfrm>
            <a:custGeom>
              <a:avLst/>
              <a:pathLst>
                <a:path w="762372" h="812000">
                  <a:moveTo>
                    <a:pt x="762372" y="0"/>
                  </a:moveTo>
                  <a:lnTo>
                    <a:pt x="0" y="812000"/>
                  </a:lnTo>
                </a:path>
              </a:pathLst>
            </a:custGeom>
          </p:spPr>
          <p:txBody>
            <a:bodyPr/>
            <a:lstStyle/>
            <a:p/>
          </p:txBody>
        </p:sp>
        <p:sp>
          <p:nvSpPr>
            <p:cNvPr id="50" name="pl50"/>
            <p:cNvSpPr/>
            <p:nvPr/>
          </p:nvSpPr>
          <p:spPr>
            <a:xfrm>
              <a:off x="7660319" y="798652"/>
              <a:ext cx="698542" cy="1070603"/>
            </a:xfrm>
            <a:custGeom>
              <a:avLst/>
              <a:pathLst>
                <a:path w="698542" h="1070603">
                  <a:moveTo>
                    <a:pt x="698542" y="0"/>
                  </a:moveTo>
                  <a:lnTo>
                    <a:pt x="0" y="1070603"/>
                  </a:lnTo>
                </a:path>
              </a:pathLst>
            </a:custGeom>
          </p:spPr>
          <p:txBody>
            <a:bodyPr/>
            <a:lstStyle/>
            <a:p/>
          </p:txBody>
        </p:sp>
        <p:sp>
          <p:nvSpPr>
            <p:cNvPr id="51" name="pl51"/>
            <p:cNvSpPr/>
            <p:nvPr/>
          </p:nvSpPr>
          <p:spPr>
            <a:xfrm>
              <a:off x="7664168" y="1323174"/>
              <a:ext cx="694693" cy="594884"/>
            </a:xfrm>
            <a:custGeom>
              <a:avLst/>
              <a:pathLst>
                <a:path w="694693" h="594884">
                  <a:moveTo>
                    <a:pt x="694693" y="0"/>
                  </a:moveTo>
                  <a:lnTo>
                    <a:pt x="0" y="594884"/>
                  </a:lnTo>
                </a:path>
              </a:pathLst>
            </a:custGeom>
          </p:spPr>
          <p:txBody>
            <a:bodyPr/>
            <a:lstStyle/>
            <a:p/>
          </p:txBody>
        </p:sp>
        <p:sp>
          <p:nvSpPr>
            <p:cNvPr id="52" name="pl52"/>
            <p:cNvSpPr/>
            <p:nvPr/>
          </p:nvSpPr>
          <p:spPr>
            <a:xfrm>
              <a:off x="7667210" y="1583051"/>
              <a:ext cx="625221" cy="336774"/>
            </a:xfrm>
            <a:custGeom>
              <a:avLst/>
              <a:pathLst>
                <a:path w="625221" h="336774">
                  <a:moveTo>
                    <a:pt x="625221" y="0"/>
                  </a:moveTo>
                  <a:lnTo>
                    <a:pt x="0" y="336774"/>
                  </a:lnTo>
                </a:path>
              </a:pathLst>
            </a:custGeom>
          </p:spPr>
          <p:txBody>
            <a:bodyPr/>
            <a:lstStyle/>
            <a:p/>
          </p:txBody>
        </p:sp>
        <p:sp>
          <p:nvSpPr>
            <p:cNvPr id="53" name="pl53"/>
            <p:cNvSpPr/>
            <p:nvPr/>
          </p:nvSpPr>
          <p:spPr>
            <a:xfrm>
              <a:off x="7664000" y="1983949"/>
              <a:ext cx="718944" cy="630621"/>
            </a:xfrm>
            <a:custGeom>
              <a:avLst/>
              <a:pathLst>
                <a:path w="718944" h="630621">
                  <a:moveTo>
                    <a:pt x="718944" y="630621"/>
                  </a:moveTo>
                  <a:lnTo>
                    <a:pt x="0" y="0"/>
                  </a:lnTo>
                </a:path>
              </a:pathLst>
            </a:custGeom>
          </p:spPr>
          <p:txBody>
            <a:bodyPr/>
            <a:lstStyle/>
            <a:p/>
          </p:txBody>
        </p:sp>
        <p:sp>
          <p:nvSpPr>
            <p:cNvPr id="54" name="pl54"/>
            <p:cNvSpPr/>
            <p:nvPr/>
          </p:nvSpPr>
          <p:spPr>
            <a:xfrm>
              <a:off x="7670750" y="1841461"/>
              <a:ext cx="657833" cy="129814"/>
            </a:xfrm>
            <a:custGeom>
              <a:avLst/>
              <a:pathLst>
                <a:path w="657833" h="129814">
                  <a:moveTo>
                    <a:pt x="657833" y="0"/>
                  </a:moveTo>
                  <a:lnTo>
                    <a:pt x="0" y="129814"/>
                  </a:lnTo>
                </a:path>
              </a:pathLst>
            </a:custGeom>
          </p:spPr>
          <p:txBody>
            <a:bodyPr/>
            <a:lstStyle/>
            <a:p/>
          </p:txBody>
        </p:sp>
        <p:sp>
          <p:nvSpPr>
            <p:cNvPr id="55" name="pl55"/>
            <p:cNvSpPr/>
            <p:nvPr/>
          </p:nvSpPr>
          <p:spPr>
            <a:xfrm>
              <a:off x="7671037" y="1977469"/>
              <a:ext cx="766057" cy="120991"/>
            </a:xfrm>
            <a:custGeom>
              <a:avLst/>
              <a:pathLst>
                <a:path w="766057" h="120991">
                  <a:moveTo>
                    <a:pt x="766057" y="120991"/>
                  </a:moveTo>
                  <a:lnTo>
                    <a:pt x="0" y="0"/>
                  </a:lnTo>
                </a:path>
              </a:pathLst>
            </a:custGeom>
          </p:spPr>
          <p:txBody>
            <a:bodyPr/>
            <a:lstStyle/>
            <a:p/>
          </p:txBody>
        </p:sp>
        <p:sp>
          <p:nvSpPr>
            <p:cNvPr id="56" name="pl56"/>
            <p:cNvSpPr/>
            <p:nvPr/>
          </p:nvSpPr>
          <p:spPr>
            <a:xfrm>
              <a:off x="7667553" y="1981847"/>
              <a:ext cx="739476" cy="375106"/>
            </a:xfrm>
            <a:custGeom>
              <a:avLst/>
              <a:pathLst>
                <a:path w="739476" h="375106">
                  <a:moveTo>
                    <a:pt x="739476" y="375106"/>
                  </a:moveTo>
                  <a:lnTo>
                    <a:pt x="0" y="0"/>
                  </a:lnTo>
                </a:path>
              </a:pathLst>
            </a:custGeom>
          </p:spPr>
          <p:txBody>
            <a:bodyPr/>
            <a:lstStyle/>
            <a:p/>
          </p:txBody>
        </p:sp>
        <p:sp>
          <p:nvSpPr>
            <p:cNvPr id="57" name="pl57"/>
            <p:cNvSpPr/>
            <p:nvPr/>
          </p:nvSpPr>
          <p:spPr>
            <a:xfrm>
              <a:off x="7660348" y="2032667"/>
              <a:ext cx="722596" cy="1101954"/>
            </a:xfrm>
            <a:custGeom>
              <a:avLst/>
              <a:pathLst>
                <a:path w="722596" h="1101954">
                  <a:moveTo>
                    <a:pt x="722596" y="1101954"/>
                  </a:moveTo>
                  <a:lnTo>
                    <a:pt x="0" y="0"/>
                  </a:lnTo>
                </a:path>
              </a:pathLst>
            </a:custGeom>
          </p:spPr>
          <p:txBody>
            <a:bodyPr/>
            <a:lstStyle/>
            <a:p/>
          </p:txBody>
        </p:sp>
        <p:sp>
          <p:nvSpPr>
            <p:cNvPr id="58" name="pl58"/>
            <p:cNvSpPr/>
            <p:nvPr/>
          </p:nvSpPr>
          <p:spPr>
            <a:xfrm>
              <a:off x="7661732" y="2032266"/>
              <a:ext cx="691041" cy="844398"/>
            </a:xfrm>
            <a:custGeom>
              <a:avLst/>
              <a:pathLst>
                <a:path w="691041" h="844398">
                  <a:moveTo>
                    <a:pt x="691041" y="844398"/>
                  </a:moveTo>
                  <a:lnTo>
                    <a:pt x="0" y="0"/>
                  </a:lnTo>
                </a:path>
              </a:pathLst>
            </a:custGeom>
          </p:spPr>
          <p:txBody>
            <a:bodyPr/>
            <a:lstStyle/>
            <a:p/>
          </p:txBody>
        </p:sp>
        <p:sp>
          <p:nvSpPr>
            <p:cNvPr id="59" name="pl59"/>
            <p:cNvSpPr/>
            <p:nvPr/>
          </p:nvSpPr>
          <p:spPr>
            <a:xfrm>
              <a:off x="7661022" y="2412080"/>
              <a:ext cx="721923" cy="985511"/>
            </a:xfrm>
            <a:custGeom>
              <a:avLst/>
              <a:pathLst>
                <a:path w="721923" h="985511">
                  <a:moveTo>
                    <a:pt x="721923" y="985511"/>
                  </a:moveTo>
                  <a:lnTo>
                    <a:pt x="0" y="0"/>
                  </a:lnTo>
                </a:path>
              </a:pathLst>
            </a:custGeom>
          </p:spPr>
          <p:txBody>
            <a:bodyPr/>
            <a:lstStyle/>
            <a:p/>
          </p:txBody>
        </p:sp>
        <p:sp>
          <p:nvSpPr>
            <p:cNvPr id="60" name="pg60"/>
            <p:cNvSpPr/>
            <p:nvPr/>
          </p:nvSpPr>
          <p:spPr>
            <a:xfrm>
              <a:off x="8356446" y="967126"/>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1008664"/>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79%</a:t>
              </a:r>
            </a:p>
          </p:txBody>
        </p:sp>
        <p:sp>
          <p:nvSpPr>
            <p:cNvPr id="62" name="pg62"/>
            <p:cNvSpPr/>
            <p:nvPr/>
          </p:nvSpPr>
          <p:spPr>
            <a:xfrm>
              <a:off x="8290281" y="708528"/>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63" name="tx63"/>
            <p:cNvSpPr/>
            <p:nvPr/>
          </p:nvSpPr>
          <p:spPr>
            <a:xfrm>
              <a:off x="8313141" y="750067"/>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79%</a:t>
              </a:r>
            </a:p>
          </p:txBody>
        </p:sp>
        <p:sp>
          <p:nvSpPr>
            <p:cNvPr id="64" name="pg64"/>
            <p:cNvSpPr/>
            <p:nvPr/>
          </p:nvSpPr>
          <p:spPr>
            <a:xfrm>
              <a:off x="8290281" y="1231190"/>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5" name="tx65"/>
            <p:cNvSpPr/>
            <p:nvPr/>
          </p:nvSpPr>
          <p:spPr>
            <a:xfrm>
              <a:off x="8313141" y="1272728"/>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78%</a:t>
              </a:r>
            </a:p>
          </p:txBody>
        </p:sp>
        <p:sp>
          <p:nvSpPr>
            <p:cNvPr id="66" name="pg66"/>
            <p:cNvSpPr/>
            <p:nvPr/>
          </p:nvSpPr>
          <p:spPr>
            <a:xfrm>
              <a:off x="8223851" y="1490363"/>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7" name="tx67"/>
            <p:cNvSpPr/>
            <p:nvPr/>
          </p:nvSpPr>
          <p:spPr>
            <a:xfrm>
              <a:off x="8246711" y="1531902"/>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78%</a:t>
              </a:r>
            </a:p>
          </p:txBody>
        </p:sp>
        <p:sp>
          <p:nvSpPr>
            <p:cNvPr id="68" name="pg68"/>
            <p:cNvSpPr/>
            <p:nvPr/>
          </p:nvSpPr>
          <p:spPr>
            <a:xfrm>
              <a:off x="8314365" y="2537233"/>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2578771"/>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77%</a:t>
              </a:r>
            </a:p>
          </p:txBody>
        </p:sp>
        <p:sp>
          <p:nvSpPr>
            <p:cNvPr id="70" name="pg70"/>
            <p:cNvSpPr/>
            <p:nvPr/>
          </p:nvSpPr>
          <p:spPr>
            <a:xfrm>
              <a:off x="8260004" y="1753466"/>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1" name="tx71"/>
            <p:cNvSpPr/>
            <p:nvPr/>
          </p:nvSpPr>
          <p:spPr>
            <a:xfrm>
              <a:off x="8282864" y="1776319"/>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77%</a:t>
              </a:r>
            </a:p>
          </p:txBody>
        </p:sp>
        <p:sp>
          <p:nvSpPr>
            <p:cNvPr id="72" name="pg72"/>
            <p:cNvSpPr/>
            <p:nvPr/>
          </p:nvSpPr>
          <p:spPr>
            <a:xfrm>
              <a:off x="8368515" y="201629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3" name="tx73"/>
            <p:cNvSpPr/>
            <p:nvPr/>
          </p:nvSpPr>
          <p:spPr>
            <a:xfrm>
              <a:off x="8391375" y="205783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77%</a:t>
              </a:r>
            </a:p>
          </p:txBody>
        </p:sp>
        <p:sp>
          <p:nvSpPr>
            <p:cNvPr id="74" name="pg74"/>
            <p:cNvSpPr/>
            <p:nvPr/>
          </p:nvSpPr>
          <p:spPr>
            <a:xfrm>
              <a:off x="8338449" y="2279321"/>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75" name="tx75"/>
            <p:cNvSpPr/>
            <p:nvPr/>
          </p:nvSpPr>
          <p:spPr>
            <a:xfrm>
              <a:off x="8361309" y="2320859"/>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77%</a:t>
              </a:r>
            </a:p>
          </p:txBody>
        </p:sp>
        <p:sp>
          <p:nvSpPr>
            <p:cNvPr id="76" name="pg76"/>
            <p:cNvSpPr/>
            <p:nvPr/>
          </p:nvSpPr>
          <p:spPr>
            <a:xfrm>
              <a:off x="8314365" y="3055544"/>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7" name="tx77"/>
            <p:cNvSpPr/>
            <p:nvPr/>
          </p:nvSpPr>
          <p:spPr>
            <a:xfrm>
              <a:off x="8337225" y="3097082"/>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76%</a:t>
              </a:r>
            </a:p>
          </p:txBody>
        </p:sp>
        <p:sp>
          <p:nvSpPr>
            <p:cNvPr id="78" name="pg78"/>
            <p:cNvSpPr/>
            <p:nvPr/>
          </p:nvSpPr>
          <p:spPr>
            <a:xfrm>
              <a:off x="8284194" y="279865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9" name="tx79"/>
            <p:cNvSpPr/>
            <p:nvPr/>
          </p:nvSpPr>
          <p:spPr>
            <a:xfrm>
              <a:off x="8307054" y="2840197"/>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76%</a:t>
              </a:r>
            </a:p>
          </p:txBody>
        </p:sp>
        <p:sp>
          <p:nvSpPr>
            <p:cNvPr id="80" name="pg80"/>
            <p:cNvSpPr/>
            <p:nvPr/>
          </p:nvSpPr>
          <p:spPr>
            <a:xfrm>
              <a:off x="8314365" y="3318925"/>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60463"/>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68%</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3420566" y="401416"/>
              <a:ext cx="2990477"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Ecuador, 2000-2025</a:t>
              </a:r>
            </a:p>
          </p:txBody>
        </p:sp>
        <p:sp>
          <p:nvSpPr>
            <p:cNvPr id="108" name="tx10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9" name="tx109"/>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10 vacunas (serie completa).
En 2025, la vacuna contra el VPH (HPVc) presentaba la cobertura más baja de todas las vacunas (68 %), seguida de la vacuna RotaC (76 %).
La cobertura de siete vacunas disminuyó (DTP3, HEPB3, HIB3, IPV1, MCV1, ROTAC y RUBELLA) y la de dos vacunas aumentó (HPVC y MCV2) en comparación con la cobertura respectiva de 2019.
La cobertura de nueve vacunas disminuyó (DTP3, HEPB3, HIB3, HPVc, IPV1, IPVC, MCV1, ROTAC y RUBELLA) y la de una vacuna aumentó (MCV2) en comparación con la cobertura respectiva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7401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72371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37341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402311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67280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32250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97220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62190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27160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92130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57100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122070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130606" y="87039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7" name="pl17"/>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763485" y="870398"/>
              <a:ext cx="1083246" cy="0"/>
            </a:xfrm>
            <a:custGeom>
              <a:avLst/>
              <a:pathLst>
                <a:path w="1083246" h="0">
                  <a:moveTo>
                    <a:pt x="0" y="0"/>
                  </a:moveTo>
                  <a:lnTo>
                    <a:pt x="144432" y="0"/>
                  </a:lnTo>
                  <a:lnTo>
                    <a:pt x="216649" y="0"/>
                  </a:lnTo>
                  <a:lnTo>
                    <a:pt x="577731" y="0"/>
                  </a:lnTo>
                  <a:lnTo>
                    <a:pt x="649947" y="0"/>
                  </a:lnTo>
                  <a:lnTo>
                    <a:pt x="938813" y="0"/>
                  </a:lnTo>
                  <a:lnTo>
                    <a:pt x="1083246" y="0"/>
                  </a:lnTo>
                </a:path>
              </a:pathLst>
            </a:custGeom>
            <a:ln w="116535" cap="flat">
              <a:solidFill>
                <a:srgbClr val="E8E8E8">
                  <a:alpha val="100000"/>
                </a:srgbClr>
              </a:solidFill>
              <a:prstDash val="solid"/>
              <a:round/>
            </a:ln>
          </p:spPr>
          <p:txBody>
            <a:bodyPr/>
            <a:lstStyle/>
            <a:p/>
          </p:txBody>
        </p:sp>
        <p:sp>
          <p:nvSpPr>
            <p:cNvPr id="23" name="pl23"/>
            <p:cNvSpPr/>
            <p:nvPr/>
          </p:nvSpPr>
          <p:spPr>
            <a:xfrm>
              <a:off x="6835702" y="1220700"/>
              <a:ext cx="938813" cy="0"/>
            </a:xfrm>
            <a:custGeom>
              <a:avLst/>
              <a:pathLst>
                <a:path w="938813" h="0">
                  <a:moveTo>
                    <a:pt x="0" y="0"/>
                  </a:moveTo>
                  <a:lnTo>
                    <a:pt x="0" y="0"/>
                  </a:lnTo>
                  <a:lnTo>
                    <a:pt x="216649" y="0"/>
                  </a:lnTo>
                  <a:lnTo>
                    <a:pt x="433298" y="0"/>
                  </a:lnTo>
                  <a:lnTo>
                    <a:pt x="505514" y="0"/>
                  </a:lnTo>
                  <a:lnTo>
                    <a:pt x="794380" y="0"/>
                  </a:lnTo>
                  <a:lnTo>
                    <a:pt x="938813" y="0"/>
                  </a:lnTo>
                </a:path>
              </a:pathLst>
            </a:custGeom>
            <a:ln w="116535" cap="flat">
              <a:solidFill>
                <a:srgbClr val="E8E8E8">
                  <a:alpha val="100000"/>
                </a:srgbClr>
              </a:solidFill>
              <a:prstDash val="solid"/>
              <a:round/>
            </a:ln>
          </p:spPr>
          <p:txBody>
            <a:bodyPr/>
            <a:lstStyle/>
            <a:p/>
          </p:txBody>
        </p:sp>
        <p:sp>
          <p:nvSpPr>
            <p:cNvPr id="24" name="pl24"/>
            <p:cNvSpPr/>
            <p:nvPr/>
          </p:nvSpPr>
          <p:spPr>
            <a:xfrm>
              <a:off x="6402403" y="1571001"/>
              <a:ext cx="1372111" cy="0"/>
            </a:xfrm>
            <a:custGeom>
              <a:avLst/>
              <a:pathLst>
                <a:path w="1372111" h="0">
                  <a:moveTo>
                    <a:pt x="0" y="0"/>
                  </a:moveTo>
                  <a:lnTo>
                    <a:pt x="144432" y="0"/>
                  </a:lnTo>
                  <a:lnTo>
                    <a:pt x="144432" y="0"/>
                  </a:lnTo>
                  <a:lnTo>
                    <a:pt x="649947" y="0"/>
                  </a:lnTo>
                  <a:lnTo>
                    <a:pt x="794380" y="0"/>
                  </a:lnTo>
                  <a:lnTo>
                    <a:pt x="1227678" y="0"/>
                  </a:lnTo>
                  <a:lnTo>
                    <a:pt x="1372111" y="0"/>
                  </a:lnTo>
                </a:path>
              </a:pathLst>
            </a:custGeom>
            <a:ln w="116535" cap="flat">
              <a:solidFill>
                <a:srgbClr val="E8E8E8">
                  <a:alpha val="100000"/>
                </a:srgbClr>
              </a:solidFill>
              <a:prstDash val="solid"/>
              <a:round/>
            </a:ln>
          </p:spPr>
          <p:txBody>
            <a:bodyPr/>
            <a:lstStyle/>
            <a:p/>
          </p:txBody>
        </p:sp>
        <p:sp>
          <p:nvSpPr>
            <p:cNvPr id="25" name="pl25"/>
            <p:cNvSpPr/>
            <p:nvPr/>
          </p:nvSpPr>
          <p:spPr>
            <a:xfrm>
              <a:off x="6402403" y="1921302"/>
              <a:ext cx="1372111" cy="0"/>
            </a:xfrm>
            <a:custGeom>
              <a:avLst/>
              <a:pathLst>
                <a:path w="1372111" h="0">
                  <a:moveTo>
                    <a:pt x="0" y="0"/>
                  </a:moveTo>
                  <a:lnTo>
                    <a:pt x="144432" y="0"/>
                  </a:lnTo>
                  <a:lnTo>
                    <a:pt x="144432" y="0"/>
                  </a:lnTo>
                  <a:lnTo>
                    <a:pt x="649947" y="0"/>
                  </a:lnTo>
                  <a:lnTo>
                    <a:pt x="794380" y="0"/>
                  </a:lnTo>
                  <a:lnTo>
                    <a:pt x="1227678" y="0"/>
                  </a:lnTo>
                  <a:lnTo>
                    <a:pt x="1372111" y="0"/>
                  </a:lnTo>
                </a:path>
              </a:pathLst>
            </a:custGeom>
            <a:ln w="116535" cap="flat">
              <a:solidFill>
                <a:srgbClr val="E8E8E8">
                  <a:alpha val="100000"/>
                </a:srgbClr>
              </a:solidFill>
              <a:prstDash val="solid"/>
              <a:round/>
            </a:ln>
          </p:spPr>
          <p:txBody>
            <a:bodyPr/>
            <a:lstStyle/>
            <a:p/>
          </p:txBody>
        </p:sp>
        <p:sp>
          <p:nvSpPr>
            <p:cNvPr id="26" name="pl26"/>
            <p:cNvSpPr/>
            <p:nvPr/>
          </p:nvSpPr>
          <p:spPr>
            <a:xfrm>
              <a:off x="5896889" y="2271604"/>
              <a:ext cx="938813" cy="0"/>
            </a:xfrm>
            <a:custGeom>
              <a:avLst/>
              <a:pathLst>
                <a:path w="938813" h="0">
                  <a:moveTo>
                    <a:pt x="0" y="0"/>
                  </a:moveTo>
                  <a:lnTo>
                    <a:pt x="72216" y="0"/>
                  </a:lnTo>
                  <a:lnTo>
                    <a:pt x="144432" y="0"/>
                  </a:lnTo>
                  <a:lnTo>
                    <a:pt x="144432" y="0"/>
                  </a:lnTo>
                  <a:lnTo>
                    <a:pt x="577731" y="0"/>
                  </a:lnTo>
                  <a:lnTo>
                    <a:pt x="722164" y="0"/>
                  </a:lnTo>
                  <a:lnTo>
                    <a:pt x="938813" y="0"/>
                  </a:lnTo>
                </a:path>
              </a:pathLst>
            </a:custGeom>
            <a:ln w="116535" cap="flat">
              <a:solidFill>
                <a:srgbClr val="E8E8E8">
                  <a:alpha val="100000"/>
                </a:srgbClr>
              </a:solidFill>
              <a:prstDash val="solid"/>
              <a:round/>
            </a:ln>
          </p:spPr>
          <p:txBody>
            <a:bodyPr/>
            <a:lstStyle/>
            <a:p/>
          </p:txBody>
        </p:sp>
        <p:sp>
          <p:nvSpPr>
            <p:cNvPr id="27" name="pl27"/>
            <p:cNvSpPr/>
            <p:nvPr/>
          </p:nvSpPr>
          <p:spPr>
            <a:xfrm>
              <a:off x="6402403" y="2621905"/>
              <a:ext cx="1372111" cy="0"/>
            </a:xfrm>
            <a:custGeom>
              <a:avLst/>
              <a:pathLst>
                <a:path w="1372111" h="0">
                  <a:moveTo>
                    <a:pt x="0" y="0"/>
                  </a:moveTo>
                  <a:lnTo>
                    <a:pt x="144432" y="0"/>
                  </a:lnTo>
                  <a:lnTo>
                    <a:pt x="144432" y="0"/>
                  </a:lnTo>
                  <a:lnTo>
                    <a:pt x="649947" y="0"/>
                  </a:lnTo>
                  <a:lnTo>
                    <a:pt x="794380" y="0"/>
                  </a:lnTo>
                  <a:lnTo>
                    <a:pt x="1227678" y="0"/>
                  </a:lnTo>
                  <a:lnTo>
                    <a:pt x="1372111" y="0"/>
                  </a:lnTo>
                </a:path>
              </a:pathLst>
            </a:custGeom>
            <a:ln w="116535" cap="flat">
              <a:solidFill>
                <a:srgbClr val="E8E8E8">
                  <a:alpha val="100000"/>
                </a:srgbClr>
              </a:solidFill>
              <a:prstDash val="solid"/>
              <a:round/>
            </a:ln>
          </p:spPr>
          <p:txBody>
            <a:bodyPr/>
            <a:lstStyle/>
            <a:p/>
          </p:txBody>
        </p:sp>
        <p:sp>
          <p:nvSpPr>
            <p:cNvPr id="28" name="pl28"/>
            <p:cNvSpPr/>
            <p:nvPr/>
          </p:nvSpPr>
          <p:spPr>
            <a:xfrm>
              <a:off x="6546836" y="2972206"/>
              <a:ext cx="1227678" cy="0"/>
            </a:xfrm>
            <a:custGeom>
              <a:avLst/>
              <a:pathLst>
                <a:path w="1227678" h="0">
                  <a:moveTo>
                    <a:pt x="0" y="0"/>
                  </a:moveTo>
                  <a:lnTo>
                    <a:pt x="361082" y="0"/>
                  </a:lnTo>
                  <a:lnTo>
                    <a:pt x="649947" y="0"/>
                  </a:lnTo>
                  <a:lnTo>
                    <a:pt x="722164" y="0"/>
                  </a:lnTo>
                  <a:lnTo>
                    <a:pt x="794380" y="0"/>
                  </a:lnTo>
                  <a:lnTo>
                    <a:pt x="1083246" y="0"/>
                  </a:lnTo>
                  <a:lnTo>
                    <a:pt x="1227678" y="0"/>
                  </a:lnTo>
                </a:path>
              </a:pathLst>
            </a:custGeom>
            <a:ln w="116535" cap="flat">
              <a:solidFill>
                <a:srgbClr val="E8E8E8">
                  <a:alpha val="100000"/>
                </a:srgbClr>
              </a:solidFill>
              <a:prstDash val="solid"/>
              <a:round/>
            </a:ln>
          </p:spPr>
          <p:txBody>
            <a:bodyPr/>
            <a:lstStyle/>
            <a:p/>
          </p:txBody>
        </p:sp>
        <p:sp>
          <p:nvSpPr>
            <p:cNvPr id="29" name="pl29"/>
            <p:cNvSpPr/>
            <p:nvPr/>
          </p:nvSpPr>
          <p:spPr>
            <a:xfrm>
              <a:off x="6185754" y="3322508"/>
              <a:ext cx="1588760" cy="0"/>
            </a:xfrm>
            <a:custGeom>
              <a:avLst/>
              <a:pathLst>
                <a:path w="1588760" h="0">
                  <a:moveTo>
                    <a:pt x="0" y="0"/>
                  </a:moveTo>
                  <a:lnTo>
                    <a:pt x="649947" y="0"/>
                  </a:lnTo>
                  <a:lnTo>
                    <a:pt x="938813" y="0"/>
                  </a:lnTo>
                  <a:lnTo>
                    <a:pt x="1155462" y="0"/>
                  </a:lnTo>
                  <a:lnTo>
                    <a:pt x="1155462" y="0"/>
                  </a:lnTo>
                  <a:lnTo>
                    <a:pt x="1299895" y="0"/>
                  </a:lnTo>
                  <a:lnTo>
                    <a:pt x="1588760" y="0"/>
                  </a:lnTo>
                </a:path>
              </a:pathLst>
            </a:custGeom>
            <a:ln w="116535" cap="flat">
              <a:solidFill>
                <a:srgbClr val="E8E8E8">
                  <a:alpha val="100000"/>
                </a:srgbClr>
              </a:solidFill>
              <a:prstDash val="solid"/>
              <a:round/>
            </a:ln>
          </p:spPr>
          <p:txBody>
            <a:bodyPr/>
            <a:lstStyle/>
            <a:p/>
          </p:txBody>
        </p:sp>
        <p:sp>
          <p:nvSpPr>
            <p:cNvPr id="30" name="pl30"/>
            <p:cNvSpPr/>
            <p:nvPr/>
          </p:nvSpPr>
          <p:spPr>
            <a:xfrm>
              <a:off x="5680239" y="3672809"/>
              <a:ext cx="1516544" cy="0"/>
            </a:xfrm>
            <a:custGeom>
              <a:avLst/>
              <a:pathLst>
                <a:path w="1516544" h="0">
                  <a:moveTo>
                    <a:pt x="0" y="0"/>
                  </a:moveTo>
                  <a:lnTo>
                    <a:pt x="144432" y="0"/>
                  </a:lnTo>
                  <a:lnTo>
                    <a:pt x="649947" y="0"/>
                  </a:lnTo>
                  <a:lnTo>
                    <a:pt x="866596" y="0"/>
                  </a:lnTo>
                  <a:lnTo>
                    <a:pt x="1155462" y="0"/>
                  </a:lnTo>
                  <a:lnTo>
                    <a:pt x="1299895" y="0"/>
                  </a:lnTo>
                  <a:lnTo>
                    <a:pt x="1516544" y="0"/>
                  </a:lnTo>
                </a:path>
              </a:pathLst>
            </a:custGeom>
            <a:ln w="116535" cap="flat">
              <a:solidFill>
                <a:srgbClr val="E8E8E8">
                  <a:alpha val="100000"/>
                </a:srgbClr>
              </a:solidFill>
              <a:prstDash val="solid"/>
              <a:round/>
            </a:ln>
          </p:spPr>
          <p:txBody>
            <a:bodyPr/>
            <a:lstStyle/>
            <a:p/>
          </p:txBody>
        </p:sp>
        <p:sp>
          <p:nvSpPr>
            <p:cNvPr id="31" name="pl31"/>
            <p:cNvSpPr/>
            <p:nvPr/>
          </p:nvSpPr>
          <p:spPr>
            <a:xfrm>
              <a:off x="5969105" y="4023110"/>
              <a:ext cx="1733193" cy="0"/>
            </a:xfrm>
            <a:custGeom>
              <a:avLst/>
              <a:pathLst>
                <a:path w="1733193" h="0">
                  <a:moveTo>
                    <a:pt x="0" y="0"/>
                  </a:moveTo>
                  <a:lnTo>
                    <a:pt x="649947" y="0"/>
                  </a:lnTo>
                  <a:lnTo>
                    <a:pt x="1011029" y="0"/>
                  </a:lnTo>
                  <a:lnTo>
                    <a:pt x="1011029" y="0"/>
                  </a:lnTo>
                  <a:lnTo>
                    <a:pt x="1227678" y="0"/>
                  </a:lnTo>
                  <a:lnTo>
                    <a:pt x="1516544" y="0"/>
                  </a:lnTo>
                  <a:lnTo>
                    <a:pt x="1733193" y="0"/>
                  </a:lnTo>
                </a:path>
              </a:pathLst>
            </a:custGeom>
            <a:ln w="116535" cap="flat">
              <a:solidFill>
                <a:srgbClr val="E8E8E8">
                  <a:alpha val="100000"/>
                </a:srgbClr>
              </a:solidFill>
              <a:prstDash val="solid"/>
              <a:round/>
            </a:ln>
          </p:spPr>
          <p:txBody>
            <a:bodyPr/>
            <a:lstStyle/>
            <a:p/>
          </p:txBody>
        </p:sp>
        <p:sp>
          <p:nvSpPr>
            <p:cNvPr id="32" name="pl32"/>
            <p:cNvSpPr/>
            <p:nvPr/>
          </p:nvSpPr>
          <p:spPr>
            <a:xfrm>
              <a:off x="6185754" y="4373412"/>
              <a:ext cx="1588760" cy="0"/>
            </a:xfrm>
            <a:custGeom>
              <a:avLst/>
              <a:pathLst>
                <a:path w="1588760" h="0">
                  <a:moveTo>
                    <a:pt x="0" y="0"/>
                  </a:moveTo>
                  <a:lnTo>
                    <a:pt x="649947" y="0"/>
                  </a:lnTo>
                  <a:lnTo>
                    <a:pt x="938813" y="0"/>
                  </a:lnTo>
                  <a:lnTo>
                    <a:pt x="1155462" y="0"/>
                  </a:lnTo>
                  <a:lnTo>
                    <a:pt x="1155462" y="0"/>
                  </a:lnTo>
                  <a:lnTo>
                    <a:pt x="1299895" y="0"/>
                  </a:lnTo>
                  <a:lnTo>
                    <a:pt x="1588760" y="0"/>
                  </a:lnTo>
                </a:path>
              </a:pathLst>
            </a:custGeom>
            <a:ln w="116535" cap="flat">
              <a:solidFill>
                <a:srgbClr val="E8E8E8">
                  <a:alpha val="100000"/>
                </a:srgbClr>
              </a:solidFill>
              <a:prstDash val="solid"/>
              <a:round/>
            </a:ln>
          </p:spPr>
          <p:txBody>
            <a:bodyPr/>
            <a:lstStyle/>
            <a:p/>
          </p:txBody>
        </p:sp>
        <p:sp>
          <p:nvSpPr>
            <p:cNvPr id="33" name="pl33"/>
            <p:cNvSpPr/>
            <p:nvPr/>
          </p:nvSpPr>
          <p:spPr>
            <a:xfrm>
              <a:off x="5824672" y="4723713"/>
              <a:ext cx="1805410" cy="0"/>
            </a:xfrm>
            <a:custGeom>
              <a:avLst/>
              <a:pathLst>
                <a:path w="1805410" h="0">
                  <a:moveTo>
                    <a:pt x="0" y="0"/>
                  </a:moveTo>
                  <a:lnTo>
                    <a:pt x="938813" y="0"/>
                  </a:lnTo>
                  <a:lnTo>
                    <a:pt x="1083246" y="0"/>
                  </a:lnTo>
                  <a:lnTo>
                    <a:pt x="1155462" y="0"/>
                  </a:lnTo>
                  <a:lnTo>
                    <a:pt x="1372111" y="0"/>
                  </a:lnTo>
                  <a:lnTo>
                    <a:pt x="1805410" y="0"/>
                  </a:lnTo>
                  <a:lnTo>
                    <a:pt x="1805410" y="0"/>
                  </a:lnTo>
                </a:path>
              </a:pathLst>
            </a:custGeom>
            <a:ln w="116535" cap="flat">
              <a:solidFill>
                <a:srgbClr val="E8E8E8">
                  <a:alpha val="100000"/>
                </a:srgbClr>
              </a:solidFill>
              <a:prstDash val="solid"/>
              <a:round/>
            </a:ln>
          </p:spPr>
          <p:txBody>
            <a:bodyPr/>
            <a:lstStyle/>
            <a:p/>
          </p:txBody>
        </p:sp>
        <p:sp>
          <p:nvSpPr>
            <p:cNvPr id="34" name="pl34"/>
            <p:cNvSpPr/>
            <p:nvPr/>
          </p:nvSpPr>
          <p:spPr>
            <a:xfrm>
              <a:off x="6546836" y="5074015"/>
              <a:ext cx="1011029" cy="0"/>
            </a:xfrm>
            <a:custGeom>
              <a:avLst/>
              <a:pathLst>
                <a:path w="1011029" h="0">
                  <a:moveTo>
                    <a:pt x="0" y="0"/>
                  </a:moveTo>
                  <a:lnTo>
                    <a:pt x="0" y="0"/>
                  </a:lnTo>
                  <a:lnTo>
                    <a:pt x="505514" y="0"/>
                  </a:lnTo>
                  <a:lnTo>
                    <a:pt x="649947" y="0"/>
                  </a:lnTo>
                  <a:lnTo>
                    <a:pt x="649947" y="0"/>
                  </a:lnTo>
                  <a:lnTo>
                    <a:pt x="938813" y="0"/>
                  </a:lnTo>
                  <a:lnTo>
                    <a:pt x="1011029" y="0"/>
                  </a:lnTo>
                </a:path>
              </a:pathLst>
            </a:custGeom>
            <a:ln w="116535" cap="flat">
              <a:solidFill>
                <a:srgbClr val="E8E8E8">
                  <a:alpha val="100000"/>
                </a:srgbClr>
              </a:solidFill>
              <a:prstDash val="solid"/>
              <a:round/>
            </a:ln>
          </p:spPr>
          <p:txBody>
            <a:bodyPr/>
            <a:lstStyle/>
            <a:p/>
          </p:txBody>
        </p:sp>
        <p:sp>
          <p:nvSpPr>
            <p:cNvPr id="35" name="pt35"/>
            <p:cNvSpPr/>
            <p:nvPr/>
          </p:nvSpPr>
          <p:spPr>
            <a:xfrm>
              <a:off x="7697799"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7336717"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6903418"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697563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7408933"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7842232"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6758985" y="86589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762558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683120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7047851"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6831202"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7336717"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770015"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264500" y="121620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625582"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654233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6397903"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6542336"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192284"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770015"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047851" y="156650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625582"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654233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6397903"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6542336"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192284"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770015"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7047851" y="191680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614553"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5964605"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5892389"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03682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470120"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6831202"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6036821" y="226710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625582"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654233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6397903"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6542336"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192284"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7770015"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047851" y="261740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625582"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264500"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6542336"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6903418"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7336717"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7770015"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192284" y="296770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481150"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33671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6181254"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6831202"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7336717"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7770015"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7120068" y="331800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6975635"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542336"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5675739"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582017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6325687"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831202"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7192284" y="366830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7481150"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97563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596460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6614553"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192284"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697799"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6975635" y="401861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481150"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33671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6181254"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6831202"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7336717"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770015"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120068" y="436891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6903418"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582017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675898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192284"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7625582"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6975635" y="471921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55336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719228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654233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6542336"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7047851"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481150"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7192284" y="506951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7639531" y="8076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783964" y="8076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6700718" y="8076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567315" y="115793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7711747" y="115793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7206233" y="115793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567315" y="150823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711747" y="150823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6989583" y="150823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7567315" y="185853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7711747" y="185853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6989583" y="185853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6556285" y="220883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6772934" y="220883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5978554" y="220883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7567315" y="255913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711747" y="255913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6989583" y="255913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7567315" y="290943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711747" y="290943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134016" y="290943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7422882" y="325974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7711747" y="325974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7061800" y="325974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6917367" y="361004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6772934" y="361004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134016" y="361004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pt153"/>
            <p:cNvSpPr/>
            <p:nvPr/>
          </p:nvSpPr>
          <p:spPr>
            <a:xfrm>
              <a:off x="7422882" y="396034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4" name="pt154"/>
            <p:cNvSpPr/>
            <p:nvPr/>
          </p:nvSpPr>
          <p:spPr>
            <a:xfrm>
              <a:off x="7639531" y="396034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5" name="pt155"/>
            <p:cNvSpPr/>
            <p:nvPr/>
          </p:nvSpPr>
          <p:spPr>
            <a:xfrm>
              <a:off x="6917367" y="396034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6" name="pt156"/>
            <p:cNvSpPr/>
            <p:nvPr/>
          </p:nvSpPr>
          <p:spPr>
            <a:xfrm>
              <a:off x="7422882" y="431064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7" name="pt157"/>
            <p:cNvSpPr/>
            <p:nvPr/>
          </p:nvSpPr>
          <p:spPr>
            <a:xfrm>
              <a:off x="7711747" y="431064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8" name="pt158"/>
            <p:cNvSpPr/>
            <p:nvPr/>
          </p:nvSpPr>
          <p:spPr>
            <a:xfrm>
              <a:off x="7061800" y="431064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9" name="pt159"/>
            <p:cNvSpPr/>
            <p:nvPr/>
          </p:nvSpPr>
          <p:spPr>
            <a:xfrm>
              <a:off x="7567315" y="466094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0" name="pt160"/>
            <p:cNvSpPr/>
            <p:nvPr/>
          </p:nvSpPr>
          <p:spPr>
            <a:xfrm>
              <a:off x="7567315" y="466094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1" name="pt161"/>
            <p:cNvSpPr/>
            <p:nvPr/>
          </p:nvSpPr>
          <p:spPr>
            <a:xfrm>
              <a:off x="6917367" y="466094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2" name="pt162"/>
            <p:cNvSpPr/>
            <p:nvPr/>
          </p:nvSpPr>
          <p:spPr>
            <a:xfrm>
              <a:off x="7495098" y="501124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63" name="pt163"/>
            <p:cNvSpPr/>
            <p:nvPr/>
          </p:nvSpPr>
          <p:spPr>
            <a:xfrm>
              <a:off x="7422882" y="501124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64" name="pt164"/>
            <p:cNvSpPr/>
            <p:nvPr/>
          </p:nvSpPr>
          <p:spPr>
            <a:xfrm>
              <a:off x="7134016" y="501124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65" name="tx165"/>
            <p:cNvSpPr/>
            <p:nvPr/>
          </p:nvSpPr>
          <p:spPr>
            <a:xfrm>
              <a:off x="746885" y="4997551"/>
              <a:ext cx="321090" cy="1181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YFV</a:t>
              </a:r>
            </a:p>
          </p:txBody>
        </p:sp>
        <p:sp>
          <p:nvSpPr>
            <p:cNvPr id="166" name="tx166"/>
            <p:cNvSpPr/>
            <p:nvPr/>
          </p:nvSpPr>
          <p:spPr>
            <a:xfrm>
              <a:off x="600004" y="4643219"/>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RotaC</a:t>
              </a:r>
            </a:p>
          </p:txBody>
        </p:sp>
        <p:sp>
          <p:nvSpPr>
            <p:cNvPr id="167" name="tx167"/>
            <p:cNvSpPr/>
            <p:nvPr/>
          </p:nvSpPr>
          <p:spPr>
            <a:xfrm>
              <a:off x="508103" y="429501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68" name="tx168"/>
            <p:cNvSpPr/>
            <p:nvPr/>
          </p:nvSpPr>
          <p:spPr>
            <a:xfrm>
              <a:off x="609275" y="3942616"/>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PCVC</a:t>
              </a:r>
            </a:p>
          </p:txBody>
        </p:sp>
        <p:sp>
          <p:nvSpPr>
            <p:cNvPr id="169" name="tx169"/>
            <p:cNvSpPr/>
            <p:nvPr/>
          </p:nvSpPr>
          <p:spPr>
            <a:xfrm>
              <a:off x="609275" y="3592315"/>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70" name="tx170"/>
            <p:cNvSpPr/>
            <p:nvPr/>
          </p:nvSpPr>
          <p:spPr>
            <a:xfrm>
              <a:off x="609275" y="324201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71" name="tx171"/>
            <p:cNvSpPr/>
            <p:nvPr/>
          </p:nvSpPr>
          <p:spPr>
            <a:xfrm>
              <a:off x="710044" y="2895259"/>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IPV1</a:t>
              </a:r>
            </a:p>
          </p:txBody>
        </p:sp>
        <p:sp>
          <p:nvSpPr>
            <p:cNvPr id="172" name="tx172"/>
            <p:cNvSpPr/>
            <p:nvPr/>
          </p:nvSpPr>
          <p:spPr>
            <a:xfrm>
              <a:off x="728424" y="2542862"/>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Hib3</a:t>
              </a:r>
            </a:p>
          </p:txBody>
        </p:sp>
        <p:sp>
          <p:nvSpPr>
            <p:cNvPr id="173" name="tx173"/>
            <p:cNvSpPr/>
            <p:nvPr/>
          </p:nvSpPr>
          <p:spPr>
            <a:xfrm>
              <a:off x="544863" y="2162330"/>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74" name="tx174"/>
            <p:cNvSpPr/>
            <p:nvPr/>
          </p:nvSpPr>
          <p:spPr>
            <a:xfrm>
              <a:off x="563163" y="1811545"/>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75" name="tx175"/>
            <p:cNvSpPr/>
            <p:nvPr/>
          </p:nvSpPr>
          <p:spPr>
            <a:xfrm>
              <a:off x="645955" y="1491958"/>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76" name="tx176"/>
            <p:cNvSpPr/>
            <p:nvPr/>
          </p:nvSpPr>
          <p:spPr>
            <a:xfrm>
              <a:off x="645955" y="1143752"/>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DTP1</a:t>
              </a:r>
            </a:p>
          </p:txBody>
        </p:sp>
        <p:sp>
          <p:nvSpPr>
            <p:cNvPr id="177" name="tx177"/>
            <p:cNvSpPr/>
            <p:nvPr/>
          </p:nvSpPr>
          <p:spPr>
            <a:xfrm>
              <a:off x="710205" y="789904"/>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BCG</a:t>
              </a:r>
            </a:p>
          </p:txBody>
        </p:sp>
        <p:sp>
          <p:nvSpPr>
            <p:cNvPr id="178" name="tx178"/>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79" name="tx179"/>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80" name="tx180"/>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81" name="tx181"/>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82" name="tx182"/>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83" name="tx183"/>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84" name="pt184"/>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85" name="pt185"/>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86" name="pt186"/>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87" name="tx187"/>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88" name="tx188"/>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89" name="tx189"/>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90" name="tx190"/>
            <p:cNvSpPr/>
            <p:nvPr/>
          </p:nvSpPr>
          <p:spPr>
            <a:xfrm>
              <a:off x="1130606" y="398022"/>
              <a:ext cx="328952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Ecuador, 2019-2025</a:t>
              </a:r>
            </a:p>
          </p:txBody>
        </p:sp>
        <p:sp>
          <p:nvSpPr>
            <p:cNvPr id="191" name="tx191"/>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2" name="tx192"/>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93" name="tx193"/>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94" name="tx194"/>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95"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aumentó entre 2019 (85 %) y 2024 (87 %). La cobertura de la DTP1 disminuyó en 2025 (80 %) en comparación con 2024, y fue inferior a la de 2019. Entre 2019 y 2025, la cobertura de la DTP1 alcanzó su nivel más bajo en 2020 y 2022 (74 %).
En 2024, dos vacunas registraron una cobertura inferior a la de 2019.
En 2025, doce vacunas registraron una cobertura inferior a la de 2019.
En 2025, doce vacunas registraron una cobertura inferior a la de 2024.</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2330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52140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1809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0981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3865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26749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29632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2516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35400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3828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41168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44051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1233024" y="2298429"/>
              <a:ext cx="3172162" cy="1913806"/>
            </a:xfrm>
            <a:custGeom>
              <a:avLst/>
              <a:pathLst>
                <a:path w="3172162" h="1913806">
                  <a:moveTo>
                    <a:pt x="0" y="164040"/>
                  </a:moveTo>
                  <a:lnTo>
                    <a:pt x="288378" y="0"/>
                  </a:lnTo>
                  <a:lnTo>
                    <a:pt x="576756" y="0"/>
                  </a:lnTo>
                  <a:lnTo>
                    <a:pt x="865135" y="246060"/>
                  </a:lnTo>
                  <a:lnTo>
                    <a:pt x="1153513" y="27340"/>
                  </a:lnTo>
                  <a:lnTo>
                    <a:pt x="1441891" y="464781"/>
                  </a:lnTo>
                  <a:lnTo>
                    <a:pt x="1730270" y="710842"/>
                  </a:lnTo>
                  <a:lnTo>
                    <a:pt x="2018648" y="1913806"/>
                  </a:lnTo>
                  <a:lnTo>
                    <a:pt x="2307027" y="27340"/>
                  </a:lnTo>
                  <a:lnTo>
                    <a:pt x="2595405" y="519461"/>
                  </a:lnTo>
                  <a:lnTo>
                    <a:pt x="2883783" y="273400"/>
                  </a:lnTo>
                  <a:lnTo>
                    <a:pt x="3172162" y="847542"/>
                  </a:lnTo>
                </a:path>
              </a:pathLst>
            </a:custGeom>
            <a:ln w="29811" cap="flat">
              <a:solidFill>
                <a:srgbClr val="FF0000">
                  <a:alpha val="100000"/>
                </a:srgbClr>
              </a:solidFill>
              <a:prstDash val="solid"/>
              <a:round/>
            </a:ln>
          </p:spPr>
          <p:txBody>
            <a:bodyPr/>
            <a:lstStyle/>
            <a:p/>
          </p:txBody>
        </p:sp>
        <p:sp>
          <p:nvSpPr>
            <p:cNvPr id="30" name="pl30"/>
            <p:cNvSpPr/>
            <p:nvPr/>
          </p:nvSpPr>
          <p:spPr>
            <a:xfrm>
              <a:off x="1233024" y="2298429"/>
              <a:ext cx="3172162" cy="2651988"/>
            </a:xfrm>
            <a:custGeom>
              <a:avLst/>
              <a:pathLst>
                <a:path w="3172162" h="2651988">
                  <a:moveTo>
                    <a:pt x="0" y="492121"/>
                  </a:moveTo>
                  <a:lnTo>
                    <a:pt x="288378" y="0"/>
                  </a:lnTo>
                  <a:lnTo>
                    <a:pt x="576756" y="109360"/>
                  </a:lnTo>
                  <a:lnTo>
                    <a:pt x="865135" y="355421"/>
                  </a:lnTo>
                  <a:lnTo>
                    <a:pt x="1153513" y="738182"/>
                  </a:lnTo>
                  <a:lnTo>
                    <a:pt x="1441891" y="1230303"/>
                  </a:lnTo>
                  <a:lnTo>
                    <a:pt x="1730270" y="1749765"/>
                  </a:lnTo>
                  <a:lnTo>
                    <a:pt x="2018648" y="2651988"/>
                  </a:lnTo>
                  <a:lnTo>
                    <a:pt x="2307027" y="1284984"/>
                  </a:lnTo>
                  <a:lnTo>
                    <a:pt x="2595405" y="1312324"/>
                  </a:lnTo>
                  <a:lnTo>
                    <a:pt x="2883783" y="273400"/>
                  </a:lnTo>
                  <a:lnTo>
                    <a:pt x="3172162" y="847542"/>
                  </a:lnTo>
                </a:path>
              </a:pathLst>
            </a:custGeom>
            <a:ln w="29811" cap="flat">
              <a:solidFill>
                <a:srgbClr val="0058AB">
                  <a:alpha val="100000"/>
                </a:srgbClr>
              </a:solidFill>
              <a:prstDash val="solid"/>
              <a:round/>
            </a:ln>
          </p:spPr>
          <p:txBody>
            <a:bodyPr/>
            <a:lstStyle/>
            <a:p/>
          </p:txBody>
        </p:sp>
        <p:sp>
          <p:nvSpPr>
            <p:cNvPr id="31" name="pt31"/>
            <p:cNvSpPr/>
            <p:nvPr/>
          </p:nvSpPr>
          <p:spPr>
            <a:xfrm>
              <a:off x="1208198" y="243764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1496577"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1784955" y="227360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2073333" y="251966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2361712" y="23009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2650090" y="273838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2938468" y="29844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8" name="pt38"/>
            <p:cNvSpPr/>
            <p:nvPr/>
          </p:nvSpPr>
          <p:spPr>
            <a:xfrm>
              <a:off x="3226847" y="4187409"/>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9" name="pt39"/>
            <p:cNvSpPr/>
            <p:nvPr/>
          </p:nvSpPr>
          <p:spPr>
            <a:xfrm>
              <a:off x="3515225" y="2300943"/>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0" name="pt40"/>
            <p:cNvSpPr/>
            <p:nvPr/>
          </p:nvSpPr>
          <p:spPr>
            <a:xfrm>
              <a:off x="3803604" y="2793065"/>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1" name="pt41"/>
            <p:cNvSpPr/>
            <p:nvPr/>
          </p:nvSpPr>
          <p:spPr>
            <a:xfrm>
              <a:off x="4091982" y="2547004"/>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2" name="pt42"/>
            <p:cNvSpPr/>
            <p:nvPr/>
          </p:nvSpPr>
          <p:spPr>
            <a:xfrm>
              <a:off x="4380360" y="312114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1208198" y="2765725"/>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1496577" y="2273603"/>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1784955" y="238296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pt46"/>
            <p:cNvSpPr/>
            <p:nvPr/>
          </p:nvSpPr>
          <p:spPr>
            <a:xfrm>
              <a:off x="2073333" y="262902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7" name="pt47"/>
            <p:cNvSpPr/>
            <p:nvPr/>
          </p:nvSpPr>
          <p:spPr>
            <a:xfrm>
              <a:off x="2361712" y="30117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8" name="pt48"/>
            <p:cNvSpPr/>
            <p:nvPr/>
          </p:nvSpPr>
          <p:spPr>
            <a:xfrm>
              <a:off x="2650090" y="350390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9" name="pt49"/>
            <p:cNvSpPr/>
            <p:nvPr/>
          </p:nvSpPr>
          <p:spPr>
            <a:xfrm>
              <a:off x="2938468" y="40233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0" name="pt50"/>
            <p:cNvSpPr/>
            <p:nvPr/>
          </p:nvSpPr>
          <p:spPr>
            <a:xfrm>
              <a:off x="3226847" y="492559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1" name="pt51"/>
            <p:cNvSpPr/>
            <p:nvPr/>
          </p:nvSpPr>
          <p:spPr>
            <a:xfrm>
              <a:off x="3515225" y="355858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2" name="pt52"/>
            <p:cNvSpPr/>
            <p:nvPr/>
          </p:nvSpPr>
          <p:spPr>
            <a:xfrm>
              <a:off x="3803604" y="35859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3" name="pt53"/>
            <p:cNvSpPr/>
            <p:nvPr/>
          </p:nvSpPr>
          <p:spPr>
            <a:xfrm>
              <a:off x="4091982" y="2547004"/>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4" name="pt54"/>
            <p:cNvSpPr/>
            <p:nvPr/>
          </p:nvSpPr>
          <p:spPr>
            <a:xfrm>
              <a:off x="4380360" y="312114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55" name="tx55"/>
            <p:cNvSpPr/>
            <p:nvPr/>
          </p:nvSpPr>
          <p:spPr>
            <a:xfrm>
              <a:off x="1233024" y="286017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81</a:t>
              </a:r>
            </a:p>
          </p:txBody>
        </p:sp>
        <p:sp>
          <p:nvSpPr>
            <p:cNvPr id="56" name="tx56"/>
            <p:cNvSpPr/>
            <p:nvPr/>
          </p:nvSpPr>
          <p:spPr>
            <a:xfrm>
              <a:off x="1521403" y="236805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99</a:t>
              </a:r>
            </a:p>
          </p:txBody>
        </p:sp>
        <p:sp>
          <p:nvSpPr>
            <p:cNvPr id="57" name="tx57"/>
            <p:cNvSpPr/>
            <p:nvPr/>
          </p:nvSpPr>
          <p:spPr>
            <a:xfrm>
              <a:off x="1809781" y="2477417"/>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95</a:t>
              </a:r>
            </a:p>
          </p:txBody>
        </p:sp>
        <p:sp>
          <p:nvSpPr>
            <p:cNvPr id="58" name="tx58"/>
            <p:cNvSpPr/>
            <p:nvPr/>
          </p:nvSpPr>
          <p:spPr>
            <a:xfrm>
              <a:off x="2098159" y="272347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86</a:t>
              </a:r>
            </a:p>
          </p:txBody>
        </p:sp>
        <p:sp>
          <p:nvSpPr>
            <p:cNvPr id="59" name="tx59"/>
            <p:cNvSpPr/>
            <p:nvPr/>
          </p:nvSpPr>
          <p:spPr>
            <a:xfrm>
              <a:off x="2386538" y="3107452"/>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72</a:t>
              </a:r>
            </a:p>
          </p:txBody>
        </p:sp>
        <p:sp>
          <p:nvSpPr>
            <p:cNvPr id="60" name="tx60"/>
            <p:cNvSpPr/>
            <p:nvPr/>
          </p:nvSpPr>
          <p:spPr>
            <a:xfrm>
              <a:off x="2674916" y="3598652"/>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54</a:t>
              </a:r>
            </a:p>
          </p:txBody>
        </p:sp>
        <p:sp>
          <p:nvSpPr>
            <p:cNvPr id="61" name="tx61"/>
            <p:cNvSpPr/>
            <p:nvPr/>
          </p:nvSpPr>
          <p:spPr>
            <a:xfrm>
              <a:off x="2963294" y="41177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35</a:t>
              </a:r>
            </a:p>
          </p:txBody>
        </p:sp>
        <p:sp>
          <p:nvSpPr>
            <p:cNvPr id="62" name="tx62"/>
            <p:cNvSpPr/>
            <p:nvPr/>
          </p:nvSpPr>
          <p:spPr>
            <a:xfrm>
              <a:off x="3251673" y="5021258"/>
              <a:ext cx="55265"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a:t>
              </a:r>
            </a:p>
          </p:txBody>
        </p:sp>
        <p:sp>
          <p:nvSpPr>
            <p:cNvPr id="63" name="tx63"/>
            <p:cNvSpPr/>
            <p:nvPr/>
          </p:nvSpPr>
          <p:spPr>
            <a:xfrm>
              <a:off x="3540051" y="365304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52</a:t>
              </a:r>
            </a:p>
          </p:txBody>
        </p:sp>
        <p:sp>
          <p:nvSpPr>
            <p:cNvPr id="64" name="tx64"/>
            <p:cNvSpPr/>
            <p:nvPr/>
          </p:nvSpPr>
          <p:spPr>
            <a:xfrm>
              <a:off x="3828430" y="36803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51</a:t>
              </a:r>
            </a:p>
          </p:txBody>
        </p:sp>
        <p:sp>
          <p:nvSpPr>
            <p:cNvPr id="65" name="tx65"/>
            <p:cNvSpPr/>
            <p:nvPr/>
          </p:nvSpPr>
          <p:spPr>
            <a:xfrm>
              <a:off x="4116808" y="264145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89</a:t>
              </a:r>
            </a:p>
          </p:txBody>
        </p:sp>
        <p:sp>
          <p:nvSpPr>
            <p:cNvPr id="66" name="tx66"/>
            <p:cNvSpPr/>
            <p:nvPr/>
          </p:nvSpPr>
          <p:spPr>
            <a:xfrm>
              <a:off x="4405186" y="321560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68</a:t>
              </a:r>
            </a:p>
          </p:txBody>
        </p:sp>
        <p:sp>
          <p:nvSpPr>
            <p:cNvPr id="67" name="tx67"/>
            <p:cNvSpPr/>
            <p:nvPr/>
          </p:nvSpPr>
          <p:spPr>
            <a:xfrm>
              <a:off x="1233024" y="2290200"/>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93</a:t>
              </a:r>
            </a:p>
          </p:txBody>
        </p:sp>
        <p:sp>
          <p:nvSpPr>
            <p:cNvPr id="68" name="tx68"/>
            <p:cNvSpPr/>
            <p:nvPr/>
          </p:nvSpPr>
          <p:spPr>
            <a:xfrm>
              <a:off x="1521403"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69" name="tx69"/>
            <p:cNvSpPr/>
            <p:nvPr/>
          </p:nvSpPr>
          <p:spPr>
            <a:xfrm>
              <a:off x="1809781" y="212620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99</a:t>
              </a:r>
            </a:p>
          </p:txBody>
        </p:sp>
        <p:sp>
          <p:nvSpPr>
            <p:cNvPr id="70" name="tx70"/>
            <p:cNvSpPr/>
            <p:nvPr/>
          </p:nvSpPr>
          <p:spPr>
            <a:xfrm>
              <a:off x="2098159" y="237226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90</a:t>
              </a:r>
            </a:p>
          </p:txBody>
        </p:sp>
        <p:sp>
          <p:nvSpPr>
            <p:cNvPr id="71" name="tx71"/>
            <p:cNvSpPr/>
            <p:nvPr/>
          </p:nvSpPr>
          <p:spPr>
            <a:xfrm>
              <a:off x="2386538" y="21535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72" name="tx72"/>
            <p:cNvSpPr/>
            <p:nvPr/>
          </p:nvSpPr>
          <p:spPr>
            <a:xfrm>
              <a:off x="2674916" y="259099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82</a:t>
              </a:r>
            </a:p>
          </p:txBody>
        </p:sp>
        <p:sp>
          <p:nvSpPr>
            <p:cNvPr id="73" name="tx73"/>
            <p:cNvSpPr/>
            <p:nvPr/>
          </p:nvSpPr>
          <p:spPr>
            <a:xfrm>
              <a:off x="2963294" y="2837002"/>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73</a:t>
              </a:r>
            </a:p>
          </p:txBody>
        </p:sp>
        <p:sp>
          <p:nvSpPr>
            <p:cNvPr id="74" name="tx74"/>
            <p:cNvSpPr/>
            <p:nvPr/>
          </p:nvSpPr>
          <p:spPr>
            <a:xfrm>
              <a:off x="3251673" y="4040014"/>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29</a:t>
              </a:r>
            </a:p>
          </p:txBody>
        </p:sp>
        <p:sp>
          <p:nvSpPr>
            <p:cNvPr id="75" name="tx75"/>
            <p:cNvSpPr/>
            <p:nvPr/>
          </p:nvSpPr>
          <p:spPr>
            <a:xfrm>
              <a:off x="3540051" y="2153548"/>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98</a:t>
              </a:r>
            </a:p>
          </p:txBody>
        </p:sp>
        <p:sp>
          <p:nvSpPr>
            <p:cNvPr id="76" name="tx76"/>
            <p:cNvSpPr/>
            <p:nvPr/>
          </p:nvSpPr>
          <p:spPr>
            <a:xfrm>
              <a:off x="3828430" y="264567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80</a:t>
              </a:r>
            </a:p>
          </p:txBody>
        </p:sp>
        <p:sp>
          <p:nvSpPr>
            <p:cNvPr id="77" name="tx77"/>
            <p:cNvSpPr/>
            <p:nvPr/>
          </p:nvSpPr>
          <p:spPr>
            <a:xfrm>
              <a:off x="4116808" y="2399609"/>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89</a:t>
              </a:r>
            </a:p>
          </p:txBody>
        </p:sp>
        <p:sp>
          <p:nvSpPr>
            <p:cNvPr id="78" name="tx78"/>
            <p:cNvSpPr/>
            <p:nvPr/>
          </p:nvSpPr>
          <p:spPr>
            <a:xfrm>
              <a:off x="4405186" y="297375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68</a:t>
              </a:r>
            </a:p>
          </p:txBody>
        </p:sp>
        <p:sp>
          <p:nvSpPr>
            <p:cNvPr id="79" name="pl79"/>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80" name="tx80"/>
            <p:cNvSpPr/>
            <p:nvPr/>
          </p:nvSpPr>
          <p:spPr>
            <a:xfrm>
              <a:off x="3677396"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81" name="tx81"/>
            <p:cNvSpPr/>
            <p:nvPr/>
          </p:nvSpPr>
          <p:spPr>
            <a:xfrm>
              <a:off x="3522764"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82" name="rc82"/>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83" name="pl83"/>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4" name="pl84"/>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5" name="pl85"/>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6" name="pl86"/>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7" name="pl87"/>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8" name="pl88"/>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9" name="pl89"/>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0" name="pl90"/>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1" name="pl91"/>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2" name="pl92"/>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3" name="pl93"/>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4" name="pl94"/>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5" name="pl95"/>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96" name="pl96"/>
            <p:cNvSpPr/>
            <p:nvPr/>
          </p:nvSpPr>
          <p:spPr>
            <a:xfrm>
              <a:off x="542642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7" name="pl97"/>
            <p:cNvSpPr/>
            <p:nvPr/>
          </p:nvSpPr>
          <p:spPr>
            <a:xfrm>
              <a:off x="5714802"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8" name="pl98"/>
            <p:cNvSpPr/>
            <p:nvPr/>
          </p:nvSpPr>
          <p:spPr>
            <a:xfrm>
              <a:off x="6003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9" name="pl99"/>
            <p:cNvSpPr/>
            <p:nvPr/>
          </p:nvSpPr>
          <p:spPr>
            <a:xfrm>
              <a:off x="629155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0" name="pl100"/>
            <p:cNvSpPr/>
            <p:nvPr/>
          </p:nvSpPr>
          <p:spPr>
            <a:xfrm>
              <a:off x="65799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1" name="pl101"/>
            <p:cNvSpPr/>
            <p:nvPr/>
          </p:nvSpPr>
          <p:spPr>
            <a:xfrm>
              <a:off x="686831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7156694"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74450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773345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8021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831020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8598586"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8310208" y="3091292"/>
              <a:ext cx="288378" cy="218720"/>
            </a:xfrm>
            <a:custGeom>
              <a:avLst/>
              <a:pathLst>
                <a:path w="288378" h="218720">
                  <a:moveTo>
                    <a:pt x="0" y="218720"/>
                  </a:moveTo>
                  <a:lnTo>
                    <a:pt x="288378" y="0"/>
                  </a:lnTo>
                </a:path>
              </a:pathLst>
            </a:custGeom>
            <a:ln w="29811" cap="flat">
              <a:solidFill>
                <a:srgbClr val="FF0000">
                  <a:alpha val="100000"/>
                </a:srgbClr>
              </a:solidFill>
              <a:prstDash val="solid"/>
              <a:round/>
            </a:ln>
          </p:spPr>
          <p:txBody>
            <a:bodyPr/>
            <a:lstStyle/>
            <a:p/>
          </p:txBody>
        </p:sp>
        <p:sp>
          <p:nvSpPr>
            <p:cNvPr id="109" name="pl109"/>
            <p:cNvSpPr/>
            <p:nvPr/>
          </p:nvSpPr>
          <p:spPr>
            <a:xfrm>
              <a:off x="8310208" y="3091292"/>
              <a:ext cx="288378" cy="218720"/>
            </a:xfrm>
            <a:custGeom>
              <a:avLst/>
              <a:pathLst>
                <a:path w="288378" h="218720">
                  <a:moveTo>
                    <a:pt x="0" y="218720"/>
                  </a:moveTo>
                  <a:lnTo>
                    <a:pt x="288378" y="0"/>
                  </a:lnTo>
                </a:path>
              </a:pathLst>
            </a:custGeom>
            <a:ln w="29811" cap="flat">
              <a:solidFill>
                <a:srgbClr val="0058AB">
                  <a:alpha val="100000"/>
                </a:srgbClr>
              </a:solidFill>
              <a:prstDash val="solid"/>
              <a:round/>
            </a:ln>
          </p:spPr>
          <p:txBody>
            <a:bodyPr/>
            <a:lstStyle/>
            <a:p/>
          </p:txBody>
        </p:sp>
        <p:sp>
          <p:nvSpPr>
            <p:cNvPr id="110" name="pt110"/>
            <p:cNvSpPr/>
            <p:nvPr/>
          </p:nvSpPr>
          <p:spPr>
            <a:xfrm>
              <a:off x="8285382" y="328518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1" name="pt111"/>
            <p:cNvSpPr/>
            <p:nvPr/>
          </p:nvSpPr>
          <p:spPr>
            <a:xfrm>
              <a:off x="8573760" y="3066466"/>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12" name="pt112"/>
            <p:cNvSpPr/>
            <p:nvPr/>
          </p:nvSpPr>
          <p:spPr>
            <a:xfrm>
              <a:off x="8285382" y="328518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3" name="pt113"/>
            <p:cNvSpPr/>
            <p:nvPr/>
          </p:nvSpPr>
          <p:spPr>
            <a:xfrm>
              <a:off x="8573760" y="3066466"/>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114" name="tx114"/>
            <p:cNvSpPr/>
            <p:nvPr/>
          </p:nvSpPr>
          <p:spPr>
            <a:xfrm>
              <a:off x="8310208" y="337964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62</a:t>
              </a:r>
            </a:p>
          </p:txBody>
        </p:sp>
        <p:sp>
          <p:nvSpPr>
            <p:cNvPr id="115" name="tx115"/>
            <p:cNvSpPr/>
            <p:nvPr/>
          </p:nvSpPr>
          <p:spPr>
            <a:xfrm>
              <a:off x="8598586" y="3160920"/>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70</a:t>
              </a:r>
            </a:p>
          </p:txBody>
        </p:sp>
        <p:sp>
          <p:nvSpPr>
            <p:cNvPr id="116" name="tx116"/>
            <p:cNvSpPr/>
            <p:nvPr/>
          </p:nvSpPr>
          <p:spPr>
            <a:xfrm>
              <a:off x="8310208" y="313779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62</a:t>
              </a:r>
            </a:p>
          </p:txBody>
        </p:sp>
        <p:sp>
          <p:nvSpPr>
            <p:cNvPr id="117" name="tx117"/>
            <p:cNvSpPr/>
            <p:nvPr/>
          </p:nvSpPr>
          <p:spPr>
            <a:xfrm>
              <a:off x="8598586" y="291907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70</a:t>
              </a:r>
            </a:p>
          </p:txBody>
        </p:sp>
        <p:sp>
          <p:nvSpPr>
            <p:cNvPr id="118" name="pl118"/>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119" name="tx119"/>
            <p:cNvSpPr/>
            <p:nvPr/>
          </p:nvSpPr>
          <p:spPr>
            <a:xfrm>
              <a:off x="7870796"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120" name="tx120"/>
            <p:cNvSpPr/>
            <p:nvPr/>
          </p:nvSpPr>
          <p:spPr>
            <a:xfrm>
              <a:off x="7716164"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121" name="rc121"/>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122" name="tx122"/>
            <p:cNvSpPr/>
            <p:nvPr/>
          </p:nvSpPr>
          <p:spPr>
            <a:xfrm>
              <a:off x="26055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123" name="tx123"/>
            <p:cNvSpPr/>
            <p:nvPr/>
          </p:nvSpPr>
          <p:spPr>
            <a:xfrm>
              <a:off x="67989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24" name="tx124"/>
            <p:cNvSpPr/>
            <p:nvPr/>
          </p:nvSpPr>
          <p:spPr>
            <a:xfrm rot="-5400000">
              <a:off x="110502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25" name="tx125"/>
            <p:cNvSpPr/>
            <p:nvPr/>
          </p:nvSpPr>
          <p:spPr>
            <a:xfrm rot="-5400000">
              <a:off x="13934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26" name="tx126"/>
            <p:cNvSpPr/>
            <p:nvPr/>
          </p:nvSpPr>
          <p:spPr>
            <a:xfrm rot="-5400000">
              <a:off x="1681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27" name="tx127"/>
            <p:cNvSpPr/>
            <p:nvPr/>
          </p:nvSpPr>
          <p:spPr>
            <a:xfrm rot="-5400000">
              <a:off x="19701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28" name="tx128"/>
            <p:cNvSpPr/>
            <p:nvPr/>
          </p:nvSpPr>
          <p:spPr>
            <a:xfrm rot="-5400000">
              <a:off x="22585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29" name="tx129"/>
            <p:cNvSpPr/>
            <p:nvPr/>
          </p:nvSpPr>
          <p:spPr>
            <a:xfrm rot="-5400000">
              <a:off x="254691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30" name="tx130"/>
            <p:cNvSpPr/>
            <p:nvPr/>
          </p:nvSpPr>
          <p:spPr>
            <a:xfrm rot="-5400000">
              <a:off x="28352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31" name="tx131"/>
            <p:cNvSpPr/>
            <p:nvPr/>
          </p:nvSpPr>
          <p:spPr>
            <a:xfrm rot="-5400000">
              <a:off x="31236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32" name="tx132"/>
            <p:cNvSpPr/>
            <p:nvPr/>
          </p:nvSpPr>
          <p:spPr>
            <a:xfrm rot="-5400000">
              <a:off x="34120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33" name="tx133"/>
            <p:cNvSpPr/>
            <p:nvPr/>
          </p:nvSpPr>
          <p:spPr>
            <a:xfrm rot="-5400000">
              <a:off x="37004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34" name="tx134"/>
            <p:cNvSpPr/>
            <p:nvPr/>
          </p:nvSpPr>
          <p:spPr>
            <a:xfrm rot="-5400000">
              <a:off x="39888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35" name="tx135"/>
            <p:cNvSpPr/>
            <p:nvPr/>
          </p:nvSpPr>
          <p:spPr>
            <a:xfrm rot="-5400000">
              <a:off x="42771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36" name="tx136"/>
            <p:cNvSpPr/>
            <p:nvPr/>
          </p:nvSpPr>
          <p:spPr>
            <a:xfrm rot="-5400000">
              <a:off x="529842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2014</a:t>
              </a:r>
            </a:p>
          </p:txBody>
        </p:sp>
        <p:sp>
          <p:nvSpPr>
            <p:cNvPr id="137" name="tx137"/>
            <p:cNvSpPr/>
            <p:nvPr/>
          </p:nvSpPr>
          <p:spPr>
            <a:xfrm rot="-5400000">
              <a:off x="558680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38" name="tx138"/>
            <p:cNvSpPr/>
            <p:nvPr/>
          </p:nvSpPr>
          <p:spPr>
            <a:xfrm rot="-5400000">
              <a:off x="5875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2016</a:t>
              </a:r>
            </a:p>
          </p:txBody>
        </p:sp>
        <p:sp>
          <p:nvSpPr>
            <p:cNvPr id="139" name="tx139"/>
            <p:cNvSpPr/>
            <p:nvPr/>
          </p:nvSpPr>
          <p:spPr>
            <a:xfrm rot="-5400000">
              <a:off x="616355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40" name="tx140"/>
            <p:cNvSpPr/>
            <p:nvPr/>
          </p:nvSpPr>
          <p:spPr>
            <a:xfrm rot="-5400000">
              <a:off x="64519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41" name="tx141"/>
            <p:cNvSpPr/>
            <p:nvPr/>
          </p:nvSpPr>
          <p:spPr>
            <a:xfrm rot="-5400000">
              <a:off x="674031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42" name="tx142"/>
            <p:cNvSpPr/>
            <p:nvPr/>
          </p:nvSpPr>
          <p:spPr>
            <a:xfrm rot="-5400000">
              <a:off x="7028693"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43" name="tx143"/>
            <p:cNvSpPr/>
            <p:nvPr/>
          </p:nvSpPr>
          <p:spPr>
            <a:xfrm rot="-5400000">
              <a:off x="73170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44" name="tx144"/>
            <p:cNvSpPr/>
            <p:nvPr/>
          </p:nvSpPr>
          <p:spPr>
            <a:xfrm rot="-5400000">
              <a:off x="760545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45" name="tx145"/>
            <p:cNvSpPr/>
            <p:nvPr/>
          </p:nvSpPr>
          <p:spPr>
            <a:xfrm rot="-5400000">
              <a:off x="789380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46" name="tx146"/>
            <p:cNvSpPr/>
            <p:nvPr/>
          </p:nvSpPr>
          <p:spPr>
            <a:xfrm rot="-5400000">
              <a:off x="818220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47" name="tx147"/>
            <p:cNvSpPr/>
            <p:nvPr/>
          </p:nvSpPr>
          <p:spPr>
            <a:xfrm rot="-5400000">
              <a:off x="847058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48" name="tx14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49" name="tx14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50" name="tx15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51" name="tx15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52" name="tx15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53" name="tx15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54" name="tx154"/>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5" name="pl15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56" name="pl15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57" name="tx15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58" name="tx15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59" name="tx159"/>
            <p:cNvSpPr/>
            <p:nvPr/>
          </p:nvSpPr>
          <p:spPr>
            <a:xfrm>
              <a:off x="757200" y="1330710"/>
              <a:ext cx="6904918"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Ecuador, 2014-2025</a:t>
              </a:r>
            </a:p>
          </p:txBody>
        </p:sp>
        <p:sp>
          <p:nvSpPr>
            <p:cNvPr id="160" name="tx160"/>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61" name="tx161"/>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6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disponen estimaciones de la cobertura del programa contra el VPH en Ecuador fue 2014.
En 2025, la cobertura del programa para la primera dosis (HPV1) entre las niñas fue del 68 %. En 2025, la cobertura del programa para la última dosis (HPVc) entre las niñas fue del 68 %.</a:t>
            </a:r>
          </a:p>
        </p:txBody>
      </p:sp>
      <p:sp>
        <p:nvSpPr>
          <p:cNvPr id="16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descendió al 68 %, mientras que entre los niños aumentó hasta el 70 %, tras el cambio a una dosis única en 2024.</a:t>
            </a:r>
          </a:p>
        </p:txBody>
      </p:sp>
      <p:grpSp xmlns:pic="http://schemas.openxmlformats.org/drawingml/2006/picture">
        <p:nvGrpSpPr>
          <p:cNvPr id="164" name=""/>
          <p:cNvGrpSpPr/>
          <p:nvPr/>
        </p:nvGrpSpPr>
        <p:grpSpPr>
          <a:xfrm>
            <a:off x="292608" y="1005840"/>
            <a:ext cx="8595360" cy="28575"/>
            <a:chOff x="292608" y="1005840"/>
            <a:chExt cx="8595360" cy="28575"/>
          </a:xfrm>
        </p:grpSpPr>
        <p:sp>
          <p:nvSpPr>
            <p:cNvPr id="16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6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059615"/>
              <a:ext cx="6481656" cy="888714"/>
            </a:xfrm>
            <a:custGeom>
              <a:avLst/>
              <a:pathLst>
                <a:path w="6481656" h="888714">
                  <a:moveTo>
                    <a:pt x="0" y="285658"/>
                  </a:moveTo>
                  <a:lnTo>
                    <a:pt x="259266" y="222178"/>
                  </a:lnTo>
                  <a:lnTo>
                    <a:pt x="518532" y="253918"/>
                  </a:lnTo>
                  <a:lnTo>
                    <a:pt x="777798" y="285658"/>
                  </a:lnTo>
                  <a:lnTo>
                    <a:pt x="1037065" y="253918"/>
                  </a:lnTo>
                  <a:lnTo>
                    <a:pt x="1296331" y="126959"/>
                  </a:lnTo>
                  <a:lnTo>
                    <a:pt x="1555597" y="0"/>
                  </a:lnTo>
                  <a:lnTo>
                    <a:pt x="1814863" y="0"/>
                  </a:lnTo>
                  <a:lnTo>
                    <a:pt x="2074130" y="0"/>
                  </a:lnTo>
                  <a:lnTo>
                    <a:pt x="2333396" y="63479"/>
                  </a:lnTo>
                  <a:lnTo>
                    <a:pt x="2592662" y="158698"/>
                  </a:lnTo>
                  <a:lnTo>
                    <a:pt x="2851928" y="253918"/>
                  </a:lnTo>
                  <a:lnTo>
                    <a:pt x="3111195" y="285658"/>
                  </a:lnTo>
                  <a:lnTo>
                    <a:pt x="3370461" y="285658"/>
                  </a:lnTo>
                  <a:lnTo>
                    <a:pt x="3629727" y="412617"/>
                  </a:lnTo>
                  <a:lnTo>
                    <a:pt x="3888994" y="571316"/>
                  </a:lnTo>
                  <a:lnTo>
                    <a:pt x="4148260" y="412617"/>
                  </a:lnTo>
                  <a:lnTo>
                    <a:pt x="4407526" y="349137"/>
                  </a:lnTo>
                  <a:lnTo>
                    <a:pt x="4666792" y="349137"/>
                  </a:lnTo>
                  <a:lnTo>
                    <a:pt x="4926059" y="349137"/>
                  </a:lnTo>
                  <a:lnTo>
                    <a:pt x="5185325" y="825234"/>
                  </a:lnTo>
                  <a:lnTo>
                    <a:pt x="5444591" y="888714"/>
                  </a:lnTo>
                  <a:lnTo>
                    <a:pt x="5703857" y="825234"/>
                  </a:lnTo>
                  <a:lnTo>
                    <a:pt x="5963124" y="539576"/>
                  </a:lnTo>
                  <a:lnTo>
                    <a:pt x="6222390" y="285658"/>
                  </a:lnTo>
                  <a:lnTo>
                    <a:pt x="6481656" y="603055"/>
                  </a:lnTo>
                </a:path>
              </a:pathLst>
            </a:custGeom>
            <a:ln w="27101" cap="flat">
              <a:solidFill>
                <a:srgbClr val="F8766D">
                  <a:alpha val="100000"/>
                </a:srgbClr>
              </a:solidFill>
              <a:prstDash val="solid"/>
              <a:round/>
            </a:ln>
          </p:spPr>
          <p:txBody>
            <a:bodyPr/>
            <a:lstStyle/>
            <a:p/>
          </p:txBody>
        </p:sp>
        <p:sp>
          <p:nvSpPr>
            <p:cNvPr id="28" name="pl28"/>
            <p:cNvSpPr/>
            <p:nvPr/>
          </p:nvSpPr>
          <p:spPr>
            <a:xfrm>
              <a:off x="3772415" y="1964395"/>
              <a:ext cx="4148260" cy="1301331"/>
            </a:xfrm>
            <a:custGeom>
              <a:avLst/>
              <a:pathLst>
                <a:path w="4148260" h="1301331">
                  <a:moveTo>
                    <a:pt x="0" y="0"/>
                  </a:moveTo>
                  <a:lnTo>
                    <a:pt x="259266" y="253918"/>
                  </a:lnTo>
                  <a:lnTo>
                    <a:pt x="518532" y="222178"/>
                  </a:lnTo>
                  <a:lnTo>
                    <a:pt x="777798" y="571316"/>
                  </a:lnTo>
                  <a:lnTo>
                    <a:pt x="1037065" y="920453"/>
                  </a:lnTo>
                  <a:lnTo>
                    <a:pt x="1296331" y="1269591"/>
                  </a:lnTo>
                  <a:lnTo>
                    <a:pt x="1555597" y="730015"/>
                  </a:lnTo>
                  <a:lnTo>
                    <a:pt x="1814863" y="1110892"/>
                  </a:lnTo>
                  <a:lnTo>
                    <a:pt x="2074130" y="825234"/>
                  </a:lnTo>
                  <a:lnTo>
                    <a:pt x="2333396" y="793494"/>
                  </a:lnTo>
                  <a:lnTo>
                    <a:pt x="2592662" y="730015"/>
                  </a:lnTo>
                  <a:lnTo>
                    <a:pt x="2851928" y="920453"/>
                  </a:lnTo>
                  <a:lnTo>
                    <a:pt x="3111195" y="1301331"/>
                  </a:lnTo>
                  <a:lnTo>
                    <a:pt x="3370461" y="1237851"/>
                  </a:lnTo>
                  <a:lnTo>
                    <a:pt x="3629727" y="1015673"/>
                  </a:lnTo>
                  <a:lnTo>
                    <a:pt x="3888994" y="793494"/>
                  </a:lnTo>
                  <a:lnTo>
                    <a:pt x="4148260" y="634795"/>
                  </a:lnTo>
                </a:path>
              </a:pathLst>
            </a:custGeom>
            <a:ln w="27101" cap="flat">
              <a:solidFill>
                <a:srgbClr val="7CAE00">
                  <a:alpha val="100000"/>
                </a:srgbClr>
              </a:solidFill>
              <a:prstDash val="solid"/>
              <a:round/>
            </a:ln>
          </p:spPr>
          <p:txBody>
            <a:bodyPr/>
            <a:lstStyle/>
            <a:p/>
          </p:txBody>
        </p:sp>
        <p:sp>
          <p:nvSpPr>
            <p:cNvPr id="29" name="pl29"/>
            <p:cNvSpPr/>
            <p:nvPr/>
          </p:nvSpPr>
          <p:spPr>
            <a:xfrm>
              <a:off x="4031682" y="2123094"/>
              <a:ext cx="3888994" cy="2443963"/>
            </a:xfrm>
            <a:custGeom>
              <a:avLst/>
              <a:pathLst>
                <a:path w="3888994" h="2443963">
                  <a:moveTo>
                    <a:pt x="0" y="2443963"/>
                  </a:moveTo>
                  <a:lnTo>
                    <a:pt x="259266" y="730015"/>
                  </a:lnTo>
                  <a:lnTo>
                    <a:pt x="518532" y="0"/>
                  </a:lnTo>
                  <a:lnTo>
                    <a:pt x="777798" y="126959"/>
                  </a:lnTo>
                  <a:lnTo>
                    <a:pt x="1037065" y="253918"/>
                  </a:lnTo>
                  <a:lnTo>
                    <a:pt x="1296331" y="412617"/>
                  </a:lnTo>
                  <a:lnTo>
                    <a:pt x="1555597" y="317397"/>
                  </a:lnTo>
                  <a:lnTo>
                    <a:pt x="1814863" y="317397"/>
                  </a:lnTo>
                  <a:lnTo>
                    <a:pt x="2074130" y="285658"/>
                  </a:lnTo>
                  <a:lnTo>
                    <a:pt x="2333396" y="349137"/>
                  </a:lnTo>
                  <a:lnTo>
                    <a:pt x="2592662" y="571316"/>
                  </a:lnTo>
                  <a:lnTo>
                    <a:pt x="2851928" y="1015673"/>
                  </a:lnTo>
                  <a:lnTo>
                    <a:pt x="3111195" y="730015"/>
                  </a:lnTo>
                  <a:lnTo>
                    <a:pt x="3370461" y="476096"/>
                  </a:lnTo>
                  <a:lnTo>
                    <a:pt x="3629727" y="253918"/>
                  </a:lnTo>
                  <a:lnTo>
                    <a:pt x="3888994" y="571316"/>
                  </a:lnTo>
                </a:path>
              </a:pathLst>
            </a:custGeom>
            <a:ln w="27101" cap="flat">
              <a:solidFill>
                <a:srgbClr val="00BFC4">
                  <a:alpha val="100000"/>
                </a:srgbClr>
              </a:solidFill>
              <a:prstDash val="solid"/>
              <a:round/>
            </a:ln>
          </p:spPr>
          <p:txBody>
            <a:bodyPr/>
            <a:lstStyle/>
            <a:p/>
          </p:txBody>
        </p:sp>
        <p:sp>
          <p:nvSpPr>
            <p:cNvPr id="30" name="pl30"/>
            <p:cNvSpPr/>
            <p:nvPr/>
          </p:nvSpPr>
          <p:spPr>
            <a:xfrm>
              <a:off x="5068747" y="1964395"/>
              <a:ext cx="2851928" cy="3078759"/>
            </a:xfrm>
            <a:custGeom>
              <a:avLst/>
              <a:pathLst>
                <a:path w="2851928" h="3078759">
                  <a:moveTo>
                    <a:pt x="0" y="571316"/>
                  </a:moveTo>
                  <a:lnTo>
                    <a:pt x="259266" y="0"/>
                  </a:lnTo>
                  <a:lnTo>
                    <a:pt x="518532" y="126959"/>
                  </a:lnTo>
                  <a:lnTo>
                    <a:pt x="777798" y="412617"/>
                  </a:lnTo>
                  <a:lnTo>
                    <a:pt x="1037065" y="856974"/>
                  </a:lnTo>
                  <a:lnTo>
                    <a:pt x="1296331" y="1428290"/>
                  </a:lnTo>
                  <a:lnTo>
                    <a:pt x="1555597" y="2031346"/>
                  </a:lnTo>
                  <a:lnTo>
                    <a:pt x="1814863" y="3078759"/>
                  </a:lnTo>
                  <a:lnTo>
                    <a:pt x="2074130" y="1491770"/>
                  </a:lnTo>
                  <a:lnTo>
                    <a:pt x="2333396" y="1523509"/>
                  </a:lnTo>
                  <a:lnTo>
                    <a:pt x="2592662" y="317397"/>
                  </a:lnTo>
                  <a:lnTo>
                    <a:pt x="2851928" y="983933"/>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62429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60815"/>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65603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2909952"/>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30689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3734039" y="1926019"/>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3993305" y="4528681"/>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030370" y="249733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29216" y="2377300"/>
              <a:ext cx="250725" cy="214581"/>
            </a:xfrm>
            <a:custGeom>
              <a:avLst/>
              <a:pathLst>
                <a:path w="250725" h="214581">
                  <a:moveTo>
                    <a:pt x="250725" y="0"/>
                  </a:moveTo>
                  <a:lnTo>
                    <a:pt x="0" y="214581"/>
                  </a:lnTo>
                </a:path>
              </a:pathLst>
            </a:custGeom>
          </p:spPr>
          <p:txBody>
            <a:bodyPr/>
            <a:lstStyle/>
            <a:p/>
          </p:txBody>
        </p:sp>
        <p:sp>
          <p:nvSpPr>
            <p:cNvPr id="41" name="pl41"/>
            <p:cNvSpPr/>
            <p:nvPr/>
          </p:nvSpPr>
          <p:spPr>
            <a:xfrm>
              <a:off x="7939003" y="2626418"/>
              <a:ext cx="240938" cy="33689"/>
            </a:xfrm>
            <a:custGeom>
              <a:avLst/>
              <a:pathLst>
                <a:path w="240938" h="33689">
                  <a:moveTo>
                    <a:pt x="240938" y="0"/>
                  </a:moveTo>
                  <a:lnTo>
                    <a:pt x="0" y="33689"/>
                  </a:lnTo>
                </a:path>
              </a:pathLst>
            </a:custGeom>
          </p:spPr>
          <p:txBody>
            <a:bodyPr/>
            <a:lstStyle/>
            <a:p/>
          </p:txBody>
        </p:sp>
        <p:sp>
          <p:nvSpPr>
            <p:cNvPr id="42" name="pl42"/>
            <p:cNvSpPr/>
            <p:nvPr/>
          </p:nvSpPr>
          <p:spPr>
            <a:xfrm>
              <a:off x="7930964" y="2701307"/>
              <a:ext cx="248977" cy="166899"/>
            </a:xfrm>
            <a:custGeom>
              <a:avLst/>
              <a:pathLst>
                <a:path w="248977" h="166899">
                  <a:moveTo>
                    <a:pt x="248977" y="166899"/>
                  </a:moveTo>
                  <a:lnTo>
                    <a:pt x="0" y="0"/>
                  </a:lnTo>
                </a:path>
              </a:pathLst>
            </a:custGeom>
          </p:spPr>
          <p:txBody>
            <a:bodyPr/>
            <a:lstStyle/>
            <a:p/>
          </p:txBody>
        </p:sp>
        <p:sp>
          <p:nvSpPr>
            <p:cNvPr id="43" name="pl43"/>
            <p:cNvSpPr/>
            <p:nvPr/>
          </p:nvSpPr>
          <p:spPr>
            <a:xfrm>
              <a:off x="7930120" y="2955437"/>
              <a:ext cx="249821" cy="188026"/>
            </a:xfrm>
            <a:custGeom>
              <a:avLst/>
              <a:pathLst>
                <a:path w="249821" h="188026">
                  <a:moveTo>
                    <a:pt x="249821" y="188026"/>
                  </a:moveTo>
                  <a:lnTo>
                    <a:pt x="0" y="0"/>
                  </a:lnTo>
                </a:path>
              </a:pathLst>
            </a:custGeom>
          </p:spPr>
          <p:txBody>
            <a:bodyPr/>
            <a:lstStyle/>
            <a:p/>
          </p:txBody>
        </p:sp>
        <p:sp>
          <p:nvSpPr>
            <p:cNvPr id="44" name="pg44"/>
            <p:cNvSpPr/>
            <p:nvPr/>
          </p:nvSpPr>
          <p:spPr>
            <a:xfrm>
              <a:off x="8111362" y="2259605"/>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5" name="tx45"/>
            <p:cNvSpPr/>
            <p:nvPr/>
          </p:nvSpPr>
          <p:spPr>
            <a:xfrm>
              <a:off x="8134222" y="2300446"/>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79%</a:t>
              </a:r>
            </a:p>
          </p:txBody>
        </p:sp>
        <p:sp>
          <p:nvSpPr>
            <p:cNvPr id="46" name="pg46"/>
            <p:cNvSpPr/>
            <p:nvPr/>
          </p:nvSpPr>
          <p:spPr>
            <a:xfrm>
              <a:off x="8111362" y="2533264"/>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1"/>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7" name="tx47"/>
            <p:cNvSpPr/>
            <p:nvPr/>
          </p:nvSpPr>
          <p:spPr>
            <a:xfrm>
              <a:off x="8134222" y="2574105"/>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77%</a:t>
              </a:r>
            </a:p>
          </p:txBody>
        </p:sp>
        <p:sp>
          <p:nvSpPr>
            <p:cNvPr id="48" name="pg48"/>
            <p:cNvSpPr/>
            <p:nvPr/>
          </p:nvSpPr>
          <p:spPr>
            <a:xfrm>
              <a:off x="8111362" y="2806422"/>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9" name="tx49"/>
            <p:cNvSpPr/>
            <p:nvPr/>
          </p:nvSpPr>
          <p:spPr>
            <a:xfrm>
              <a:off x="8134222" y="2847263"/>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76%</a:t>
              </a:r>
            </a:p>
          </p:txBody>
        </p:sp>
        <p:sp>
          <p:nvSpPr>
            <p:cNvPr id="50" name="pg50"/>
            <p:cNvSpPr/>
            <p:nvPr/>
          </p:nvSpPr>
          <p:spPr>
            <a:xfrm>
              <a:off x="8111362" y="3080638"/>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121479"/>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68%</a:t>
              </a:r>
            </a:p>
          </p:txBody>
        </p:sp>
        <p:sp>
          <p:nvSpPr>
            <p:cNvPr id="52" name="pg52"/>
            <p:cNvSpPr/>
            <p:nvPr/>
          </p:nvSpPr>
          <p:spPr>
            <a:xfrm>
              <a:off x="1143170" y="2329595"/>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188890" y="23734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87</a:t>
              </a:r>
            </a:p>
          </p:txBody>
        </p:sp>
        <p:sp>
          <p:nvSpPr>
            <p:cNvPr id="54" name="pg54"/>
            <p:cNvSpPr/>
            <p:nvPr/>
          </p:nvSpPr>
          <p:spPr>
            <a:xfrm>
              <a:off x="3836459" y="182019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3882179" y="186400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99</a:t>
              </a:r>
            </a:p>
          </p:txBody>
        </p:sp>
        <p:sp>
          <p:nvSpPr>
            <p:cNvPr id="56" name="pg56"/>
            <p:cNvSpPr/>
            <p:nvPr/>
          </p:nvSpPr>
          <p:spPr>
            <a:xfrm>
              <a:off x="3733930" y="455228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3779650" y="4597630"/>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17</a:t>
              </a:r>
            </a:p>
          </p:txBody>
        </p:sp>
        <p:sp>
          <p:nvSpPr>
            <p:cNvPr id="58" name="pg58"/>
            <p:cNvSpPr/>
            <p:nvPr/>
          </p:nvSpPr>
          <p:spPr>
            <a:xfrm>
              <a:off x="5133000" y="2368485"/>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178720" y="2412290"/>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81</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3210326" y="1513317"/>
              <a:ext cx="3457574" cy="1557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Ecuador,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Ecuador cuenta con las cuatro vacunas de los ODS.
En 2025, Ecuador había alcanzado una cobertura de al menos el 90 % en ninguna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ninguna vacuna relacionada con los ODS alcanzó el objetivo de cobertura del 90 % establecido por los ODS.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descendió 7 puntos porcentuales, pasando del 87 % en 2024 al 80 % en 2025.
• La cobertura de la DTP3 descendió 10 puntos porcentuales, pasando del 87 % en 2024 al 77 % en 2025.
• En 2025 había 18 000 niños más que no habían recibido ninguna dosis. Esto deja a 53 000 niños sin vacunar, vulnerables a enfermedades prevenibles mediante vacunación, y a otros 8 000 con una protección incompleta.
• Ecuador representaba el 5,5 % de los niños sin ninguna dosis en América Latina y el Caribe (LACR) y el 0,4 % de los niños sin ninguna dosis a nivel mundial.
• La cobertura de la primera dosis de la vacuna contra el sarampión (MCV1) descendió 9 puntos porcentuales, pasando del 87 % en 2024 al 78 % en 2025. Hubo 58 000 niños que no recibieron la primera dosis de la vacuna contra el sarampión.
• La cobertura de la segunda dosis de la vacuna contra el sarampión (MCV2) aumentó en 5 puntos porcentuales, pasando del 74 % en 2024 al 79 % en 2025.
• La cobertura de la última dosis de la vacuna contra el VPH (HPVc) entre las niñas disminuyó del 89 % al 68 % en 2025.</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&lt;1 year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 and 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IPV_FRAC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5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12-23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Ecuador,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areas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2014</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2010</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Ecuador.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gridCol w="118872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Auto-disable syringes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(1m)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DTP-HepB-IPV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DTP-containing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(6m)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(3m)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(4m)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P7TF5XRZ5TZD-1674051314-8215</_dlc_DocId>
    <_dlc_DocIdUrl xmlns="5ce71423-0d49-4a04-8822-86064e799dcd">
      <Url>https://unicef.sharepoint.com/teams/DAPM-DataComm/_layouts/15/DocIdRedir.aspx?ID=P7TF5XRZ5TZD-1674051314-8215</Url>
      <Description>P7TF5XRZ5TZD-1674051314-8215</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B9051ADF-6F58-4817-9D55-876A6F9B7875}"/>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2026-07-11T19:10:17Z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ef5ccd12-bd32-4d92-ab7b-ccb63f369944</vt:lpwstr>
  </property>
</Properties>
</file>