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d2b7d28be81e11d8a5d44f40416833b0f528572.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a8ae97d87cd40141ef6174a7056cd394c2134e4.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c73f297086841f028d0cfe1b64fc769d12d9c25.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7635"/>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7635"/>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7635"/>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7635"/>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7635"/>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7635"/>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7635"/>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7635"/>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7635"/>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7635"/>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7635"/>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7635"/>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7635"/>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7635"/>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7635"/>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7635"/>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7635"/>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3534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3534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3534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3534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3534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3534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3534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35343"/>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35343"/>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35343"/>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35343"/>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35343"/>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35343"/>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35343"/>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35343"/>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35343"/>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35343"/>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35343"/>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35343"/>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35343"/>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35343"/>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35343"/>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35343"/>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679196"/>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679196"/>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679196"/>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679196"/>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679196"/>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67919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679196"/>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679196"/>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679196"/>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67919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67919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679196"/>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679196"/>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679196"/>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679196"/>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679196"/>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679196"/>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679196"/>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679196"/>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679196"/>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679196"/>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679196"/>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679196"/>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679196"/>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679196"/>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679196"/>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166904"/>
              <a:ext cx="311052" cy="243853"/>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166904"/>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166904"/>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166904"/>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166904"/>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166904"/>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166904"/>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166904"/>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166904"/>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166904"/>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166904"/>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166904"/>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166904"/>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166904"/>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166904"/>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166904"/>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166904"/>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166904"/>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166904"/>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166904"/>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166904"/>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166904"/>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166904"/>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166904"/>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166904"/>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166904"/>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8" name="rc108"/>
            <p:cNvSpPr/>
            <p:nvPr/>
          </p:nvSpPr>
          <p:spPr>
            <a:xfrm>
              <a:off x="4688573" y="2191489"/>
              <a:ext cx="311052" cy="243853"/>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109" name="rc109"/>
            <p:cNvSpPr/>
            <p:nvPr/>
          </p:nvSpPr>
          <p:spPr>
            <a:xfrm>
              <a:off x="4999625" y="2191489"/>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10" name="rc110"/>
            <p:cNvSpPr/>
            <p:nvPr/>
          </p:nvSpPr>
          <p:spPr>
            <a:xfrm>
              <a:off x="5310677" y="2191489"/>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1" name="rc111"/>
            <p:cNvSpPr/>
            <p:nvPr/>
          </p:nvSpPr>
          <p:spPr>
            <a:xfrm>
              <a:off x="5621730" y="2191489"/>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2" name="rc112"/>
            <p:cNvSpPr/>
            <p:nvPr/>
          </p:nvSpPr>
          <p:spPr>
            <a:xfrm>
              <a:off x="5932782" y="2191489"/>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13" name="rc113"/>
            <p:cNvSpPr/>
            <p:nvPr/>
          </p:nvSpPr>
          <p:spPr>
            <a:xfrm>
              <a:off x="6243834" y="2191489"/>
              <a:ext cx="311052" cy="243853"/>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14" name="rc114"/>
            <p:cNvSpPr/>
            <p:nvPr/>
          </p:nvSpPr>
          <p:spPr>
            <a:xfrm>
              <a:off x="6554887" y="2191489"/>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15" name="rc115"/>
            <p:cNvSpPr/>
            <p:nvPr/>
          </p:nvSpPr>
          <p:spPr>
            <a:xfrm>
              <a:off x="6865939" y="2191489"/>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16" name="rc116"/>
            <p:cNvSpPr/>
            <p:nvPr/>
          </p:nvSpPr>
          <p:spPr>
            <a:xfrm>
              <a:off x="7176991" y="2191489"/>
              <a:ext cx="311052" cy="243853"/>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17" name="rc117"/>
            <p:cNvSpPr/>
            <p:nvPr/>
          </p:nvSpPr>
          <p:spPr>
            <a:xfrm>
              <a:off x="7488044" y="2191489"/>
              <a:ext cx="311052" cy="243853"/>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18" name="rc118"/>
            <p:cNvSpPr/>
            <p:nvPr/>
          </p:nvSpPr>
          <p:spPr>
            <a:xfrm>
              <a:off x="7799096" y="2191489"/>
              <a:ext cx="311052" cy="243853"/>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19" name="rc119"/>
            <p:cNvSpPr/>
            <p:nvPr/>
          </p:nvSpPr>
          <p:spPr>
            <a:xfrm>
              <a:off x="8110148" y="2191489"/>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20" name="rc120"/>
            <p:cNvSpPr/>
            <p:nvPr/>
          </p:nvSpPr>
          <p:spPr>
            <a:xfrm>
              <a:off x="8421201" y="2191489"/>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1" name="rc121"/>
            <p:cNvSpPr/>
            <p:nvPr/>
          </p:nvSpPr>
          <p:spPr>
            <a:xfrm>
              <a:off x="8732253" y="2191489"/>
              <a:ext cx="311052" cy="243853"/>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22" name="rc122"/>
            <p:cNvSpPr/>
            <p:nvPr/>
          </p:nvSpPr>
          <p:spPr>
            <a:xfrm>
              <a:off x="1889102" y="2923050"/>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3" name="rc123"/>
            <p:cNvSpPr/>
            <p:nvPr/>
          </p:nvSpPr>
          <p:spPr>
            <a:xfrm>
              <a:off x="2200154" y="2923050"/>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4" name="rc124"/>
            <p:cNvSpPr/>
            <p:nvPr/>
          </p:nvSpPr>
          <p:spPr>
            <a:xfrm>
              <a:off x="2511207" y="2923050"/>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5" name="rc125"/>
            <p:cNvSpPr/>
            <p:nvPr/>
          </p:nvSpPr>
          <p:spPr>
            <a:xfrm>
              <a:off x="2822259" y="2923050"/>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6" name="rc126"/>
            <p:cNvSpPr/>
            <p:nvPr/>
          </p:nvSpPr>
          <p:spPr>
            <a:xfrm>
              <a:off x="3133311" y="2923050"/>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7" name="rc127"/>
            <p:cNvSpPr/>
            <p:nvPr/>
          </p:nvSpPr>
          <p:spPr>
            <a:xfrm>
              <a:off x="3444364" y="2923050"/>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8" name="rc128"/>
            <p:cNvSpPr/>
            <p:nvPr/>
          </p:nvSpPr>
          <p:spPr>
            <a:xfrm>
              <a:off x="3755416" y="292305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9" name="rc129"/>
            <p:cNvSpPr/>
            <p:nvPr/>
          </p:nvSpPr>
          <p:spPr>
            <a:xfrm>
              <a:off x="4066468" y="2923050"/>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0" name="rc130"/>
            <p:cNvSpPr/>
            <p:nvPr/>
          </p:nvSpPr>
          <p:spPr>
            <a:xfrm>
              <a:off x="4377521" y="292305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1" name="rc131"/>
            <p:cNvSpPr/>
            <p:nvPr/>
          </p:nvSpPr>
          <p:spPr>
            <a:xfrm>
              <a:off x="4688573" y="2923050"/>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2" name="rc132"/>
            <p:cNvSpPr/>
            <p:nvPr/>
          </p:nvSpPr>
          <p:spPr>
            <a:xfrm>
              <a:off x="4999625" y="2923050"/>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3" name="rc133"/>
            <p:cNvSpPr/>
            <p:nvPr/>
          </p:nvSpPr>
          <p:spPr>
            <a:xfrm>
              <a:off x="5310677" y="2923050"/>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4" name="rc134"/>
            <p:cNvSpPr/>
            <p:nvPr/>
          </p:nvSpPr>
          <p:spPr>
            <a:xfrm>
              <a:off x="5621730" y="2923050"/>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5" name="rc135"/>
            <p:cNvSpPr/>
            <p:nvPr/>
          </p:nvSpPr>
          <p:spPr>
            <a:xfrm>
              <a:off x="5932782" y="2923050"/>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6" name="rc136"/>
            <p:cNvSpPr/>
            <p:nvPr/>
          </p:nvSpPr>
          <p:spPr>
            <a:xfrm>
              <a:off x="6243834" y="2923050"/>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7" name="rc137"/>
            <p:cNvSpPr/>
            <p:nvPr/>
          </p:nvSpPr>
          <p:spPr>
            <a:xfrm>
              <a:off x="6554887" y="2923050"/>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8" name="rc138"/>
            <p:cNvSpPr/>
            <p:nvPr/>
          </p:nvSpPr>
          <p:spPr>
            <a:xfrm>
              <a:off x="6865939" y="2923050"/>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9" name="rc139"/>
            <p:cNvSpPr/>
            <p:nvPr/>
          </p:nvSpPr>
          <p:spPr>
            <a:xfrm>
              <a:off x="7176991" y="2923050"/>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0" name="rc140"/>
            <p:cNvSpPr/>
            <p:nvPr/>
          </p:nvSpPr>
          <p:spPr>
            <a:xfrm>
              <a:off x="7488044" y="2923050"/>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41" name="rc141"/>
            <p:cNvSpPr/>
            <p:nvPr/>
          </p:nvSpPr>
          <p:spPr>
            <a:xfrm>
              <a:off x="7799096" y="2923050"/>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2" name="rc142"/>
            <p:cNvSpPr/>
            <p:nvPr/>
          </p:nvSpPr>
          <p:spPr>
            <a:xfrm>
              <a:off x="8110148" y="2923050"/>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3" name="rc143"/>
            <p:cNvSpPr/>
            <p:nvPr/>
          </p:nvSpPr>
          <p:spPr>
            <a:xfrm>
              <a:off x="8421201" y="2923050"/>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4" name="rc144"/>
            <p:cNvSpPr/>
            <p:nvPr/>
          </p:nvSpPr>
          <p:spPr>
            <a:xfrm>
              <a:off x="8732253" y="2923050"/>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5" name="rc145"/>
            <p:cNvSpPr/>
            <p:nvPr/>
          </p:nvSpPr>
          <p:spPr>
            <a:xfrm>
              <a:off x="5621730" y="3898465"/>
              <a:ext cx="311052" cy="243853"/>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46" name="rc146"/>
            <p:cNvSpPr/>
            <p:nvPr/>
          </p:nvSpPr>
          <p:spPr>
            <a:xfrm>
              <a:off x="5932782" y="3898465"/>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7" name="rc147"/>
            <p:cNvSpPr/>
            <p:nvPr/>
          </p:nvSpPr>
          <p:spPr>
            <a:xfrm>
              <a:off x="6243834" y="3898465"/>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8" name="rc148"/>
            <p:cNvSpPr/>
            <p:nvPr/>
          </p:nvSpPr>
          <p:spPr>
            <a:xfrm>
              <a:off x="6554887" y="3898465"/>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9" name="rc149"/>
            <p:cNvSpPr/>
            <p:nvPr/>
          </p:nvSpPr>
          <p:spPr>
            <a:xfrm>
              <a:off x="6865939" y="3898465"/>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0" name="rc150"/>
            <p:cNvSpPr/>
            <p:nvPr/>
          </p:nvSpPr>
          <p:spPr>
            <a:xfrm>
              <a:off x="7176991" y="3898465"/>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1" name="rc151"/>
            <p:cNvSpPr/>
            <p:nvPr/>
          </p:nvSpPr>
          <p:spPr>
            <a:xfrm>
              <a:off x="7488044" y="3898465"/>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52" name="rc152"/>
            <p:cNvSpPr/>
            <p:nvPr/>
          </p:nvSpPr>
          <p:spPr>
            <a:xfrm>
              <a:off x="7799096" y="3898465"/>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3" name="rc153"/>
            <p:cNvSpPr/>
            <p:nvPr/>
          </p:nvSpPr>
          <p:spPr>
            <a:xfrm>
              <a:off x="8110148" y="3898465"/>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4" name="rc154"/>
            <p:cNvSpPr/>
            <p:nvPr/>
          </p:nvSpPr>
          <p:spPr>
            <a:xfrm>
              <a:off x="8421201" y="3898465"/>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5" name="rc155"/>
            <p:cNvSpPr/>
            <p:nvPr/>
          </p:nvSpPr>
          <p:spPr>
            <a:xfrm>
              <a:off x="8732253" y="3898465"/>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6" name="rc156"/>
            <p:cNvSpPr/>
            <p:nvPr/>
          </p:nvSpPr>
          <p:spPr>
            <a:xfrm>
              <a:off x="7488044" y="4142319"/>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7" name="rc157"/>
            <p:cNvSpPr/>
            <p:nvPr/>
          </p:nvSpPr>
          <p:spPr>
            <a:xfrm>
              <a:off x="7799096" y="4142319"/>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58" name="rc158"/>
            <p:cNvSpPr/>
            <p:nvPr/>
          </p:nvSpPr>
          <p:spPr>
            <a:xfrm>
              <a:off x="8110148" y="4142319"/>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9" name="rc159"/>
            <p:cNvSpPr/>
            <p:nvPr/>
          </p:nvSpPr>
          <p:spPr>
            <a:xfrm>
              <a:off x="8421201" y="4142319"/>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0" name="rc160"/>
            <p:cNvSpPr/>
            <p:nvPr/>
          </p:nvSpPr>
          <p:spPr>
            <a:xfrm>
              <a:off x="8732253" y="4142319"/>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61" name="rc161"/>
            <p:cNvSpPr/>
            <p:nvPr/>
          </p:nvSpPr>
          <p:spPr>
            <a:xfrm>
              <a:off x="955945" y="438617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2" name="rc162"/>
            <p:cNvSpPr/>
            <p:nvPr/>
          </p:nvSpPr>
          <p:spPr>
            <a:xfrm>
              <a:off x="1266997" y="438617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3" name="rc163"/>
            <p:cNvSpPr/>
            <p:nvPr/>
          </p:nvSpPr>
          <p:spPr>
            <a:xfrm>
              <a:off x="1578050" y="438617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4" name="rc164"/>
            <p:cNvSpPr/>
            <p:nvPr/>
          </p:nvSpPr>
          <p:spPr>
            <a:xfrm>
              <a:off x="1889102" y="438617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5" name="rc165"/>
            <p:cNvSpPr/>
            <p:nvPr/>
          </p:nvSpPr>
          <p:spPr>
            <a:xfrm>
              <a:off x="2200154" y="438617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6" name="rc166"/>
            <p:cNvSpPr/>
            <p:nvPr/>
          </p:nvSpPr>
          <p:spPr>
            <a:xfrm>
              <a:off x="2511207" y="438617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7" name="rc167"/>
            <p:cNvSpPr/>
            <p:nvPr/>
          </p:nvSpPr>
          <p:spPr>
            <a:xfrm>
              <a:off x="2822259" y="438617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8" name="rc168"/>
            <p:cNvSpPr/>
            <p:nvPr/>
          </p:nvSpPr>
          <p:spPr>
            <a:xfrm>
              <a:off x="3133311" y="438617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9" name="rc169"/>
            <p:cNvSpPr/>
            <p:nvPr/>
          </p:nvSpPr>
          <p:spPr>
            <a:xfrm>
              <a:off x="3444364" y="438617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0" name="rc170"/>
            <p:cNvSpPr/>
            <p:nvPr/>
          </p:nvSpPr>
          <p:spPr>
            <a:xfrm>
              <a:off x="3755416" y="438617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1" name="rc171"/>
            <p:cNvSpPr/>
            <p:nvPr/>
          </p:nvSpPr>
          <p:spPr>
            <a:xfrm>
              <a:off x="4066468" y="438617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2" name="rc172"/>
            <p:cNvSpPr/>
            <p:nvPr/>
          </p:nvSpPr>
          <p:spPr>
            <a:xfrm>
              <a:off x="4377521" y="438617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3" name="rc173"/>
            <p:cNvSpPr/>
            <p:nvPr/>
          </p:nvSpPr>
          <p:spPr>
            <a:xfrm>
              <a:off x="4688573" y="438617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4" name="rc174"/>
            <p:cNvSpPr/>
            <p:nvPr/>
          </p:nvSpPr>
          <p:spPr>
            <a:xfrm>
              <a:off x="4999625" y="438617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5" name="rc175"/>
            <p:cNvSpPr/>
            <p:nvPr/>
          </p:nvSpPr>
          <p:spPr>
            <a:xfrm>
              <a:off x="5310677" y="4386173"/>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6" name="rc176"/>
            <p:cNvSpPr/>
            <p:nvPr/>
          </p:nvSpPr>
          <p:spPr>
            <a:xfrm>
              <a:off x="5621730" y="4386173"/>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7" name="rc177"/>
            <p:cNvSpPr/>
            <p:nvPr/>
          </p:nvSpPr>
          <p:spPr>
            <a:xfrm>
              <a:off x="5932782" y="4386173"/>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8" name="rc178"/>
            <p:cNvSpPr/>
            <p:nvPr/>
          </p:nvSpPr>
          <p:spPr>
            <a:xfrm>
              <a:off x="6243834" y="4386173"/>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9" name="rc179"/>
            <p:cNvSpPr/>
            <p:nvPr/>
          </p:nvSpPr>
          <p:spPr>
            <a:xfrm>
              <a:off x="6554887" y="4386173"/>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0" name="rc180"/>
            <p:cNvSpPr/>
            <p:nvPr/>
          </p:nvSpPr>
          <p:spPr>
            <a:xfrm>
              <a:off x="6865939" y="4386173"/>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1" name="rc181"/>
            <p:cNvSpPr/>
            <p:nvPr/>
          </p:nvSpPr>
          <p:spPr>
            <a:xfrm>
              <a:off x="7176991" y="4386173"/>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2" name="rc182"/>
            <p:cNvSpPr/>
            <p:nvPr/>
          </p:nvSpPr>
          <p:spPr>
            <a:xfrm>
              <a:off x="7488044" y="4386173"/>
              <a:ext cx="311052" cy="243853"/>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83" name="rc183"/>
            <p:cNvSpPr/>
            <p:nvPr/>
          </p:nvSpPr>
          <p:spPr>
            <a:xfrm>
              <a:off x="7799096" y="4386173"/>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84" name="rc184"/>
            <p:cNvSpPr/>
            <p:nvPr/>
          </p:nvSpPr>
          <p:spPr>
            <a:xfrm>
              <a:off x="8110148" y="4386173"/>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5" name="rc185"/>
            <p:cNvSpPr/>
            <p:nvPr/>
          </p:nvSpPr>
          <p:spPr>
            <a:xfrm>
              <a:off x="8421201" y="4386173"/>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6" name="rc186"/>
            <p:cNvSpPr/>
            <p:nvPr/>
          </p:nvSpPr>
          <p:spPr>
            <a:xfrm>
              <a:off x="8732253" y="4386173"/>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7" name="rc187"/>
            <p:cNvSpPr/>
            <p:nvPr/>
          </p:nvSpPr>
          <p:spPr>
            <a:xfrm>
              <a:off x="3755416" y="4873880"/>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8" name="rc188"/>
            <p:cNvSpPr/>
            <p:nvPr/>
          </p:nvSpPr>
          <p:spPr>
            <a:xfrm>
              <a:off x="4066468" y="4873880"/>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9" name="rc189"/>
            <p:cNvSpPr/>
            <p:nvPr/>
          </p:nvSpPr>
          <p:spPr>
            <a:xfrm>
              <a:off x="4377521" y="4873880"/>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0" name="rc190"/>
            <p:cNvSpPr/>
            <p:nvPr/>
          </p:nvSpPr>
          <p:spPr>
            <a:xfrm>
              <a:off x="4688573" y="4873880"/>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1" name="rc191"/>
            <p:cNvSpPr/>
            <p:nvPr/>
          </p:nvSpPr>
          <p:spPr>
            <a:xfrm>
              <a:off x="4999625" y="4873880"/>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92" name="rc192"/>
            <p:cNvSpPr/>
            <p:nvPr/>
          </p:nvSpPr>
          <p:spPr>
            <a:xfrm>
              <a:off x="5310677" y="4873880"/>
              <a:ext cx="311052" cy="243853"/>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93" name="rc193"/>
            <p:cNvSpPr/>
            <p:nvPr/>
          </p:nvSpPr>
          <p:spPr>
            <a:xfrm>
              <a:off x="5621730" y="4873880"/>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94" name="rc194"/>
            <p:cNvSpPr/>
            <p:nvPr/>
          </p:nvSpPr>
          <p:spPr>
            <a:xfrm>
              <a:off x="5932782" y="4873880"/>
              <a:ext cx="311052" cy="243853"/>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95" name="rc195"/>
            <p:cNvSpPr/>
            <p:nvPr/>
          </p:nvSpPr>
          <p:spPr>
            <a:xfrm>
              <a:off x="6243834" y="4873880"/>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6" name="rc196"/>
            <p:cNvSpPr/>
            <p:nvPr/>
          </p:nvSpPr>
          <p:spPr>
            <a:xfrm>
              <a:off x="6554887" y="4873880"/>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97" name="rc197"/>
            <p:cNvSpPr/>
            <p:nvPr/>
          </p:nvSpPr>
          <p:spPr>
            <a:xfrm>
              <a:off x="6865939" y="4873880"/>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98" name="rc198"/>
            <p:cNvSpPr/>
            <p:nvPr/>
          </p:nvSpPr>
          <p:spPr>
            <a:xfrm>
              <a:off x="7176991" y="4873880"/>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99" name="rc199"/>
            <p:cNvSpPr/>
            <p:nvPr/>
          </p:nvSpPr>
          <p:spPr>
            <a:xfrm>
              <a:off x="7488044" y="4873880"/>
              <a:ext cx="311052" cy="243853"/>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00" name="rc200"/>
            <p:cNvSpPr/>
            <p:nvPr/>
          </p:nvSpPr>
          <p:spPr>
            <a:xfrm>
              <a:off x="7799096" y="4873880"/>
              <a:ext cx="311052" cy="243853"/>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01" name="rc201"/>
            <p:cNvSpPr/>
            <p:nvPr/>
          </p:nvSpPr>
          <p:spPr>
            <a:xfrm>
              <a:off x="8110148" y="4873880"/>
              <a:ext cx="311052" cy="243853"/>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2" name="rc202"/>
            <p:cNvSpPr/>
            <p:nvPr/>
          </p:nvSpPr>
          <p:spPr>
            <a:xfrm>
              <a:off x="8421201" y="4873880"/>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3" name="rc203"/>
            <p:cNvSpPr/>
            <p:nvPr/>
          </p:nvSpPr>
          <p:spPr>
            <a:xfrm>
              <a:off x="8732253" y="4873880"/>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4" name="rc204"/>
            <p:cNvSpPr/>
            <p:nvPr/>
          </p:nvSpPr>
          <p:spPr>
            <a:xfrm>
              <a:off x="4066468" y="3410758"/>
              <a:ext cx="311052" cy="243853"/>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205" name="rc205"/>
            <p:cNvSpPr/>
            <p:nvPr/>
          </p:nvSpPr>
          <p:spPr>
            <a:xfrm>
              <a:off x="4377521" y="3410758"/>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06" name="rc206"/>
            <p:cNvSpPr/>
            <p:nvPr/>
          </p:nvSpPr>
          <p:spPr>
            <a:xfrm>
              <a:off x="4688573" y="3410758"/>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7" name="rc207"/>
            <p:cNvSpPr/>
            <p:nvPr/>
          </p:nvSpPr>
          <p:spPr>
            <a:xfrm>
              <a:off x="4999625" y="3410758"/>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8" name="rc208"/>
            <p:cNvSpPr/>
            <p:nvPr/>
          </p:nvSpPr>
          <p:spPr>
            <a:xfrm>
              <a:off x="5310677" y="3410758"/>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9" name="rc209"/>
            <p:cNvSpPr/>
            <p:nvPr/>
          </p:nvSpPr>
          <p:spPr>
            <a:xfrm>
              <a:off x="5621730" y="3410758"/>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10" name="rc210"/>
            <p:cNvSpPr/>
            <p:nvPr/>
          </p:nvSpPr>
          <p:spPr>
            <a:xfrm>
              <a:off x="5932782" y="3410758"/>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1" name="rc211"/>
            <p:cNvSpPr/>
            <p:nvPr/>
          </p:nvSpPr>
          <p:spPr>
            <a:xfrm>
              <a:off x="6243834" y="3410758"/>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2" name="rc212"/>
            <p:cNvSpPr/>
            <p:nvPr/>
          </p:nvSpPr>
          <p:spPr>
            <a:xfrm>
              <a:off x="6554887" y="3410758"/>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3" name="rc213"/>
            <p:cNvSpPr/>
            <p:nvPr/>
          </p:nvSpPr>
          <p:spPr>
            <a:xfrm>
              <a:off x="6865939" y="3410758"/>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4" name="rc214"/>
            <p:cNvSpPr/>
            <p:nvPr/>
          </p:nvSpPr>
          <p:spPr>
            <a:xfrm>
              <a:off x="7176991" y="3410758"/>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15" name="rc215"/>
            <p:cNvSpPr/>
            <p:nvPr/>
          </p:nvSpPr>
          <p:spPr>
            <a:xfrm>
              <a:off x="7488044" y="3410758"/>
              <a:ext cx="311052" cy="243853"/>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16" name="rc216"/>
            <p:cNvSpPr/>
            <p:nvPr/>
          </p:nvSpPr>
          <p:spPr>
            <a:xfrm>
              <a:off x="7799096" y="3410758"/>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17" name="rc217"/>
            <p:cNvSpPr/>
            <p:nvPr/>
          </p:nvSpPr>
          <p:spPr>
            <a:xfrm>
              <a:off x="8110148" y="3410758"/>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8" name="rc218"/>
            <p:cNvSpPr/>
            <p:nvPr/>
          </p:nvSpPr>
          <p:spPr>
            <a:xfrm>
              <a:off x="8421201" y="3410758"/>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9" name="rc219"/>
            <p:cNvSpPr/>
            <p:nvPr/>
          </p:nvSpPr>
          <p:spPr>
            <a:xfrm>
              <a:off x="8732253" y="3410758"/>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20" name="rc220"/>
            <p:cNvSpPr/>
            <p:nvPr/>
          </p:nvSpPr>
          <p:spPr>
            <a:xfrm>
              <a:off x="955945" y="463002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1" name="rc221"/>
            <p:cNvSpPr/>
            <p:nvPr/>
          </p:nvSpPr>
          <p:spPr>
            <a:xfrm>
              <a:off x="1266997" y="463002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2" name="rc222"/>
            <p:cNvSpPr/>
            <p:nvPr/>
          </p:nvSpPr>
          <p:spPr>
            <a:xfrm>
              <a:off x="1578050" y="463002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3" name="rc223"/>
            <p:cNvSpPr/>
            <p:nvPr/>
          </p:nvSpPr>
          <p:spPr>
            <a:xfrm>
              <a:off x="1889102" y="463002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4" name="rc224"/>
            <p:cNvSpPr/>
            <p:nvPr/>
          </p:nvSpPr>
          <p:spPr>
            <a:xfrm>
              <a:off x="2200154" y="463002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5" name="rc225"/>
            <p:cNvSpPr/>
            <p:nvPr/>
          </p:nvSpPr>
          <p:spPr>
            <a:xfrm>
              <a:off x="2511207" y="463002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6" name="rc226"/>
            <p:cNvSpPr/>
            <p:nvPr/>
          </p:nvSpPr>
          <p:spPr>
            <a:xfrm>
              <a:off x="2822259" y="4630026"/>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7" name="rc227"/>
            <p:cNvSpPr/>
            <p:nvPr/>
          </p:nvSpPr>
          <p:spPr>
            <a:xfrm>
              <a:off x="3133311" y="4630026"/>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8" name="rc228"/>
            <p:cNvSpPr/>
            <p:nvPr/>
          </p:nvSpPr>
          <p:spPr>
            <a:xfrm>
              <a:off x="3444364" y="4630026"/>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9" name="rc229"/>
            <p:cNvSpPr/>
            <p:nvPr/>
          </p:nvSpPr>
          <p:spPr>
            <a:xfrm>
              <a:off x="3755416" y="4630026"/>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0" name="rc230"/>
            <p:cNvSpPr/>
            <p:nvPr/>
          </p:nvSpPr>
          <p:spPr>
            <a:xfrm>
              <a:off x="4066468" y="463002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1" name="rc231"/>
            <p:cNvSpPr/>
            <p:nvPr/>
          </p:nvSpPr>
          <p:spPr>
            <a:xfrm>
              <a:off x="4377521" y="463002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2" name="rc232"/>
            <p:cNvSpPr/>
            <p:nvPr/>
          </p:nvSpPr>
          <p:spPr>
            <a:xfrm>
              <a:off x="4688573" y="4630026"/>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3" name="rc233"/>
            <p:cNvSpPr/>
            <p:nvPr/>
          </p:nvSpPr>
          <p:spPr>
            <a:xfrm>
              <a:off x="4999625" y="4630026"/>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4" name="rc234"/>
            <p:cNvSpPr/>
            <p:nvPr/>
          </p:nvSpPr>
          <p:spPr>
            <a:xfrm>
              <a:off x="5310677" y="4630026"/>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35" name="rc235"/>
            <p:cNvSpPr/>
            <p:nvPr/>
          </p:nvSpPr>
          <p:spPr>
            <a:xfrm>
              <a:off x="5621730" y="4630026"/>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6" name="rc236"/>
            <p:cNvSpPr/>
            <p:nvPr/>
          </p:nvSpPr>
          <p:spPr>
            <a:xfrm>
              <a:off x="5932782" y="4630026"/>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7" name="rc237"/>
            <p:cNvSpPr/>
            <p:nvPr/>
          </p:nvSpPr>
          <p:spPr>
            <a:xfrm>
              <a:off x="6243834" y="4630026"/>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38" name="rc238"/>
            <p:cNvSpPr/>
            <p:nvPr/>
          </p:nvSpPr>
          <p:spPr>
            <a:xfrm>
              <a:off x="6554887" y="4630026"/>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9" name="rc239"/>
            <p:cNvSpPr/>
            <p:nvPr/>
          </p:nvSpPr>
          <p:spPr>
            <a:xfrm>
              <a:off x="6865939" y="4630026"/>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0" name="rc240"/>
            <p:cNvSpPr/>
            <p:nvPr/>
          </p:nvSpPr>
          <p:spPr>
            <a:xfrm>
              <a:off x="7176991" y="4630026"/>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41" name="rc241"/>
            <p:cNvSpPr/>
            <p:nvPr/>
          </p:nvSpPr>
          <p:spPr>
            <a:xfrm>
              <a:off x="7488044" y="4630026"/>
              <a:ext cx="311052" cy="243853"/>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42" name="rc242"/>
            <p:cNvSpPr/>
            <p:nvPr/>
          </p:nvSpPr>
          <p:spPr>
            <a:xfrm>
              <a:off x="7799096" y="4630026"/>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43" name="rc243"/>
            <p:cNvSpPr/>
            <p:nvPr/>
          </p:nvSpPr>
          <p:spPr>
            <a:xfrm>
              <a:off x="8110148" y="4630026"/>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44" name="rc244"/>
            <p:cNvSpPr/>
            <p:nvPr/>
          </p:nvSpPr>
          <p:spPr>
            <a:xfrm>
              <a:off x="8421201" y="4630026"/>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5" name="rc245"/>
            <p:cNvSpPr/>
            <p:nvPr/>
          </p:nvSpPr>
          <p:spPr>
            <a:xfrm>
              <a:off x="8732253" y="4630026"/>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46" name="rc246"/>
            <p:cNvSpPr/>
            <p:nvPr/>
          </p:nvSpPr>
          <p:spPr>
            <a:xfrm>
              <a:off x="3444364" y="3654611"/>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47" name="rc247"/>
            <p:cNvSpPr/>
            <p:nvPr/>
          </p:nvSpPr>
          <p:spPr>
            <a:xfrm>
              <a:off x="3755416" y="3654611"/>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8" name="rc248"/>
            <p:cNvSpPr/>
            <p:nvPr/>
          </p:nvSpPr>
          <p:spPr>
            <a:xfrm>
              <a:off x="4066468" y="3654611"/>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9" name="rc249"/>
            <p:cNvSpPr/>
            <p:nvPr/>
          </p:nvSpPr>
          <p:spPr>
            <a:xfrm>
              <a:off x="4377521" y="3654611"/>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0" name="rc250"/>
            <p:cNvSpPr/>
            <p:nvPr/>
          </p:nvSpPr>
          <p:spPr>
            <a:xfrm>
              <a:off x="4688573" y="3654611"/>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51" name="rc251"/>
            <p:cNvSpPr/>
            <p:nvPr/>
          </p:nvSpPr>
          <p:spPr>
            <a:xfrm>
              <a:off x="4999625" y="3654611"/>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2" name="rc252"/>
            <p:cNvSpPr/>
            <p:nvPr/>
          </p:nvSpPr>
          <p:spPr>
            <a:xfrm>
              <a:off x="5310677" y="3654611"/>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53" name="rc253"/>
            <p:cNvSpPr/>
            <p:nvPr/>
          </p:nvSpPr>
          <p:spPr>
            <a:xfrm>
              <a:off x="5621730" y="3654611"/>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54" name="rc254"/>
            <p:cNvSpPr/>
            <p:nvPr/>
          </p:nvSpPr>
          <p:spPr>
            <a:xfrm>
              <a:off x="5932782" y="3654611"/>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55" name="rc255"/>
            <p:cNvSpPr/>
            <p:nvPr/>
          </p:nvSpPr>
          <p:spPr>
            <a:xfrm>
              <a:off x="6243834" y="3654611"/>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56" name="rc256"/>
            <p:cNvSpPr/>
            <p:nvPr/>
          </p:nvSpPr>
          <p:spPr>
            <a:xfrm>
              <a:off x="6554887" y="3654611"/>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57" name="rc257"/>
            <p:cNvSpPr/>
            <p:nvPr/>
          </p:nvSpPr>
          <p:spPr>
            <a:xfrm>
              <a:off x="6865939" y="3654611"/>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58" name="rc258"/>
            <p:cNvSpPr/>
            <p:nvPr/>
          </p:nvSpPr>
          <p:spPr>
            <a:xfrm>
              <a:off x="7176991" y="3654611"/>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59" name="rc259"/>
            <p:cNvSpPr/>
            <p:nvPr/>
          </p:nvSpPr>
          <p:spPr>
            <a:xfrm>
              <a:off x="7488044" y="3654611"/>
              <a:ext cx="311052" cy="243853"/>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60" name="rc260"/>
            <p:cNvSpPr/>
            <p:nvPr/>
          </p:nvSpPr>
          <p:spPr>
            <a:xfrm>
              <a:off x="7799096" y="3654611"/>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1" name="rc261"/>
            <p:cNvSpPr/>
            <p:nvPr/>
          </p:nvSpPr>
          <p:spPr>
            <a:xfrm>
              <a:off x="8110148" y="3654611"/>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62" name="rc262"/>
            <p:cNvSpPr/>
            <p:nvPr/>
          </p:nvSpPr>
          <p:spPr>
            <a:xfrm>
              <a:off x="8421201" y="3654611"/>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63" name="rc263"/>
            <p:cNvSpPr/>
            <p:nvPr/>
          </p:nvSpPr>
          <p:spPr>
            <a:xfrm>
              <a:off x="8732253" y="3654611"/>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64" name="rc264"/>
            <p:cNvSpPr/>
            <p:nvPr/>
          </p:nvSpPr>
          <p:spPr>
            <a:xfrm>
              <a:off x="955945" y="5117734"/>
              <a:ext cx="311052" cy="243853"/>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65" name="rc265"/>
            <p:cNvSpPr/>
            <p:nvPr/>
          </p:nvSpPr>
          <p:spPr>
            <a:xfrm>
              <a:off x="1266997" y="5117734"/>
              <a:ext cx="311052" cy="243853"/>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66" name="rc266"/>
            <p:cNvSpPr/>
            <p:nvPr/>
          </p:nvSpPr>
          <p:spPr>
            <a:xfrm>
              <a:off x="1578050" y="5117734"/>
              <a:ext cx="311052" cy="243853"/>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67" name="rc267"/>
            <p:cNvSpPr/>
            <p:nvPr/>
          </p:nvSpPr>
          <p:spPr>
            <a:xfrm>
              <a:off x="1889102" y="5117734"/>
              <a:ext cx="311052" cy="243853"/>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68" name="rc268"/>
            <p:cNvSpPr/>
            <p:nvPr/>
          </p:nvSpPr>
          <p:spPr>
            <a:xfrm>
              <a:off x="2200154" y="5117734"/>
              <a:ext cx="311052" cy="243853"/>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69" name="rc269"/>
            <p:cNvSpPr/>
            <p:nvPr/>
          </p:nvSpPr>
          <p:spPr>
            <a:xfrm>
              <a:off x="2511207" y="5117734"/>
              <a:ext cx="311052" cy="243853"/>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70" name="rc270"/>
            <p:cNvSpPr/>
            <p:nvPr/>
          </p:nvSpPr>
          <p:spPr>
            <a:xfrm>
              <a:off x="2822259" y="5117734"/>
              <a:ext cx="311052" cy="243853"/>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71" name="rc271"/>
            <p:cNvSpPr/>
            <p:nvPr/>
          </p:nvSpPr>
          <p:spPr>
            <a:xfrm>
              <a:off x="3133311" y="5117734"/>
              <a:ext cx="311052" cy="243853"/>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72" name="rc272"/>
            <p:cNvSpPr/>
            <p:nvPr/>
          </p:nvSpPr>
          <p:spPr>
            <a:xfrm>
              <a:off x="3444364" y="5117734"/>
              <a:ext cx="311052" cy="243853"/>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73" name="rc273"/>
            <p:cNvSpPr/>
            <p:nvPr/>
          </p:nvSpPr>
          <p:spPr>
            <a:xfrm>
              <a:off x="3755416" y="5117734"/>
              <a:ext cx="311052" cy="243853"/>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74" name="rc274"/>
            <p:cNvSpPr/>
            <p:nvPr/>
          </p:nvSpPr>
          <p:spPr>
            <a:xfrm>
              <a:off x="4066468" y="5117734"/>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75" name="rc275"/>
            <p:cNvSpPr/>
            <p:nvPr/>
          </p:nvSpPr>
          <p:spPr>
            <a:xfrm>
              <a:off x="4377521" y="5117734"/>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76" name="rc276"/>
            <p:cNvSpPr/>
            <p:nvPr/>
          </p:nvSpPr>
          <p:spPr>
            <a:xfrm>
              <a:off x="4688573" y="5117734"/>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77" name="rc277"/>
            <p:cNvSpPr/>
            <p:nvPr/>
          </p:nvSpPr>
          <p:spPr>
            <a:xfrm>
              <a:off x="4999625" y="5117734"/>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78" name="rc278"/>
            <p:cNvSpPr/>
            <p:nvPr/>
          </p:nvSpPr>
          <p:spPr>
            <a:xfrm>
              <a:off x="5310677" y="5117734"/>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79" name="rc279"/>
            <p:cNvSpPr/>
            <p:nvPr/>
          </p:nvSpPr>
          <p:spPr>
            <a:xfrm>
              <a:off x="5621730" y="5117734"/>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80" name="rc280"/>
            <p:cNvSpPr/>
            <p:nvPr/>
          </p:nvSpPr>
          <p:spPr>
            <a:xfrm>
              <a:off x="5932782" y="5117734"/>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81" name="rc281"/>
            <p:cNvSpPr/>
            <p:nvPr/>
          </p:nvSpPr>
          <p:spPr>
            <a:xfrm>
              <a:off x="6243834" y="5117734"/>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82" name="rc282"/>
            <p:cNvSpPr/>
            <p:nvPr/>
          </p:nvSpPr>
          <p:spPr>
            <a:xfrm>
              <a:off x="6554887" y="5117734"/>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83" name="rc283"/>
            <p:cNvSpPr/>
            <p:nvPr/>
          </p:nvSpPr>
          <p:spPr>
            <a:xfrm>
              <a:off x="6865939" y="5117734"/>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84" name="rc284"/>
            <p:cNvSpPr/>
            <p:nvPr/>
          </p:nvSpPr>
          <p:spPr>
            <a:xfrm>
              <a:off x="7176991" y="5117734"/>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85" name="rc285"/>
            <p:cNvSpPr/>
            <p:nvPr/>
          </p:nvSpPr>
          <p:spPr>
            <a:xfrm>
              <a:off x="7488044" y="5117734"/>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86" name="rc286"/>
            <p:cNvSpPr/>
            <p:nvPr/>
          </p:nvSpPr>
          <p:spPr>
            <a:xfrm>
              <a:off x="7799096" y="5117734"/>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87" name="rc287"/>
            <p:cNvSpPr/>
            <p:nvPr/>
          </p:nvSpPr>
          <p:spPr>
            <a:xfrm>
              <a:off x="8110148" y="5117734"/>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88" name="rc288"/>
            <p:cNvSpPr/>
            <p:nvPr/>
          </p:nvSpPr>
          <p:spPr>
            <a:xfrm>
              <a:off x="8421201" y="5117734"/>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89" name="rc289"/>
            <p:cNvSpPr/>
            <p:nvPr/>
          </p:nvSpPr>
          <p:spPr>
            <a:xfrm>
              <a:off x="8732253" y="5117734"/>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90" name="rc290"/>
            <p:cNvSpPr/>
            <p:nvPr/>
          </p:nvSpPr>
          <p:spPr>
            <a:xfrm>
              <a:off x="5310677" y="5361588"/>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91" name="rc291"/>
            <p:cNvSpPr/>
            <p:nvPr/>
          </p:nvSpPr>
          <p:spPr>
            <a:xfrm>
              <a:off x="5621730" y="5361588"/>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2" name="rc292"/>
            <p:cNvSpPr/>
            <p:nvPr/>
          </p:nvSpPr>
          <p:spPr>
            <a:xfrm>
              <a:off x="5932782" y="5361588"/>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3" name="rc293"/>
            <p:cNvSpPr/>
            <p:nvPr/>
          </p:nvSpPr>
          <p:spPr>
            <a:xfrm>
              <a:off x="6243834" y="5361588"/>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94" name="rc294"/>
            <p:cNvSpPr/>
            <p:nvPr/>
          </p:nvSpPr>
          <p:spPr>
            <a:xfrm>
              <a:off x="6554887" y="5361588"/>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95" name="rc295"/>
            <p:cNvSpPr/>
            <p:nvPr/>
          </p:nvSpPr>
          <p:spPr>
            <a:xfrm>
              <a:off x="6865939" y="5361588"/>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96" name="rc296"/>
            <p:cNvSpPr/>
            <p:nvPr/>
          </p:nvSpPr>
          <p:spPr>
            <a:xfrm>
              <a:off x="7176991" y="5361588"/>
              <a:ext cx="311052" cy="243853"/>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97" name="rc297"/>
            <p:cNvSpPr/>
            <p:nvPr/>
          </p:nvSpPr>
          <p:spPr>
            <a:xfrm>
              <a:off x="7488044" y="5361588"/>
              <a:ext cx="311052" cy="243853"/>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98" name="rc298"/>
            <p:cNvSpPr/>
            <p:nvPr/>
          </p:nvSpPr>
          <p:spPr>
            <a:xfrm>
              <a:off x="7799096" y="5361588"/>
              <a:ext cx="311052" cy="243853"/>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99" name="rc299"/>
            <p:cNvSpPr/>
            <p:nvPr/>
          </p:nvSpPr>
          <p:spPr>
            <a:xfrm>
              <a:off x="8110148" y="5361588"/>
              <a:ext cx="311052" cy="243853"/>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00" name="rc300"/>
            <p:cNvSpPr/>
            <p:nvPr/>
          </p:nvSpPr>
          <p:spPr>
            <a:xfrm>
              <a:off x="8421201" y="5361588"/>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01" name="rc301"/>
            <p:cNvSpPr/>
            <p:nvPr/>
          </p:nvSpPr>
          <p:spPr>
            <a:xfrm>
              <a:off x="8732253" y="5361588"/>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02" name="tx302"/>
            <p:cNvSpPr/>
            <p:nvPr/>
          </p:nvSpPr>
          <p:spPr>
            <a:xfrm>
              <a:off x="105118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3" name="tx303"/>
            <p:cNvSpPr/>
            <p:nvPr/>
          </p:nvSpPr>
          <p:spPr>
            <a:xfrm>
              <a:off x="1362234"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4" name="tx304"/>
            <p:cNvSpPr/>
            <p:nvPr/>
          </p:nvSpPr>
          <p:spPr>
            <a:xfrm>
              <a:off x="1673286"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5" name="tx305"/>
            <p:cNvSpPr/>
            <p:nvPr/>
          </p:nvSpPr>
          <p:spPr>
            <a:xfrm>
              <a:off x="1984338"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6" name="tx306"/>
            <p:cNvSpPr/>
            <p:nvPr/>
          </p:nvSpPr>
          <p:spPr>
            <a:xfrm>
              <a:off x="2295391"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7" name="tx307"/>
            <p:cNvSpPr/>
            <p:nvPr/>
          </p:nvSpPr>
          <p:spPr>
            <a:xfrm>
              <a:off x="2606443"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8" name="tx308"/>
            <p:cNvSpPr/>
            <p:nvPr/>
          </p:nvSpPr>
          <p:spPr>
            <a:xfrm>
              <a:off x="291749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9" name="tx309"/>
            <p:cNvSpPr/>
            <p:nvPr/>
          </p:nvSpPr>
          <p:spPr>
            <a:xfrm>
              <a:off x="3228548"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0" name="tx310"/>
            <p:cNvSpPr/>
            <p:nvPr/>
          </p:nvSpPr>
          <p:spPr>
            <a:xfrm>
              <a:off x="3539600"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1" name="tx311"/>
            <p:cNvSpPr/>
            <p:nvPr/>
          </p:nvSpPr>
          <p:spPr>
            <a:xfrm>
              <a:off x="385065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2" name="tx312"/>
            <p:cNvSpPr/>
            <p:nvPr/>
          </p:nvSpPr>
          <p:spPr>
            <a:xfrm>
              <a:off x="4140611"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3" name="tx313"/>
            <p:cNvSpPr/>
            <p:nvPr/>
          </p:nvSpPr>
          <p:spPr>
            <a:xfrm>
              <a:off x="4472757"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4" name="tx314"/>
            <p:cNvSpPr/>
            <p:nvPr/>
          </p:nvSpPr>
          <p:spPr>
            <a:xfrm>
              <a:off x="4783809"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5" name="tx315"/>
            <p:cNvSpPr/>
            <p:nvPr/>
          </p:nvSpPr>
          <p:spPr>
            <a:xfrm>
              <a:off x="509486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6" name="tx316"/>
            <p:cNvSpPr/>
            <p:nvPr/>
          </p:nvSpPr>
          <p:spPr>
            <a:xfrm>
              <a:off x="5405914"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7" name="tx317"/>
            <p:cNvSpPr/>
            <p:nvPr/>
          </p:nvSpPr>
          <p:spPr>
            <a:xfrm>
              <a:off x="5716966"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8" name="tx318"/>
            <p:cNvSpPr/>
            <p:nvPr/>
          </p:nvSpPr>
          <p:spPr>
            <a:xfrm>
              <a:off x="6006925"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9" name="tx319"/>
            <p:cNvSpPr/>
            <p:nvPr/>
          </p:nvSpPr>
          <p:spPr>
            <a:xfrm>
              <a:off x="6339071"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0" name="tx320"/>
            <p:cNvSpPr/>
            <p:nvPr/>
          </p:nvSpPr>
          <p:spPr>
            <a:xfrm>
              <a:off x="6650123"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1" name="tx321"/>
            <p:cNvSpPr/>
            <p:nvPr/>
          </p:nvSpPr>
          <p:spPr>
            <a:xfrm>
              <a:off x="696117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22" name="tx322"/>
            <p:cNvSpPr/>
            <p:nvPr/>
          </p:nvSpPr>
          <p:spPr>
            <a:xfrm>
              <a:off x="7272228"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23" name="tx323"/>
            <p:cNvSpPr/>
            <p:nvPr/>
          </p:nvSpPr>
          <p:spPr>
            <a:xfrm>
              <a:off x="7583280" y="203044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24" name="tx324"/>
            <p:cNvSpPr/>
            <p:nvPr/>
          </p:nvSpPr>
          <p:spPr>
            <a:xfrm>
              <a:off x="789433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25" name="tx325"/>
            <p:cNvSpPr/>
            <p:nvPr/>
          </p:nvSpPr>
          <p:spPr>
            <a:xfrm>
              <a:off x="8184291"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6" name="tx326"/>
            <p:cNvSpPr/>
            <p:nvPr/>
          </p:nvSpPr>
          <p:spPr>
            <a:xfrm>
              <a:off x="8516437"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7" name="tx327"/>
            <p:cNvSpPr/>
            <p:nvPr/>
          </p:nvSpPr>
          <p:spPr>
            <a:xfrm>
              <a:off x="8827489" y="20290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28" name="tx328"/>
            <p:cNvSpPr/>
            <p:nvPr/>
          </p:nvSpPr>
          <p:spPr>
            <a:xfrm>
              <a:off x="105118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9" name="tx329"/>
            <p:cNvSpPr/>
            <p:nvPr/>
          </p:nvSpPr>
          <p:spPr>
            <a:xfrm>
              <a:off x="1362234"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0" name="tx330"/>
            <p:cNvSpPr/>
            <p:nvPr/>
          </p:nvSpPr>
          <p:spPr>
            <a:xfrm>
              <a:off x="1673286"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1" name="tx331"/>
            <p:cNvSpPr/>
            <p:nvPr/>
          </p:nvSpPr>
          <p:spPr>
            <a:xfrm>
              <a:off x="1963245"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2" name="tx332"/>
            <p:cNvSpPr/>
            <p:nvPr/>
          </p:nvSpPr>
          <p:spPr>
            <a:xfrm>
              <a:off x="2295391"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3" name="tx333"/>
            <p:cNvSpPr/>
            <p:nvPr/>
          </p:nvSpPr>
          <p:spPr>
            <a:xfrm>
              <a:off x="2585350"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4" name="tx334"/>
            <p:cNvSpPr/>
            <p:nvPr/>
          </p:nvSpPr>
          <p:spPr>
            <a:xfrm>
              <a:off x="291749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5" name="tx335"/>
            <p:cNvSpPr/>
            <p:nvPr/>
          </p:nvSpPr>
          <p:spPr>
            <a:xfrm>
              <a:off x="3228548"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6" name="tx336"/>
            <p:cNvSpPr/>
            <p:nvPr/>
          </p:nvSpPr>
          <p:spPr>
            <a:xfrm>
              <a:off x="3539600"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7" name="tx337"/>
            <p:cNvSpPr/>
            <p:nvPr/>
          </p:nvSpPr>
          <p:spPr>
            <a:xfrm>
              <a:off x="3829559"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8" name="tx338"/>
            <p:cNvSpPr/>
            <p:nvPr/>
          </p:nvSpPr>
          <p:spPr>
            <a:xfrm>
              <a:off x="4140611"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9" name="tx339"/>
            <p:cNvSpPr/>
            <p:nvPr/>
          </p:nvSpPr>
          <p:spPr>
            <a:xfrm>
              <a:off x="4472757"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40" name="tx340"/>
            <p:cNvSpPr/>
            <p:nvPr/>
          </p:nvSpPr>
          <p:spPr>
            <a:xfrm>
              <a:off x="4783809"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1" name="tx341"/>
            <p:cNvSpPr/>
            <p:nvPr/>
          </p:nvSpPr>
          <p:spPr>
            <a:xfrm>
              <a:off x="509486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42" name="tx342"/>
            <p:cNvSpPr/>
            <p:nvPr/>
          </p:nvSpPr>
          <p:spPr>
            <a:xfrm>
              <a:off x="5384820"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3" name="tx343"/>
            <p:cNvSpPr/>
            <p:nvPr/>
          </p:nvSpPr>
          <p:spPr>
            <a:xfrm>
              <a:off x="5695873"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44" name="tx344"/>
            <p:cNvSpPr/>
            <p:nvPr/>
          </p:nvSpPr>
          <p:spPr>
            <a:xfrm>
              <a:off x="6028019" y="25167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5" name="tx345"/>
            <p:cNvSpPr/>
            <p:nvPr/>
          </p:nvSpPr>
          <p:spPr>
            <a:xfrm>
              <a:off x="6339071"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6" name="tx346"/>
            <p:cNvSpPr/>
            <p:nvPr/>
          </p:nvSpPr>
          <p:spPr>
            <a:xfrm>
              <a:off x="6650123"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47" name="tx347"/>
            <p:cNvSpPr/>
            <p:nvPr/>
          </p:nvSpPr>
          <p:spPr>
            <a:xfrm>
              <a:off x="696117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8" name="tx348"/>
            <p:cNvSpPr/>
            <p:nvPr/>
          </p:nvSpPr>
          <p:spPr>
            <a:xfrm>
              <a:off x="7272228" y="251847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49" name="tx349"/>
            <p:cNvSpPr/>
            <p:nvPr/>
          </p:nvSpPr>
          <p:spPr>
            <a:xfrm>
              <a:off x="7562187" y="2517147"/>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50" name="tx350"/>
            <p:cNvSpPr/>
            <p:nvPr/>
          </p:nvSpPr>
          <p:spPr>
            <a:xfrm>
              <a:off x="7894332" y="251847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51" name="tx351"/>
            <p:cNvSpPr/>
            <p:nvPr/>
          </p:nvSpPr>
          <p:spPr>
            <a:xfrm>
              <a:off x="820538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2" name="tx352"/>
            <p:cNvSpPr/>
            <p:nvPr/>
          </p:nvSpPr>
          <p:spPr>
            <a:xfrm>
              <a:off x="8516437"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3" name="tx353"/>
            <p:cNvSpPr/>
            <p:nvPr/>
          </p:nvSpPr>
          <p:spPr>
            <a:xfrm>
              <a:off x="8806396"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4" name="tx354"/>
            <p:cNvSpPr/>
            <p:nvPr/>
          </p:nvSpPr>
          <p:spPr>
            <a:xfrm>
              <a:off x="105118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5" name="tx355"/>
            <p:cNvSpPr/>
            <p:nvPr/>
          </p:nvSpPr>
          <p:spPr>
            <a:xfrm>
              <a:off x="1362234"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6" name="tx356"/>
            <p:cNvSpPr/>
            <p:nvPr/>
          </p:nvSpPr>
          <p:spPr>
            <a:xfrm>
              <a:off x="1673286"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7" name="tx357"/>
            <p:cNvSpPr/>
            <p:nvPr/>
          </p:nvSpPr>
          <p:spPr>
            <a:xfrm>
              <a:off x="1963245"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8" name="tx358"/>
            <p:cNvSpPr/>
            <p:nvPr/>
          </p:nvSpPr>
          <p:spPr>
            <a:xfrm>
              <a:off x="2295391"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9" name="tx359"/>
            <p:cNvSpPr/>
            <p:nvPr/>
          </p:nvSpPr>
          <p:spPr>
            <a:xfrm>
              <a:off x="2585350"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0" name="tx360"/>
            <p:cNvSpPr/>
            <p:nvPr/>
          </p:nvSpPr>
          <p:spPr>
            <a:xfrm>
              <a:off x="291749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1" name="tx361"/>
            <p:cNvSpPr/>
            <p:nvPr/>
          </p:nvSpPr>
          <p:spPr>
            <a:xfrm>
              <a:off x="3228548"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2" name="tx362"/>
            <p:cNvSpPr/>
            <p:nvPr/>
          </p:nvSpPr>
          <p:spPr>
            <a:xfrm>
              <a:off x="3539600"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3" name="tx363"/>
            <p:cNvSpPr/>
            <p:nvPr/>
          </p:nvSpPr>
          <p:spPr>
            <a:xfrm>
              <a:off x="3829559"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4" name="tx364"/>
            <p:cNvSpPr/>
            <p:nvPr/>
          </p:nvSpPr>
          <p:spPr>
            <a:xfrm>
              <a:off x="4140611"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5" name="tx365"/>
            <p:cNvSpPr/>
            <p:nvPr/>
          </p:nvSpPr>
          <p:spPr>
            <a:xfrm>
              <a:off x="4472757"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6" name="tx366"/>
            <p:cNvSpPr/>
            <p:nvPr/>
          </p:nvSpPr>
          <p:spPr>
            <a:xfrm>
              <a:off x="4783809"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7" name="tx367"/>
            <p:cNvSpPr/>
            <p:nvPr/>
          </p:nvSpPr>
          <p:spPr>
            <a:xfrm>
              <a:off x="509486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8" name="tx368"/>
            <p:cNvSpPr/>
            <p:nvPr/>
          </p:nvSpPr>
          <p:spPr>
            <a:xfrm>
              <a:off x="5384820" y="275962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69" name="tx369"/>
            <p:cNvSpPr/>
            <p:nvPr/>
          </p:nvSpPr>
          <p:spPr>
            <a:xfrm>
              <a:off x="5695873"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70" name="tx370"/>
            <p:cNvSpPr/>
            <p:nvPr/>
          </p:nvSpPr>
          <p:spPr>
            <a:xfrm>
              <a:off x="6028019" y="27606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71" name="tx371"/>
            <p:cNvSpPr/>
            <p:nvPr/>
          </p:nvSpPr>
          <p:spPr>
            <a:xfrm>
              <a:off x="6339071"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2" name="tx372"/>
            <p:cNvSpPr/>
            <p:nvPr/>
          </p:nvSpPr>
          <p:spPr>
            <a:xfrm>
              <a:off x="6650123"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3" name="tx373"/>
            <p:cNvSpPr/>
            <p:nvPr/>
          </p:nvSpPr>
          <p:spPr>
            <a:xfrm>
              <a:off x="696117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4" name="tx374"/>
            <p:cNvSpPr/>
            <p:nvPr/>
          </p:nvSpPr>
          <p:spPr>
            <a:xfrm>
              <a:off x="7272228"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75" name="tx375"/>
            <p:cNvSpPr/>
            <p:nvPr/>
          </p:nvSpPr>
          <p:spPr>
            <a:xfrm>
              <a:off x="7562187"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76" name="tx376"/>
            <p:cNvSpPr/>
            <p:nvPr/>
          </p:nvSpPr>
          <p:spPr>
            <a:xfrm>
              <a:off x="789433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77" name="tx377"/>
            <p:cNvSpPr/>
            <p:nvPr/>
          </p:nvSpPr>
          <p:spPr>
            <a:xfrm>
              <a:off x="820538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78" name="tx378"/>
            <p:cNvSpPr/>
            <p:nvPr/>
          </p:nvSpPr>
          <p:spPr>
            <a:xfrm>
              <a:off x="8516437"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9" name="tx379"/>
            <p:cNvSpPr/>
            <p:nvPr/>
          </p:nvSpPr>
          <p:spPr>
            <a:xfrm>
              <a:off x="8806396" y="276100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80" name="tx380"/>
            <p:cNvSpPr/>
            <p:nvPr/>
          </p:nvSpPr>
          <p:spPr>
            <a:xfrm>
              <a:off x="1362234"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81" name="tx381"/>
            <p:cNvSpPr/>
            <p:nvPr/>
          </p:nvSpPr>
          <p:spPr>
            <a:xfrm>
              <a:off x="1673286" y="32497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82" name="tx382"/>
            <p:cNvSpPr/>
            <p:nvPr/>
          </p:nvSpPr>
          <p:spPr>
            <a:xfrm>
              <a:off x="1963245"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83" name="tx383"/>
            <p:cNvSpPr/>
            <p:nvPr/>
          </p:nvSpPr>
          <p:spPr>
            <a:xfrm>
              <a:off x="2295391"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4" name="tx384"/>
            <p:cNvSpPr/>
            <p:nvPr/>
          </p:nvSpPr>
          <p:spPr>
            <a:xfrm>
              <a:off x="2585350"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5" name="tx385"/>
            <p:cNvSpPr/>
            <p:nvPr/>
          </p:nvSpPr>
          <p:spPr>
            <a:xfrm>
              <a:off x="291749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6" name="tx386"/>
            <p:cNvSpPr/>
            <p:nvPr/>
          </p:nvSpPr>
          <p:spPr>
            <a:xfrm>
              <a:off x="3228548"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7" name="tx387"/>
            <p:cNvSpPr/>
            <p:nvPr/>
          </p:nvSpPr>
          <p:spPr>
            <a:xfrm>
              <a:off x="3539600" y="32483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8" name="tx388"/>
            <p:cNvSpPr/>
            <p:nvPr/>
          </p:nvSpPr>
          <p:spPr>
            <a:xfrm>
              <a:off x="3829559"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9" name="tx389"/>
            <p:cNvSpPr/>
            <p:nvPr/>
          </p:nvSpPr>
          <p:spPr>
            <a:xfrm>
              <a:off x="4140611"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0" name="tx390"/>
            <p:cNvSpPr/>
            <p:nvPr/>
          </p:nvSpPr>
          <p:spPr>
            <a:xfrm>
              <a:off x="4472757"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1" name="tx391"/>
            <p:cNvSpPr/>
            <p:nvPr/>
          </p:nvSpPr>
          <p:spPr>
            <a:xfrm>
              <a:off x="4783809"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2" name="tx392"/>
            <p:cNvSpPr/>
            <p:nvPr/>
          </p:nvSpPr>
          <p:spPr>
            <a:xfrm>
              <a:off x="5073768"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3" name="tx393"/>
            <p:cNvSpPr/>
            <p:nvPr/>
          </p:nvSpPr>
          <p:spPr>
            <a:xfrm>
              <a:off x="5384820" y="32473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94" name="tx394"/>
            <p:cNvSpPr/>
            <p:nvPr/>
          </p:nvSpPr>
          <p:spPr>
            <a:xfrm>
              <a:off x="5695873"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95" name="tx395"/>
            <p:cNvSpPr/>
            <p:nvPr/>
          </p:nvSpPr>
          <p:spPr>
            <a:xfrm>
              <a:off x="6028019" y="32483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96" name="tx396"/>
            <p:cNvSpPr/>
            <p:nvPr/>
          </p:nvSpPr>
          <p:spPr>
            <a:xfrm>
              <a:off x="6339071"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97" name="tx397"/>
            <p:cNvSpPr/>
            <p:nvPr/>
          </p:nvSpPr>
          <p:spPr>
            <a:xfrm>
              <a:off x="6650123"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98" name="tx398"/>
            <p:cNvSpPr/>
            <p:nvPr/>
          </p:nvSpPr>
          <p:spPr>
            <a:xfrm>
              <a:off x="696117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99" name="tx399"/>
            <p:cNvSpPr/>
            <p:nvPr/>
          </p:nvSpPr>
          <p:spPr>
            <a:xfrm>
              <a:off x="7251134"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00" name="tx400"/>
            <p:cNvSpPr/>
            <p:nvPr/>
          </p:nvSpPr>
          <p:spPr>
            <a:xfrm>
              <a:off x="7562187"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01" name="tx401"/>
            <p:cNvSpPr/>
            <p:nvPr/>
          </p:nvSpPr>
          <p:spPr>
            <a:xfrm>
              <a:off x="789433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02" name="tx402"/>
            <p:cNvSpPr/>
            <p:nvPr/>
          </p:nvSpPr>
          <p:spPr>
            <a:xfrm>
              <a:off x="820538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03" name="tx403"/>
            <p:cNvSpPr/>
            <p:nvPr/>
          </p:nvSpPr>
          <p:spPr>
            <a:xfrm>
              <a:off x="8516437"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4" name="tx404"/>
            <p:cNvSpPr/>
            <p:nvPr/>
          </p:nvSpPr>
          <p:spPr>
            <a:xfrm>
              <a:off x="8806396" y="324870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05" name="tx405"/>
            <p:cNvSpPr/>
            <p:nvPr/>
          </p:nvSpPr>
          <p:spPr>
            <a:xfrm>
              <a:off x="5073768" y="22719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06" name="tx406"/>
            <p:cNvSpPr/>
            <p:nvPr/>
          </p:nvSpPr>
          <p:spPr>
            <a:xfrm>
              <a:off x="5384820" y="22719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07" name="tx407"/>
            <p:cNvSpPr/>
            <p:nvPr/>
          </p:nvSpPr>
          <p:spPr>
            <a:xfrm>
              <a:off x="5695873" y="22719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08" name="tx408"/>
            <p:cNvSpPr/>
            <p:nvPr/>
          </p:nvSpPr>
          <p:spPr>
            <a:xfrm>
              <a:off x="6028019"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09" name="tx409"/>
            <p:cNvSpPr/>
            <p:nvPr/>
          </p:nvSpPr>
          <p:spPr>
            <a:xfrm>
              <a:off x="6339071"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10" name="tx410"/>
            <p:cNvSpPr/>
            <p:nvPr/>
          </p:nvSpPr>
          <p:spPr>
            <a:xfrm>
              <a:off x="6650123"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11" name="tx411"/>
            <p:cNvSpPr/>
            <p:nvPr/>
          </p:nvSpPr>
          <p:spPr>
            <a:xfrm>
              <a:off x="6961175" y="22742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12" name="tx412"/>
            <p:cNvSpPr/>
            <p:nvPr/>
          </p:nvSpPr>
          <p:spPr>
            <a:xfrm>
              <a:off x="7251134" y="22719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13" name="tx413"/>
            <p:cNvSpPr/>
            <p:nvPr/>
          </p:nvSpPr>
          <p:spPr>
            <a:xfrm>
              <a:off x="7583280"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14" name="tx414"/>
            <p:cNvSpPr/>
            <p:nvPr/>
          </p:nvSpPr>
          <p:spPr>
            <a:xfrm>
              <a:off x="7894332" y="2272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15" name="tx415"/>
            <p:cNvSpPr/>
            <p:nvPr/>
          </p:nvSpPr>
          <p:spPr>
            <a:xfrm>
              <a:off x="8205385"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16" name="tx416"/>
            <p:cNvSpPr/>
            <p:nvPr/>
          </p:nvSpPr>
          <p:spPr>
            <a:xfrm>
              <a:off x="8516437" y="227461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17" name="tx417"/>
            <p:cNvSpPr/>
            <p:nvPr/>
          </p:nvSpPr>
          <p:spPr>
            <a:xfrm>
              <a:off x="8827489" y="2272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18" name="tx418"/>
            <p:cNvSpPr/>
            <p:nvPr/>
          </p:nvSpPr>
          <p:spPr>
            <a:xfrm>
              <a:off x="2295391"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19" name="tx419"/>
            <p:cNvSpPr/>
            <p:nvPr/>
          </p:nvSpPr>
          <p:spPr>
            <a:xfrm>
              <a:off x="2585350"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0" name="tx420"/>
            <p:cNvSpPr/>
            <p:nvPr/>
          </p:nvSpPr>
          <p:spPr>
            <a:xfrm>
              <a:off x="291749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1" name="tx421"/>
            <p:cNvSpPr/>
            <p:nvPr/>
          </p:nvSpPr>
          <p:spPr>
            <a:xfrm>
              <a:off x="3228548"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2" name="tx422"/>
            <p:cNvSpPr/>
            <p:nvPr/>
          </p:nvSpPr>
          <p:spPr>
            <a:xfrm>
              <a:off x="3539600"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3" name="tx423"/>
            <p:cNvSpPr/>
            <p:nvPr/>
          </p:nvSpPr>
          <p:spPr>
            <a:xfrm>
              <a:off x="3829559" y="3003478"/>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4" name="tx424"/>
            <p:cNvSpPr/>
            <p:nvPr/>
          </p:nvSpPr>
          <p:spPr>
            <a:xfrm>
              <a:off x="4140611"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5" name="tx425"/>
            <p:cNvSpPr/>
            <p:nvPr/>
          </p:nvSpPr>
          <p:spPr>
            <a:xfrm>
              <a:off x="4472757"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26" name="tx426"/>
            <p:cNvSpPr/>
            <p:nvPr/>
          </p:nvSpPr>
          <p:spPr>
            <a:xfrm>
              <a:off x="4783809"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27" name="tx427"/>
            <p:cNvSpPr/>
            <p:nvPr/>
          </p:nvSpPr>
          <p:spPr>
            <a:xfrm>
              <a:off x="509486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28" name="tx428"/>
            <p:cNvSpPr/>
            <p:nvPr/>
          </p:nvSpPr>
          <p:spPr>
            <a:xfrm>
              <a:off x="5384820" y="3003478"/>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29" name="tx429"/>
            <p:cNvSpPr/>
            <p:nvPr/>
          </p:nvSpPr>
          <p:spPr>
            <a:xfrm>
              <a:off x="5695873"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30" name="tx430"/>
            <p:cNvSpPr/>
            <p:nvPr/>
          </p:nvSpPr>
          <p:spPr>
            <a:xfrm>
              <a:off x="6028019"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31" name="tx431"/>
            <p:cNvSpPr/>
            <p:nvPr/>
          </p:nvSpPr>
          <p:spPr>
            <a:xfrm>
              <a:off x="6339071"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32" name="tx432"/>
            <p:cNvSpPr/>
            <p:nvPr/>
          </p:nvSpPr>
          <p:spPr>
            <a:xfrm>
              <a:off x="6650123"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33" name="tx433"/>
            <p:cNvSpPr/>
            <p:nvPr/>
          </p:nvSpPr>
          <p:spPr>
            <a:xfrm>
              <a:off x="696117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34" name="tx434"/>
            <p:cNvSpPr/>
            <p:nvPr/>
          </p:nvSpPr>
          <p:spPr>
            <a:xfrm>
              <a:off x="7272228"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35" name="tx435"/>
            <p:cNvSpPr/>
            <p:nvPr/>
          </p:nvSpPr>
          <p:spPr>
            <a:xfrm>
              <a:off x="7562187"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36" name="tx436"/>
            <p:cNvSpPr/>
            <p:nvPr/>
          </p:nvSpPr>
          <p:spPr>
            <a:xfrm>
              <a:off x="789433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37" name="tx437"/>
            <p:cNvSpPr/>
            <p:nvPr/>
          </p:nvSpPr>
          <p:spPr>
            <a:xfrm>
              <a:off x="820538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38" name="tx438"/>
            <p:cNvSpPr/>
            <p:nvPr/>
          </p:nvSpPr>
          <p:spPr>
            <a:xfrm>
              <a:off x="8516437"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39" name="tx439"/>
            <p:cNvSpPr/>
            <p:nvPr/>
          </p:nvSpPr>
          <p:spPr>
            <a:xfrm>
              <a:off x="8827489" y="300718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40" name="tx440"/>
            <p:cNvSpPr/>
            <p:nvPr/>
          </p:nvSpPr>
          <p:spPr>
            <a:xfrm>
              <a:off x="6028019"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41" name="tx441"/>
            <p:cNvSpPr/>
            <p:nvPr/>
          </p:nvSpPr>
          <p:spPr>
            <a:xfrm>
              <a:off x="6339071" y="39798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42" name="tx442"/>
            <p:cNvSpPr/>
            <p:nvPr/>
          </p:nvSpPr>
          <p:spPr>
            <a:xfrm>
              <a:off x="6650123"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43" name="tx443"/>
            <p:cNvSpPr/>
            <p:nvPr/>
          </p:nvSpPr>
          <p:spPr>
            <a:xfrm>
              <a:off x="6961175"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44" name="tx444"/>
            <p:cNvSpPr/>
            <p:nvPr/>
          </p:nvSpPr>
          <p:spPr>
            <a:xfrm>
              <a:off x="7272228"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45" name="tx445"/>
            <p:cNvSpPr/>
            <p:nvPr/>
          </p:nvSpPr>
          <p:spPr>
            <a:xfrm>
              <a:off x="7562187" y="39789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46" name="tx446"/>
            <p:cNvSpPr/>
            <p:nvPr/>
          </p:nvSpPr>
          <p:spPr>
            <a:xfrm>
              <a:off x="7894332" y="39812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47" name="tx447"/>
            <p:cNvSpPr/>
            <p:nvPr/>
          </p:nvSpPr>
          <p:spPr>
            <a:xfrm>
              <a:off x="8205385"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48" name="tx448"/>
            <p:cNvSpPr/>
            <p:nvPr/>
          </p:nvSpPr>
          <p:spPr>
            <a:xfrm>
              <a:off x="8516437"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49" name="tx449"/>
            <p:cNvSpPr/>
            <p:nvPr/>
          </p:nvSpPr>
          <p:spPr>
            <a:xfrm>
              <a:off x="8806396" y="39789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50" name="tx450"/>
            <p:cNvSpPr/>
            <p:nvPr/>
          </p:nvSpPr>
          <p:spPr>
            <a:xfrm>
              <a:off x="7583280"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51" name="tx451"/>
            <p:cNvSpPr/>
            <p:nvPr/>
          </p:nvSpPr>
          <p:spPr>
            <a:xfrm>
              <a:off x="7894332" y="422544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52" name="tx452"/>
            <p:cNvSpPr/>
            <p:nvPr/>
          </p:nvSpPr>
          <p:spPr>
            <a:xfrm>
              <a:off x="8205385"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53" name="tx453"/>
            <p:cNvSpPr/>
            <p:nvPr/>
          </p:nvSpPr>
          <p:spPr>
            <a:xfrm>
              <a:off x="8516437"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54" name="tx454"/>
            <p:cNvSpPr/>
            <p:nvPr/>
          </p:nvSpPr>
          <p:spPr>
            <a:xfrm>
              <a:off x="8827489" y="422645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55" name="tx455"/>
            <p:cNvSpPr/>
            <p:nvPr/>
          </p:nvSpPr>
          <p:spPr>
            <a:xfrm>
              <a:off x="105118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6" name="tx456"/>
            <p:cNvSpPr/>
            <p:nvPr/>
          </p:nvSpPr>
          <p:spPr>
            <a:xfrm>
              <a:off x="1362234"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7" name="tx457"/>
            <p:cNvSpPr/>
            <p:nvPr/>
          </p:nvSpPr>
          <p:spPr>
            <a:xfrm>
              <a:off x="1673286"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8" name="tx458"/>
            <p:cNvSpPr/>
            <p:nvPr/>
          </p:nvSpPr>
          <p:spPr>
            <a:xfrm>
              <a:off x="1963245" y="446665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9" name="tx459"/>
            <p:cNvSpPr/>
            <p:nvPr/>
          </p:nvSpPr>
          <p:spPr>
            <a:xfrm>
              <a:off x="2295391"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0" name="tx460"/>
            <p:cNvSpPr/>
            <p:nvPr/>
          </p:nvSpPr>
          <p:spPr>
            <a:xfrm>
              <a:off x="2585350" y="4466601"/>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1" name="tx461"/>
            <p:cNvSpPr/>
            <p:nvPr/>
          </p:nvSpPr>
          <p:spPr>
            <a:xfrm>
              <a:off x="2896402" y="446665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2" name="tx462"/>
            <p:cNvSpPr/>
            <p:nvPr/>
          </p:nvSpPr>
          <p:spPr>
            <a:xfrm>
              <a:off x="3228548"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3" name="tx463"/>
            <p:cNvSpPr/>
            <p:nvPr/>
          </p:nvSpPr>
          <p:spPr>
            <a:xfrm>
              <a:off x="3539600"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4" name="tx464"/>
            <p:cNvSpPr/>
            <p:nvPr/>
          </p:nvSpPr>
          <p:spPr>
            <a:xfrm>
              <a:off x="385065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5" name="tx465"/>
            <p:cNvSpPr/>
            <p:nvPr/>
          </p:nvSpPr>
          <p:spPr>
            <a:xfrm>
              <a:off x="416170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6" name="tx466"/>
            <p:cNvSpPr/>
            <p:nvPr/>
          </p:nvSpPr>
          <p:spPr>
            <a:xfrm>
              <a:off x="4472757"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7" name="tx467"/>
            <p:cNvSpPr/>
            <p:nvPr/>
          </p:nvSpPr>
          <p:spPr>
            <a:xfrm>
              <a:off x="4783809"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8" name="tx468"/>
            <p:cNvSpPr/>
            <p:nvPr/>
          </p:nvSpPr>
          <p:spPr>
            <a:xfrm>
              <a:off x="5073768" y="446665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9" name="tx469"/>
            <p:cNvSpPr/>
            <p:nvPr/>
          </p:nvSpPr>
          <p:spPr>
            <a:xfrm>
              <a:off x="5405914"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70" name="tx470"/>
            <p:cNvSpPr/>
            <p:nvPr/>
          </p:nvSpPr>
          <p:spPr>
            <a:xfrm>
              <a:off x="5716966"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71" name="tx471"/>
            <p:cNvSpPr/>
            <p:nvPr/>
          </p:nvSpPr>
          <p:spPr>
            <a:xfrm>
              <a:off x="6028019"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72" name="tx472"/>
            <p:cNvSpPr/>
            <p:nvPr/>
          </p:nvSpPr>
          <p:spPr>
            <a:xfrm>
              <a:off x="6339071"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73" name="tx473"/>
            <p:cNvSpPr/>
            <p:nvPr/>
          </p:nvSpPr>
          <p:spPr>
            <a:xfrm>
              <a:off x="6650123" y="44676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74" name="tx474"/>
            <p:cNvSpPr/>
            <p:nvPr/>
          </p:nvSpPr>
          <p:spPr>
            <a:xfrm>
              <a:off x="6961175" y="44676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75" name="tx475"/>
            <p:cNvSpPr/>
            <p:nvPr/>
          </p:nvSpPr>
          <p:spPr>
            <a:xfrm>
              <a:off x="7272228"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76" name="tx476"/>
            <p:cNvSpPr/>
            <p:nvPr/>
          </p:nvSpPr>
          <p:spPr>
            <a:xfrm>
              <a:off x="7562187" y="446665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77" name="tx477"/>
            <p:cNvSpPr/>
            <p:nvPr/>
          </p:nvSpPr>
          <p:spPr>
            <a:xfrm>
              <a:off x="7894332" y="446930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78" name="tx478"/>
            <p:cNvSpPr/>
            <p:nvPr/>
          </p:nvSpPr>
          <p:spPr>
            <a:xfrm>
              <a:off x="820538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79" name="tx479"/>
            <p:cNvSpPr/>
            <p:nvPr/>
          </p:nvSpPr>
          <p:spPr>
            <a:xfrm>
              <a:off x="8516437"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80" name="tx480"/>
            <p:cNvSpPr/>
            <p:nvPr/>
          </p:nvSpPr>
          <p:spPr>
            <a:xfrm>
              <a:off x="8827489"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81" name="tx481"/>
            <p:cNvSpPr/>
            <p:nvPr/>
          </p:nvSpPr>
          <p:spPr>
            <a:xfrm>
              <a:off x="3850652"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2" name="tx482"/>
            <p:cNvSpPr/>
            <p:nvPr/>
          </p:nvSpPr>
          <p:spPr>
            <a:xfrm>
              <a:off x="416170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83" name="tx483"/>
            <p:cNvSpPr/>
            <p:nvPr/>
          </p:nvSpPr>
          <p:spPr>
            <a:xfrm>
              <a:off x="4472757"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84" name="tx484"/>
            <p:cNvSpPr/>
            <p:nvPr/>
          </p:nvSpPr>
          <p:spPr>
            <a:xfrm>
              <a:off x="4783809"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85" name="tx485"/>
            <p:cNvSpPr/>
            <p:nvPr/>
          </p:nvSpPr>
          <p:spPr>
            <a:xfrm>
              <a:off x="5073768" y="495436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86" name="tx486"/>
            <p:cNvSpPr/>
            <p:nvPr/>
          </p:nvSpPr>
          <p:spPr>
            <a:xfrm>
              <a:off x="5716966"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87" name="tx487"/>
            <p:cNvSpPr/>
            <p:nvPr/>
          </p:nvSpPr>
          <p:spPr>
            <a:xfrm>
              <a:off x="6028019"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88" name="tx488"/>
            <p:cNvSpPr/>
            <p:nvPr/>
          </p:nvSpPr>
          <p:spPr>
            <a:xfrm>
              <a:off x="6339071"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89" name="tx489"/>
            <p:cNvSpPr/>
            <p:nvPr/>
          </p:nvSpPr>
          <p:spPr>
            <a:xfrm>
              <a:off x="6650123" y="495700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90" name="tx490"/>
            <p:cNvSpPr/>
            <p:nvPr/>
          </p:nvSpPr>
          <p:spPr>
            <a:xfrm>
              <a:off x="696117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91" name="tx491"/>
            <p:cNvSpPr/>
            <p:nvPr/>
          </p:nvSpPr>
          <p:spPr>
            <a:xfrm>
              <a:off x="7272228"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92" name="tx492"/>
            <p:cNvSpPr/>
            <p:nvPr/>
          </p:nvSpPr>
          <p:spPr>
            <a:xfrm>
              <a:off x="7894332"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93" name="tx493"/>
            <p:cNvSpPr/>
            <p:nvPr/>
          </p:nvSpPr>
          <p:spPr>
            <a:xfrm>
              <a:off x="820538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94" name="tx494"/>
            <p:cNvSpPr/>
            <p:nvPr/>
          </p:nvSpPr>
          <p:spPr>
            <a:xfrm>
              <a:off x="8516437" y="495700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95" name="tx495"/>
            <p:cNvSpPr/>
            <p:nvPr/>
          </p:nvSpPr>
          <p:spPr>
            <a:xfrm>
              <a:off x="8827489"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96" name="tx496"/>
            <p:cNvSpPr/>
            <p:nvPr/>
          </p:nvSpPr>
          <p:spPr>
            <a:xfrm>
              <a:off x="4472757" y="34935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97" name="tx497"/>
            <p:cNvSpPr/>
            <p:nvPr/>
          </p:nvSpPr>
          <p:spPr>
            <a:xfrm>
              <a:off x="478380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8" name="tx498"/>
            <p:cNvSpPr/>
            <p:nvPr/>
          </p:nvSpPr>
          <p:spPr>
            <a:xfrm>
              <a:off x="5094862"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99" name="tx499"/>
            <p:cNvSpPr/>
            <p:nvPr/>
          </p:nvSpPr>
          <p:spPr>
            <a:xfrm>
              <a:off x="5405914"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00" name="tx500"/>
            <p:cNvSpPr/>
            <p:nvPr/>
          </p:nvSpPr>
          <p:spPr>
            <a:xfrm>
              <a:off x="5716966"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01" name="tx501"/>
            <p:cNvSpPr/>
            <p:nvPr/>
          </p:nvSpPr>
          <p:spPr>
            <a:xfrm>
              <a:off x="602801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02" name="tx502"/>
            <p:cNvSpPr/>
            <p:nvPr/>
          </p:nvSpPr>
          <p:spPr>
            <a:xfrm>
              <a:off x="6339071"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03" name="tx503"/>
            <p:cNvSpPr/>
            <p:nvPr/>
          </p:nvSpPr>
          <p:spPr>
            <a:xfrm>
              <a:off x="6650123"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04" name="tx504"/>
            <p:cNvSpPr/>
            <p:nvPr/>
          </p:nvSpPr>
          <p:spPr>
            <a:xfrm>
              <a:off x="6961175" y="34921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05" name="tx505"/>
            <p:cNvSpPr/>
            <p:nvPr/>
          </p:nvSpPr>
          <p:spPr>
            <a:xfrm>
              <a:off x="7272228"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06" name="tx506"/>
            <p:cNvSpPr/>
            <p:nvPr/>
          </p:nvSpPr>
          <p:spPr>
            <a:xfrm>
              <a:off x="7583280"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507" name="tx507"/>
            <p:cNvSpPr/>
            <p:nvPr/>
          </p:nvSpPr>
          <p:spPr>
            <a:xfrm>
              <a:off x="7894332" y="34935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508" name="tx508"/>
            <p:cNvSpPr/>
            <p:nvPr/>
          </p:nvSpPr>
          <p:spPr>
            <a:xfrm>
              <a:off x="8205385"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09" name="tx509"/>
            <p:cNvSpPr/>
            <p:nvPr/>
          </p:nvSpPr>
          <p:spPr>
            <a:xfrm>
              <a:off x="8516437"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10" name="tx510"/>
            <p:cNvSpPr/>
            <p:nvPr/>
          </p:nvSpPr>
          <p:spPr>
            <a:xfrm>
              <a:off x="882748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11" name="tx511"/>
            <p:cNvSpPr/>
            <p:nvPr/>
          </p:nvSpPr>
          <p:spPr>
            <a:xfrm>
              <a:off x="105118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2" name="tx512"/>
            <p:cNvSpPr/>
            <p:nvPr/>
          </p:nvSpPr>
          <p:spPr>
            <a:xfrm>
              <a:off x="1362234"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3" name="tx513"/>
            <p:cNvSpPr/>
            <p:nvPr/>
          </p:nvSpPr>
          <p:spPr>
            <a:xfrm>
              <a:off x="1673286"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4" name="tx514"/>
            <p:cNvSpPr/>
            <p:nvPr/>
          </p:nvSpPr>
          <p:spPr>
            <a:xfrm>
              <a:off x="1984338"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5" name="tx515"/>
            <p:cNvSpPr/>
            <p:nvPr/>
          </p:nvSpPr>
          <p:spPr>
            <a:xfrm>
              <a:off x="2295391"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6" name="tx516"/>
            <p:cNvSpPr/>
            <p:nvPr/>
          </p:nvSpPr>
          <p:spPr>
            <a:xfrm>
              <a:off x="2606443"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17" name="tx517"/>
            <p:cNvSpPr/>
            <p:nvPr/>
          </p:nvSpPr>
          <p:spPr>
            <a:xfrm>
              <a:off x="291749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18" name="tx518"/>
            <p:cNvSpPr/>
            <p:nvPr/>
          </p:nvSpPr>
          <p:spPr>
            <a:xfrm>
              <a:off x="3228548"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9" name="tx519"/>
            <p:cNvSpPr/>
            <p:nvPr/>
          </p:nvSpPr>
          <p:spPr>
            <a:xfrm>
              <a:off x="3539600"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20" name="tx520"/>
            <p:cNvSpPr/>
            <p:nvPr/>
          </p:nvSpPr>
          <p:spPr>
            <a:xfrm>
              <a:off x="385065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21" name="tx521"/>
            <p:cNvSpPr/>
            <p:nvPr/>
          </p:nvSpPr>
          <p:spPr>
            <a:xfrm>
              <a:off x="416170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22" name="tx522"/>
            <p:cNvSpPr/>
            <p:nvPr/>
          </p:nvSpPr>
          <p:spPr>
            <a:xfrm>
              <a:off x="4472757"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23" name="tx523"/>
            <p:cNvSpPr/>
            <p:nvPr/>
          </p:nvSpPr>
          <p:spPr>
            <a:xfrm>
              <a:off x="4783809"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24" name="tx524"/>
            <p:cNvSpPr/>
            <p:nvPr/>
          </p:nvSpPr>
          <p:spPr>
            <a:xfrm>
              <a:off x="509486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25" name="tx525"/>
            <p:cNvSpPr/>
            <p:nvPr/>
          </p:nvSpPr>
          <p:spPr>
            <a:xfrm>
              <a:off x="5405914"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26" name="tx526"/>
            <p:cNvSpPr/>
            <p:nvPr/>
          </p:nvSpPr>
          <p:spPr>
            <a:xfrm>
              <a:off x="5716966"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27" name="tx527"/>
            <p:cNvSpPr/>
            <p:nvPr/>
          </p:nvSpPr>
          <p:spPr>
            <a:xfrm>
              <a:off x="6028019"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28" name="tx528"/>
            <p:cNvSpPr/>
            <p:nvPr/>
          </p:nvSpPr>
          <p:spPr>
            <a:xfrm>
              <a:off x="6339071"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29" name="tx529"/>
            <p:cNvSpPr/>
            <p:nvPr/>
          </p:nvSpPr>
          <p:spPr>
            <a:xfrm>
              <a:off x="6650123"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30" name="tx530"/>
            <p:cNvSpPr/>
            <p:nvPr/>
          </p:nvSpPr>
          <p:spPr>
            <a:xfrm>
              <a:off x="6961175"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31" name="tx531"/>
            <p:cNvSpPr/>
            <p:nvPr/>
          </p:nvSpPr>
          <p:spPr>
            <a:xfrm>
              <a:off x="7272228"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32" name="tx532"/>
            <p:cNvSpPr/>
            <p:nvPr/>
          </p:nvSpPr>
          <p:spPr>
            <a:xfrm>
              <a:off x="7583280"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533" name="tx533"/>
            <p:cNvSpPr/>
            <p:nvPr/>
          </p:nvSpPr>
          <p:spPr>
            <a:xfrm>
              <a:off x="7894332" y="471315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34" name="tx534"/>
            <p:cNvSpPr/>
            <p:nvPr/>
          </p:nvSpPr>
          <p:spPr>
            <a:xfrm>
              <a:off x="820538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35" name="tx535"/>
            <p:cNvSpPr/>
            <p:nvPr/>
          </p:nvSpPr>
          <p:spPr>
            <a:xfrm>
              <a:off x="8516437"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36" name="tx536"/>
            <p:cNvSpPr/>
            <p:nvPr/>
          </p:nvSpPr>
          <p:spPr>
            <a:xfrm>
              <a:off x="8827489"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37" name="tx537"/>
            <p:cNvSpPr/>
            <p:nvPr/>
          </p:nvSpPr>
          <p:spPr>
            <a:xfrm>
              <a:off x="3518507"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38" name="tx538"/>
            <p:cNvSpPr/>
            <p:nvPr/>
          </p:nvSpPr>
          <p:spPr>
            <a:xfrm>
              <a:off x="385065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39" name="tx539"/>
            <p:cNvSpPr/>
            <p:nvPr/>
          </p:nvSpPr>
          <p:spPr>
            <a:xfrm>
              <a:off x="41617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40" name="tx540"/>
            <p:cNvSpPr/>
            <p:nvPr/>
          </p:nvSpPr>
          <p:spPr>
            <a:xfrm>
              <a:off x="447275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41" name="tx541"/>
            <p:cNvSpPr/>
            <p:nvPr/>
          </p:nvSpPr>
          <p:spPr>
            <a:xfrm>
              <a:off x="478380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42" name="tx542"/>
            <p:cNvSpPr/>
            <p:nvPr/>
          </p:nvSpPr>
          <p:spPr>
            <a:xfrm>
              <a:off x="5094862"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43" name="tx543"/>
            <p:cNvSpPr/>
            <p:nvPr/>
          </p:nvSpPr>
          <p:spPr>
            <a:xfrm>
              <a:off x="5405914"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44" name="tx544"/>
            <p:cNvSpPr/>
            <p:nvPr/>
          </p:nvSpPr>
          <p:spPr>
            <a:xfrm>
              <a:off x="571696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45" name="tx545"/>
            <p:cNvSpPr/>
            <p:nvPr/>
          </p:nvSpPr>
          <p:spPr>
            <a:xfrm>
              <a:off x="602801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46" name="tx546"/>
            <p:cNvSpPr/>
            <p:nvPr/>
          </p:nvSpPr>
          <p:spPr>
            <a:xfrm>
              <a:off x="633907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47" name="tx547"/>
            <p:cNvSpPr/>
            <p:nvPr/>
          </p:nvSpPr>
          <p:spPr>
            <a:xfrm>
              <a:off x="6650123"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48" name="tx548"/>
            <p:cNvSpPr/>
            <p:nvPr/>
          </p:nvSpPr>
          <p:spPr>
            <a:xfrm>
              <a:off x="696117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49" name="tx549"/>
            <p:cNvSpPr/>
            <p:nvPr/>
          </p:nvSpPr>
          <p:spPr>
            <a:xfrm>
              <a:off x="7251134"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50" name="tx550"/>
            <p:cNvSpPr/>
            <p:nvPr/>
          </p:nvSpPr>
          <p:spPr>
            <a:xfrm>
              <a:off x="7562187"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551" name="tx551"/>
            <p:cNvSpPr/>
            <p:nvPr/>
          </p:nvSpPr>
          <p:spPr>
            <a:xfrm>
              <a:off x="7894332"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552" name="tx552"/>
            <p:cNvSpPr/>
            <p:nvPr/>
          </p:nvSpPr>
          <p:spPr>
            <a:xfrm>
              <a:off x="820538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53" name="tx553"/>
            <p:cNvSpPr/>
            <p:nvPr/>
          </p:nvSpPr>
          <p:spPr>
            <a:xfrm>
              <a:off x="851643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54" name="tx554"/>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55" name="tx555"/>
            <p:cNvSpPr/>
            <p:nvPr/>
          </p:nvSpPr>
          <p:spPr>
            <a:xfrm>
              <a:off x="4161705"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56" name="tx556"/>
            <p:cNvSpPr/>
            <p:nvPr/>
          </p:nvSpPr>
          <p:spPr>
            <a:xfrm>
              <a:off x="4472757" y="520086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57" name="tx557"/>
            <p:cNvSpPr/>
            <p:nvPr/>
          </p:nvSpPr>
          <p:spPr>
            <a:xfrm>
              <a:off x="4783809" y="520086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58" name="tx558"/>
            <p:cNvSpPr/>
            <p:nvPr/>
          </p:nvSpPr>
          <p:spPr>
            <a:xfrm>
              <a:off x="5073768" y="519816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559" name="tx559"/>
            <p:cNvSpPr/>
            <p:nvPr/>
          </p:nvSpPr>
          <p:spPr>
            <a:xfrm>
              <a:off x="5405914"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60" name="tx560"/>
            <p:cNvSpPr/>
            <p:nvPr/>
          </p:nvSpPr>
          <p:spPr>
            <a:xfrm>
              <a:off x="5716966"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61" name="tx561"/>
            <p:cNvSpPr/>
            <p:nvPr/>
          </p:nvSpPr>
          <p:spPr>
            <a:xfrm>
              <a:off x="6028019"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62" name="tx562"/>
            <p:cNvSpPr/>
            <p:nvPr/>
          </p:nvSpPr>
          <p:spPr>
            <a:xfrm>
              <a:off x="6339071"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63" name="tx563"/>
            <p:cNvSpPr/>
            <p:nvPr/>
          </p:nvSpPr>
          <p:spPr>
            <a:xfrm>
              <a:off x="6650123"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64" name="tx564"/>
            <p:cNvSpPr/>
            <p:nvPr/>
          </p:nvSpPr>
          <p:spPr>
            <a:xfrm>
              <a:off x="6961175"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65" name="tx565"/>
            <p:cNvSpPr/>
            <p:nvPr/>
          </p:nvSpPr>
          <p:spPr>
            <a:xfrm>
              <a:off x="7272228"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66" name="tx566"/>
            <p:cNvSpPr/>
            <p:nvPr/>
          </p:nvSpPr>
          <p:spPr>
            <a:xfrm>
              <a:off x="7562187" y="51982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567" name="tx567"/>
            <p:cNvSpPr/>
            <p:nvPr/>
          </p:nvSpPr>
          <p:spPr>
            <a:xfrm>
              <a:off x="7894332"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568" name="tx568"/>
            <p:cNvSpPr/>
            <p:nvPr/>
          </p:nvSpPr>
          <p:spPr>
            <a:xfrm>
              <a:off x="8205385" y="520186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69" name="tx569"/>
            <p:cNvSpPr/>
            <p:nvPr/>
          </p:nvSpPr>
          <p:spPr>
            <a:xfrm>
              <a:off x="8516437" y="51991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70" name="tx570"/>
            <p:cNvSpPr/>
            <p:nvPr/>
          </p:nvSpPr>
          <p:spPr>
            <a:xfrm>
              <a:off x="8827489"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71" name="tx571"/>
            <p:cNvSpPr/>
            <p:nvPr/>
          </p:nvSpPr>
          <p:spPr>
            <a:xfrm>
              <a:off x="5405914"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72" name="tx572"/>
            <p:cNvSpPr/>
            <p:nvPr/>
          </p:nvSpPr>
          <p:spPr>
            <a:xfrm>
              <a:off x="5716966"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73" name="tx573"/>
            <p:cNvSpPr/>
            <p:nvPr/>
          </p:nvSpPr>
          <p:spPr>
            <a:xfrm>
              <a:off x="6028019"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74" name="tx574"/>
            <p:cNvSpPr/>
            <p:nvPr/>
          </p:nvSpPr>
          <p:spPr>
            <a:xfrm>
              <a:off x="6339071"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75" name="tx575"/>
            <p:cNvSpPr/>
            <p:nvPr/>
          </p:nvSpPr>
          <p:spPr>
            <a:xfrm>
              <a:off x="6650123" y="544439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76" name="tx576"/>
            <p:cNvSpPr/>
            <p:nvPr/>
          </p:nvSpPr>
          <p:spPr>
            <a:xfrm>
              <a:off x="8516437"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77" name="tx577"/>
            <p:cNvSpPr/>
            <p:nvPr/>
          </p:nvSpPr>
          <p:spPr>
            <a:xfrm>
              <a:off x="8827489"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578" name="tx578"/>
            <p:cNvSpPr/>
            <p:nvPr/>
          </p:nvSpPr>
          <p:spPr>
            <a:xfrm>
              <a:off x="1051182" y="32483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579" name="tx579"/>
            <p:cNvSpPr/>
            <p:nvPr/>
          </p:nvSpPr>
          <p:spPr>
            <a:xfrm>
              <a:off x="4783809"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580" name="tx580"/>
            <p:cNvSpPr/>
            <p:nvPr/>
          </p:nvSpPr>
          <p:spPr>
            <a:xfrm>
              <a:off x="1963245"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81" name="tx581"/>
            <p:cNvSpPr/>
            <p:nvPr/>
          </p:nvSpPr>
          <p:spPr>
            <a:xfrm>
              <a:off x="5747111" y="397989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582" name="tx582"/>
            <p:cNvSpPr/>
            <p:nvPr/>
          </p:nvSpPr>
          <p:spPr>
            <a:xfrm>
              <a:off x="5405914"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583" name="tx583"/>
            <p:cNvSpPr/>
            <p:nvPr/>
          </p:nvSpPr>
          <p:spPr>
            <a:xfrm>
              <a:off x="7562187" y="495436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584" name="tx584"/>
            <p:cNvSpPr/>
            <p:nvPr/>
          </p:nvSpPr>
          <p:spPr>
            <a:xfrm>
              <a:off x="4161705" y="34935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585" name="tx585"/>
            <p:cNvSpPr/>
            <p:nvPr/>
          </p:nvSpPr>
          <p:spPr>
            <a:xfrm>
              <a:off x="1081326" y="520059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86" name="tx586"/>
            <p:cNvSpPr/>
            <p:nvPr/>
          </p:nvSpPr>
          <p:spPr>
            <a:xfrm>
              <a:off x="1392379" y="520059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87" name="tx587"/>
            <p:cNvSpPr/>
            <p:nvPr/>
          </p:nvSpPr>
          <p:spPr>
            <a:xfrm>
              <a:off x="1703431" y="520059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88" name="tx588"/>
            <p:cNvSpPr/>
            <p:nvPr/>
          </p:nvSpPr>
          <p:spPr>
            <a:xfrm>
              <a:off x="1993390" y="5198215"/>
              <a:ext cx="10247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89" name="tx589"/>
            <p:cNvSpPr/>
            <p:nvPr/>
          </p:nvSpPr>
          <p:spPr>
            <a:xfrm>
              <a:off x="2325536" y="520059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90" name="tx590"/>
            <p:cNvSpPr/>
            <p:nvPr/>
          </p:nvSpPr>
          <p:spPr>
            <a:xfrm>
              <a:off x="2636588" y="520059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91" name="tx591"/>
            <p:cNvSpPr/>
            <p:nvPr/>
          </p:nvSpPr>
          <p:spPr>
            <a:xfrm>
              <a:off x="2947640" y="520059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92" name="tx592"/>
            <p:cNvSpPr/>
            <p:nvPr/>
          </p:nvSpPr>
          <p:spPr>
            <a:xfrm>
              <a:off x="3258693" y="520059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93" name="tx593"/>
            <p:cNvSpPr/>
            <p:nvPr/>
          </p:nvSpPr>
          <p:spPr>
            <a:xfrm>
              <a:off x="3569745" y="520059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94" name="tx594"/>
            <p:cNvSpPr/>
            <p:nvPr/>
          </p:nvSpPr>
          <p:spPr>
            <a:xfrm>
              <a:off x="3880797" y="520059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95" name="tx595"/>
            <p:cNvSpPr/>
            <p:nvPr/>
          </p:nvSpPr>
          <p:spPr>
            <a:xfrm>
              <a:off x="6961175" y="544339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96" name="tx596"/>
            <p:cNvSpPr/>
            <p:nvPr/>
          </p:nvSpPr>
          <p:spPr>
            <a:xfrm>
              <a:off x="7272228" y="54430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597" name="tx597"/>
            <p:cNvSpPr/>
            <p:nvPr/>
          </p:nvSpPr>
          <p:spPr>
            <a:xfrm>
              <a:off x="7613425" y="544439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598" name="tx598"/>
            <p:cNvSpPr/>
            <p:nvPr/>
          </p:nvSpPr>
          <p:spPr>
            <a:xfrm>
              <a:off x="7894332"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99" name="tx599"/>
            <p:cNvSpPr/>
            <p:nvPr/>
          </p:nvSpPr>
          <p:spPr>
            <a:xfrm>
              <a:off x="8205385"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600" name="tx600"/>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601" name="tx601"/>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602" name="tx602"/>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603" name="tx603"/>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604" name="tx604"/>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605" name="tx605"/>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606" name="tx606"/>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607" name="tx607"/>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608" name="tx608"/>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609" name="tx609"/>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610" name="tx610"/>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611" name="tx611"/>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612" name="tx612"/>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613" name="tx613"/>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614" name="tx614"/>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615" name="tx615"/>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616" name="tx616"/>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617" name="tx617"/>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618" name="tx618"/>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619" name="tx619"/>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620" name="tx620"/>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621" name="tx621"/>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622" name="tx622"/>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623" name="tx623"/>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624" name="tx624"/>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625" name="tx625"/>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626" name="tx626"/>
            <p:cNvSpPr/>
            <p:nvPr/>
          </p:nvSpPr>
          <p:spPr>
            <a:xfrm>
              <a:off x="576534" y="5442205"/>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627" name="tx627"/>
            <p:cNvSpPr/>
            <p:nvPr/>
          </p:nvSpPr>
          <p:spPr>
            <a:xfrm>
              <a:off x="644856" y="5199661"/>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628" name="tx628"/>
            <p:cNvSpPr/>
            <p:nvPr/>
          </p:nvSpPr>
          <p:spPr>
            <a:xfrm>
              <a:off x="551705" y="495307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629" name="tx629"/>
            <p:cNvSpPr/>
            <p:nvPr/>
          </p:nvSpPr>
          <p:spPr>
            <a:xfrm>
              <a:off x="564092" y="470922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630" name="tx630"/>
            <p:cNvSpPr/>
            <p:nvPr/>
          </p:nvSpPr>
          <p:spPr>
            <a:xfrm>
              <a:off x="551705" y="4465371"/>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631" name="tx631"/>
            <p:cNvSpPr/>
            <p:nvPr/>
          </p:nvSpPr>
          <p:spPr>
            <a:xfrm>
              <a:off x="601364" y="4221517"/>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632" name="tx632"/>
            <p:cNvSpPr/>
            <p:nvPr/>
          </p:nvSpPr>
          <p:spPr>
            <a:xfrm>
              <a:off x="619917" y="398006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633" name="tx633"/>
            <p:cNvSpPr/>
            <p:nvPr/>
          </p:nvSpPr>
          <p:spPr>
            <a:xfrm>
              <a:off x="545429"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634" name="tx634"/>
            <p:cNvSpPr/>
            <p:nvPr/>
          </p:nvSpPr>
          <p:spPr>
            <a:xfrm>
              <a:off x="551705" y="34899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635" name="tx635"/>
            <p:cNvSpPr/>
            <p:nvPr/>
          </p:nvSpPr>
          <p:spPr>
            <a:xfrm>
              <a:off x="520490" y="3226293"/>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636" name="tx636"/>
            <p:cNvSpPr/>
            <p:nvPr/>
          </p:nvSpPr>
          <p:spPr>
            <a:xfrm>
              <a:off x="632360" y="3003231"/>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637" name="tx637"/>
            <p:cNvSpPr/>
            <p:nvPr/>
          </p:nvSpPr>
          <p:spPr>
            <a:xfrm>
              <a:off x="576534" y="275937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638" name="tx638"/>
            <p:cNvSpPr/>
            <p:nvPr/>
          </p:nvSpPr>
          <p:spPr>
            <a:xfrm>
              <a:off x="576534" y="2516942"/>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639" name="tx639"/>
            <p:cNvSpPr/>
            <p:nvPr/>
          </p:nvSpPr>
          <p:spPr>
            <a:xfrm>
              <a:off x="508103" y="2251206"/>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640" name="tx640"/>
            <p:cNvSpPr/>
            <p:nvPr/>
          </p:nvSpPr>
          <p:spPr>
            <a:xfrm>
              <a:off x="620027" y="2026833"/>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641" name="tx641"/>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642" name="pic642"/>
            <p:cNvPicPr/>
            <p:nvPr/>
          </p:nvPicPr>
          <p:blipFill>
            <a:blip r:embed="rId2" cstate="print"/>
            <a:stretch>
              <a:fillRect/>
            </a:stretch>
          </p:blipFill>
          <p:spPr>
            <a:xfrm>
              <a:off x="4653227" y="5838594"/>
              <a:ext cx="2160000" cy="219455"/>
            </a:xfrm>
            <a:prstGeom prst="rect">
              <a:avLst/>
            </a:prstGeom>
          </p:spPr>
        </p:pic>
        <p:sp>
          <p:nvSpPr>
            <p:cNvPr id="643" name="pl643"/>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44" name="pl644"/>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45" name="pl645"/>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46" name="pl646"/>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47" name="pl647"/>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48" name="pl648"/>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49" name="pl649"/>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0" name="pl650"/>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1" name="pl651"/>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2" name="pl652"/>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3" name="pl653"/>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4" name="pl654"/>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5" name="tx655"/>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656" name="tx656"/>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657" name="tx657"/>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658" name="tx658"/>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659" name="tx659"/>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660" name="tx660"/>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661" name="tx661"/>
            <p:cNvSpPr/>
            <p:nvPr/>
          </p:nvSpPr>
          <p:spPr>
            <a:xfrm>
              <a:off x="924840" y="1332266"/>
              <a:ext cx="294499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Ecuador, 2000-2025</a:t>
              </a:r>
            </a:p>
          </p:txBody>
        </p:sp>
        <p:sp>
          <p:nvSpPr>
            <p:cNvPr id="662" name="tx662"/>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663" name="tx663"/>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664" name="tx664"/>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66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none of the 15 vaccines in the schedule achieved coverage of 90% or more. Vaccine coverage ranged from 63% to 80%.
Since 2003, estimates have been made for 8 new vaccines. IPVC is the newest vaccine reported (2021), which achieved 77% coverage in 2025.
In 2025, Ecuador reported stockouts of vaccines/supplies (DTP-HepB-IPV) (more information on slide 8).</a:t>
            </a:r>
          </a:p>
        </p:txBody>
      </p:sp>
      <p:sp>
        <p:nvSpPr>
          <p:cNvPr id="66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one antigens, remained unchanged for none, and declined for 14, indicating limited improvement in routine immunization performance; none achieved at least 90% coverage.</a:t>
            </a:r>
          </a:p>
        </p:txBody>
      </p:sp>
      <p:grpSp xmlns:pic="http://schemas.openxmlformats.org/drawingml/2006/picture">
        <p:nvGrpSpPr>
          <p:cNvPr id="667" name=""/>
          <p:cNvGrpSpPr/>
          <p:nvPr/>
        </p:nvGrpSpPr>
        <p:grpSpPr>
          <a:xfrm>
            <a:off x="292608" y="1005840"/>
            <a:ext cx="8595360" cy="28575"/>
            <a:chOff x="292608" y="1005840"/>
            <a:chExt cx="8595360" cy="28575"/>
          </a:xfrm>
        </p:grpSpPr>
        <p:sp>
          <p:nvSpPr>
            <p:cNvPr id="66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6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58515"/>
              <a:ext cx="6481656" cy="957665"/>
            </a:xfrm>
            <a:custGeom>
              <a:avLst/>
              <a:pathLst>
                <a:path w="6481656" h="957665">
                  <a:moveTo>
                    <a:pt x="0" y="159610"/>
                  </a:moveTo>
                  <a:lnTo>
                    <a:pt x="259266" y="119708"/>
                  </a:lnTo>
                  <a:lnTo>
                    <a:pt x="518532" y="119708"/>
                  </a:lnTo>
                  <a:lnTo>
                    <a:pt x="777798" y="119708"/>
                  </a:lnTo>
                  <a:lnTo>
                    <a:pt x="1037065" y="119708"/>
                  </a:lnTo>
                  <a:lnTo>
                    <a:pt x="1296331" y="79805"/>
                  </a:lnTo>
                  <a:lnTo>
                    <a:pt x="1555597" y="79805"/>
                  </a:lnTo>
                  <a:lnTo>
                    <a:pt x="1814863" y="0"/>
                  </a:lnTo>
                  <a:lnTo>
                    <a:pt x="2074130" y="0"/>
                  </a:lnTo>
                  <a:lnTo>
                    <a:pt x="2333396" y="0"/>
                  </a:lnTo>
                  <a:lnTo>
                    <a:pt x="2592662" y="279319"/>
                  </a:lnTo>
                  <a:lnTo>
                    <a:pt x="2851928" y="359124"/>
                  </a:lnTo>
                  <a:lnTo>
                    <a:pt x="3111195" y="399027"/>
                  </a:lnTo>
                  <a:lnTo>
                    <a:pt x="3370461" y="438929"/>
                  </a:lnTo>
                  <a:lnTo>
                    <a:pt x="3629727" y="558638"/>
                  </a:lnTo>
                  <a:lnTo>
                    <a:pt x="3888994" y="718249"/>
                  </a:lnTo>
                  <a:lnTo>
                    <a:pt x="4148260" y="598540"/>
                  </a:lnTo>
                  <a:lnTo>
                    <a:pt x="4407526" y="518735"/>
                  </a:lnTo>
                  <a:lnTo>
                    <a:pt x="4666792" y="478832"/>
                  </a:lnTo>
                  <a:lnTo>
                    <a:pt x="4926059" y="518735"/>
                  </a:lnTo>
                  <a:lnTo>
                    <a:pt x="5185325" y="957665"/>
                  </a:lnTo>
                  <a:lnTo>
                    <a:pt x="5444591" y="837957"/>
                  </a:lnTo>
                  <a:lnTo>
                    <a:pt x="5703857" y="957665"/>
                  </a:lnTo>
                  <a:lnTo>
                    <a:pt x="5963124" y="678346"/>
                  </a:lnTo>
                  <a:lnTo>
                    <a:pt x="6222390" y="438929"/>
                  </a:lnTo>
                  <a:lnTo>
                    <a:pt x="6481656" y="718249"/>
                  </a:lnTo>
                </a:path>
              </a:pathLst>
            </a:custGeom>
            <a:ln w="27101" cap="flat">
              <a:solidFill>
                <a:srgbClr val="F8766D">
                  <a:alpha val="100000"/>
                </a:srgbClr>
              </a:solidFill>
              <a:prstDash val="solid"/>
              <a:round/>
            </a:ln>
          </p:spPr>
          <p:txBody>
            <a:bodyPr/>
            <a:lstStyle/>
            <a:p/>
          </p:txBody>
        </p:sp>
        <p:sp>
          <p:nvSpPr>
            <p:cNvPr id="29" name="pl29"/>
            <p:cNvSpPr/>
            <p:nvPr/>
          </p:nvSpPr>
          <p:spPr>
            <a:xfrm>
              <a:off x="1439019" y="1438321"/>
              <a:ext cx="6481656" cy="1117276"/>
            </a:xfrm>
            <a:custGeom>
              <a:avLst/>
              <a:pathLst>
                <a:path w="6481656" h="1117276">
                  <a:moveTo>
                    <a:pt x="0" y="359124"/>
                  </a:moveTo>
                  <a:lnTo>
                    <a:pt x="259266" y="279319"/>
                  </a:lnTo>
                  <a:lnTo>
                    <a:pt x="518532" y="319221"/>
                  </a:lnTo>
                  <a:lnTo>
                    <a:pt x="777798" y="359124"/>
                  </a:lnTo>
                  <a:lnTo>
                    <a:pt x="1037065" y="319221"/>
                  </a:lnTo>
                  <a:lnTo>
                    <a:pt x="1296331" y="159610"/>
                  </a:lnTo>
                  <a:lnTo>
                    <a:pt x="1555597" y="0"/>
                  </a:lnTo>
                  <a:lnTo>
                    <a:pt x="1814863" y="0"/>
                  </a:lnTo>
                  <a:lnTo>
                    <a:pt x="2074130" y="0"/>
                  </a:lnTo>
                  <a:lnTo>
                    <a:pt x="2333396" y="79805"/>
                  </a:lnTo>
                  <a:lnTo>
                    <a:pt x="2592662" y="199513"/>
                  </a:lnTo>
                  <a:lnTo>
                    <a:pt x="2851928" y="319221"/>
                  </a:lnTo>
                  <a:lnTo>
                    <a:pt x="3111195" y="359124"/>
                  </a:lnTo>
                  <a:lnTo>
                    <a:pt x="3370461" y="359124"/>
                  </a:lnTo>
                  <a:lnTo>
                    <a:pt x="3629727" y="518735"/>
                  </a:lnTo>
                  <a:lnTo>
                    <a:pt x="3888994" y="718249"/>
                  </a:lnTo>
                  <a:lnTo>
                    <a:pt x="4148260" y="518735"/>
                  </a:lnTo>
                  <a:lnTo>
                    <a:pt x="4407526" y="438929"/>
                  </a:lnTo>
                  <a:lnTo>
                    <a:pt x="4666792" y="438929"/>
                  </a:lnTo>
                  <a:lnTo>
                    <a:pt x="4926059" y="438929"/>
                  </a:lnTo>
                  <a:lnTo>
                    <a:pt x="5185325" y="1037470"/>
                  </a:lnTo>
                  <a:lnTo>
                    <a:pt x="5444591" y="1117276"/>
                  </a:lnTo>
                  <a:lnTo>
                    <a:pt x="5703857" y="1037470"/>
                  </a:lnTo>
                  <a:lnTo>
                    <a:pt x="5963124" y="678346"/>
                  </a:lnTo>
                  <a:lnTo>
                    <a:pt x="6222390" y="359124"/>
                  </a:lnTo>
                  <a:lnTo>
                    <a:pt x="6481656" y="758151"/>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1356692"/>
            </a:xfrm>
            <a:custGeom>
              <a:avLst/>
              <a:pathLst>
                <a:path w="6481656" h="1356692">
                  <a:moveTo>
                    <a:pt x="0" y="0"/>
                  </a:moveTo>
                  <a:lnTo>
                    <a:pt x="259266" y="0"/>
                  </a:lnTo>
                  <a:lnTo>
                    <a:pt x="518532" y="0"/>
                  </a:lnTo>
                  <a:lnTo>
                    <a:pt x="777798" y="0"/>
                  </a:lnTo>
                  <a:lnTo>
                    <a:pt x="1037065" y="0"/>
                  </a:lnTo>
                  <a:lnTo>
                    <a:pt x="1296331" y="239416"/>
                  </a:lnTo>
                  <a:lnTo>
                    <a:pt x="1555597" y="79805"/>
                  </a:lnTo>
                  <a:lnTo>
                    <a:pt x="1814863" y="39902"/>
                  </a:lnTo>
                  <a:lnTo>
                    <a:pt x="2074130" y="39902"/>
                  </a:lnTo>
                  <a:lnTo>
                    <a:pt x="2333396" y="79805"/>
                  </a:lnTo>
                  <a:lnTo>
                    <a:pt x="2592662" y="159610"/>
                  </a:lnTo>
                  <a:lnTo>
                    <a:pt x="2851928" y="199513"/>
                  </a:lnTo>
                  <a:lnTo>
                    <a:pt x="3111195" y="119708"/>
                  </a:lnTo>
                  <a:lnTo>
                    <a:pt x="3370461" y="79805"/>
                  </a:lnTo>
                  <a:lnTo>
                    <a:pt x="3629727" y="558638"/>
                  </a:lnTo>
                  <a:lnTo>
                    <a:pt x="3888994" y="598540"/>
                  </a:lnTo>
                  <a:lnTo>
                    <a:pt x="4148260" y="518735"/>
                  </a:lnTo>
                  <a:lnTo>
                    <a:pt x="4407526" y="718249"/>
                  </a:lnTo>
                  <a:lnTo>
                    <a:pt x="4666792" y="638443"/>
                  </a:lnTo>
                  <a:lnTo>
                    <a:pt x="4926059" y="638443"/>
                  </a:lnTo>
                  <a:lnTo>
                    <a:pt x="5185325" y="718249"/>
                  </a:lnTo>
                  <a:lnTo>
                    <a:pt x="5444591" y="1356692"/>
                  </a:lnTo>
                  <a:lnTo>
                    <a:pt x="5703857" y="997568"/>
                  </a:lnTo>
                  <a:lnTo>
                    <a:pt x="5963124" y="718249"/>
                  </a:lnTo>
                  <a:lnTo>
                    <a:pt x="6222390" y="478832"/>
                  </a:lnTo>
                  <a:lnTo>
                    <a:pt x="6481656" y="837957"/>
                  </a:lnTo>
                </a:path>
              </a:pathLst>
            </a:custGeom>
            <a:ln w="27101" cap="flat">
              <a:solidFill>
                <a:srgbClr val="00BFC4">
                  <a:alpha val="100000"/>
                </a:srgbClr>
              </a:solidFill>
              <a:prstDash val="solid"/>
              <a:round/>
            </a:ln>
          </p:spPr>
          <p:txBody>
            <a:bodyPr/>
            <a:lstStyle/>
            <a:p/>
          </p:txBody>
        </p:sp>
        <p:sp>
          <p:nvSpPr>
            <p:cNvPr id="31" name="pl31"/>
            <p:cNvSpPr/>
            <p:nvPr/>
          </p:nvSpPr>
          <p:spPr>
            <a:xfrm>
              <a:off x="3772415" y="1318612"/>
              <a:ext cx="4148260" cy="1636011"/>
            </a:xfrm>
            <a:custGeom>
              <a:avLst/>
              <a:pathLst>
                <a:path w="4148260" h="1636011">
                  <a:moveTo>
                    <a:pt x="0" y="0"/>
                  </a:moveTo>
                  <a:lnTo>
                    <a:pt x="259266" y="319221"/>
                  </a:lnTo>
                  <a:lnTo>
                    <a:pt x="518532" y="279319"/>
                  </a:lnTo>
                  <a:lnTo>
                    <a:pt x="777798" y="718249"/>
                  </a:lnTo>
                  <a:lnTo>
                    <a:pt x="1037065" y="1157178"/>
                  </a:lnTo>
                  <a:lnTo>
                    <a:pt x="1296331" y="1596108"/>
                  </a:lnTo>
                  <a:lnTo>
                    <a:pt x="1555597" y="917762"/>
                  </a:lnTo>
                  <a:lnTo>
                    <a:pt x="1814863" y="1396595"/>
                  </a:lnTo>
                  <a:lnTo>
                    <a:pt x="2074130" y="1037470"/>
                  </a:lnTo>
                  <a:lnTo>
                    <a:pt x="2333396" y="997568"/>
                  </a:lnTo>
                  <a:lnTo>
                    <a:pt x="2592662" y="917762"/>
                  </a:lnTo>
                  <a:lnTo>
                    <a:pt x="2851928" y="1157178"/>
                  </a:lnTo>
                  <a:lnTo>
                    <a:pt x="3111195" y="1636011"/>
                  </a:lnTo>
                  <a:lnTo>
                    <a:pt x="3370461" y="1556206"/>
                  </a:lnTo>
                  <a:lnTo>
                    <a:pt x="3629727" y="1276887"/>
                  </a:lnTo>
                  <a:lnTo>
                    <a:pt x="3888994" y="997568"/>
                  </a:lnTo>
                  <a:lnTo>
                    <a:pt x="4148260" y="798054"/>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203838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215809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11819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07829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47974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75906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3734039"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7415" y="1690101"/>
              <a:ext cx="252527" cy="376612"/>
            </a:xfrm>
            <a:custGeom>
              <a:avLst/>
              <a:pathLst>
                <a:path w="252527" h="376612">
                  <a:moveTo>
                    <a:pt x="252527" y="0"/>
                  </a:moveTo>
                  <a:lnTo>
                    <a:pt x="0" y="376612"/>
                  </a:lnTo>
                </a:path>
              </a:pathLst>
            </a:custGeom>
          </p:spPr>
          <p:txBody>
            <a:bodyPr/>
            <a:lstStyle/>
            <a:p/>
          </p:txBody>
        </p:sp>
        <p:sp>
          <p:nvSpPr>
            <p:cNvPr id="42" name="pl42"/>
            <p:cNvSpPr/>
            <p:nvPr/>
          </p:nvSpPr>
          <p:spPr>
            <a:xfrm>
              <a:off x="7933983" y="1970706"/>
              <a:ext cx="245958" cy="138468"/>
            </a:xfrm>
            <a:custGeom>
              <a:avLst/>
              <a:pathLst>
                <a:path w="245958" h="138468">
                  <a:moveTo>
                    <a:pt x="245958" y="0"/>
                  </a:moveTo>
                  <a:lnTo>
                    <a:pt x="0" y="138468"/>
                  </a:lnTo>
                </a:path>
              </a:pathLst>
            </a:custGeom>
          </p:spPr>
          <p:txBody>
            <a:bodyPr/>
            <a:lstStyle/>
            <a:p/>
          </p:txBody>
        </p:sp>
        <p:sp>
          <p:nvSpPr>
            <p:cNvPr id="43" name="pl43"/>
            <p:cNvSpPr/>
            <p:nvPr/>
          </p:nvSpPr>
          <p:spPr>
            <a:xfrm>
              <a:off x="7937856" y="2160557"/>
              <a:ext cx="242086" cy="56181"/>
            </a:xfrm>
            <a:custGeom>
              <a:avLst/>
              <a:pathLst>
                <a:path w="242086" h="56181">
                  <a:moveTo>
                    <a:pt x="242086" y="56181"/>
                  </a:moveTo>
                  <a:lnTo>
                    <a:pt x="0" y="0"/>
                  </a:lnTo>
                </a:path>
              </a:pathLst>
            </a:custGeom>
          </p:spPr>
          <p:txBody>
            <a:bodyPr/>
            <a:lstStyle/>
            <a:p/>
          </p:txBody>
        </p:sp>
        <p:sp>
          <p:nvSpPr>
            <p:cNvPr id="44" name="pl44"/>
            <p:cNvSpPr/>
            <p:nvPr/>
          </p:nvSpPr>
          <p:spPr>
            <a:xfrm>
              <a:off x="7929543" y="2205942"/>
              <a:ext cx="250398" cy="267406"/>
            </a:xfrm>
            <a:custGeom>
              <a:avLst/>
              <a:pathLst>
                <a:path w="250398" h="267406">
                  <a:moveTo>
                    <a:pt x="250398" y="267406"/>
                  </a:moveTo>
                  <a:lnTo>
                    <a:pt x="0" y="0"/>
                  </a:lnTo>
                </a:path>
              </a:pathLst>
            </a:custGeom>
          </p:spPr>
          <p:txBody>
            <a:bodyPr/>
            <a:lstStyle/>
            <a:p/>
          </p:txBody>
        </p:sp>
        <p:sp>
          <p:nvSpPr>
            <p:cNvPr id="45" name="pg45"/>
            <p:cNvSpPr/>
            <p:nvPr/>
          </p:nvSpPr>
          <p:spPr>
            <a:xfrm>
              <a:off x="8111362" y="158146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62230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80%</a:t>
              </a:r>
            </a:p>
          </p:txBody>
        </p:sp>
        <p:sp>
          <p:nvSpPr>
            <p:cNvPr id="47" name="pg47"/>
            <p:cNvSpPr/>
            <p:nvPr/>
          </p:nvSpPr>
          <p:spPr>
            <a:xfrm>
              <a:off x="8111362" y="185703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8" name="tx48"/>
            <p:cNvSpPr/>
            <p:nvPr/>
          </p:nvSpPr>
          <p:spPr>
            <a:xfrm>
              <a:off x="8134222" y="189788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79%</a:t>
              </a:r>
            </a:p>
          </p:txBody>
        </p:sp>
        <p:sp>
          <p:nvSpPr>
            <p:cNvPr id="49" name="pg49"/>
            <p:cNvSpPr/>
            <p:nvPr/>
          </p:nvSpPr>
          <p:spPr>
            <a:xfrm>
              <a:off x="8111362" y="213115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217199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78%</a:t>
              </a:r>
            </a:p>
          </p:txBody>
        </p:sp>
        <p:sp>
          <p:nvSpPr>
            <p:cNvPr id="51" name="pg51"/>
            <p:cNvSpPr/>
            <p:nvPr/>
          </p:nvSpPr>
          <p:spPr>
            <a:xfrm>
              <a:off x="8111362" y="240353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2" name="tx52"/>
            <p:cNvSpPr/>
            <p:nvPr/>
          </p:nvSpPr>
          <p:spPr>
            <a:xfrm>
              <a:off x="8134222" y="244437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77%</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6034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Ecuador,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78%.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1 vaccines increased coverage, 3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5875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1953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05155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283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5155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4676079"/>
              <a:ext cx="1218078" cy="130618"/>
            </a:xfrm>
            <a:prstGeom prst="rect">
              <a:avLst/>
            </a:prstGeom>
            <a:solidFill>
              <a:srgbClr val="D9D9D9">
                <a:alpha val="60000"/>
              </a:srgbClr>
            </a:solidFill>
          </p:spPr>
          <p:txBody>
            <a:bodyPr/>
            <a:lstStyle/>
            <a:p/>
          </p:txBody>
        </p:sp>
        <p:sp>
          <p:nvSpPr>
            <p:cNvPr id="11" name="pl11"/>
            <p:cNvSpPr/>
            <p:nvPr/>
          </p:nvSpPr>
          <p:spPr>
            <a:xfrm>
              <a:off x="138797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97411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3" name="pt13"/>
            <p:cNvSpPr/>
            <p:nvPr/>
          </p:nvSpPr>
          <p:spPr>
            <a:xfrm>
              <a:off x="973395"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 name="pt14"/>
            <p:cNvSpPr/>
            <p:nvPr/>
          </p:nvSpPr>
          <p:spPr>
            <a:xfrm>
              <a:off x="1066201"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217011"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240212" y="482865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240212" y="46980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240212"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263414"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309817"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333018"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344619"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344619"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356220"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367821"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379421"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391022"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402623"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402623"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414224"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414224"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425824"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437425"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437425"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449026"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449026"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460627"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460627"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460627"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460627"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46062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46062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460627"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460627"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460627"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tx46"/>
            <p:cNvSpPr/>
            <p:nvPr/>
          </p:nvSpPr>
          <p:spPr>
            <a:xfrm>
              <a:off x="1074756"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7" name="tx47"/>
            <p:cNvSpPr/>
            <p:nvPr/>
          </p:nvSpPr>
          <p:spPr>
            <a:xfrm>
              <a:off x="1167562"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8" name="tx48"/>
            <p:cNvSpPr/>
            <p:nvPr/>
          </p:nvSpPr>
          <p:spPr>
            <a:xfrm>
              <a:off x="1318372"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 name="tx49"/>
            <p:cNvSpPr/>
            <p:nvPr/>
          </p:nvSpPr>
          <p:spPr>
            <a:xfrm>
              <a:off x="1053296"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 name="tx50"/>
            <p:cNvSpPr/>
            <p:nvPr/>
          </p:nvSpPr>
          <p:spPr>
            <a:xfrm>
              <a:off x="1057721"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1" name="tx51"/>
            <p:cNvSpPr/>
            <p:nvPr/>
          </p:nvSpPr>
          <p:spPr>
            <a:xfrm>
              <a:off x="1057721" y="458037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2" name="tx52"/>
            <p:cNvSpPr/>
            <p:nvPr/>
          </p:nvSpPr>
          <p:spPr>
            <a:xfrm>
              <a:off x="1085309"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3" name="tx53"/>
            <p:cNvSpPr/>
            <p:nvPr/>
          </p:nvSpPr>
          <p:spPr>
            <a:xfrm>
              <a:off x="1118553"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4" name="tx54"/>
            <p:cNvSpPr/>
            <p:nvPr/>
          </p:nvSpPr>
          <p:spPr>
            <a:xfrm>
              <a:off x="1146141"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 name="tx55"/>
            <p:cNvSpPr/>
            <p:nvPr/>
          </p:nvSpPr>
          <p:spPr>
            <a:xfrm>
              <a:off x="1184176"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6" name="tx56"/>
            <p:cNvSpPr/>
            <p:nvPr/>
          </p:nvSpPr>
          <p:spPr>
            <a:xfrm>
              <a:off x="1157703"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7" name="tx57"/>
            <p:cNvSpPr/>
            <p:nvPr/>
          </p:nvSpPr>
          <p:spPr>
            <a:xfrm>
              <a:off x="1186927"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8" name="tx58"/>
            <p:cNvSpPr/>
            <p:nvPr/>
          </p:nvSpPr>
          <p:spPr>
            <a:xfrm>
              <a:off x="1189716"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9" name="tx59"/>
            <p:cNvSpPr/>
            <p:nvPr/>
          </p:nvSpPr>
          <p:spPr>
            <a:xfrm>
              <a:off x="1201317"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60" name="tx60"/>
            <p:cNvSpPr/>
            <p:nvPr/>
          </p:nvSpPr>
          <p:spPr>
            <a:xfrm>
              <a:off x="1199720"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61" name="tx61"/>
            <p:cNvSpPr/>
            <p:nvPr/>
          </p:nvSpPr>
          <p:spPr>
            <a:xfrm>
              <a:off x="1224518"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2" name="tx62"/>
            <p:cNvSpPr/>
            <p:nvPr/>
          </p:nvSpPr>
          <p:spPr>
            <a:xfrm>
              <a:off x="1224518"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3" name="tx63"/>
            <p:cNvSpPr/>
            <p:nvPr/>
          </p:nvSpPr>
          <p:spPr>
            <a:xfrm>
              <a:off x="1222921"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4" name="tx64"/>
            <p:cNvSpPr/>
            <p:nvPr/>
          </p:nvSpPr>
          <p:spPr>
            <a:xfrm>
              <a:off x="1240583"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5" name="tx65"/>
            <p:cNvSpPr/>
            <p:nvPr/>
          </p:nvSpPr>
          <p:spPr>
            <a:xfrm>
              <a:off x="1274270"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6" name="tx66"/>
            <p:cNvSpPr/>
            <p:nvPr/>
          </p:nvSpPr>
          <p:spPr>
            <a:xfrm>
              <a:off x="1285871"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7" name="tx67"/>
            <p:cNvSpPr/>
            <p:nvPr/>
          </p:nvSpPr>
          <p:spPr>
            <a:xfrm>
              <a:off x="1237311" y="249044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8" name="tx68"/>
            <p:cNvSpPr/>
            <p:nvPr/>
          </p:nvSpPr>
          <p:spPr>
            <a:xfrm>
              <a:off x="1270921" y="23618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9" name="tx69"/>
            <p:cNvSpPr/>
            <p:nvPr/>
          </p:nvSpPr>
          <p:spPr>
            <a:xfrm>
              <a:off x="1275346" y="222924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70" name="tx70"/>
            <p:cNvSpPr/>
            <p:nvPr/>
          </p:nvSpPr>
          <p:spPr>
            <a:xfrm>
              <a:off x="1282561" y="209862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71" name="tx71"/>
            <p:cNvSpPr/>
            <p:nvPr/>
          </p:nvSpPr>
          <p:spPr>
            <a:xfrm>
              <a:off x="1282522" y="19680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2" name="tx72"/>
            <p:cNvSpPr/>
            <p:nvPr/>
          </p:nvSpPr>
          <p:spPr>
            <a:xfrm>
              <a:off x="1278136" y="183738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3" name="tx73"/>
            <p:cNvSpPr/>
            <p:nvPr/>
          </p:nvSpPr>
          <p:spPr>
            <a:xfrm>
              <a:off x="1295720" y="170676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4" name="tx74"/>
            <p:cNvSpPr/>
            <p:nvPr/>
          </p:nvSpPr>
          <p:spPr>
            <a:xfrm>
              <a:off x="1273710" y="15761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5" name="tx75"/>
            <p:cNvSpPr/>
            <p:nvPr/>
          </p:nvSpPr>
          <p:spPr>
            <a:xfrm>
              <a:off x="1282522" y="14474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6" name="tx76"/>
            <p:cNvSpPr/>
            <p:nvPr/>
          </p:nvSpPr>
          <p:spPr>
            <a:xfrm>
              <a:off x="1286986"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7" name="tx77"/>
            <p:cNvSpPr/>
            <p:nvPr/>
          </p:nvSpPr>
          <p:spPr>
            <a:xfrm>
              <a:off x="1287025"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8" name="tx78"/>
            <p:cNvSpPr/>
            <p:nvPr/>
          </p:nvSpPr>
          <p:spPr>
            <a:xfrm>
              <a:off x="1278136"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9" name="rc79"/>
            <p:cNvSpPr/>
            <p:nvPr/>
          </p:nvSpPr>
          <p:spPr>
            <a:xfrm>
              <a:off x="343909" y="875080"/>
              <a:ext cx="1218078" cy="4597772"/>
            </a:xfrm>
            <a:prstGeom prst="rect">
              <a:avLst/>
            </a:prstGeom>
            <a:ln w="13550" cap="rnd">
              <a:solidFill>
                <a:srgbClr val="999999">
                  <a:alpha val="100000"/>
                </a:srgbClr>
              </a:solidFill>
              <a:prstDash val="solid"/>
              <a:round/>
            </a:ln>
          </p:spPr>
          <p:txBody>
            <a:bodyPr/>
            <a:lstStyle/>
            <a:p/>
          </p:txBody>
        </p:sp>
        <p:sp>
          <p:nvSpPr>
            <p:cNvPr id="80" name="pl80"/>
            <p:cNvSpPr/>
            <p:nvPr/>
          </p:nvSpPr>
          <p:spPr>
            <a:xfrm>
              <a:off x="16431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18751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210720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23392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25712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28032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rc86"/>
            <p:cNvSpPr/>
            <p:nvPr/>
          </p:nvSpPr>
          <p:spPr>
            <a:xfrm>
              <a:off x="1631576" y="4676079"/>
              <a:ext cx="1218078" cy="130618"/>
            </a:xfrm>
            <a:prstGeom prst="rect">
              <a:avLst/>
            </a:prstGeom>
            <a:solidFill>
              <a:srgbClr val="D9D9D9">
                <a:alpha val="60000"/>
              </a:srgbClr>
            </a:solidFill>
          </p:spPr>
          <p:txBody>
            <a:bodyPr/>
            <a:lstStyle/>
            <a:p/>
          </p:txBody>
        </p:sp>
        <p:sp>
          <p:nvSpPr>
            <p:cNvPr id="87" name="pl87"/>
            <p:cNvSpPr/>
            <p:nvPr/>
          </p:nvSpPr>
          <p:spPr>
            <a:xfrm>
              <a:off x="260604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88" name="tx88"/>
            <p:cNvSpPr/>
            <p:nvPr/>
          </p:nvSpPr>
          <p:spPr>
            <a:xfrm>
              <a:off x="2192177"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9" name="pt89"/>
            <p:cNvSpPr/>
            <p:nvPr/>
          </p:nvSpPr>
          <p:spPr>
            <a:xfrm>
              <a:off x="2179858"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0" name="pt90"/>
            <p:cNvSpPr/>
            <p:nvPr/>
          </p:nvSpPr>
          <p:spPr>
            <a:xfrm>
              <a:off x="2272664"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1" name="pt91"/>
            <p:cNvSpPr/>
            <p:nvPr/>
          </p:nvSpPr>
          <p:spPr>
            <a:xfrm>
              <a:off x="2284265"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2469877"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3" name="pt93"/>
            <p:cNvSpPr/>
            <p:nvPr/>
          </p:nvSpPr>
          <p:spPr>
            <a:xfrm>
              <a:off x="2493078"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4" name="pt94"/>
            <p:cNvSpPr/>
            <p:nvPr/>
          </p:nvSpPr>
          <p:spPr>
            <a:xfrm>
              <a:off x="2493078" y="456741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5" name="pt95"/>
            <p:cNvSpPr/>
            <p:nvPr/>
          </p:nvSpPr>
          <p:spPr>
            <a:xfrm>
              <a:off x="2527880"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2527880"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2527880"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2562683"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2574283"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2574283"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2585884"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2585884"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2597485"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597485" y="326122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609086"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632287"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643888"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2667089"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2678690"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2701892"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2701892"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2701892"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271349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2713492"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2713492"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272509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2748295"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2748295"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274829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2748295"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2748295"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tx122"/>
            <p:cNvSpPr/>
            <p:nvPr/>
          </p:nvSpPr>
          <p:spPr>
            <a:xfrm>
              <a:off x="2281218"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23" name="tx123"/>
            <p:cNvSpPr/>
            <p:nvPr/>
          </p:nvSpPr>
          <p:spPr>
            <a:xfrm>
              <a:off x="2374024"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4" name="tx124"/>
            <p:cNvSpPr/>
            <p:nvPr/>
          </p:nvSpPr>
          <p:spPr>
            <a:xfrm>
              <a:off x="2385625"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5" name="tx125"/>
            <p:cNvSpPr/>
            <p:nvPr/>
          </p:nvSpPr>
          <p:spPr>
            <a:xfrm>
              <a:off x="2571237"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6" name="tx126"/>
            <p:cNvSpPr/>
            <p:nvPr/>
          </p:nvSpPr>
          <p:spPr>
            <a:xfrm>
              <a:off x="2594439"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7" name="tx127"/>
            <p:cNvSpPr/>
            <p:nvPr/>
          </p:nvSpPr>
          <p:spPr>
            <a:xfrm>
              <a:off x="2594439" y="458037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8" name="tx128"/>
            <p:cNvSpPr/>
            <p:nvPr/>
          </p:nvSpPr>
          <p:spPr>
            <a:xfrm>
              <a:off x="2349776"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9" name="tx129"/>
            <p:cNvSpPr/>
            <p:nvPr/>
          </p:nvSpPr>
          <p:spPr>
            <a:xfrm>
              <a:off x="2349776" y="43210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30" name="tx130"/>
            <p:cNvSpPr/>
            <p:nvPr/>
          </p:nvSpPr>
          <p:spPr>
            <a:xfrm>
              <a:off x="2345389" y="41885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31" name="tx131"/>
            <p:cNvSpPr/>
            <p:nvPr/>
          </p:nvSpPr>
          <p:spPr>
            <a:xfrm>
              <a:off x="2402239"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32" name="tx132"/>
            <p:cNvSpPr/>
            <p:nvPr/>
          </p:nvSpPr>
          <p:spPr>
            <a:xfrm>
              <a:off x="2396179" y="392922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33" name="tx133"/>
            <p:cNvSpPr/>
            <p:nvPr/>
          </p:nvSpPr>
          <p:spPr>
            <a:xfrm>
              <a:off x="2404990"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4" name="tx134"/>
            <p:cNvSpPr/>
            <p:nvPr/>
          </p:nvSpPr>
          <p:spPr>
            <a:xfrm>
              <a:off x="2407779"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5" name="tx135"/>
            <p:cNvSpPr/>
            <p:nvPr/>
          </p:nvSpPr>
          <p:spPr>
            <a:xfrm>
              <a:off x="2407779"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6" name="tx136"/>
            <p:cNvSpPr/>
            <p:nvPr/>
          </p:nvSpPr>
          <p:spPr>
            <a:xfrm>
              <a:off x="2419380"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7" name="tx137"/>
            <p:cNvSpPr/>
            <p:nvPr/>
          </p:nvSpPr>
          <p:spPr>
            <a:xfrm>
              <a:off x="2410607" y="327613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8" name="tx138"/>
            <p:cNvSpPr/>
            <p:nvPr/>
          </p:nvSpPr>
          <p:spPr>
            <a:xfrm>
              <a:off x="2408972" y="314353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9" name="tx139"/>
            <p:cNvSpPr/>
            <p:nvPr/>
          </p:nvSpPr>
          <p:spPr>
            <a:xfrm>
              <a:off x="2445371" y="301489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40" name="tx140"/>
            <p:cNvSpPr/>
            <p:nvPr/>
          </p:nvSpPr>
          <p:spPr>
            <a:xfrm>
              <a:off x="2452585" y="28842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41" name="tx141"/>
            <p:cNvSpPr/>
            <p:nvPr/>
          </p:nvSpPr>
          <p:spPr>
            <a:xfrm>
              <a:off x="2488985"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42" name="tx142"/>
            <p:cNvSpPr/>
            <p:nvPr/>
          </p:nvSpPr>
          <p:spPr>
            <a:xfrm>
              <a:off x="2487388" y="262109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43" name="tx143"/>
            <p:cNvSpPr/>
            <p:nvPr/>
          </p:nvSpPr>
          <p:spPr>
            <a:xfrm>
              <a:off x="2528212" y="249048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4" name="tx144"/>
            <p:cNvSpPr/>
            <p:nvPr/>
          </p:nvSpPr>
          <p:spPr>
            <a:xfrm>
              <a:off x="2528251" y="236083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5" name="tx145"/>
            <p:cNvSpPr/>
            <p:nvPr/>
          </p:nvSpPr>
          <p:spPr>
            <a:xfrm>
              <a:off x="2523787" y="223118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6" name="tx146"/>
            <p:cNvSpPr/>
            <p:nvPr/>
          </p:nvSpPr>
          <p:spPr>
            <a:xfrm>
              <a:off x="256193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7" name="tx147"/>
            <p:cNvSpPr/>
            <p:nvPr/>
          </p:nvSpPr>
          <p:spPr>
            <a:xfrm>
              <a:off x="2561938" y="196800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8" name="tx148"/>
            <p:cNvSpPr/>
            <p:nvPr/>
          </p:nvSpPr>
          <p:spPr>
            <a:xfrm>
              <a:off x="2531001" y="183835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9" name="tx149"/>
            <p:cNvSpPr/>
            <p:nvPr/>
          </p:nvSpPr>
          <p:spPr>
            <a:xfrm>
              <a:off x="2551491" y="1706730"/>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50" name="tx150"/>
            <p:cNvSpPr/>
            <p:nvPr/>
          </p:nvSpPr>
          <p:spPr>
            <a:xfrm>
              <a:off x="2570229" y="15761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51" name="tx151"/>
            <p:cNvSpPr/>
            <p:nvPr/>
          </p:nvSpPr>
          <p:spPr>
            <a:xfrm>
              <a:off x="2565804" y="144553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52" name="tx152"/>
            <p:cNvSpPr/>
            <p:nvPr/>
          </p:nvSpPr>
          <p:spPr>
            <a:xfrm>
              <a:off x="2583388" y="131491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53" name="tx153"/>
            <p:cNvSpPr/>
            <p:nvPr/>
          </p:nvSpPr>
          <p:spPr>
            <a:xfrm>
              <a:off x="2561378"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4" name="tx154"/>
            <p:cNvSpPr/>
            <p:nvPr/>
          </p:nvSpPr>
          <p:spPr>
            <a:xfrm>
              <a:off x="2574654"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5" name="rc155"/>
            <p:cNvSpPr/>
            <p:nvPr/>
          </p:nvSpPr>
          <p:spPr>
            <a:xfrm>
              <a:off x="1631576" y="875080"/>
              <a:ext cx="1218078" cy="4597772"/>
            </a:xfrm>
            <a:prstGeom prst="rect">
              <a:avLst/>
            </a:prstGeom>
            <a:ln w="13550" cap="rnd">
              <a:solidFill>
                <a:srgbClr val="999999">
                  <a:alpha val="100000"/>
                </a:srgbClr>
              </a:solidFill>
              <a:prstDash val="solid"/>
              <a:round/>
            </a:ln>
          </p:spPr>
          <p:txBody>
            <a:bodyPr/>
            <a:lstStyle/>
            <a:p/>
          </p:txBody>
        </p:sp>
        <p:sp>
          <p:nvSpPr>
            <p:cNvPr id="156" name="pl156"/>
            <p:cNvSpPr/>
            <p:nvPr/>
          </p:nvSpPr>
          <p:spPr>
            <a:xfrm>
              <a:off x="29308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1628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39487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36268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8589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090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2919244" y="4676079"/>
              <a:ext cx="1218078" cy="130618"/>
            </a:xfrm>
            <a:prstGeom prst="rect">
              <a:avLst/>
            </a:prstGeom>
            <a:solidFill>
              <a:srgbClr val="D9D9D9">
                <a:alpha val="60000"/>
              </a:srgbClr>
            </a:solidFill>
          </p:spPr>
          <p:txBody>
            <a:bodyPr/>
            <a:lstStyle/>
            <a:p/>
          </p:txBody>
        </p:sp>
        <p:sp>
          <p:nvSpPr>
            <p:cNvPr id="163" name="pl163"/>
            <p:cNvSpPr/>
            <p:nvPr/>
          </p:nvSpPr>
          <p:spPr>
            <a:xfrm>
              <a:off x="396331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354944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65" name="pt165"/>
            <p:cNvSpPr/>
            <p:nvPr/>
          </p:nvSpPr>
          <p:spPr>
            <a:xfrm>
              <a:off x="3513929"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3676339"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7" name="pt167"/>
            <p:cNvSpPr/>
            <p:nvPr/>
          </p:nvSpPr>
          <p:spPr>
            <a:xfrm>
              <a:off x="3711141"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8" name="pt168"/>
            <p:cNvSpPr/>
            <p:nvPr/>
          </p:nvSpPr>
          <p:spPr>
            <a:xfrm>
              <a:off x="3792347"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3803947"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3827149"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1" name="pt171"/>
            <p:cNvSpPr/>
            <p:nvPr/>
          </p:nvSpPr>
          <p:spPr>
            <a:xfrm>
              <a:off x="3838750"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2" name="pt172"/>
            <p:cNvSpPr/>
            <p:nvPr/>
          </p:nvSpPr>
          <p:spPr>
            <a:xfrm>
              <a:off x="3873552"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3908354"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3919955"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3919955"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6" name="pt176"/>
            <p:cNvSpPr/>
            <p:nvPr/>
          </p:nvSpPr>
          <p:spPr>
            <a:xfrm>
              <a:off x="3931556"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3943156"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3954757"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3966358"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3977959"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3977959"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2" name="pt182"/>
            <p:cNvSpPr/>
            <p:nvPr/>
          </p:nvSpPr>
          <p:spPr>
            <a:xfrm>
              <a:off x="3989559"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3989559"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4001160"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4012761"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4024362"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4024362"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4024362"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402436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4035962"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4035962"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pt192"/>
            <p:cNvSpPr/>
            <p:nvPr/>
          </p:nvSpPr>
          <p:spPr>
            <a:xfrm>
              <a:off x="4035962"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3" name="pt193"/>
            <p:cNvSpPr/>
            <p:nvPr/>
          </p:nvSpPr>
          <p:spPr>
            <a:xfrm>
              <a:off x="4035962"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4" name="pt194"/>
            <p:cNvSpPr/>
            <p:nvPr/>
          </p:nvSpPr>
          <p:spPr>
            <a:xfrm>
              <a:off x="4035962"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5" name="pt195"/>
            <p:cNvSpPr/>
            <p:nvPr/>
          </p:nvSpPr>
          <p:spPr>
            <a:xfrm>
              <a:off x="4035962"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6" name="pt196"/>
            <p:cNvSpPr/>
            <p:nvPr/>
          </p:nvSpPr>
          <p:spPr>
            <a:xfrm>
              <a:off x="4035962"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7" name="pt197"/>
            <p:cNvSpPr/>
            <p:nvPr/>
          </p:nvSpPr>
          <p:spPr>
            <a:xfrm>
              <a:off x="403596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8" name="tx198"/>
            <p:cNvSpPr/>
            <p:nvPr/>
          </p:nvSpPr>
          <p:spPr>
            <a:xfrm>
              <a:off x="361528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9" name="tx199"/>
            <p:cNvSpPr/>
            <p:nvPr/>
          </p:nvSpPr>
          <p:spPr>
            <a:xfrm>
              <a:off x="3777700"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00" name="tx200"/>
            <p:cNvSpPr/>
            <p:nvPr/>
          </p:nvSpPr>
          <p:spPr>
            <a:xfrm>
              <a:off x="3812502"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201" name="tx201"/>
            <p:cNvSpPr/>
            <p:nvPr/>
          </p:nvSpPr>
          <p:spPr>
            <a:xfrm>
              <a:off x="3893707"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02" name="tx202"/>
            <p:cNvSpPr/>
            <p:nvPr/>
          </p:nvSpPr>
          <p:spPr>
            <a:xfrm>
              <a:off x="3905308"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03" name="tx203"/>
            <p:cNvSpPr/>
            <p:nvPr/>
          </p:nvSpPr>
          <p:spPr>
            <a:xfrm>
              <a:off x="3640233" y="45803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04" name="tx204"/>
            <p:cNvSpPr/>
            <p:nvPr/>
          </p:nvSpPr>
          <p:spPr>
            <a:xfrm>
              <a:off x="3660645"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05" name="tx205"/>
            <p:cNvSpPr/>
            <p:nvPr/>
          </p:nvSpPr>
          <p:spPr>
            <a:xfrm>
              <a:off x="3682288"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6" name="tx206"/>
            <p:cNvSpPr/>
            <p:nvPr/>
          </p:nvSpPr>
          <p:spPr>
            <a:xfrm>
              <a:off x="3721477"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7" name="tx207"/>
            <p:cNvSpPr/>
            <p:nvPr/>
          </p:nvSpPr>
          <p:spPr>
            <a:xfrm>
              <a:off x="3759512"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8" name="tx208"/>
            <p:cNvSpPr/>
            <p:nvPr/>
          </p:nvSpPr>
          <p:spPr>
            <a:xfrm>
              <a:off x="3733039"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9" name="tx209"/>
            <p:cNvSpPr/>
            <p:nvPr/>
          </p:nvSpPr>
          <p:spPr>
            <a:xfrm>
              <a:off x="3762262"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10" name="tx210"/>
            <p:cNvSpPr/>
            <p:nvPr/>
          </p:nvSpPr>
          <p:spPr>
            <a:xfrm>
              <a:off x="3765052"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11" name="tx211"/>
            <p:cNvSpPr/>
            <p:nvPr/>
          </p:nvSpPr>
          <p:spPr>
            <a:xfrm>
              <a:off x="3776652"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12" name="tx212"/>
            <p:cNvSpPr/>
            <p:nvPr/>
          </p:nvSpPr>
          <p:spPr>
            <a:xfrm>
              <a:off x="3775055"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13" name="tx213"/>
            <p:cNvSpPr/>
            <p:nvPr/>
          </p:nvSpPr>
          <p:spPr>
            <a:xfrm>
              <a:off x="3799854"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14" name="tx214"/>
            <p:cNvSpPr/>
            <p:nvPr/>
          </p:nvSpPr>
          <p:spPr>
            <a:xfrm>
              <a:off x="3799854"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15" name="tx215"/>
            <p:cNvSpPr/>
            <p:nvPr/>
          </p:nvSpPr>
          <p:spPr>
            <a:xfrm>
              <a:off x="3798257"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6" name="tx216"/>
            <p:cNvSpPr/>
            <p:nvPr/>
          </p:nvSpPr>
          <p:spPr>
            <a:xfrm>
              <a:off x="3815919"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7" name="tx217"/>
            <p:cNvSpPr/>
            <p:nvPr/>
          </p:nvSpPr>
          <p:spPr>
            <a:xfrm>
              <a:off x="3849606"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8" name="tx218"/>
            <p:cNvSpPr/>
            <p:nvPr/>
          </p:nvSpPr>
          <p:spPr>
            <a:xfrm>
              <a:off x="3861207"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9" name="tx219"/>
            <p:cNvSpPr/>
            <p:nvPr/>
          </p:nvSpPr>
          <p:spPr>
            <a:xfrm>
              <a:off x="3846257"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20" name="tx220"/>
            <p:cNvSpPr/>
            <p:nvPr/>
          </p:nvSpPr>
          <p:spPr>
            <a:xfrm>
              <a:off x="3850682" y="2359861"/>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21" name="tx221"/>
            <p:cNvSpPr/>
            <p:nvPr/>
          </p:nvSpPr>
          <p:spPr>
            <a:xfrm>
              <a:off x="3824248" y="2229204"/>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22" name="tx222"/>
            <p:cNvSpPr/>
            <p:nvPr/>
          </p:nvSpPr>
          <p:spPr>
            <a:xfrm>
              <a:off x="3846257" y="21005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23" name="tx223"/>
            <p:cNvSpPr/>
            <p:nvPr/>
          </p:nvSpPr>
          <p:spPr>
            <a:xfrm>
              <a:off x="3857897" y="19680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24" name="tx224"/>
            <p:cNvSpPr/>
            <p:nvPr/>
          </p:nvSpPr>
          <p:spPr>
            <a:xfrm>
              <a:off x="3857858" y="18373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25" name="tx225"/>
            <p:cNvSpPr/>
            <p:nvPr/>
          </p:nvSpPr>
          <p:spPr>
            <a:xfrm>
              <a:off x="3853471" y="170676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6" name="tx226"/>
            <p:cNvSpPr/>
            <p:nvPr/>
          </p:nvSpPr>
          <p:spPr>
            <a:xfrm>
              <a:off x="3871055"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7" name="tx227"/>
            <p:cNvSpPr/>
            <p:nvPr/>
          </p:nvSpPr>
          <p:spPr>
            <a:xfrm>
              <a:off x="3849046" y="14455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8" name="tx228"/>
            <p:cNvSpPr/>
            <p:nvPr/>
          </p:nvSpPr>
          <p:spPr>
            <a:xfrm>
              <a:off x="3862322"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9" name="tx229"/>
            <p:cNvSpPr/>
            <p:nvPr/>
          </p:nvSpPr>
          <p:spPr>
            <a:xfrm>
              <a:off x="3862360"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30" name="tx230"/>
            <p:cNvSpPr/>
            <p:nvPr/>
          </p:nvSpPr>
          <p:spPr>
            <a:xfrm>
              <a:off x="3853471"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31" name="rc231"/>
            <p:cNvSpPr/>
            <p:nvPr/>
          </p:nvSpPr>
          <p:spPr>
            <a:xfrm>
              <a:off x="2919244" y="875080"/>
              <a:ext cx="1218078"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42185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4450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4682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491455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514657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537858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8" name="rc238"/>
            <p:cNvSpPr/>
            <p:nvPr/>
          </p:nvSpPr>
          <p:spPr>
            <a:xfrm>
              <a:off x="4206912" y="4657118"/>
              <a:ext cx="1218078" cy="134832"/>
            </a:xfrm>
            <a:prstGeom prst="rect">
              <a:avLst/>
            </a:prstGeom>
            <a:solidFill>
              <a:srgbClr val="D9D9D9">
                <a:alpha val="60000"/>
              </a:srgbClr>
            </a:solidFill>
          </p:spPr>
          <p:txBody>
            <a:bodyPr/>
            <a:lstStyle/>
            <a:p/>
          </p:txBody>
        </p:sp>
        <p:sp>
          <p:nvSpPr>
            <p:cNvPr id="239" name="pl239"/>
            <p:cNvSpPr/>
            <p:nvPr/>
          </p:nvSpPr>
          <p:spPr>
            <a:xfrm>
              <a:off x="516977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40" name="tx240"/>
            <p:cNvSpPr/>
            <p:nvPr/>
          </p:nvSpPr>
          <p:spPr>
            <a:xfrm>
              <a:off x="475591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82%</a:t>
              </a:r>
            </a:p>
          </p:txBody>
        </p:sp>
        <p:sp>
          <p:nvSpPr>
            <p:cNvPr id="241" name="pt241"/>
            <p:cNvSpPr/>
            <p:nvPr/>
          </p:nvSpPr>
          <p:spPr>
            <a:xfrm>
              <a:off x="4801597"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4859600" y="508567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5033612" y="495084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5056813" y="48160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5068414" y="468117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5103216" y="45463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5103216" y="44115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5114817" y="427668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5149619" y="414184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5149619" y="400701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5172821" y="38721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5172821" y="37373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3" name="pt253"/>
            <p:cNvSpPr/>
            <p:nvPr/>
          </p:nvSpPr>
          <p:spPr>
            <a:xfrm>
              <a:off x="5184421" y="36025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4" name="pt254"/>
            <p:cNvSpPr/>
            <p:nvPr/>
          </p:nvSpPr>
          <p:spPr>
            <a:xfrm>
              <a:off x="5196022" y="34676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5" name="pt255"/>
            <p:cNvSpPr/>
            <p:nvPr/>
          </p:nvSpPr>
          <p:spPr>
            <a:xfrm>
              <a:off x="5196022" y="33328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5207623" y="31980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7" name="pt257"/>
            <p:cNvSpPr/>
            <p:nvPr/>
          </p:nvSpPr>
          <p:spPr>
            <a:xfrm>
              <a:off x="5230824" y="306319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5242425" y="29283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5254026" y="279352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0" name="pt260"/>
            <p:cNvSpPr/>
            <p:nvPr/>
          </p:nvSpPr>
          <p:spPr>
            <a:xfrm>
              <a:off x="5254026" y="265869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1" name="pt261"/>
            <p:cNvSpPr/>
            <p:nvPr/>
          </p:nvSpPr>
          <p:spPr>
            <a:xfrm>
              <a:off x="5254026" y="252386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pt262"/>
            <p:cNvSpPr/>
            <p:nvPr/>
          </p:nvSpPr>
          <p:spPr>
            <a:xfrm>
              <a:off x="5277227" y="238903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5277227" y="225420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5277227" y="211936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5288828" y="1984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5288828" y="1849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5288828" y="171487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5323630" y="158004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pt269"/>
            <p:cNvSpPr/>
            <p:nvPr/>
          </p:nvSpPr>
          <p:spPr>
            <a:xfrm>
              <a:off x="5323630" y="14452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0" name="pt270"/>
            <p:cNvSpPr/>
            <p:nvPr/>
          </p:nvSpPr>
          <p:spPr>
            <a:xfrm>
              <a:off x="5323630" y="131037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pt271"/>
            <p:cNvSpPr/>
            <p:nvPr/>
          </p:nvSpPr>
          <p:spPr>
            <a:xfrm>
              <a:off x="5323630" y="11755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pt272"/>
            <p:cNvSpPr/>
            <p:nvPr/>
          </p:nvSpPr>
          <p:spPr>
            <a:xfrm>
              <a:off x="532363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3" name="tx273"/>
            <p:cNvSpPr/>
            <p:nvPr/>
          </p:nvSpPr>
          <p:spPr>
            <a:xfrm>
              <a:off x="4902957"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74" name="tx274"/>
            <p:cNvSpPr/>
            <p:nvPr/>
          </p:nvSpPr>
          <p:spPr>
            <a:xfrm>
              <a:off x="4960961" y="509859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75" name="tx275"/>
            <p:cNvSpPr/>
            <p:nvPr/>
          </p:nvSpPr>
          <p:spPr>
            <a:xfrm>
              <a:off x="5134972" y="49638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76" name="tx276"/>
            <p:cNvSpPr/>
            <p:nvPr/>
          </p:nvSpPr>
          <p:spPr>
            <a:xfrm>
              <a:off x="5158174" y="48289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77" name="tx277"/>
            <p:cNvSpPr/>
            <p:nvPr/>
          </p:nvSpPr>
          <p:spPr>
            <a:xfrm>
              <a:off x="5169775" y="469414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8" name="tx278"/>
            <p:cNvSpPr/>
            <p:nvPr/>
          </p:nvSpPr>
          <p:spPr>
            <a:xfrm>
              <a:off x="4925111" y="456124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79" name="tx279"/>
            <p:cNvSpPr/>
            <p:nvPr/>
          </p:nvSpPr>
          <p:spPr>
            <a:xfrm>
              <a:off x="4925111" y="442641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80" name="tx280"/>
            <p:cNvSpPr/>
            <p:nvPr/>
          </p:nvSpPr>
          <p:spPr>
            <a:xfrm>
              <a:off x="4923553" y="4289644"/>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81" name="tx281"/>
            <p:cNvSpPr/>
            <p:nvPr/>
          </p:nvSpPr>
          <p:spPr>
            <a:xfrm>
              <a:off x="4971514" y="415675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82" name="tx282"/>
            <p:cNvSpPr/>
            <p:nvPr/>
          </p:nvSpPr>
          <p:spPr>
            <a:xfrm>
              <a:off x="4980326" y="4019980"/>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83" name="tx283"/>
            <p:cNvSpPr/>
            <p:nvPr/>
          </p:nvSpPr>
          <p:spPr>
            <a:xfrm>
              <a:off x="5012378" y="3887089"/>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84" name="tx284"/>
            <p:cNvSpPr/>
            <p:nvPr/>
          </p:nvSpPr>
          <p:spPr>
            <a:xfrm>
              <a:off x="4994716" y="375225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85" name="tx285"/>
            <p:cNvSpPr/>
            <p:nvPr/>
          </p:nvSpPr>
          <p:spPr>
            <a:xfrm>
              <a:off x="4997544" y="361742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86" name="tx286"/>
            <p:cNvSpPr/>
            <p:nvPr/>
          </p:nvSpPr>
          <p:spPr>
            <a:xfrm>
              <a:off x="5017956" y="3480652"/>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87" name="tx287"/>
            <p:cNvSpPr/>
            <p:nvPr/>
          </p:nvSpPr>
          <p:spPr>
            <a:xfrm>
              <a:off x="4995908" y="334578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88" name="tx288"/>
            <p:cNvSpPr/>
            <p:nvPr/>
          </p:nvSpPr>
          <p:spPr>
            <a:xfrm>
              <a:off x="5020707" y="321292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9" name="tx289"/>
            <p:cNvSpPr/>
            <p:nvPr/>
          </p:nvSpPr>
          <p:spPr>
            <a:xfrm>
              <a:off x="5052720" y="30780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90" name="tx290"/>
            <p:cNvSpPr/>
            <p:nvPr/>
          </p:nvSpPr>
          <p:spPr>
            <a:xfrm>
              <a:off x="5064320" y="294128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91" name="tx291"/>
            <p:cNvSpPr/>
            <p:nvPr/>
          </p:nvSpPr>
          <p:spPr>
            <a:xfrm>
              <a:off x="5075921" y="280649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92" name="tx292"/>
            <p:cNvSpPr/>
            <p:nvPr/>
          </p:nvSpPr>
          <p:spPr>
            <a:xfrm>
              <a:off x="5062723" y="26736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93" name="tx293"/>
            <p:cNvSpPr/>
            <p:nvPr/>
          </p:nvSpPr>
          <p:spPr>
            <a:xfrm>
              <a:off x="5062723" y="25368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94" name="tx294"/>
            <p:cNvSpPr/>
            <p:nvPr/>
          </p:nvSpPr>
          <p:spPr>
            <a:xfrm>
              <a:off x="5103548" y="2401996"/>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95" name="tx295"/>
            <p:cNvSpPr/>
            <p:nvPr/>
          </p:nvSpPr>
          <p:spPr>
            <a:xfrm>
              <a:off x="5103587" y="226813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96" name="tx296"/>
            <p:cNvSpPr/>
            <p:nvPr/>
          </p:nvSpPr>
          <p:spPr>
            <a:xfrm>
              <a:off x="5099123" y="213427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97" name="tx297"/>
            <p:cNvSpPr/>
            <p:nvPr/>
          </p:nvSpPr>
          <p:spPr>
            <a:xfrm>
              <a:off x="5137274" y="199750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98" name="tx298"/>
            <p:cNvSpPr/>
            <p:nvPr/>
          </p:nvSpPr>
          <p:spPr>
            <a:xfrm>
              <a:off x="5137274" y="18626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9" name="tx299"/>
            <p:cNvSpPr/>
            <p:nvPr/>
          </p:nvSpPr>
          <p:spPr>
            <a:xfrm>
              <a:off x="5106337" y="172880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00" name="tx300"/>
            <p:cNvSpPr/>
            <p:nvPr/>
          </p:nvSpPr>
          <p:spPr>
            <a:xfrm>
              <a:off x="5141139" y="159300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01" name="tx301"/>
            <p:cNvSpPr/>
            <p:nvPr/>
          </p:nvSpPr>
          <p:spPr>
            <a:xfrm>
              <a:off x="5158723" y="14581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02" name="tx302"/>
            <p:cNvSpPr/>
            <p:nvPr/>
          </p:nvSpPr>
          <p:spPr>
            <a:xfrm>
              <a:off x="5136714" y="132334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03" name="tx303"/>
            <p:cNvSpPr/>
            <p:nvPr/>
          </p:nvSpPr>
          <p:spPr>
            <a:xfrm>
              <a:off x="5149990" y="1188508"/>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04" name="tx304"/>
            <p:cNvSpPr/>
            <p:nvPr/>
          </p:nvSpPr>
          <p:spPr>
            <a:xfrm>
              <a:off x="5150028" y="105363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05" name="rc305"/>
            <p:cNvSpPr/>
            <p:nvPr/>
          </p:nvSpPr>
          <p:spPr>
            <a:xfrm>
              <a:off x="4206912" y="875080"/>
              <a:ext cx="1218078" cy="4597772"/>
            </a:xfrm>
            <a:prstGeom prst="rect">
              <a:avLst/>
            </a:prstGeom>
            <a:ln w="13550" cap="rnd">
              <a:solidFill>
                <a:srgbClr val="999999">
                  <a:alpha val="100000"/>
                </a:srgbClr>
              </a:solidFill>
              <a:prstDash val="solid"/>
              <a:round/>
            </a:ln>
          </p:spPr>
          <p:txBody>
            <a:bodyPr/>
            <a:lstStyle/>
            <a:p/>
          </p:txBody>
        </p:sp>
        <p:sp>
          <p:nvSpPr>
            <p:cNvPr id="306" name="pl306"/>
            <p:cNvSpPr/>
            <p:nvPr/>
          </p:nvSpPr>
          <p:spPr>
            <a:xfrm>
              <a:off x="550618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7" name="pl307"/>
            <p:cNvSpPr/>
            <p:nvPr/>
          </p:nvSpPr>
          <p:spPr>
            <a:xfrm>
              <a:off x="57381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8" name="pl308"/>
            <p:cNvSpPr/>
            <p:nvPr/>
          </p:nvSpPr>
          <p:spPr>
            <a:xfrm>
              <a:off x="59702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620222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64342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666625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2" name="rc312"/>
            <p:cNvSpPr/>
            <p:nvPr/>
          </p:nvSpPr>
          <p:spPr>
            <a:xfrm>
              <a:off x="5494580" y="4676079"/>
              <a:ext cx="1218078" cy="130618"/>
            </a:xfrm>
            <a:prstGeom prst="rect">
              <a:avLst/>
            </a:prstGeom>
            <a:solidFill>
              <a:srgbClr val="D9D9D9">
                <a:alpha val="60000"/>
              </a:srgbClr>
            </a:solidFill>
          </p:spPr>
          <p:txBody>
            <a:bodyPr/>
            <a:lstStyle/>
            <a:p/>
          </p:txBody>
        </p:sp>
        <p:sp>
          <p:nvSpPr>
            <p:cNvPr id="313" name="pl313"/>
            <p:cNvSpPr/>
            <p:nvPr/>
          </p:nvSpPr>
          <p:spPr>
            <a:xfrm>
              <a:off x="650384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14" name="tx314"/>
            <p:cNvSpPr/>
            <p:nvPr/>
          </p:nvSpPr>
          <p:spPr>
            <a:xfrm>
              <a:off x="608998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315" name="pt315"/>
            <p:cNvSpPr/>
            <p:nvPr/>
          </p:nvSpPr>
          <p:spPr>
            <a:xfrm>
              <a:off x="607766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6" name="pt316"/>
            <p:cNvSpPr/>
            <p:nvPr/>
          </p:nvSpPr>
          <p:spPr>
            <a:xfrm>
              <a:off x="6182070"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7" name="pt317"/>
            <p:cNvSpPr/>
            <p:nvPr/>
          </p:nvSpPr>
          <p:spPr>
            <a:xfrm>
              <a:off x="6240074" y="495926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8" name="pt318"/>
            <p:cNvSpPr/>
            <p:nvPr/>
          </p:nvSpPr>
          <p:spPr>
            <a:xfrm>
              <a:off x="6240074" y="482865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9" name="pt319"/>
            <p:cNvSpPr/>
            <p:nvPr/>
          </p:nvSpPr>
          <p:spPr>
            <a:xfrm>
              <a:off x="6367682"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0" name="pt320"/>
            <p:cNvSpPr/>
            <p:nvPr/>
          </p:nvSpPr>
          <p:spPr>
            <a:xfrm>
              <a:off x="6390884"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1" name="pt321"/>
            <p:cNvSpPr/>
            <p:nvPr/>
          </p:nvSpPr>
          <p:spPr>
            <a:xfrm>
              <a:off x="6414085"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2" name="pt322"/>
            <p:cNvSpPr/>
            <p:nvPr/>
          </p:nvSpPr>
          <p:spPr>
            <a:xfrm>
              <a:off x="6425686"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6437287"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6460488"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6472089"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6472089"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6483690"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6483690"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6495291"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6506891"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6506891"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6506891" y="299999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3" name="pt333"/>
            <p:cNvSpPr/>
            <p:nvPr/>
          </p:nvSpPr>
          <p:spPr>
            <a:xfrm>
              <a:off x="6518492"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4" name="pt334"/>
            <p:cNvSpPr/>
            <p:nvPr/>
          </p:nvSpPr>
          <p:spPr>
            <a:xfrm>
              <a:off x="6518492"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5" name="pt335"/>
            <p:cNvSpPr/>
            <p:nvPr/>
          </p:nvSpPr>
          <p:spPr>
            <a:xfrm>
              <a:off x="6541694"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6" name="pt336"/>
            <p:cNvSpPr/>
            <p:nvPr/>
          </p:nvSpPr>
          <p:spPr>
            <a:xfrm>
              <a:off x="6541694" y="24775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6541694" y="23468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6553294"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6564895"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6564895"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6588097"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6599697"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pt343"/>
            <p:cNvSpPr/>
            <p:nvPr/>
          </p:nvSpPr>
          <p:spPr>
            <a:xfrm>
              <a:off x="659969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4" name="pt344"/>
            <p:cNvSpPr/>
            <p:nvPr/>
          </p:nvSpPr>
          <p:spPr>
            <a:xfrm>
              <a:off x="659969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6611298"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6611298"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6611298"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tx348"/>
            <p:cNvSpPr/>
            <p:nvPr/>
          </p:nvSpPr>
          <p:spPr>
            <a:xfrm>
              <a:off x="6179024"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49" name="tx349"/>
            <p:cNvSpPr/>
            <p:nvPr/>
          </p:nvSpPr>
          <p:spPr>
            <a:xfrm>
              <a:off x="6283431"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50" name="tx350"/>
            <p:cNvSpPr/>
            <p:nvPr/>
          </p:nvSpPr>
          <p:spPr>
            <a:xfrm>
              <a:off x="6341435"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51" name="tx351"/>
            <p:cNvSpPr/>
            <p:nvPr/>
          </p:nvSpPr>
          <p:spPr>
            <a:xfrm>
              <a:off x="6341435"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52" name="tx352"/>
            <p:cNvSpPr/>
            <p:nvPr/>
          </p:nvSpPr>
          <p:spPr>
            <a:xfrm>
              <a:off x="6469043"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53" name="tx353"/>
            <p:cNvSpPr/>
            <p:nvPr/>
          </p:nvSpPr>
          <p:spPr>
            <a:xfrm>
              <a:off x="6199581" y="45823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54" name="tx354"/>
            <p:cNvSpPr/>
            <p:nvPr/>
          </p:nvSpPr>
          <p:spPr>
            <a:xfrm>
              <a:off x="6227169" y="444975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55" name="tx355"/>
            <p:cNvSpPr/>
            <p:nvPr/>
          </p:nvSpPr>
          <p:spPr>
            <a:xfrm>
              <a:off x="6234384"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56" name="tx356"/>
            <p:cNvSpPr/>
            <p:nvPr/>
          </p:nvSpPr>
          <p:spPr>
            <a:xfrm>
              <a:off x="6259182" y="41904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57" name="tx357"/>
            <p:cNvSpPr/>
            <p:nvPr/>
          </p:nvSpPr>
          <p:spPr>
            <a:xfrm>
              <a:off x="6291195" y="4057902"/>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58" name="tx358"/>
            <p:cNvSpPr/>
            <p:nvPr/>
          </p:nvSpPr>
          <p:spPr>
            <a:xfrm>
              <a:off x="6285212" y="3929224"/>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59" name="tx359"/>
            <p:cNvSpPr/>
            <p:nvPr/>
          </p:nvSpPr>
          <p:spPr>
            <a:xfrm>
              <a:off x="6293984" y="37986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60" name="tx360"/>
            <p:cNvSpPr/>
            <p:nvPr/>
          </p:nvSpPr>
          <p:spPr>
            <a:xfrm>
              <a:off x="6323247" y="3667987"/>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61" name="tx361"/>
            <p:cNvSpPr/>
            <p:nvPr/>
          </p:nvSpPr>
          <p:spPr>
            <a:xfrm>
              <a:off x="6296774" y="353736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62" name="tx362"/>
            <p:cNvSpPr/>
            <p:nvPr/>
          </p:nvSpPr>
          <p:spPr>
            <a:xfrm>
              <a:off x="6317186"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63" name="tx363"/>
            <p:cNvSpPr/>
            <p:nvPr/>
          </p:nvSpPr>
          <p:spPr>
            <a:xfrm>
              <a:off x="6328787" y="327613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64" name="tx364"/>
            <p:cNvSpPr/>
            <p:nvPr/>
          </p:nvSpPr>
          <p:spPr>
            <a:xfrm>
              <a:off x="6315628" y="314357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65" name="tx365"/>
            <p:cNvSpPr/>
            <p:nvPr/>
          </p:nvSpPr>
          <p:spPr>
            <a:xfrm>
              <a:off x="6328787" y="301489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66" name="tx366"/>
            <p:cNvSpPr/>
            <p:nvPr/>
          </p:nvSpPr>
          <p:spPr>
            <a:xfrm>
              <a:off x="6340387" y="288233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67" name="tx367"/>
            <p:cNvSpPr/>
            <p:nvPr/>
          </p:nvSpPr>
          <p:spPr>
            <a:xfrm>
              <a:off x="6340387"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68" name="tx368"/>
            <p:cNvSpPr/>
            <p:nvPr/>
          </p:nvSpPr>
          <p:spPr>
            <a:xfrm>
              <a:off x="6368053" y="262206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69" name="tx369"/>
            <p:cNvSpPr/>
            <p:nvPr/>
          </p:nvSpPr>
          <p:spPr>
            <a:xfrm>
              <a:off x="6363589"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70" name="tx370"/>
            <p:cNvSpPr/>
            <p:nvPr/>
          </p:nvSpPr>
          <p:spPr>
            <a:xfrm>
              <a:off x="6368092" y="235982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71" name="tx371"/>
            <p:cNvSpPr/>
            <p:nvPr/>
          </p:nvSpPr>
          <p:spPr>
            <a:xfrm>
              <a:off x="6401740" y="2229242"/>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72" name="tx372"/>
            <p:cNvSpPr/>
            <p:nvPr/>
          </p:nvSpPr>
          <p:spPr>
            <a:xfrm>
              <a:off x="6391216" y="209862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73" name="tx373"/>
            <p:cNvSpPr/>
            <p:nvPr/>
          </p:nvSpPr>
          <p:spPr>
            <a:xfrm>
              <a:off x="6364781" y="1967967"/>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74" name="tx374"/>
            <p:cNvSpPr/>
            <p:nvPr/>
          </p:nvSpPr>
          <p:spPr>
            <a:xfrm>
              <a:off x="6410031" y="183738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75" name="tx375"/>
            <p:cNvSpPr/>
            <p:nvPr/>
          </p:nvSpPr>
          <p:spPr>
            <a:xfrm>
              <a:off x="6448143"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76" name="tx376"/>
            <p:cNvSpPr/>
            <p:nvPr/>
          </p:nvSpPr>
          <p:spPr>
            <a:xfrm>
              <a:off x="6434790"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77" name="tx377"/>
            <p:cNvSpPr/>
            <p:nvPr/>
          </p:nvSpPr>
          <p:spPr>
            <a:xfrm>
              <a:off x="6417206" y="14465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78" name="tx378"/>
            <p:cNvSpPr/>
            <p:nvPr/>
          </p:nvSpPr>
          <p:spPr>
            <a:xfrm>
              <a:off x="6428807" y="13149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79" name="tx379"/>
            <p:cNvSpPr/>
            <p:nvPr/>
          </p:nvSpPr>
          <p:spPr>
            <a:xfrm>
              <a:off x="6424382"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80" name="tx380"/>
            <p:cNvSpPr/>
            <p:nvPr/>
          </p:nvSpPr>
          <p:spPr>
            <a:xfrm>
              <a:off x="6437657"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81" name="rc381"/>
            <p:cNvSpPr/>
            <p:nvPr/>
          </p:nvSpPr>
          <p:spPr>
            <a:xfrm>
              <a:off x="5494580" y="875080"/>
              <a:ext cx="1218078" cy="4597772"/>
            </a:xfrm>
            <a:prstGeom prst="rect">
              <a:avLst/>
            </a:prstGeom>
            <a:ln w="13550" cap="rnd">
              <a:solidFill>
                <a:srgbClr val="999999">
                  <a:alpha val="100000"/>
                </a:srgbClr>
              </a:solidFill>
              <a:prstDash val="solid"/>
              <a:round/>
            </a:ln>
          </p:spPr>
          <p:txBody>
            <a:bodyPr/>
            <a:lstStyle/>
            <a:p/>
          </p:txBody>
        </p:sp>
        <p:sp>
          <p:nvSpPr>
            <p:cNvPr id="382" name="pl382"/>
            <p:cNvSpPr/>
            <p:nvPr/>
          </p:nvSpPr>
          <p:spPr>
            <a:xfrm>
              <a:off x="679384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70258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4" name="pl384"/>
            <p:cNvSpPr/>
            <p:nvPr/>
          </p:nvSpPr>
          <p:spPr>
            <a:xfrm>
              <a:off x="725787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748989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6" name="pl386"/>
            <p:cNvSpPr/>
            <p:nvPr/>
          </p:nvSpPr>
          <p:spPr>
            <a:xfrm>
              <a:off x="77219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7" name="pl387"/>
            <p:cNvSpPr/>
            <p:nvPr/>
          </p:nvSpPr>
          <p:spPr>
            <a:xfrm>
              <a:off x="79539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8" name="rc388"/>
            <p:cNvSpPr/>
            <p:nvPr/>
          </p:nvSpPr>
          <p:spPr>
            <a:xfrm>
              <a:off x="6782248" y="3108657"/>
              <a:ext cx="1218078" cy="130618"/>
            </a:xfrm>
            <a:prstGeom prst="rect">
              <a:avLst/>
            </a:prstGeom>
            <a:solidFill>
              <a:srgbClr val="D9D9D9">
                <a:alpha val="60000"/>
              </a:srgbClr>
            </a:solidFill>
          </p:spPr>
          <p:txBody>
            <a:bodyPr/>
            <a:lstStyle/>
            <a:p/>
          </p:txBody>
        </p:sp>
        <p:sp>
          <p:nvSpPr>
            <p:cNvPr id="389" name="pl389"/>
            <p:cNvSpPr/>
            <p:nvPr/>
          </p:nvSpPr>
          <p:spPr>
            <a:xfrm>
              <a:off x="761750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90" name="tx390"/>
            <p:cNvSpPr/>
            <p:nvPr/>
          </p:nvSpPr>
          <p:spPr>
            <a:xfrm>
              <a:off x="720363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91" name="pt391"/>
            <p:cNvSpPr/>
            <p:nvPr/>
          </p:nvSpPr>
          <p:spPr>
            <a:xfrm>
              <a:off x="719132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2" name="pt392"/>
            <p:cNvSpPr/>
            <p:nvPr/>
          </p:nvSpPr>
          <p:spPr>
            <a:xfrm>
              <a:off x="7284126"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3" name="pt393"/>
            <p:cNvSpPr/>
            <p:nvPr/>
          </p:nvSpPr>
          <p:spPr>
            <a:xfrm>
              <a:off x="7307328"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4" name="pt394"/>
            <p:cNvSpPr/>
            <p:nvPr/>
          </p:nvSpPr>
          <p:spPr>
            <a:xfrm>
              <a:off x="7353731" y="4828650"/>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7458138" y="469803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6" name="pt396"/>
            <p:cNvSpPr/>
            <p:nvPr/>
          </p:nvSpPr>
          <p:spPr>
            <a:xfrm>
              <a:off x="7504541" y="456741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7" name="pt397"/>
            <p:cNvSpPr/>
            <p:nvPr/>
          </p:nvSpPr>
          <p:spPr>
            <a:xfrm>
              <a:off x="7516141" y="443679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8" name="pt398"/>
            <p:cNvSpPr/>
            <p:nvPr/>
          </p:nvSpPr>
          <p:spPr>
            <a:xfrm>
              <a:off x="7527742" y="430617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9" name="pt399"/>
            <p:cNvSpPr/>
            <p:nvPr/>
          </p:nvSpPr>
          <p:spPr>
            <a:xfrm>
              <a:off x="7550944" y="417555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0" name="pt400"/>
            <p:cNvSpPr/>
            <p:nvPr/>
          </p:nvSpPr>
          <p:spPr>
            <a:xfrm>
              <a:off x="7550944" y="40449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1" name="pt401"/>
            <p:cNvSpPr/>
            <p:nvPr/>
          </p:nvSpPr>
          <p:spPr>
            <a:xfrm>
              <a:off x="7574145" y="391432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2" name="pt402"/>
            <p:cNvSpPr/>
            <p:nvPr/>
          </p:nvSpPr>
          <p:spPr>
            <a:xfrm>
              <a:off x="7608947" y="378370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3" name="pt403"/>
            <p:cNvSpPr/>
            <p:nvPr/>
          </p:nvSpPr>
          <p:spPr>
            <a:xfrm>
              <a:off x="7632149" y="36530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4" name="pt404"/>
            <p:cNvSpPr/>
            <p:nvPr/>
          </p:nvSpPr>
          <p:spPr>
            <a:xfrm>
              <a:off x="7655350" y="35224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5" name="pt405"/>
            <p:cNvSpPr/>
            <p:nvPr/>
          </p:nvSpPr>
          <p:spPr>
            <a:xfrm>
              <a:off x="7655350" y="339184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6" name="pt406"/>
            <p:cNvSpPr/>
            <p:nvPr/>
          </p:nvSpPr>
          <p:spPr>
            <a:xfrm>
              <a:off x="7655350" y="326122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7" name="pt407"/>
            <p:cNvSpPr/>
            <p:nvPr/>
          </p:nvSpPr>
          <p:spPr>
            <a:xfrm>
              <a:off x="7666951" y="31306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8" name="pt408"/>
            <p:cNvSpPr/>
            <p:nvPr/>
          </p:nvSpPr>
          <p:spPr>
            <a:xfrm>
              <a:off x="7701753"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9" name="pt409"/>
            <p:cNvSpPr/>
            <p:nvPr/>
          </p:nvSpPr>
          <p:spPr>
            <a:xfrm>
              <a:off x="7724955" y="28693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0" name="pt410"/>
            <p:cNvSpPr/>
            <p:nvPr/>
          </p:nvSpPr>
          <p:spPr>
            <a:xfrm>
              <a:off x="7724955" y="27387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1" name="pt411"/>
            <p:cNvSpPr/>
            <p:nvPr/>
          </p:nvSpPr>
          <p:spPr>
            <a:xfrm>
              <a:off x="7736556"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2" name="pt412"/>
            <p:cNvSpPr/>
            <p:nvPr/>
          </p:nvSpPr>
          <p:spPr>
            <a:xfrm>
              <a:off x="7736556" y="247751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3" name="pt413"/>
            <p:cNvSpPr/>
            <p:nvPr/>
          </p:nvSpPr>
          <p:spPr>
            <a:xfrm>
              <a:off x="7748156" y="23468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4" name="pt414"/>
            <p:cNvSpPr/>
            <p:nvPr/>
          </p:nvSpPr>
          <p:spPr>
            <a:xfrm>
              <a:off x="7806160"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5" name="pt415"/>
            <p:cNvSpPr/>
            <p:nvPr/>
          </p:nvSpPr>
          <p:spPr>
            <a:xfrm>
              <a:off x="7817761" y="20856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6" name="pt416"/>
            <p:cNvSpPr/>
            <p:nvPr/>
          </p:nvSpPr>
          <p:spPr>
            <a:xfrm>
              <a:off x="7829362" y="19550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7" name="pt417"/>
            <p:cNvSpPr/>
            <p:nvPr/>
          </p:nvSpPr>
          <p:spPr>
            <a:xfrm>
              <a:off x="7829362" y="18244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8" name="pt418"/>
            <p:cNvSpPr/>
            <p:nvPr/>
          </p:nvSpPr>
          <p:spPr>
            <a:xfrm>
              <a:off x="785256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9" name="pt419"/>
            <p:cNvSpPr/>
            <p:nvPr/>
          </p:nvSpPr>
          <p:spPr>
            <a:xfrm>
              <a:off x="785256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0" name="pt420"/>
            <p:cNvSpPr/>
            <p:nvPr/>
          </p:nvSpPr>
          <p:spPr>
            <a:xfrm>
              <a:off x="7864164"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1" name="pt421"/>
            <p:cNvSpPr/>
            <p:nvPr/>
          </p:nvSpPr>
          <p:spPr>
            <a:xfrm>
              <a:off x="787576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2" name="pt422"/>
            <p:cNvSpPr/>
            <p:nvPr/>
          </p:nvSpPr>
          <p:spPr>
            <a:xfrm>
              <a:off x="7898966"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3" name="pt423"/>
            <p:cNvSpPr/>
            <p:nvPr/>
          </p:nvSpPr>
          <p:spPr>
            <a:xfrm>
              <a:off x="7898966"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4" name="tx424"/>
            <p:cNvSpPr/>
            <p:nvPr/>
          </p:nvSpPr>
          <p:spPr>
            <a:xfrm>
              <a:off x="729268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25" name="tx425"/>
            <p:cNvSpPr/>
            <p:nvPr/>
          </p:nvSpPr>
          <p:spPr>
            <a:xfrm>
              <a:off x="7385487" y="51028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26" name="tx426"/>
            <p:cNvSpPr/>
            <p:nvPr/>
          </p:nvSpPr>
          <p:spPr>
            <a:xfrm>
              <a:off x="7408689"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27" name="tx427"/>
            <p:cNvSpPr/>
            <p:nvPr/>
          </p:nvSpPr>
          <p:spPr>
            <a:xfrm>
              <a:off x="7455092"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428" name="tx428"/>
            <p:cNvSpPr/>
            <p:nvPr/>
          </p:nvSpPr>
          <p:spPr>
            <a:xfrm>
              <a:off x="7559498" y="47109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29" name="tx429"/>
            <p:cNvSpPr/>
            <p:nvPr/>
          </p:nvSpPr>
          <p:spPr>
            <a:xfrm>
              <a:off x="7605901" y="45803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30" name="tx430"/>
            <p:cNvSpPr/>
            <p:nvPr/>
          </p:nvSpPr>
          <p:spPr>
            <a:xfrm>
              <a:off x="7617502"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31" name="tx431"/>
            <p:cNvSpPr/>
            <p:nvPr/>
          </p:nvSpPr>
          <p:spPr>
            <a:xfrm>
              <a:off x="7629103"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432" name="tx432"/>
            <p:cNvSpPr/>
            <p:nvPr/>
          </p:nvSpPr>
          <p:spPr>
            <a:xfrm>
              <a:off x="7652304"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33" name="tx433"/>
            <p:cNvSpPr/>
            <p:nvPr/>
          </p:nvSpPr>
          <p:spPr>
            <a:xfrm>
              <a:off x="7652304" y="405984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34" name="tx434"/>
            <p:cNvSpPr/>
            <p:nvPr/>
          </p:nvSpPr>
          <p:spPr>
            <a:xfrm>
              <a:off x="7675506" y="392728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35" name="tx435"/>
            <p:cNvSpPr/>
            <p:nvPr/>
          </p:nvSpPr>
          <p:spPr>
            <a:xfrm>
              <a:off x="7710308" y="37986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436" name="tx436"/>
            <p:cNvSpPr/>
            <p:nvPr/>
          </p:nvSpPr>
          <p:spPr>
            <a:xfrm>
              <a:off x="7733510"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37" name="tx437"/>
            <p:cNvSpPr/>
            <p:nvPr/>
          </p:nvSpPr>
          <p:spPr>
            <a:xfrm>
              <a:off x="7756711" y="3535428"/>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38" name="tx438"/>
            <p:cNvSpPr/>
            <p:nvPr/>
          </p:nvSpPr>
          <p:spPr>
            <a:xfrm>
              <a:off x="7756711" y="34047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39" name="tx439"/>
            <p:cNvSpPr/>
            <p:nvPr/>
          </p:nvSpPr>
          <p:spPr>
            <a:xfrm>
              <a:off x="7756711" y="327419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440" name="tx440"/>
            <p:cNvSpPr/>
            <p:nvPr/>
          </p:nvSpPr>
          <p:spPr>
            <a:xfrm>
              <a:off x="7768312" y="31435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41" name="tx441"/>
            <p:cNvSpPr/>
            <p:nvPr/>
          </p:nvSpPr>
          <p:spPr>
            <a:xfrm>
              <a:off x="7523687" y="301295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442" name="tx442"/>
            <p:cNvSpPr/>
            <p:nvPr/>
          </p:nvSpPr>
          <p:spPr>
            <a:xfrm>
              <a:off x="7533691" y="288233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43" name="tx443"/>
            <p:cNvSpPr/>
            <p:nvPr/>
          </p:nvSpPr>
          <p:spPr>
            <a:xfrm>
              <a:off x="7538077" y="275365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44" name="tx444"/>
            <p:cNvSpPr/>
            <p:nvPr/>
          </p:nvSpPr>
          <p:spPr>
            <a:xfrm>
              <a:off x="7558451" y="26230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45" name="tx445"/>
            <p:cNvSpPr/>
            <p:nvPr/>
          </p:nvSpPr>
          <p:spPr>
            <a:xfrm>
              <a:off x="7558451"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46" name="tx446"/>
            <p:cNvSpPr/>
            <p:nvPr/>
          </p:nvSpPr>
          <p:spPr>
            <a:xfrm>
              <a:off x="7570052" y="235982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47" name="tx447"/>
            <p:cNvSpPr/>
            <p:nvPr/>
          </p:nvSpPr>
          <p:spPr>
            <a:xfrm>
              <a:off x="7645717" y="223118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48" name="tx448"/>
            <p:cNvSpPr/>
            <p:nvPr/>
          </p:nvSpPr>
          <p:spPr>
            <a:xfrm>
              <a:off x="7666207"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49" name="tx449"/>
            <p:cNvSpPr/>
            <p:nvPr/>
          </p:nvSpPr>
          <p:spPr>
            <a:xfrm>
              <a:off x="7655721" y="196897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450" name="tx450"/>
            <p:cNvSpPr/>
            <p:nvPr/>
          </p:nvSpPr>
          <p:spPr>
            <a:xfrm>
              <a:off x="7651257" y="18393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451" name="tx451"/>
            <p:cNvSpPr/>
            <p:nvPr/>
          </p:nvSpPr>
          <p:spPr>
            <a:xfrm>
              <a:off x="7701009"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52" name="tx452"/>
            <p:cNvSpPr/>
            <p:nvPr/>
          </p:nvSpPr>
          <p:spPr>
            <a:xfrm>
              <a:off x="7670072" y="157712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53" name="tx453"/>
            <p:cNvSpPr/>
            <p:nvPr/>
          </p:nvSpPr>
          <p:spPr>
            <a:xfrm>
              <a:off x="7690562" y="1445493"/>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54" name="tx454"/>
            <p:cNvSpPr/>
            <p:nvPr/>
          </p:nvSpPr>
          <p:spPr>
            <a:xfrm>
              <a:off x="7688848" y="13149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55" name="tx455"/>
            <p:cNvSpPr/>
            <p:nvPr/>
          </p:nvSpPr>
          <p:spPr>
            <a:xfrm>
              <a:off x="7716475" y="11842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56" name="tx456"/>
            <p:cNvSpPr/>
            <p:nvPr/>
          </p:nvSpPr>
          <p:spPr>
            <a:xfrm>
              <a:off x="7725325"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457" name="rc457"/>
            <p:cNvSpPr/>
            <p:nvPr/>
          </p:nvSpPr>
          <p:spPr>
            <a:xfrm>
              <a:off x="6782248" y="875080"/>
              <a:ext cx="1218078" cy="4597772"/>
            </a:xfrm>
            <a:prstGeom prst="rect">
              <a:avLst/>
            </a:prstGeom>
            <a:ln w="13550" cap="rnd">
              <a:solidFill>
                <a:srgbClr val="999999">
                  <a:alpha val="100000"/>
                </a:srgbClr>
              </a:solidFill>
              <a:prstDash val="solid"/>
              <a:round/>
            </a:ln>
          </p:spPr>
          <p:txBody>
            <a:bodyPr/>
            <a:lstStyle/>
            <a:p/>
          </p:txBody>
        </p:sp>
        <p:sp>
          <p:nvSpPr>
            <p:cNvPr id="458" name="pl458"/>
            <p:cNvSpPr/>
            <p:nvPr/>
          </p:nvSpPr>
          <p:spPr>
            <a:xfrm>
              <a:off x="80815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59" name="pl459"/>
            <p:cNvSpPr/>
            <p:nvPr/>
          </p:nvSpPr>
          <p:spPr>
            <a:xfrm>
              <a:off x="83135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85455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877756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90095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92415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8069916" y="4480151"/>
              <a:ext cx="1218078" cy="174158"/>
            </a:xfrm>
            <a:prstGeom prst="rect">
              <a:avLst/>
            </a:prstGeom>
            <a:solidFill>
              <a:srgbClr val="D9D9D9">
                <a:alpha val="60000"/>
              </a:srgbClr>
            </a:solidFill>
          </p:spPr>
          <p:txBody>
            <a:bodyPr/>
            <a:lstStyle/>
            <a:p/>
          </p:txBody>
        </p:sp>
        <p:sp>
          <p:nvSpPr>
            <p:cNvPr id="465" name="pl465"/>
            <p:cNvSpPr/>
            <p:nvPr/>
          </p:nvSpPr>
          <p:spPr>
            <a:xfrm>
              <a:off x="898637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857251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78%</a:t>
              </a:r>
            </a:p>
          </p:txBody>
        </p:sp>
        <p:sp>
          <p:nvSpPr>
            <p:cNvPr id="467" name="pt467"/>
            <p:cNvSpPr/>
            <p:nvPr/>
          </p:nvSpPr>
          <p:spPr>
            <a:xfrm>
              <a:off x="803816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8" name="pt468"/>
            <p:cNvSpPr/>
            <p:nvPr/>
          </p:nvSpPr>
          <p:spPr>
            <a:xfrm>
              <a:off x="8490589" y="504634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9" name="pt469"/>
            <p:cNvSpPr/>
            <p:nvPr/>
          </p:nvSpPr>
          <p:spPr>
            <a:xfrm>
              <a:off x="8722604" y="487218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70" name="pt470"/>
            <p:cNvSpPr/>
            <p:nvPr/>
          </p:nvSpPr>
          <p:spPr>
            <a:xfrm>
              <a:off x="8908216"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1" name="pt471"/>
            <p:cNvSpPr/>
            <p:nvPr/>
          </p:nvSpPr>
          <p:spPr>
            <a:xfrm>
              <a:off x="8919817" y="452387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2" name="pt472"/>
            <p:cNvSpPr/>
            <p:nvPr/>
          </p:nvSpPr>
          <p:spPr>
            <a:xfrm>
              <a:off x="8931417" y="434971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3" name="pt473"/>
            <p:cNvSpPr/>
            <p:nvPr/>
          </p:nvSpPr>
          <p:spPr>
            <a:xfrm>
              <a:off x="8943018" y="417555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4" name="pt474"/>
            <p:cNvSpPr/>
            <p:nvPr/>
          </p:nvSpPr>
          <p:spPr>
            <a:xfrm>
              <a:off x="8954619" y="400139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5" name="pt475"/>
            <p:cNvSpPr/>
            <p:nvPr/>
          </p:nvSpPr>
          <p:spPr>
            <a:xfrm>
              <a:off x="8966220" y="382724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9024223"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9024223" y="34789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9024223" y="330476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9035824"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9047425" y="29564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9059026" y="278229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9070626"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9093828" y="243397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9128630" y="225981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915183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6" name="pt486"/>
            <p:cNvSpPr/>
            <p:nvPr/>
          </p:nvSpPr>
          <p:spPr>
            <a:xfrm>
              <a:off x="9163432" y="191150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9163432" y="17373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917503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9175033" y="138902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9186634" y="121487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9186634"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tx492"/>
            <p:cNvSpPr/>
            <p:nvPr/>
          </p:nvSpPr>
          <p:spPr>
            <a:xfrm>
              <a:off x="8139520"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93" name="tx493"/>
            <p:cNvSpPr/>
            <p:nvPr/>
          </p:nvSpPr>
          <p:spPr>
            <a:xfrm>
              <a:off x="8591950" y="506125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4" name="tx494"/>
            <p:cNvSpPr/>
            <p:nvPr/>
          </p:nvSpPr>
          <p:spPr>
            <a:xfrm>
              <a:off x="8823965" y="48851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95" name="tx495"/>
            <p:cNvSpPr/>
            <p:nvPr/>
          </p:nvSpPr>
          <p:spPr>
            <a:xfrm>
              <a:off x="9009577" y="4712935"/>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96" name="tx496"/>
            <p:cNvSpPr/>
            <p:nvPr/>
          </p:nvSpPr>
          <p:spPr>
            <a:xfrm>
              <a:off x="9021177" y="4536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97" name="tx497"/>
            <p:cNvSpPr/>
            <p:nvPr/>
          </p:nvSpPr>
          <p:spPr>
            <a:xfrm>
              <a:off x="9032778" y="436461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98" name="tx498"/>
            <p:cNvSpPr/>
            <p:nvPr/>
          </p:nvSpPr>
          <p:spPr>
            <a:xfrm>
              <a:off x="9044379"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99" name="tx499"/>
            <p:cNvSpPr/>
            <p:nvPr/>
          </p:nvSpPr>
          <p:spPr>
            <a:xfrm>
              <a:off x="9055980" y="40143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0" name="tx500"/>
            <p:cNvSpPr/>
            <p:nvPr/>
          </p:nvSpPr>
          <p:spPr>
            <a:xfrm>
              <a:off x="8788115" y="384214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01" name="tx501"/>
            <p:cNvSpPr/>
            <p:nvPr/>
          </p:nvSpPr>
          <p:spPr>
            <a:xfrm>
              <a:off x="8846119"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02" name="tx502"/>
            <p:cNvSpPr/>
            <p:nvPr/>
          </p:nvSpPr>
          <p:spPr>
            <a:xfrm>
              <a:off x="8846119" y="349382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03" name="tx503"/>
            <p:cNvSpPr/>
            <p:nvPr/>
          </p:nvSpPr>
          <p:spPr>
            <a:xfrm>
              <a:off x="8832960" y="331773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04" name="tx504"/>
            <p:cNvSpPr/>
            <p:nvPr/>
          </p:nvSpPr>
          <p:spPr>
            <a:xfrm>
              <a:off x="8848947" y="3145513"/>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05" name="tx505"/>
            <p:cNvSpPr/>
            <p:nvPr/>
          </p:nvSpPr>
          <p:spPr>
            <a:xfrm>
              <a:off x="8847311" y="296937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06" name="tx506"/>
            <p:cNvSpPr/>
            <p:nvPr/>
          </p:nvSpPr>
          <p:spPr>
            <a:xfrm>
              <a:off x="8880921" y="27971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07" name="tx507"/>
            <p:cNvSpPr/>
            <p:nvPr/>
          </p:nvSpPr>
          <p:spPr>
            <a:xfrm>
              <a:off x="8892522" y="2621059"/>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08" name="tx508"/>
            <p:cNvSpPr/>
            <p:nvPr/>
          </p:nvSpPr>
          <p:spPr>
            <a:xfrm>
              <a:off x="8915723" y="244888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09" name="tx509"/>
            <p:cNvSpPr/>
            <p:nvPr/>
          </p:nvSpPr>
          <p:spPr>
            <a:xfrm>
              <a:off x="8954951" y="227278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510" name="tx510"/>
            <p:cNvSpPr/>
            <p:nvPr/>
          </p:nvSpPr>
          <p:spPr>
            <a:xfrm>
              <a:off x="900027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11" name="tx511"/>
            <p:cNvSpPr/>
            <p:nvPr/>
          </p:nvSpPr>
          <p:spPr>
            <a:xfrm>
              <a:off x="8989830" y="192442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12" name="tx512"/>
            <p:cNvSpPr/>
            <p:nvPr/>
          </p:nvSpPr>
          <p:spPr>
            <a:xfrm>
              <a:off x="8980941" y="175127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513" name="tx513"/>
            <p:cNvSpPr/>
            <p:nvPr/>
          </p:nvSpPr>
          <p:spPr>
            <a:xfrm>
              <a:off x="9023479" y="157615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14" name="tx514"/>
            <p:cNvSpPr/>
            <p:nvPr/>
          </p:nvSpPr>
          <p:spPr>
            <a:xfrm>
              <a:off x="9010126" y="140199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15" name="tx515"/>
            <p:cNvSpPr/>
            <p:nvPr/>
          </p:nvSpPr>
          <p:spPr>
            <a:xfrm>
              <a:off x="9004143" y="122783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516" name="tx516"/>
            <p:cNvSpPr/>
            <p:nvPr/>
          </p:nvSpPr>
          <p:spPr>
            <a:xfrm>
              <a:off x="8999718"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17" name="rc517"/>
            <p:cNvSpPr/>
            <p:nvPr/>
          </p:nvSpPr>
          <p:spPr>
            <a:xfrm>
              <a:off x="8069916" y="875080"/>
              <a:ext cx="1218078" cy="4597772"/>
            </a:xfrm>
            <a:prstGeom prst="rect">
              <a:avLst/>
            </a:prstGeom>
            <a:ln w="13550" cap="rnd">
              <a:solidFill>
                <a:srgbClr val="999999">
                  <a:alpha val="100000"/>
                </a:srgbClr>
              </a:solidFill>
              <a:prstDash val="solid"/>
              <a:round/>
            </a:ln>
          </p:spPr>
          <p:txBody>
            <a:bodyPr/>
            <a:lstStyle/>
            <a:p/>
          </p:txBody>
        </p:sp>
        <p:sp>
          <p:nvSpPr>
            <p:cNvPr id="518" name="pl518"/>
            <p:cNvSpPr/>
            <p:nvPr/>
          </p:nvSpPr>
          <p:spPr>
            <a:xfrm>
              <a:off x="93691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19" name="pl519"/>
            <p:cNvSpPr/>
            <p:nvPr/>
          </p:nvSpPr>
          <p:spPr>
            <a:xfrm>
              <a:off x="96012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0" name="pl520"/>
            <p:cNvSpPr/>
            <p:nvPr/>
          </p:nvSpPr>
          <p:spPr>
            <a:xfrm>
              <a:off x="983321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1" name="pl521"/>
            <p:cNvSpPr/>
            <p:nvPr/>
          </p:nvSpPr>
          <p:spPr>
            <a:xfrm>
              <a:off x="1006523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2" name="pl522"/>
            <p:cNvSpPr/>
            <p:nvPr/>
          </p:nvSpPr>
          <p:spPr>
            <a:xfrm>
              <a:off x="102972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3" name="pl523"/>
            <p:cNvSpPr/>
            <p:nvPr/>
          </p:nvSpPr>
          <p:spPr>
            <a:xfrm>
              <a:off x="105292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4" name="rc524"/>
            <p:cNvSpPr/>
            <p:nvPr/>
          </p:nvSpPr>
          <p:spPr>
            <a:xfrm>
              <a:off x="9357584" y="4053922"/>
              <a:ext cx="1218078" cy="219989"/>
            </a:xfrm>
            <a:prstGeom prst="rect">
              <a:avLst/>
            </a:prstGeom>
            <a:solidFill>
              <a:srgbClr val="D9D9D9">
                <a:alpha val="60000"/>
              </a:srgbClr>
            </a:solidFill>
          </p:spPr>
          <p:txBody>
            <a:bodyPr/>
            <a:lstStyle/>
            <a:p/>
          </p:txBody>
        </p:sp>
        <p:sp>
          <p:nvSpPr>
            <p:cNvPr id="525" name="pl525"/>
            <p:cNvSpPr/>
            <p:nvPr/>
          </p:nvSpPr>
          <p:spPr>
            <a:xfrm>
              <a:off x="1026244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26" name="tx526"/>
            <p:cNvSpPr/>
            <p:nvPr/>
          </p:nvSpPr>
          <p:spPr>
            <a:xfrm>
              <a:off x="984858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77%</a:t>
              </a:r>
            </a:p>
          </p:txBody>
        </p:sp>
        <p:sp>
          <p:nvSpPr>
            <p:cNvPr id="527" name="pt527"/>
            <p:cNvSpPr/>
            <p:nvPr/>
          </p:nvSpPr>
          <p:spPr>
            <a:xfrm>
              <a:off x="9325828"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8" name="pt528"/>
            <p:cNvSpPr/>
            <p:nvPr/>
          </p:nvSpPr>
          <p:spPr>
            <a:xfrm>
              <a:off x="9523040" y="500051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9" name="pt529"/>
            <p:cNvSpPr/>
            <p:nvPr/>
          </p:nvSpPr>
          <p:spPr>
            <a:xfrm>
              <a:off x="9929067" y="478052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30" name="pt530"/>
            <p:cNvSpPr/>
            <p:nvPr/>
          </p:nvSpPr>
          <p:spPr>
            <a:xfrm>
              <a:off x="10045074" y="456053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31" name="pt531"/>
            <p:cNvSpPr/>
            <p:nvPr/>
          </p:nvSpPr>
          <p:spPr>
            <a:xfrm>
              <a:off x="10172682" y="434054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2" name="pt532"/>
            <p:cNvSpPr/>
            <p:nvPr/>
          </p:nvSpPr>
          <p:spPr>
            <a:xfrm>
              <a:off x="10207485" y="41205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3" name="pt533"/>
            <p:cNvSpPr/>
            <p:nvPr/>
          </p:nvSpPr>
          <p:spPr>
            <a:xfrm>
              <a:off x="10253888" y="390057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4" name="pt534"/>
            <p:cNvSpPr/>
            <p:nvPr/>
          </p:nvSpPr>
          <p:spPr>
            <a:xfrm>
              <a:off x="10288690" y="368058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5" name="pt535"/>
            <p:cNvSpPr/>
            <p:nvPr/>
          </p:nvSpPr>
          <p:spPr>
            <a:xfrm>
              <a:off x="10288690" y="34605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6" name="pt536"/>
            <p:cNvSpPr/>
            <p:nvPr/>
          </p:nvSpPr>
          <p:spPr>
            <a:xfrm>
              <a:off x="10311891" y="324060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7" name="pt537"/>
            <p:cNvSpPr/>
            <p:nvPr/>
          </p:nvSpPr>
          <p:spPr>
            <a:xfrm>
              <a:off x="10311891" y="30206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8" name="pt538"/>
            <p:cNvSpPr/>
            <p:nvPr/>
          </p:nvSpPr>
          <p:spPr>
            <a:xfrm>
              <a:off x="10335093" y="28006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9" name="pt539"/>
            <p:cNvSpPr/>
            <p:nvPr/>
          </p:nvSpPr>
          <p:spPr>
            <a:xfrm>
              <a:off x="10335093" y="25806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0" name="pt540"/>
            <p:cNvSpPr/>
            <p:nvPr/>
          </p:nvSpPr>
          <p:spPr>
            <a:xfrm>
              <a:off x="10335093" y="2360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1" name="pt541"/>
            <p:cNvSpPr/>
            <p:nvPr/>
          </p:nvSpPr>
          <p:spPr>
            <a:xfrm>
              <a:off x="10346694" y="214065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2" name="pt542"/>
            <p:cNvSpPr/>
            <p:nvPr/>
          </p:nvSpPr>
          <p:spPr>
            <a:xfrm>
              <a:off x="10381496" y="1920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43" name="pt543"/>
            <p:cNvSpPr/>
            <p:nvPr/>
          </p:nvSpPr>
          <p:spPr>
            <a:xfrm>
              <a:off x="10427899" y="170068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4" name="pt544"/>
            <p:cNvSpPr/>
            <p:nvPr/>
          </p:nvSpPr>
          <p:spPr>
            <a:xfrm>
              <a:off x="10439500" y="148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5" name="pt545"/>
            <p:cNvSpPr/>
            <p:nvPr/>
          </p:nvSpPr>
          <p:spPr>
            <a:xfrm>
              <a:off x="10474302" y="12607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6" name="pt546"/>
            <p:cNvSpPr/>
            <p:nvPr/>
          </p:nvSpPr>
          <p:spPr>
            <a:xfrm>
              <a:off x="1047430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7" name="tx547"/>
            <p:cNvSpPr/>
            <p:nvPr/>
          </p:nvSpPr>
          <p:spPr>
            <a:xfrm>
              <a:off x="9427188"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48" name="tx548"/>
            <p:cNvSpPr/>
            <p:nvPr/>
          </p:nvSpPr>
          <p:spPr>
            <a:xfrm>
              <a:off x="9624401" y="5015420"/>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49" name="tx549"/>
            <p:cNvSpPr/>
            <p:nvPr/>
          </p:nvSpPr>
          <p:spPr>
            <a:xfrm>
              <a:off x="10030427" y="479543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550" name="tx550"/>
            <p:cNvSpPr/>
            <p:nvPr/>
          </p:nvSpPr>
          <p:spPr>
            <a:xfrm>
              <a:off x="10146435" y="457346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51" name="tx551"/>
            <p:cNvSpPr/>
            <p:nvPr/>
          </p:nvSpPr>
          <p:spPr>
            <a:xfrm>
              <a:off x="10274043" y="435351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52" name="tx552"/>
            <p:cNvSpPr/>
            <p:nvPr/>
          </p:nvSpPr>
          <p:spPr>
            <a:xfrm>
              <a:off x="10308845" y="413352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53" name="tx553"/>
            <p:cNvSpPr/>
            <p:nvPr/>
          </p:nvSpPr>
          <p:spPr>
            <a:xfrm>
              <a:off x="10075783" y="391547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54" name="tx554"/>
            <p:cNvSpPr/>
            <p:nvPr/>
          </p:nvSpPr>
          <p:spPr>
            <a:xfrm>
              <a:off x="10088576" y="369350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55" name="tx555"/>
            <p:cNvSpPr/>
            <p:nvPr/>
          </p:nvSpPr>
          <p:spPr>
            <a:xfrm>
              <a:off x="10097426" y="347355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56" name="tx556"/>
            <p:cNvSpPr/>
            <p:nvPr/>
          </p:nvSpPr>
          <p:spPr>
            <a:xfrm>
              <a:off x="10133787" y="325356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57" name="tx557"/>
            <p:cNvSpPr/>
            <p:nvPr/>
          </p:nvSpPr>
          <p:spPr>
            <a:xfrm>
              <a:off x="10124975" y="303551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58" name="tx558"/>
            <p:cNvSpPr/>
            <p:nvPr/>
          </p:nvSpPr>
          <p:spPr>
            <a:xfrm>
              <a:off x="10148215" y="2815529"/>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9" name="tx559"/>
            <p:cNvSpPr/>
            <p:nvPr/>
          </p:nvSpPr>
          <p:spPr>
            <a:xfrm>
              <a:off x="10156988" y="25955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60" name="tx560"/>
            <p:cNvSpPr/>
            <p:nvPr/>
          </p:nvSpPr>
          <p:spPr>
            <a:xfrm>
              <a:off x="10156988" y="237555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61" name="tx561"/>
            <p:cNvSpPr/>
            <p:nvPr/>
          </p:nvSpPr>
          <p:spPr>
            <a:xfrm>
              <a:off x="10168589" y="215556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62" name="tx562"/>
            <p:cNvSpPr/>
            <p:nvPr/>
          </p:nvSpPr>
          <p:spPr>
            <a:xfrm>
              <a:off x="10203391" y="1933593"/>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63" name="tx563"/>
            <p:cNvSpPr/>
            <p:nvPr/>
          </p:nvSpPr>
          <p:spPr>
            <a:xfrm>
              <a:off x="10276345" y="171364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64" name="tx564"/>
            <p:cNvSpPr/>
            <p:nvPr/>
          </p:nvSpPr>
          <p:spPr>
            <a:xfrm>
              <a:off x="10287946" y="149365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65" name="tx565"/>
            <p:cNvSpPr/>
            <p:nvPr/>
          </p:nvSpPr>
          <p:spPr>
            <a:xfrm>
              <a:off x="10309395"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66" name="tx566"/>
            <p:cNvSpPr/>
            <p:nvPr/>
          </p:nvSpPr>
          <p:spPr>
            <a:xfrm>
              <a:off x="10287386"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67" name="rc567"/>
            <p:cNvSpPr/>
            <p:nvPr/>
          </p:nvSpPr>
          <p:spPr>
            <a:xfrm>
              <a:off x="9357584" y="875080"/>
              <a:ext cx="1218078" cy="4597772"/>
            </a:xfrm>
            <a:prstGeom prst="rect">
              <a:avLst/>
            </a:prstGeom>
            <a:ln w="13550" cap="rnd">
              <a:solidFill>
                <a:srgbClr val="999999">
                  <a:alpha val="100000"/>
                </a:srgbClr>
              </a:solidFill>
              <a:prstDash val="solid"/>
              <a:round/>
            </a:ln>
          </p:spPr>
          <p:txBody>
            <a:bodyPr/>
            <a:lstStyle/>
            <a:p/>
          </p:txBody>
        </p:sp>
        <p:sp>
          <p:nvSpPr>
            <p:cNvPr id="568" name="pl568"/>
            <p:cNvSpPr/>
            <p:nvPr/>
          </p:nvSpPr>
          <p:spPr>
            <a:xfrm>
              <a:off x="106568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69" name="pl569"/>
            <p:cNvSpPr/>
            <p:nvPr/>
          </p:nvSpPr>
          <p:spPr>
            <a:xfrm>
              <a:off x="1088886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0" name="pl570"/>
            <p:cNvSpPr/>
            <p:nvPr/>
          </p:nvSpPr>
          <p:spPr>
            <a:xfrm>
              <a:off x="111208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1" name="pl571"/>
            <p:cNvSpPr/>
            <p:nvPr/>
          </p:nvSpPr>
          <p:spPr>
            <a:xfrm>
              <a:off x="113528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2" name="pl572"/>
            <p:cNvSpPr/>
            <p:nvPr/>
          </p:nvSpPr>
          <p:spPr>
            <a:xfrm>
              <a:off x="1158491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3" name="pl573"/>
            <p:cNvSpPr/>
            <p:nvPr/>
          </p:nvSpPr>
          <p:spPr>
            <a:xfrm>
              <a:off x="118169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4" name="rc574"/>
            <p:cNvSpPr/>
            <p:nvPr/>
          </p:nvSpPr>
          <p:spPr>
            <a:xfrm>
              <a:off x="10645252" y="2414003"/>
              <a:ext cx="1218078" cy="379981"/>
            </a:xfrm>
            <a:prstGeom prst="rect">
              <a:avLst/>
            </a:prstGeom>
            <a:solidFill>
              <a:srgbClr val="D9D9D9">
                <a:alpha val="60000"/>
              </a:srgbClr>
            </a:solidFill>
          </p:spPr>
          <p:txBody>
            <a:bodyPr/>
            <a:lstStyle/>
            <a:p/>
          </p:txBody>
        </p:sp>
        <p:sp>
          <p:nvSpPr>
            <p:cNvPr id="575" name="pl575"/>
            <p:cNvSpPr/>
            <p:nvPr/>
          </p:nvSpPr>
          <p:spPr>
            <a:xfrm>
              <a:off x="1143410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76" name="tx576"/>
            <p:cNvSpPr/>
            <p:nvPr/>
          </p:nvSpPr>
          <p:spPr>
            <a:xfrm>
              <a:off x="1102024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67%</a:t>
              </a:r>
            </a:p>
          </p:txBody>
        </p:sp>
        <p:sp>
          <p:nvSpPr>
            <p:cNvPr id="577" name="pt577"/>
            <p:cNvSpPr/>
            <p:nvPr/>
          </p:nvSpPr>
          <p:spPr>
            <a:xfrm>
              <a:off x="10671499"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78" name="pt578"/>
            <p:cNvSpPr/>
            <p:nvPr/>
          </p:nvSpPr>
          <p:spPr>
            <a:xfrm>
              <a:off x="10694701" y="4840524"/>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79" name="pt579"/>
            <p:cNvSpPr/>
            <p:nvPr/>
          </p:nvSpPr>
          <p:spPr>
            <a:xfrm>
              <a:off x="11309540" y="446054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0" name="pt580"/>
            <p:cNvSpPr/>
            <p:nvPr/>
          </p:nvSpPr>
          <p:spPr>
            <a:xfrm>
              <a:off x="11321141" y="4080562"/>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1" name="pt581"/>
            <p:cNvSpPr/>
            <p:nvPr/>
          </p:nvSpPr>
          <p:spPr>
            <a:xfrm>
              <a:off x="11344343" y="370058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2" name="pt582"/>
            <p:cNvSpPr/>
            <p:nvPr/>
          </p:nvSpPr>
          <p:spPr>
            <a:xfrm>
              <a:off x="11379145" y="332059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3" name="pt583"/>
            <p:cNvSpPr/>
            <p:nvPr/>
          </p:nvSpPr>
          <p:spPr>
            <a:xfrm>
              <a:off x="11448749" y="294061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84" name="pt584"/>
            <p:cNvSpPr/>
            <p:nvPr/>
          </p:nvSpPr>
          <p:spPr>
            <a:xfrm>
              <a:off x="11529955" y="256063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85" name="pt585"/>
            <p:cNvSpPr/>
            <p:nvPr/>
          </p:nvSpPr>
          <p:spPr>
            <a:xfrm>
              <a:off x="11576358" y="218065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86" name="pt586"/>
            <p:cNvSpPr/>
            <p:nvPr/>
          </p:nvSpPr>
          <p:spPr>
            <a:xfrm>
              <a:off x="11692365" y="180067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7" name="pt587"/>
            <p:cNvSpPr/>
            <p:nvPr/>
          </p:nvSpPr>
          <p:spPr>
            <a:xfrm>
              <a:off x="11727168" y="14206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8" name="pt588"/>
            <p:cNvSpPr/>
            <p:nvPr/>
          </p:nvSpPr>
          <p:spPr>
            <a:xfrm>
              <a:off x="1176197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9" name="tx589"/>
            <p:cNvSpPr/>
            <p:nvPr/>
          </p:nvSpPr>
          <p:spPr>
            <a:xfrm>
              <a:off x="10772860"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90" name="tx590"/>
            <p:cNvSpPr/>
            <p:nvPr/>
          </p:nvSpPr>
          <p:spPr>
            <a:xfrm>
              <a:off x="10796061" y="485348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91" name="tx591"/>
            <p:cNvSpPr/>
            <p:nvPr/>
          </p:nvSpPr>
          <p:spPr>
            <a:xfrm>
              <a:off x="11410901" y="447544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92" name="tx592"/>
            <p:cNvSpPr/>
            <p:nvPr/>
          </p:nvSpPr>
          <p:spPr>
            <a:xfrm>
              <a:off x="11422502" y="409546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93" name="tx593"/>
            <p:cNvSpPr/>
            <p:nvPr/>
          </p:nvSpPr>
          <p:spPr>
            <a:xfrm>
              <a:off x="11445703" y="371354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94" name="tx594"/>
            <p:cNvSpPr/>
            <p:nvPr/>
          </p:nvSpPr>
          <p:spPr>
            <a:xfrm>
              <a:off x="11480506" y="333352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95" name="tx595"/>
            <p:cNvSpPr/>
            <p:nvPr/>
          </p:nvSpPr>
          <p:spPr>
            <a:xfrm>
              <a:off x="11550110" y="295552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96" name="tx596"/>
            <p:cNvSpPr/>
            <p:nvPr/>
          </p:nvSpPr>
          <p:spPr>
            <a:xfrm>
              <a:off x="11631315" y="257360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97" name="tx597"/>
            <p:cNvSpPr/>
            <p:nvPr/>
          </p:nvSpPr>
          <p:spPr>
            <a:xfrm>
              <a:off x="11398253" y="219556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98" name="tx598"/>
            <p:cNvSpPr/>
            <p:nvPr/>
          </p:nvSpPr>
          <p:spPr>
            <a:xfrm>
              <a:off x="11518763" y="1813599"/>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99" name="tx599"/>
            <p:cNvSpPr/>
            <p:nvPr/>
          </p:nvSpPr>
          <p:spPr>
            <a:xfrm>
              <a:off x="11549063" y="143361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00" name="tx600"/>
            <p:cNvSpPr/>
            <p:nvPr/>
          </p:nvSpPr>
          <p:spPr>
            <a:xfrm>
              <a:off x="11575054"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601" name="rc601"/>
            <p:cNvSpPr/>
            <p:nvPr/>
          </p:nvSpPr>
          <p:spPr>
            <a:xfrm>
              <a:off x="10645252" y="875080"/>
              <a:ext cx="1218078" cy="4597772"/>
            </a:xfrm>
            <a:prstGeom prst="rect">
              <a:avLst/>
            </a:prstGeom>
            <a:ln w="13550" cap="rnd">
              <a:solidFill>
                <a:srgbClr val="999999">
                  <a:alpha val="100000"/>
                </a:srgbClr>
              </a:solidFill>
              <a:prstDash val="solid"/>
              <a:round/>
            </a:ln>
          </p:spPr>
          <p:txBody>
            <a:bodyPr/>
            <a:lstStyle/>
            <a:p/>
          </p:txBody>
        </p:sp>
        <p:sp>
          <p:nvSpPr>
            <p:cNvPr id="602" name="rc602"/>
            <p:cNvSpPr/>
            <p:nvPr/>
          </p:nvSpPr>
          <p:spPr>
            <a:xfrm>
              <a:off x="343909"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3" name="tx603"/>
            <p:cNvSpPr/>
            <p:nvPr/>
          </p:nvSpPr>
          <p:spPr>
            <a:xfrm>
              <a:off x="645526"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(80%)</a:t>
              </a:r>
            </a:p>
          </p:txBody>
        </p:sp>
        <p:sp>
          <p:nvSpPr>
            <p:cNvPr id="604" name="rc604"/>
            <p:cNvSpPr/>
            <p:nvPr/>
          </p:nvSpPr>
          <p:spPr>
            <a:xfrm>
              <a:off x="163157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5" name="tx605"/>
            <p:cNvSpPr/>
            <p:nvPr/>
          </p:nvSpPr>
          <p:spPr>
            <a:xfrm>
              <a:off x="1933194"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(77%)</a:t>
              </a:r>
            </a:p>
          </p:txBody>
        </p:sp>
        <p:sp>
          <p:nvSpPr>
            <p:cNvPr id="606" name="rc606"/>
            <p:cNvSpPr/>
            <p:nvPr/>
          </p:nvSpPr>
          <p:spPr>
            <a:xfrm>
              <a:off x="291924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7" name="tx607"/>
            <p:cNvSpPr/>
            <p:nvPr/>
          </p:nvSpPr>
          <p:spPr>
            <a:xfrm>
              <a:off x="3242554"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(79%)</a:t>
              </a:r>
            </a:p>
          </p:txBody>
        </p:sp>
        <p:sp>
          <p:nvSpPr>
            <p:cNvPr id="608" name="rc608"/>
            <p:cNvSpPr/>
            <p:nvPr/>
          </p:nvSpPr>
          <p:spPr>
            <a:xfrm>
              <a:off x="420691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9" name="tx609"/>
            <p:cNvSpPr/>
            <p:nvPr/>
          </p:nvSpPr>
          <p:spPr>
            <a:xfrm>
              <a:off x="4520945"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(77%)</a:t>
              </a:r>
            </a:p>
          </p:txBody>
        </p:sp>
        <p:sp>
          <p:nvSpPr>
            <p:cNvPr id="610" name="rc610"/>
            <p:cNvSpPr/>
            <p:nvPr/>
          </p:nvSpPr>
          <p:spPr>
            <a:xfrm>
              <a:off x="5494580"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1" name="tx611"/>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(78%)</a:t>
              </a:r>
            </a:p>
          </p:txBody>
        </p:sp>
        <p:sp>
          <p:nvSpPr>
            <p:cNvPr id="612" name="rc612"/>
            <p:cNvSpPr/>
            <p:nvPr/>
          </p:nvSpPr>
          <p:spPr>
            <a:xfrm>
              <a:off x="6782248"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3" name="tx613"/>
            <p:cNvSpPr/>
            <p:nvPr/>
          </p:nvSpPr>
          <p:spPr>
            <a:xfrm>
              <a:off x="7071451"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(79%)</a:t>
              </a:r>
            </a:p>
          </p:txBody>
        </p:sp>
        <p:sp>
          <p:nvSpPr>
            <p:cNvPr id="614" name="rc614"/>
            <p:cNvSpPr/>
            <p:nvPr/>
          </p:nvSpPr>
          <p:spPr>
            <a:xfrm>
              <a:off x="806991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5" name="tx615"/>
            <p:cNvSpPr/>
            <p:nvPr/>
          </p:nvSpPr>
          <p:spPr>
            <a:xfrm>
              <a:off x="835911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(76%)</a:t>
              </a:r>
            </a:p>
          </p:txBody>
        </p:sp>
        <p:sp>
          <p:nvSpPr>
            <p:cNvPr id="616" name="rc616"/>
            <p:cNvSpPr/>
            <p:nvPr/>
          </p:nvSpPr>
          <p:spPr>
            <a:xfrm>
              <a:off x="935758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7" name="tx617"/>
            <p:cNvSpPr/>
            <p:nvPr/>
          </p:nvSpPr>
          <p:spPr>
            <a:xfrm>
              <a:off x="9606459"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(76%)</a:t>
              </a:r>
            </a:p>
          </p:txBody>
        </p:sp>
        <p:sp>
          <p:nvSpPr>
            <p:cNvPr id="618" name="rc618"/>
            <p:cNvSpPr/>
            <p:nvPr/>
          </p:nvSpPr>
          <p:spPr>
            <a:xfrm>
              <a:off x="1064525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9" name="tx619"/>
            <p:cNvSpPr/>
            <p:nvPr/>
          </p:nvSpPr>
          <p:spPr>
            <a:xfrm>
              <a:off x="10981030"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(79%)</a:t>
              </a:r>
            </a:p>
          </p:txBody>
        </p:sp>
        <p:sp>
          <p:nvSpPr>
            <p:cNvPr id="620" name="pl620"/>
            <p:cNvSpPr/>
            <p:nvPr/>
          </p:nvSpPr>
          <p:spPr>
            <a:xfrm>
              <a:off x="343909"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21" name="pl621"/>
            <p:cNvSpPr/>
            <p:nvPr/>
          </p:nvSpPr>
          <p:spPr>
            <a:xfrm>
              <a:off x="3555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2" name="pl622"/>
            <p:cNvSpPr/>
            <p:nvPr/>
          </p:nvSpPr>
          <p:spPr>
            <a:xfrm>
              <a:off x="5875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3" name="pl623"/>
            <p:cNvSpPr/>
            <p:nvPr/>
          </p:nvSpPr>
          <p:spPr>
            <a:xfrm>
              <a:off x="81953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4" name="pl624"/>
            <p:cNvSpPr/>
            <p:nvPr/>
          </p:nvSpPr>
          <p:spPr>
            <a:xfrm>
              <a:off x="105155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5" name="pl625"/>
            <p:cNvSpPr/>
            <p:nvPr/>
          </p:nvSpPr>
          <p:spPr>
            <a:xfrm>
              <a:off x="1283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6" name="pl626"/>
            <p:cNvSpPr/>
            <p:nvPr/>
          </p:nvSpPr>
          <p:spPr>
            <a:xfrm>
              <a:off x="15155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7" name="tx627"/>
            <p:cNvSpPr/>
            <p:nvPr/>
          </p:nvSpPr>
          <p:spPr>
            <a:xfrm rot="-5400000">
              <a:off x="323586"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28" name="tx628"/>
            <p:cNvSpPr/>
            <p:nvPr/>
          </p:nvSpPr>
          <p:spPr>
            <a:xfrm rot="-5400000">
              <a:off x="52452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29" name="tx629"/>
            <p:cNvSpPr/>
            <p:nvPr/>
          </p:nvSpPr>
          <p:spPr>
            <a:xfrm rot="-5400000">
              <a:off x="75653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30" name="tx630"/>
            <p:cNvSpPr/>
            <p:nvPr/>
          </p:nvSpPr>
          <p:spPr>
            <a:xfrm rot="-5400000">
              <a:off x="9885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31" name="tx631"/>
            <p:cNvSpPr/>
            <p:nvPr/>
          </p:nvSpPr>
          <p:spPr>
            <a:xfrm rot="-5400000">
              <a:off x="1220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32" name="tx632"/>
            <p:cNvSpPr/>
            <p:nvPr/>
          </p:nvSpPr>
          <p:spPr>
            <a:xfrm rot="-5400000">
              <a:off x="142150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33" name="pl633"/>
            <p:cNvSpPr/>
            <p:nvPr/>
          </p:nvSpPr>
          <p:spPr>
            <a:xfrm>
              <a:off x="163157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34" name="pl634"/>
            <p:cNvSpPr/>
            <p:nvPr/>
          </p:nvSpPr>
          <p:spPr>
            <a:xfrm>
              <a:off x="16431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5" name="pl635"/>
            <p:cNvSpPr/>
            <p:nvPr/>
          </p:nvSpPr>
          <p:spPr>
            <a:xfrm>
              <a:off x="18751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6" name="pl636"/>
            <p:cNvSpPr/>
            <p:nvPr/>
          </p:nvSpPr>
          <p:spPr>
            <a:xfrm>
              <a:off x="210720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7" name="pl637"/>
            <p:cNvSpPr/>
            <p:nvPr/>
          </p:nvSpPr>
          <p:spPr>
            <a:xfrm>
              <a:off x="23392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8" name="pl638"/>
            <p:cNvSpPr/>
            <p:nvPr/>
          </p:nvSpPr>
          <p:spPr>
            <a:xfrm>
              <a:off x="25712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9" name="pl639"/>
            <p:cNvSpPr/>
            <p:nvPr/>
          </p:nvSpPr>
          <p:spPr>
            <a:xfrm>
              <a:off x="28032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0" name="tx640"/>
            <p:cNvSpPr/>
            <p:nvPr/>
          </p:nvSpPr>
          <p:spPr>
            <a:xfrm rot="-5400000">
              <a:off x="161125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41" name="tx641"/>
            <p:cNvSpPr/>
            <p:nvPr/>
          </p:nvSpPr>
          <p:spPr>
            <a:xfrm rot="-5400000">
              <a:off x="181219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42" name="tx642"/>
            <p:cNvSpPr/>
            <p:nvPr/>
          </p:nvSpPr>
          <p:spPr>
            <a:xfrm rot="-5400000">
              <a:off x="204420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43" name="tx643"/>
            <p:cNvSpPr/>
            <p:nvPr/>
          </p:nvSpPr>
          <p:spPr>
            <a:xfrm rot="-5400000">
              <a:off x="22762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44" name="tx644"/>
            <p:cNvSpPr/>
            <p:nvPr/>
          </p:nvSpPr>
          <p:spPr>
            <a:xfrm rot="-5400000">
              <a:off x="25082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45" name="tx645"/>
            <p:cNvSpPr/>
            <p:nvPr/>
          </p:nvSpPr>
          <p:spPr>
            <a:xfrm rot="-5400000">
              <a:off x="270917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46" name="pl646"/>
            <p:cNvSpPr/>
            <p:nvPr/>
          </p:nvSpPr>
          <p:spPr>
            <a:xfrm>
              <a:off x="291924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47" name="pl647"/>
            <p:cNvSpPr/>
            <p:nvPr/>
          </p:nvSpPr>
          <p:spPr>
            <a:xfrm>
              <a:off x="29308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8" name="pl648"/>
            <p:cNvSpPr/>
            <p:nvPr/>
          </p:nvSpPr>
          <p:spPr>
            <a:xfrm>
              <a:off x="31628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9" name="pl649"/>
            <p:cNvSpPr/>
            <p:nvPr/>
          </p:nvSpPr>
          <p:spPr>
            <a:xfrm>
              <a:off x="339487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0" name="pl650"/>
            <p:cNvSpPr/>
            <p:nvPr/>
          </p:nvSpPr>
          <p:spPr>
            <a:xfrm>
              <a:off x="36268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1" name="pl651"/>
            <p:cNvSpPr/>
            <p:nvPr/>
          </p:nvSpPr>
          <p:spPr>
            <a:xfrm>
              <a:off x="38589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2" name="pl652"/>
            <p:cNvSpPr/>
            <p:nvPr/>
          </p:nvSpPr>
          <p:spPr>
            <a:xfrm>
              <a:off x="4090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3" name="tx653"/>
            <p:cNvSpPr/>
            <p:nvPr/>
          </p:nvSpPr>
          <p:spPr>
            <a:xfrm rot="-5400000">
              <a:off x="289892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4" name="tx654"/>
            <p:cNvSpPr/>
            <p:nvPr/>
          </p:nvSpPr>
          <p:spPr>
            <a:xfrm rot="-5400000">
              <a:off x="309985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55" name="tx655"/>
            <p:cNvSpPr/>
            <p:nvPr/>
          </p:nvSpPr>
          <p:spPr>
            <a:xfrm rot="-5400000">
              <a:off x="333187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56" name="tx656"/>
            <p:cNvSpPr/>
            <p:nvPr/>
          </p:nvSpPr>
          <p:spPr>
            <a:xfrm rot="-5400000">
              <a:off x="35638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57" name="tx657"/>
            <p:cNvSpPr/>
            <p:nvPr/>
          </p:nvSpPr>
          <p:spPr>
            <a:xfrm rot="-5400000">
              <a:off x="37959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58" name="tx658"/>
            <p:cNvSpPr/>
            <p:nvPr/>
          </p:nvSpPr>
          <p:spPr>
            <a:xfrm rot="-5400000">
              <a:off x="39968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59" name="pl659"/>
            <p:cNvSpPr/>
            <p:nvPr/>
          </p:nvSpPr>
          <p:spPr>
            <a:xfrm>
              <a:off x="420691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60" name="pl660"/>
            <p:cNvSpPr/>
            <p:nvPr/>
          </p:nvSpPr>
          <p:spPr>
            <a:xfrm>
              <a:off x="42185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1" name="pl661"/>
            <p:cNvSpPr/>
            <p:nvPr/>
          </p:nvSpPr>
          <p:spPr>
            <a:xfrm>
              <a:off x="4450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2" name="pl662"/>
            <p:cNvSpPr/>
            <p:nvPr/>
          </p:nvSpPr>
          <p:spPr>
            <a:xfrm>
              <a:off x="4682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3" name="pl663"/>
            <p:cNvSpPr/>
            <p:nvPr/>
          </p:nvSpPr>
          <p:spPr>
            <a:xfrm>
              <a:off x="491455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4" name="pl664"/>
            <p:cNvSpPr/>
            <p:nvPr/>
          </p:nvSpPr>
          <p:spPr>
            <a:xfrm>
              <a:off x="514657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5" name="pl665"/>
            <p:cNvSpPr/>
            <p:nvPr/>
          </p:nvSpPr>
          <p:spPr>
            <a:xfrm>
              <a:off x="537858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6" name="tx666"/>
            <p:cNvSpPr/>
            <p:nvPr/>
          </p:nvSpPr>
          <p:spPr>
            <a:xfrm rot="-5400000">
              <a:off x="418658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67" name="tx667"/>
            <p:cNvSpPr/>
            <p:nvPr/>
          </p:nvSpPr>
          <p:spPr>
            <a:xfrm rot="-5400000">
              <a:off x="43875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68" name="tx668"/>
            <p:cNvSpPr/>
            <p:nvPr/>
          </p:nvSpPr>
          <p:spPr>
            <a:xfrm rot="-5400000">
              <a:off x="46195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69" name="tx669"/>
            <p:cNvSpPr/>
            <p:nvPr/>
          </p:nvSpPr>
          <p:spPr>
            <a:xfrm rot="-5400000">
              <a:off x="485155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70" name="tx670"/>
            <p:cNvSpPr/>
            <p:nvPr/>
          </p:nvSpPr>
          <p:spPr>
            <a:xfrm rot="-5400000">
              <a:off x="508357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71" name="tx671"/>
            <p:cNvSpPr/>
            <p:nvPr/>
          </p:nvSpPr>
          <p:spPr>
            <a:xfrm rot="-5400000">
              <a:off x="528450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72" name="pl672"/>
            <p:cNvSpPr/>
            <p:nvPr/>
          </p:nvSpPr>
          <p:spPr>
            <a:xfrm>
              <a:off x="5494580"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73" name="pl673"/>
            <p:cNvSpPr/>
            <p:nvPr/>
          </p:nvSpPr>
          <p:spPr>
            <a:xfrm>
              <a:off x="550618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4" name="pl674"/>
            <p:cNvSpPr/>
            <p:nvPr/>
          </p:nvSpPr>
          <p:spPr>
            <a:xfrm>
              <a:off x="57381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5" name="pl675"/>
            <p:cNvSpPr/>
            <p:nvPr/>
          </p:nvSpPr>
          <p:spPr>
            <a:xfrm>
              <a:off x="59702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6" name="pl676"/>
            <p:cNvSpPr/>
            <p:nvPr/>
          </p:nvSpPr>
          <p:spPr>
            <a:xfrm>
              <a:off x="620222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7" name="pl677"/>
            <p:cNvSpPr/>
            <p:nvPr/>
          </p:nvSpPr>
          <p:spPr>
            <a:xfrm>
              <a:off x="64342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8" name="pl678"/>
            <p:cNvSpPr/>
            <p:nvPr/>
          </p:nvSpPr>
          <p:spPr>
            <a:xfrm>
              <a:off x="666625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9" name="tx679"/>
            <p:cNvSpPr/>
            <p:nvPr/>
          </p:nvSpPr>
          <p:spPr>
            <a:xfrm rot="-5400000">
              <a:off x="547425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80" name="tx680"/>
            <p:cNvSpPr/>
            <p:nvPr/>
          </p:nvSpPr>
          <p:spPr>
            <a:xfrm rot="-5400000">
              <a:off x="56751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81" name="tx681"/>
            <p:cNvSpPr/>
            <p:nvPr/>
          </p:nvSpPr>
          <p:spPr>
            <a:xfrm rot="-5400000">
              <a:off x="590720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82" name="tx682"/>
            <p:cNvSpPr/>
            <p:nvPr/>
          </p:nvSpPr>
          <p:spPr>
            <a:xfrm rot="-5400000">
              <a:off x="613922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3" name="tx683"/>
            <p:cNvSpPr/>
            <p:nvPr/>
          </p:nvSpPr>
          <p:spPr>
            <a:xfrm rot="-5400000">
              <a:off x="637123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84" name="tx684"/>
            <p:cNvSpPr/>
            <p:nvPr/>
          </p:nvSpPr>
          <p:spPr>
            <a:xfrm rot="-5400000">
              <a:off x="657217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85" name="pl685"/>
            <p:cNvSpPr/>
            <p:nvPr/>
          </p:nvSpPr>
          <p:spPr>
            <a:xfrm>
              <a:off x="6782248"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86" name="pl686"/>
            <p:cNvSpPr/>
            <p:nvPr/>
          </p:nvSpPr>
          <p:spPr>
            <a:xfrm>
              <a:off x="679384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7" name="pl687"/>
            <p:cNvSpPr/>
            <p:nvPr/>
          </p:nvSpPr>
          <p:spPr>
            <a:xfrm>
              <a:off x="70258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8" name="pl688"/>
            <p:cNvSpPr/>
            <p:nvPr/>
          </p:nvSpPr>
          <p:spPr>
            <a:xfrm>
              <a:off x="725787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9" name="pl689"/>
            <p:cNvSpPr/>
            <p:nvPr/>
          </p:nvSpPr>
          <p:spPr>
            <a:xfrm>
              <a:off x="748989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0" name="pl690"/>
            <p:cNvSpPr/>
            <p:nvPr/>
          </p:nvSpPr>
          <p:spPr>
            <a:xfrm>
              <a:off x="77219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1" name="pl691"/>
            <p:cNvSpPr/>
            <p:nvPr/>
          </p:nvSpPr>
          <p:spPr>
            <a:xfrm>
              <a:off x="79539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2" name="tx692"/>
            <p:cNvSpPr/>
            <p:nvPr/>
          </p:nvSpPr>
          <p:spPr>
            <a:xfrm rot="-5400000">
              <a:off x="6761925"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93" name="tx693"/>
            <p:cNvSpPr/>
            <p:nvPr/>
          </p:nvSpPr>
          <p:spPr>
            <a:xfrm rot="-5400000">
              <a:off x="69628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94" name="tx694"/>
            <p:cNvSpPr/>
            <p:nvPr/>
          </p:nvSpPr>
          <p:spPr>
            <a:xfrm rot="-5400000">
              <a:off x="71948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95" name="tx695"/>
            <p:cNvSpPr/>
            <p:nvPr/>
          </p:nvSpPr>
          <p:spPr>
            <a:xfrm rot="-5400000">
              <a:off x="742689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96" name="tx696"/>
            <p:cNvSpPr/>
            <p:nvPr/>
          </p:nvSpPr>
          <p:spPr>
            <a:xfrm rot="-5400000">
              <a:off x="76589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97" name="tx697"/>
            <p:cNvSpPr/>
            <p:nvPr/>
          </p:nvSpPr>
          <p:spPr>
            <a:xfrm rot="-5400000">
              <a:off x="785984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98" name="pl698"/>
            <p:cNvSpPr/>
            <p:nvPr/>
          </p:nvSpPr>
          <p:spPr>
            <a:xfrm>
              <a:off x="806991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99" name="pl699"/>
            <p:cNvSpPr/>
            <p:nvPr/>
          </p:nvSpPr>
          <p:spPr>
            <a:xfrm>
              <a:off x="80815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0" name="pl700"/>
            <p:cNvSpPr/>
            <p:nvPr/>
          </p:nvSpPr>
          <p:spPr>
            <a:xfrm>
              <a:off x="83135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1" name="pl701"/>
            <p:cNvSpPr/>
            <p:nvPr/>
          </p:nvSpPr>
          <p:spPr>
            <a:xfrm>
              <a:off x="85455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2" name="pl702"/>
            <p:cNvSpPr/>
            <p:nvPr/>
          </p:nvSpPr>
          <p:spPr>
            <a:xfrm>
              <a:off x="877756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3" name="pl703"/>
            <p:cNvSpPr/>
            <p:nvPr/>
          </p:nvSpPr>
          <p:spPr>
            <a:xfrm>
              <a:off x="90095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4" name="pl704"/>
            <p:cNvSpPr/>
            <p:nvPr/>
          </p:nvSpPr>
          <p:spPr>
            <a:xfrm>
              <a:off x="92415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5" name="tx705"/>
            <p:cNvSpPr/>
            <p:nvPr/>
          </p:nvSpPr>
          <p:spPr>
            <a:xfrm rot="-5400000">
              <a:off x="804959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06" name="tx706"/>
            <p:cNvSpPr/>
            <p:nvPr/>
          </p:nvSpPr>
          <p:spPr>
            <a:xfrm rot="-5400000">
              <a:off x="82505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07" name="tx707"/>
            <p:cNvSpPr/>
            <p:nvPr/>
          </p:nvSpPr>
          <p:spPr>
            <a:xfrm rot="-5400000">
              <a:off x="84825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08" name="tx708"/>
            <p:cNvSpPr/>
            <p:nvPr/>
          </p:nvSpPr>
          <p:spPr>
            <a:xfrm rot="-5400000">
              <a:off x="871456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09" name="tx709"/>
            <p:cNvSpPr/>
            <p:nvPr/>
          </p:nvSpPr>
          <p:spPr>
            <a:xfrm rot="-5400000">
              <a:off x="894657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10" name="tx710"/>
            <p:cNvSpPr/>
            <p:nvPr/>
          </p:nvSpPr>
          <p:spPr>
            <a:xfrm rot="-5400000">
              <a:off x="91475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11" name="pl711"/>
            <p:cNvSpPr/>
            <p:nvPr/>
          </p:nvSpPr>
          <p:spPr>
            <a:xfrm>
              <a:off x="935758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712" name="pl712"/>
            <p:cNvSpPr/>
            <p:nvPr/>
          </p:nvSpPr>
          <p:spPr>
            <a:xfrm>
              <a:off x="93691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3" name="pl713"/>
            <p:cNvSpPr/>
            <p:nvPr/>
          </p:nvSpPr>
          <p:spPr>
            <a:xfrm>
              <a:off x="96012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4" name="pl714"/>
            <p:cNvSpPr/>
            <p:nvPr/>
          </p:nvSpPr>
          <p:spPr>
            <a:xfrm>
              <a:off x="983321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5" name="pl715"/>
            <p:cNvSpPr/>
            <p:nvPr/>
          </p:nvSpPr>
          <p:spPr>
            <a:xfrm>
              <a:off x="1006523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6" name="pl716"/>
            <p:cNvSpPr/>
            <p:nvPr/>
          </p:nvSpPr>
          <p:spPr>
            <a:xfrm>
              <a:off x="102972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7" name="pl717"/>
            <p:cNvSpPr/>
            <p:nvPr/>
          </p:nvSpPr>
          <p:spPr>
            <a:xfrm>
              <a:off x="105292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8" name="tx718"/>
            <p:cNvSpPr/>
            <p:nvPr/>
          </p:nvSpPr>
          <p:spPr>
            <a:xfrm rot="-5400000">
              <a:off x="933726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19" name="tx719"/>
            <p:cNvSpPr/>
            <p:nvPr/>
          </p:nvSpPr>
          <p:spPr>
            <a:xfrm rot="-5400000">
              <a:off x="953819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20" name="tx720"/>
            <p:cNvSpPr/>
            <p:nvPr/>
          </p:nvSpPr>
          <p:spPr>
            <a:xfrm rot="-5400000">
              <a:off x="977021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21" name="tx721"/>
            <p:cNvSpPr/>
            <p:nvPr/>
          </p:nvSpPr>
          <p:spPr>
            <a:xfrm rot="-5400000">
              <a:off x="1000222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22" name="tx722"/>
            <p:cNvSpPr/>
            <p:nvPr/>
          </p:nvSpPr>
          <p:spPr>
            <a:xfrm rot="-5400000">
              <a:off x="1023424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23" name="tx723"/>
            <p:cNvSpPr/>
            <p:nvPr/>
          </p:nvSpPr>
          <p:spPr>
            <a:xfrm rot="-5400000">
              <a:off x="1043518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24" name="pl724"/>
            <p:cNvSpPr/>
            <p:nvPr/>
          </p:nvSpPr>
          <p:spPr>
            <a:xfrm>
              <a:off x="1064525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725" name="pl725"/>
            <p:cNvSpPr/>
            <p:nvPr/>
          </p:nvSpPr>
          <p:spPr>
            <a:xfrm>
              <a:off x="106568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6" name="pl726"/>
            <p:cNvSpPr/>
            <p:nvPr/>
          </p:nvSpPr>
          <p:spPr>
            <a:xfrm>
              <a:off x="1088886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7" name="pl727"/>
            <p:cNvSpPr/>
            <p:nvPr/>
          </p:nvSpPr>
          <p:spPr>
            <a:xfrm>
              <a:off x="111208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8" name="pl728"/>
            <p:cNvSpPr/>
            <p:nvPr/>
          </p:nvSpPr>
          <p:spPr>
            <a:xfrm>
              <a:off x="113528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9" name="pl729"/>
            <p:cNvSpPr/>
            <p:nvPr/>
          </p:nvSpPr>
          <p:spPr>
            <a:xfrm>
              <a:off x="1158491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30" name="pl730"/>
            <p:cNvSpPr/>
            <p:nvPr/>
          </p:nvSpPr>
          <p:spPr>
            <a:xfrm>
              <a:off x="118169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31" name="tx731"/>
            <p:cNvSpPr/>
            <p:nvPr/>
          </p:nvSpPr>
          <p:spPr>
            <a:xfrm rot="-5400000">
              <a:off x="1062492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32" name="tx732"/>
            <p:cNvSpPr/>
            <p:nvPr/>
          </p:nvSpPr>
          <p:spPr>
            <a:xfrm rot="-5400000">
              <a:off x="1082586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33" name="tx733"/>
            <p:cNvSpPr/>
            <p:nvPr/>
          </p:nvSpPr>
          <p:spPr>
            <a:xfrm rot="-5400000">
              <a:off x="1105788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34" name="tx734"/>
            <p:cNvSpPr/>
            <p:nvPr/>
          </p:nvSpPr>
          <p:spPr>
            <a:xfrm rot="-5400000">
              <a:off x="1128989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35" name="tx735"/>
            <p:cNvSpPr/>
            <p:nvPr/>
          </p:nvSpPr>
          <p:spPr>
            <a:xfrm rot="-5400000">
              <a:off x="1152191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36" name="tx736"/>
            <p:cNvSpPr/>
            <p:nvPr/>
          </p:nvSpPr>
          <p:spPr>
            <a:xfrm rot="-5400000">
              <a:off x="1172284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37" name="tx737"/>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38" name="tx738"/>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39" name="pt739"/>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40" name="pt740"/>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1" name="pt741"/>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42" name="pt742"/>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43" name="pt743"/>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44" name="pt744"/>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45" name="tx745"/>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746" name="tx746"/>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747" name="tx747"/>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748" name="tx748"/>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749" name="tx749"/>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750" name="tx750"/>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751" name="tx751"/>
            <p:cNvSpPr/>
            <p:nvPr/>
          </p:nvSpPr>
          <p:spPr>
            <a:xfrm>
              <a:off x="343909" y="398022"/>
              <a:ext cx="56004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LACR, 2025</a:t>
              </a:r>
            </a:p>
          </p:txBody>
        </p:sp>
        <p:sp>
          <p:nvSpPr>
            <p:cNvPr id="752" name="tx752"/>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53" name="tx753"/>
            <p:cNvSpPr/>
            <p:nvPr/>
          </p:nvSpPr>
          <p:spPr>
            <a:xfrm>
              <a:off x="5395930" y="6568512"/>
              <a:ext cx="646740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ecu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8456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42169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95882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49595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203308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65312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319025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7273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22645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11054" y="3939116"/>
              <a:ext cx="239399" cy="176880"/>
            </a:xfrm>
            <a:prstGeom prst="rect">
              <a:avLst/>
            </a:prstGeom>
            <a:solidFill>
              <a:srgbClr val="1CABE2">
                <a:alpha val="85098"/>
              </a:srgbClr>
            </a:solidFill>
          </p:spPr>
          <p:txBody>
            <a:bodyPr/>
            <a:lstStyle/>
            <a:p/>
          </p:txBody>
        </p:sp>
        <p:sp>
          <p:nvSpPr>
            <p:cNvPr id="27" name="rc27"/>
            <p:cNvSpPr/>
            <p:nvPr/>
          </p:nvSpPr>
          <p:spPr>
            <a:xfrm>
              <a:off x="1577053" y="3968823"/>
              <a:ext cx="239399" cy="147173"/>
            </a:xfrm>
            <a:prstGeom prst="rect">
              <a:avLst/>
            </a:prstGeom>
            <a:solidFill>
              <a:srgbClr val="1CABE2">
                <a:alpha val="85098"/>
              </a:srgbClr>
            </a:solidFill>
          </p:spPr>
          <p:txBody>
            <a:bodyPr/>
            <a:lstStyle/>
            <a:p/>
          </p:txBody>
        </p:sp>
        <p:sp>
          <p:nvSpPr>
            <p:cNvPr id="28" name="rc28"/>
            <p:cNvSpPr/>
            <p:nvPr/>
          </p:nvSpPr>
          <p:spPr>
            <a:xfrm>
              <a:off x="1843053" y="3968971"/>
              <a:ext cx="239399" cy="147025"/>
            </a:xfrm>
            <a:prstGeom prst="rect">
              <a:avLst/>
            </a:prstGeom>
            <a:solidFill>
              <a:srgbClr val="1CABE2">
                <a:alpha val="85098"/>
              </a:srgbClr>
            </a:solidFill>
          </p:spPr>
          <p:txBody>
            <a:bodyPr/>
            <a:lstStyle/>
            <a:p/>
          </p:txBody>
        </p:sp>
        <p:sp>
          <p:nvSpPr>
            <p:cNvPr id="29" name="rc29"/>
            <p:cNvSpPr/>
            <p:nvPr/>
          </p:nvSpPr>
          <p:spPr>
            <a:xfrm>
              <a:off x="2109053" y="3969101"/>
              <a:ext cx="239399" cy="146896"/>
            </a:xfrm>
            <a:prstGeom prst="rect">
              <a:avLst/>
            </a:prstGeom>
            <a:solidFill>
              <a:srgbClr val="1CABE2">
                <a:alpha val="85098"/>
              </a:srgbClr>
            </a:solidFill>
          </p:spPr>
          <p:txBody>
            <a:bodyPr/>
            <a:lstStyle/>
            <a:p/>
          </p:txBody>
        </p:sp>
        <p:sp>
          <p:nvSpPr>
            <p:cNvPr id="30" name="rc30"/>
            <p:cNvSpPr/>
            <p:nvPr/>
          </p:nvSpPr>
          <p:spPr>
            <a:xfrm>
              <a:off x="2375052" y="3969166"/>
              <a:ext cx="239399" cy="146831"/>
            </a:xfrm>
            <a:prstGeom prst="rect">
              <a:avLst/>
            </a:prstGeom>
            <a:solidFill>
              <a:srgbClr val="1CABE2">
                <a:alpha val="85098"/>
              </a:srgbClr>
            </a:solidFill>
          </p:spPr>
          <p:txBody>
            <a:bodyPr/>
            <a:lstStyle/>
            <a:p/>
          </p:txBody>
        </p:sp>
        <p:sp>
          <p:nvSpPr>
            <p:cNvPr id="31" name="rc31"/>
            <p:cNvSpPr/>
            <p:nvPr/>
          </p:nvSpPr>
          <p:spPr>
            <a:xfrm>
              <a:off x="2641052" y="3998475"/>
              <a:ext cx="239399" cy="117522"/>
            </a:xfrm>
            <a:prstGeom prst="rect">
              <a:avLst/>
            </a:prstGeom>
            <a:solidFill>
              <a:srgbClr val="1CABE2">
                <a:alpha val="85098"/>
              </a:srgbClr>
            </a:solidFill>
          </p:spPr>
          <p:txBody>
            <a:bodyPr/>
            <a:lstStyle/>
            <a:p/>
          </p:txBody>
        </p:sp>
        <p:sp>
          <p:nvSpPr>
            <p:cNvPr id="32" name="rc32"/>
            <p:cNvSpPr/>
            <p:nvPr/>
          </p:nvSpPr>
          <p:spPr>
            <a:xfrm>
              <a:off x="2907052" y="3998141"/>
              <a:ext cx="239399" cy="117855"/>
            </a:xfrm>
            <a:prstGeom prst="rect">
              <a:avLst/>
            </a:prstGeom>
            <a:solidFill>
              <a:srgbClr val="1CABE2">
                <a:alpha val="85098"/>
              </a:srgbClr>
            </a:solidFill>
          </p:spPr>
          <p:txBody>
            <a:bodyPr/>
            <a:lstStyle/>
            <a:p/>
          </p:txBody>
        </p:sp>
        <p:sp>
          <p:nvSpPr>
            <p:cNvPr id="33" name="rc33"/>
            <p:cNvSpPr/>
            <p:nvPr/>
          </p:nvSpPr>
          <p:spPr>
            <a:xfrm>
              <a:off x="3173051" y="4056963"/>
              <a:ext cx="239399" cy="59034"/>
            </a:xfrm>
            <a:prstGeom prst="rect">
              <a:avLst/>
            </a:prstGeom>
            <a:solidFill>
              <a:srgbClr val="1CABE2">
                <a:alpha val="85098"/>
              </a:srgbClr>
            </a:solidFill>
          </p:spPr>
          <p:txBody>
            <a:bodyPr/>
            <a:lstStyle/>
            <a:p/>
          </p:txBody>
        </p:sp>
        <p:sp>
          <p:nvSpPr>
            <p:cNvPr id="34" name="rc34"/>
            <p:cNvSpPr/>
            <p:nvPr/>
          </p:nvSpPr>
          <p:spPr>
            <a:xfrm>
              <a:off x="3439051" y="4056185"/>
              <a:ext cx="239399" cy="59811"/>
            </a:xfrm>
            <a:prstGeom prst="rect">
              <a:avLst/>
            </a:prstGeom>
            <a:solidFill>
              <a:srgbClr val="1CABE2">
                <a:alpha val="85098"/>
              </a:srgbClr>
            </a:solidFill>
          </p:spPr>
          <p:txBody>
            <a:bodyPr/>
            <a:lstStyle/>
            <a:p/>
          </p:txBody>
        </p:sp>
        <p:sp>
          <p:nvSpPr>
            <p:cNvPr id="35" name="rc35"/>
            <p:cNvSpPr/>
            <p:nvPr/>
          </p:nvSpPr>
          <p:spPr>
            <a:xfrm>
              <a:off x="3705050" y="4055315"/>
              <a:ext cx="239399" cy="60682"/>
            </a:xfrm>
            <a:prstGeom prst="rect">
              <a:avLst/>
            </a:prstGeom>
            <a:solidFill>
              <a:srgbClr val="1CABE2">
                <a:alpha val="85098"/>
              </a:srgbClr>
            </a:solidFill>
          </p:spPr>
          <p:txBody>
            <a:bodyPr/>
            <a:lstStyle/>
            <a:p/>
          </p:txBody>
        </p:sp>
        <p:sp>
          <p:nvSpPr>
            <p:cNvPr id="36" name="rc36"/>
            <p:cNvSpPr/>
            <p:nvPr/>
          </p:nvSpPr>
          <p:spPr>
            <a:xfrm>
              <a:off x="3971050" y="3844821"/>
              <a:ext cx="239399" cy="271176"/>
            </a:xfrm>
            <a:prstGeom prst="rect">
              <a:avLst/>
            </a:prstGeom>
            <a:solidFill>
              <a:srgbClr val="1CABE2">
                <a:alpha val="85098"/>
              </a:srgbClr>
            </a:solidFill>
          </p:spPr>
          <p:txBody>
            <a:bodyPr/>
            <a:lstStyle/>
            <a:p/>
          </p:txBody>
        </p:sp>
        <p:sp>
          <p:nvSpPr>
            <p:cNvPr id="37" name="rc37"/>
            <p:cNvSpPr/>
            <p:nvPr/>
          </p:nvSpPr>
          <p:spPr>
            <a:xfrm>
              <a:off x="4237050" y="3780509"/>
              <a:ext cx="239399" cy="335487"/>
            </a:xfrm>
            <a:prstGeom prst="rect">
              <a:avLst/>
            </a:prstGeom>
            <a:solidFill>
              <a:srgbClr val="1CABE2">
                <a:alpha val="85098"/>
              </a:srgbClr>
            </a:solidFill>
          </p:spPr>
          <p:txBody>
            <a:bodyPr/>
            <a:lstStyle/>
            <a:p/>
          </p:txBody>
        </p:sp>
        <p:sp>
          <p:nvSpPr>
            <p:cNvPr id="38" name="rc38"/>
            <p:cNvSpPr/>
            <p:nvPr/>
          </p:nvSpPr>
          <p:spPr>
            <a:xfrm>
              <a:off x="4503049" y="3758218"/>
              <a:ext cx="239399" cy="357779"/>
            </a:xfrm>
            <a:prstGeom prst="rect">
              <a:avLst/>
            </a:prstGeom>
            <a:solidFill>
              <a:srgbClr val="1CABE2">
                <a:alpha val="85098"/>
              </a:srgbClr>
            </a:solidFill>
          </p:spPr>
          <p:txBody>
            <a:bodyPr/>
            <a:lstStyle/>
            <a:p/>
          </p:txBody>
        </p:sp>
        <p:sp>
          <p:nvSpPr>
            <p:cNvPr id="39" name="rc39"/>
            <p:cNvSpPr/>
            <p:nvPr/>
          </p:nvSpPr>
          <p:spPr>
            <a:xfrm>
              <a:off x="4769049" y="3746544"/>
              <a:ext cx="239399" cy="369453"/>
            </a:xfrm>
            <a:prstGeom prst="rect">
              <a:avLst/>
            </a:prstGeom>
            <a:solidFill>
              <a:srgbClr val="1CABE2">
                <a:alpha val="85098"/>
              </a:srgbClr>
            </a:solidFill>
          </p:spPr>
          <p:txBody>
            <a:bodyPr/>
            <a:lstStyle/>
            <a:p/>
          </p:txBody>
        </p:sp>
        <p:sp>
          <p:nvSpPr>
            <p:cNvPr id="40" name="rc40"/>
            <p:cNvSpPr/>
            <p:nvPr/>
          </p:nvSpPr>
          <p:spPr>
            <a:xfrm>
              <a:off x="5035049" y="3672346"/>
              <a:ext cx="239399" cy="443651"/>
            </a:xfrm>
            <a:prstGeom prst="rect">
              <a:avLst/>
            </a:prstGeom>
            <a:solidFill>
              <a:srgbClr val="1CABE2">
                <a:alpha val="85098"/>
              </a:srgbClr>
            </a:solidFill>
          </p:spPr>
          <p:txBody>
            <a:bodyPr/>
            <a:lstStyle/>
            <a:p/>
          </p:txBody>
        </p:sp>
        <p:sp>
          <p:nvSpPr>
            <p:cNvPr id="41" name="rc41"/>
            <p:cNvSpPr/>
            <p:nvPr/>
          </p:nvSpPr>
          <p:spPr>
            <a:xfrm>
              <a:off x="5301048" y="3569237"/>
              <a:ext cx="239399" cy="546759"/>
            </a:xfrm>
            <a:prstGeom prst="rect">
              <a:avLst/>
            </a:prstGeom>
            <a:solidFill>
              <a:srgbClr val="1CABE2">
                <a:alpha val="85098"/>
              </a:srgbClr>
            </a:solidFill>
          </p:spPr>
          <p:txBody>
            <a:bodyPr/>
            <a:lstStyle/>
            <a:p/>
          </p:txBody>
        </p:sp>
        <p:sp>
          <p:nvSpPr>
            <p:cNvPr id="42" name="rc42"/>
            <p:cNvSpPr/>
            <p:nvPr/>
          </p:nvSpPr>
          <p:spPr>
            <a:xfrm>
              <a:off x="5567048" y="3663191"/>
              <a:ext cx="239399" cy="452806"/>
            </a:xfrm>
            <a:prstGeom prst="rect">
              <a:avLst/>
            </a:prstGeom>
            <a:solidFill>
              <a:srgbClr val="1CABE2">
                <a:alpha val="85098"/>
              </a:srgbClr>
            </a:solidFill>
          </p:spPr>
          <p:txBody>
            <a:bodyPr/>
            <a:lstStyle/>
            <a:p/>
          </p:txBody>
        </p:sp>
        <p:sp>
          <p:nvSpPr>
            <p:cNvPr id="43" name="rc43"/>
            <p:cNvSpPr/>
            <p:nvPr/>
          </p:nvSpPr>
          <p:spPr>
            <a:xfrm>
              <a:off x="5833047" y="3708829"/>
              <a:ext cx="239399" cy="407167"/>
            </a:xfrm>
            <a:prstGeom prst="rect">
              <a:avLst/>
            </a:prstGeom>
            <a:solidFill>
              <a:srgbClr val="1CABE2">
                <a:alpha val="85098"/>
              </a:srgbClr>
            </a:solidFill>
          </p:spPr>
          <p:txBody>
            <a:bodyPr/>
            <a:lstStyle/>
            <a:p/>
          </p:txBody>
        </p:sp>
        <p:sp>
          <p:nvSpPr>
            <p:cNvPr id="44" name="rc44"/>
            <p:cNvSpPr/>
            <p:nvPr/>
          </p:nvSpPr>
          <p:spPr>
            <a:xfrm>
              <a:off x="6099047" y="3732649"/>
              <a:ext cx="239399" cy="383348"/>
            </a:xfrm>
            <a:prstGeom prst="rect">
              <a:avLst/>
            </a:prstGeom>
            <a:solidFill>
              <a:srgbClr val="1CABE2">
                <a:alpha val="85098"/>
              </a:srgbClr>
            </a:solidFill>
          </p:spPr>
          <p:txBody>
            <a:bodyPr/>
            <a:lstStyle/>
            <a:p/>
          </p:txBody>
        </p:sp>
        <p:sp>
          <p:nvSpPr>
            <p:cNvPr id="45" name="rc45"/>
            <p:cNvSpPr/>
            <p:nvPr/>
          </p:nvSpPr>
          <p:spPr>
            <a:xfrm>
              <a:off x="6365047" y="3712421"/>
              <a:ext cx="239399" cy="403575"/>
            </a:xfrm>
            <a:prstGeom prst="rect">
              <a:avLst/>
            </a:prstGeom>
            <a:solidFill>
              <a:srgbClr val="1CABE2">
                <a:alpha val="85098"/>
              </a:srgbClr>
            </a:solidFill>
          </p:spPr>
          <p:txBody>
            <a:bodyPr/>
            <a:lstStyle/>
            <a:p/>
          </p:txBody>
        </p:sp>
        <p:sp>
          <p:nvSpPr>
            <p:cNvPr id="46" name="rc46"/>
            <p:cNvSpPr/>
            <p:nvPr/>
          </p:nvSpPr>
          <p:spPr>
            <a:xfrm>
              <a:off x="6631046" y="3430228"/>
              <a:ext cx="239399" cy="685768"/>
            </a:xfrm>
            <a:prstGeom prst="rect">
              <a:avLst/>
            </a:prstGeom>
            <a:solidFill>
              <a:srgbClr val="1CABE2">
                <a:alpha val="85098"/>
              </a:srgbClr>
            </a:solidFill>
          </p:spPr>
          <p:txBody>
            <a:bodyPr/>
            <a:lstStyle/>
            <a:p/>
          </p:txBody>
        </p:sp>
        <p:sp>
          <p:nvSpPr>
            <p:cNvPr id="47" name="rc47"/>
            <p:cNvSpPr/>
            <p:nvPr/>
          </p:nvSpPr>
          <p:spPr>
            <a:xfrm>
              <a:off x="6897046" y="3523413"/>
              <a:ext cx="239399" cy="592583"/>
            </a:xfrm>
            <a:prstGeom prst="rect">
              <a:avLst/>
            </a:prstGeom>
            <a:solidFill>
              <a:srgbClr val="1CABE2">
                <a:alpha val="85098"/>
              </a:srgbClr>
            </a:solidFill>
          </p:spPr>
          <p:txBody>
            <a:bodyPr/>
            <a:lstStyle/>
            <a:p/>
          </p:txBody>
        </p:sp>
        <p:sp>
          <p:nvSpPr>
            <p:cNvPr id="48" name="rc48"/>
            <p:cNvSpPr/>
            <p:nvPr/>
          </p:nvSpPr>
          <p:spPr>
            <a:xfrm>
              <a:off x="7163045" y="3460074"/>
              <a:ext cx="239399" cy="655922"/>
            </a:xfrm>
            <a:prstGeom prst="rect">
              <a:avLst/>
            </a:prstGeom>
            <a:solidFill>
              <a:srgbClr val="1CABE2">
                <a:alpha val="85098"/>
              </a:srgbClr>
            </a:solidFill>
          </p:spPr>
          <p:txBody>
            <a:bodyPr/>
            <a:lstStyle/>
            <a:p/>
          </p:txBody>
        </p:sp>
        <p:sp>
          <p:nvSpPr>
            <p:cNvPr id="49" name="rc49"/>
            <p:cNvSpPr/>
            <p:nvPr/>
          </p:nvSpPr>
          <p:spPr>
            <a:xfrm>
              <a:off x="7429045" y="3644555"/>
              <a:ext cx="239399" cy="471441"/>
            </a:xfrm>
            <a:prstGeom prst="rect">
              <a:avLst/>
            </a:prstGeom>
            <a:solidFill>
              <a:srgbClr val="1CABE2">
                <a:alpha val="85098"/>
              </a:srgbClr>
            </a:solidFill>
          </p:spPr>
          <p:txBody>
            <a:bodyPr/>
            <a:lstStyle/>
            <a:p/>
          </p:txBody>
        </p:sp>
        <p:sp>
          <p:nvSpPr>
            <p:cNvPr id="50" name="rc50"/>
            <p:cNvSpPr/>
            <p:nvPr/>
          </p:nvSpPr>
          <p:spPr>
            <a:xfrm>
              <a:off x="7695045" y="3795321"/>
              <a:ext cx="239399" cy="320675"/>
            </a:xfrm>
            <a:prstGeom prst="rect">
              <a:avLst/>
            </a:prstGeom>
            <a:solidFill>
              <a:srgbClr val="1CABE2">
                <a:alpha val="85098"/>
              </a:srgbClr>
            </a:solidFill>
          </p:spPr>
          <p:txBody>
            <a:bodyPr/>
            <a:lstStyle/>
            <a:p/>
          </p:txBody>
        </p:sp>
        <p:sp>
          <p:nvSpPr>
            <p:cNvPr id="51" name="rc51"/>
            <p:cNvSpPr/>
            <p:nvPr/>
          </p:nvSpPr>
          <p:spPr>
            <a:xfrm>
              <a:off x="7961044" y="3624550"/>
              <a:ext cx="239399" cy="491446"/>
            </a:xfrm>
            <a:prstGeom prst="rect">
              <a:avLst/>
            </a:prstGeom>
            <a:solidFill>
              <a:srgbClr val="1CABE2">
                <a:alpha val="85098"/>
              </a:srgbClr>
            </a:solidFill>
          </p:spPr>
          <p:txBody>
            <a:bodyPr/>
            <a:lstStyle/>
            <a:p/>
          </p:txBody>
        </p:sp>
        <p:sp>
          <p:nvSpPr>
            <p:cNvPr id="52" name="rc52"/>
            <p:cNvSpPr/>
            <p:nvPr/>
          </p:nvSpPr>
          <p:spPr>
            <a:xfrm>
              <a:off x="1311054" y="3732760"/>
              <a:ext cx="239399" cy="206356"/>
            </a:xfrm>
            <a:prstGeom prst="rect">
              <a:avLst/>
            </a:prstGeom>
            <a:solidFill>
              <a:srgbClr val="B3B3B3">
                <a:alpha val="85098"/>
              </a:srgbClr>
            </a:solidFill>
          </p:spPr>
          <p:txBody>
            <a:bodyPr/>
            <a:lstStyle/>
            <a:p/>
          </p:txBody>
        </p:sp>
        <p:sp>
          <p:nvSpPr>
            <p:cNvPr id="53" name="rc53"/>
            <p:cNvSpPr/>
            <p:nvPr/>
          </p:nvSpPr>
          <p:spPr>
            <a:xfrm>
              <a:off x="1577053" y="3792211"/>
              <a:ext cx="239399" cy="176612"/>
            </a:xfrm>
            <a:prstGeom prst="rect">
              <a:avLst/>
            </a:prstGeom>
            <a:solidFill>
              <a:srgbClr val="B3B3B3">
                <a:alpha val="85098"/>
              </a:srgbClr>
            </a:solidFill>
          </p:spPr>
          <p:txBody>
            <a:bodyPr/>
            <a:lstStyle/>
            <a:p/>
          </p:txBody>
        </p:sp>
        <p:sp>
          <p:nvSpPr>
            <p:cNvPr id="54" name="rc54"/>
            <p:cNvSpPr/>
            <p:nvPr/>
          </p:nvSpPr>
          <p:spPr>
            <a:xfrm>
              <a:off x="1843053" y="3763143"/>
              <a:ext cx="239399" cy="205828"/>
            </a:xfrm>
            <a:prstGeom prst="rect">
              <a:avLst/>
            </a:prstGeom>
            <a:solidFill>
              <a:srgbClr val="B3B3B3">
                <a:alpha val="85098"/>
              </a:srgbClr>
            </a:solidFill>
          </p:spPr>
          <p:txBody>
            <a:bodyPr/>
            <a:lstStyle/>
            <a:p/>
          </p:txBody>
        </p:sp>
        <p:sp>
          <p:nvSpPr>
            <p:cNvPr id="55" name="rc55"/>
            <p:cNvSpPr/>
            <p:nvPr/>
          </p:nvSpPr>
          <p:spPr>
            <a:xfrm>
              <a:off x="2109053" y="3734065"/>
              <a:ext cx="239399" cy="235035"/>
            </a:xfrm>
            <a:prstGeom prst="rect">
              <a:avLst/>
            </a:prstGeom>
            <a:solidFill>
              <a:srgbClr val="B3B3B3">
                <a:alpha val="85098"/>
              </a:srgbClr>
            </a:solidFill>
          </p:spPr>
          <p:txBody>
            <a:bodyPr/>
            <a:lstStyle/>
            <a:p/>
          </p:txBody>
        </p:sp>
        <p:sp>
          <p:nvSpPr>
            <p:cNvPr id="56" name="rc56"/>
            <p:cNvSpPr/>
            <p:nvPr/>
          </p:nvSpPr>
          <p:spPr>
            <a:xfrm>
              <a:off x="2375052" y="3763605"/>
              <a:ext cx="239399" cy="205560"/>
            </a:xfrm>
            <a:prstGeom prst="rect">
              <a:avLst/>
            </a:prstGeom>
            <a:solidFill>
              <a:srgbClr val="B3B3B3">
                <a:alpha val="85098"/>
              </a:srgbClr>
            </a:solidFill>
          </p:spPr>
          <p:txBody>
            <a:bodyPr/>
            <a:lstStyle/>
            <a:p/>
          </p:txBody>
        </p:sp>
        <p:sp>
          <p:nvSpPr>
            <p:cNvPr id="57" name="rc57"/>
            <p:cNvSpPr/>
            <p:nvPr/>
          </p:nvSpPr>
          <p:spPr>
            <a:xfrm>
              <a:off x="2641052" y="3880952"/>
              <a:ext cx="239399" cy="117522"/>
            </a:xfrm>
            <a:prstGeom prst="rect">
              <a:avLst/>
            </a:prstGeom>
            <a:solidFill>
              <a:srgbClr val="B3B3B3">
                <a:alpha val="85098"/>
              </a:srgbClr>
            </a:solidFill>
          </p:spPr>
          <p:txBody>
            <a:bodyPr/>
            <a:lstStyle/>
            <a:p/>
          </p:txBody>
        </p:sp>
        <p:sp>
          <p:nvSpPr>
            <p:cNvPr id="58" name="rc58"/>
            <p:cNvSpPr/>
            <p:nvPr/>
          </p:nvSpPr>
          <p:spPr>
            <a:xfrm>
              <a:off x="2907052" y="3998141"/>
              <a:ext cx="239399" cy="0"/>
            </a:xfrm>
            <a:prstGeom prst="rect">
              <a:avLst/>
            </a:prstGeom>
            <a:solidFill>
              <a:srgbClr val="B3B3B3">
                <a:alpha val="85098"/>
              </a:srgbClr>
            </a:solidFill>
          </p:spPr>
          <p:txBody>
            <a:bodyPr/>
            <a:lstStyle/>
            <a:p/>
          </p:txBody>
        </p:sp>
        <p:sp>
          <p:nvSpPr>
            <p:cNvPr id="59" name="rc59"/>
            <p:cNvSpPr/>
            <p:nvPr/>
          </p:nvSpPr>
          <p:spPr>
            <a:xfrm>
              <a:off x="3173051" y="3997928"/>
              <a:ext cx="239399" cy="59034"/>
            </a:xfrm>
            <a:prstGeom prst="rect">
              <a:avLst/>
            </a:prstGeom>
            <a:solidFill>
              <a:srgbClr val="B3B3B3">
                <a:alpha val="85098"/>
              </a:srgbClr>
            </a:solidFill>
          </p:spPr>
          <p:txBody>
            <a:bodyPr/>
            <a:lstStyle/>
            <a:p/>
          </p:txBody>
        </p:sp>
        <p:sp>
          <p:nvSpPr>
            <p:cNvPr id="60" name="rc60"/>
            <p:cNvSpPr/>
            <p:nvPr/>
          </p:nvSpPr>
          <p:spPr>
            <a:xfrm>
              <a:off x="3439051" y="3996373"/>
              <a:ext cx="239399" cy="59811"/>
            </a:xfrm>
            <a:prstGeom prst="rect">
              <a:avLst/>
            </a:prstGeom>
            <a:solidFill>
              <a:srgbClr val="B3B3B3">
                <a:alpha val="85098"/>
              </a:srgbClr>
            </a:solidFill>
          </p:spPr>
          <p:txBody>
            <a:bodyPr/>
            <a:lstStyle/>
            <a:p/>
          </p:txBody>
        </p:sp>
        <p:sp>
          <p:nvSpPr>
            <p:cNvPr id="61" name="rc61"/>
            <p:cNvSpPr/>
            <p:nvPr/>
          </p:nvSpPr>
          <p:spPr>
            <a:xfrm>
              <a:off x="3705050" y="3933941"/>
              <a:ext cx="239399" cy="121373"/>
            </a:xfrm>
            <a:prstGeom prst="rect">
              <a:avLst/>
            </a:prstGeom>
            <a:solidFill>
              <a:srgbClr val="B3B3B3">
                <a:alpha val="85098"/>
              </a:srgbClr>
            </a:solidFill>
          </p:spPr>
          <p:txBody>
            <a:bodyPr/>
            <a:lstStyle/>
            <a:p/>
          </p:txBody>
        </p:sp>
        <p:sp>
          <p:nvSpPr>
            <p:cNvPr id="62" name="rc62"/>
            <p:cNvSpPr/>
            <p:nvPr/>
          </p:nvSpPr>
          <p:spPr>
            <a:xfrm>
              <a:off x="3971050" y="3844821"/>
              <a:ext cx="239399" cy="0"/>
            </a:xfrm>
            <a:prstGeom prst="rect">
              <a:avLst/>
            </a:prstGeom>
            <a:solidFill>
              <a:srgbClr val="B3B3B3">
                <a:alpha val="85098"/>
              </a:srgbClr>
            </a:solidFill>
          </p:spPr>
          <p:txBody>
            <a:bodyPr/>
            <a:lstStyle/>
            <a:p/>
          </p:txBody>
        </p:sp>
        <p:sp>
          <p:nvSpPr>
            <p:cNvPr id="63" name="rc63"/>
            <p:cNvSpPr/>
            <p:nvPr/>
          </p:nvSpPr>
          <p:spPr>
            <a:xfrm>
              <a:off x="4237050" y="3750016"/>
              <a:ext cx="239399" cy="30493"/>
            </a:xfrm>
            <a:prstGeom prst="rect">
              <a:avLst/>
            </a:prstGeom>
            <a:solidFill>
              <a:srgbClr val="B3B3B3">
                <a:alpha val="85098"/>
              </a:srgbClr>
            </a:solidFill>
          </p:spPr>
          <p:txBody>
            <a:bodyPr/>
            <a:lstStyle/>
            <a:p/>
          </p:txBody>
        </p:sp>
        <p:sp>
          <p:nvSpPr>
            <p:cNvPr id="64" name="rc64"/>
            <p:cNvSpPr/>
            <p:nvPr/>
          </p:nvSpPr>
          <p:spPr>
            <a:xfrm>
              <a:off x="4503049" y="3728400"/>
              <a:ext cx="239399" cy="29818"/>
            </a:xfrm>
            <a:prstGeom prst="rect">
              <a:avLst/>
            </a:prstGeom>
            <a:solidFill>
              <a:srgbClr val="B3B3B3">
                <a:alpha val="85098"/>
              </a:srgbClr>
            </a:solidFill>
          </p:spPr>
          <p:txBody>
            <a:bodyPr/>
            <a:lstStyle/>
            <a:p/>
          </p:txBody>
        </p:sp>
        <p:sp>
          <p:nvSpPr>
            <p:cNvPr id="65" name="rc65"/>
            <p:cNvSpPr/>
            <p:nvPr/>
          </p:nvSpPr>
          <p:spPr>
            <a:xfrm>
              <a:off x="4769049" y="3746544"/>
              <a:ext cx="239399" cy="0"/>
            </a:xfrm>
            <a:prstGeom prst="rect">
              <a:avLst/>
            </a:prstGeom>
            <a:solidFill>
              <a:srgbClr val="B3B3B3">
                <a:alpha val="85098"/>
              </a:srgbClr>
            </a:solidFill>
          </p:spPr>
          <p:txBody>
            <a:bodyPr/>
            <a:lstStyle/>
            <a:p/>
          </p:txBody>
        </p:sp>
        <p:sp>
          <p:nvSpPr>
            <p:cNvPr id="66" name="rc66"/>
            <p:cNvSpPr/>
            <p:nvPr/>
          </p:nvSpPr>
          <p:spPr>
            <a:xfrm>
              <a:off x="5035049" y="3644620"/>
              <a:ext cx="239399" cy="27725"/>
            </a:xfrm>
            <a:prstGeom prst="rect">
              <a:avLst/>
            </a:prstGeom>
            <a:solidFill>
              <a:srgbClr val="B3B3B3">
                <a:alpha val="85098"/>
              </a:srgbClr>
            </a:solidFill>
          </p:spPr>
          <p:txBody>
            <a:bodyPr/>
            <a:lstStyle/>
            <a:p/>
          </p:txBody>
        </p:sp>
        <p:sp>
          <p:nvSpPr>
            <p:cNvPr id="67" name="rc67"/>
            <p:cNvSpPr/>
            <p:nvPr/>
          </p:nvSpPr>
          <p:spPr>
            <a:xfrm>
              <a:off x="5301048" y="3514563"/>
              <a:ext cx="239399" cy="54674"/>
            </a:xfrm>
            <a:prstGeom prst="rect">
              <a:avLst/>
            </a:prstGeom>
            <a:solidFill>
              <a:srgbClr val="B3B3B3">
                <a:alpha val="85098"/>
              </a:srgbClr>
            </a:solidFill>
          </p:spPr>
          <p:txBody>
            <a:bodyPr/>
            <a:lstStyle/>
            <a:p/>
          </p:txBody>
        </p:sp>
        <p:sp>
          <p:nvSpPr>
            <p:cNvPr id="68" name="rc68"/>
            <p:cNvSpPr/>
            <p:nvPr/>
          </p:nvSpPr>
          <p:spPr>
            <a:xfrm>
              <a:off x="5567048" y="3663191"/>
              <a:ext cx="239399" cy="0"/>
            </a:xfrm>
            <a:prstGeom prst="rect">
              <a:avLst/>
            </a:prstGeom>
            <a:solidFill>
              <a:srgbClr val="B3B3B3">
                <a:alpha val="85098"/>
              </a:srgbClr>
            </a:solidFill>
          </p:spPr>
          <p:txBody>
            <a:bodyPr/>
            <a:lstStyle/>
            <a:p/>
          </p:txBody>
        </p:sp>
        <p:sp>
          <p:nvSpPr>
            <p:cNvPr id="69" name="rc69"/>
            <p:cNvSpPr/>
            <p:nvPr/>
          </p:nvSpPr>
          <p:spPr>
            <a:xfrm>
              <a:off x="5833047" y="3708829"/>
              <a:ext cx="239399" cy="0"/>
            </a:xfrm>
            <a:prstGeom prst="rect">
              <a:avLst/>
            </a:prstGeom>
            <a:solidFill>
              <a:srgbClr val="B3B3B3">
                <a:alpha val="85098"/>
              </a:srgbClr>
            </a:solidFill>
          </p:spPr>
          <p:txBody>
            <a:bodyPr/>
            <a:lstStyle/>
            <a:p/>
          </p:txBody>
        </p:sp>
        <p:sp>
          <p:nvSpPr>
            <p:cNvPr id="70" name="rc70"/>
            <p:cNvSpPr/>
            <p:nvPr/>
          </p:nvSpPr>
          <p:spPr>
            <a:xfrm>
              <a:off x="6099047" y="3705265"/>
              <a:ext cx="239399" cy="27383"/>
            </a:xfrm>
            <a:prstGeom prst="rect">
              <a:avLst/>
            </a:prstGeom>
            <a:solidFill>
              <a:srgbClr val="B3B3B3">
                <a:alpha val="85098"/>
              </a:srgbClr>
            </a:solidFill>
          </p:spPr>
          <p:txBody>
            <a:bodyPr/>
            <a:lstStyle/>
            <a:p/>
          </p:txBody>
        </p:sp>
        <p:sp>
          <p:nvSpPr>
            <p:cNvPr id="71" name="rc71"/>
            <p:cNvSpPr/>
            <p:nvPr/>
          </p:nvSpPr>
          <p:spPr>
            <a:xfrm>
              <a:off x="6365047" y="3712421"/>
              <a:ext cx="239399" cy="0"/>
            </a:xfrm>
            <a:prstGeom prst="rect">
              <a:avLst/>
            </a:prstGeom>
            <a:solidFill>
              <a:srgbClr val="B3B3B3">
                <a:alpha val="85098"/>
              </a:srgbClr>
            </a:solidFill>
          </p:spPr>
          <p:txBody>
            <a:bodyPr/>
            <a:lstStyle/>
            <a:p/>
          </p:txBody>
        </p:sp>
        <p:sp>
          <p:nvSpPr>
            <p:cNvPr id="72" name="rc72"/>
            <p:cNvSpPr/>
            <p:nvPr/>
          </p:nvSpPr>
          <p:spPr>
            <a:xfrm>
              <a:off x="6631046" y="3324731"/>
              <a:ext cx="239399" cy="105497"/>
            </a:xfrm>
            <a:prstGeom prst="rect">
              <a:avLst/>
            </a:prstGeom>
            <a:solidFill>
              <a:srgbClr val="B3B3B3">
                <a:alpha val="85098"/>
              </a:srgbClr>
            </a:solidFill>
          </p:spPr>
          <p:txBody>
            <a:bodyPr/>
            <a:lstStyle/>
            <a:p/>
          </p:txBody>
        </p:sp>
        <p:sp>
          <p:nvSpPr>
            <p:cNvPr id="73" name="rc73"/>
            <p:cNvSpPr/>
            <p:nvPr/>
          </p:nvSpPr>
          <p:spPr>
            <a:xfrm>
              <a:off x="6897046" y="3291525"/>
              <a:ext cx="239399" cy="231888"/>
            </a:xfrm>
            <a:prstGeom prst="rect">
              <a:avLst/>
            </a:prstGeom>
            <a:solidFill>
              <a:srgbClr val="B3B3B3">
                <a:alpha val="85098"/>
              </a:srgbClr>
            </a:solidFill>
          </p:spPr>
          <p:txBody>
            <a:bodyPr/>
            <a:lstStyle/>
            <a:p/>
          </p:txBody>
        </p:sp>
        <p:sp>
          <p:nvSpPr>
            <p:cNvPr id="74" name="rc74"/>
            <p:cNvSpPr/>
            <p:nvPr/>
          </p:nvSpPr>
          <p:spPr>
            <a:xfrm>
              <a:off x="7163045" y="3359169"/>
              <a:ext cx="239399" cy="100905"/>
            </a:xfrm>
            <a:prstGeom prst="rect">
              <a:avLst/>
            </a:prstGeom>
            <a:solidFill>
              <a:srgbClr val="B3B3B3">
                <a:alpha val="85098"/>
              </a:srgbClr>
            </a:solidFill>
          </p:spPr>
          <p:txBody>
            <a:bodyPr/>
            <a:lstStyle/>
            <a:p/>
          </p:txBody>
        </p:sp>
        <p:sp>
          <p:nvSpPr>
            <p:cNvPr id="75" name="rc75"/>
            <p:cNvSpPr/>
            <p:nvPr/>
          </p:nvSpPr>
          <p:spPr>
            <a:xfrm>
              <a:off x="7429045" y="3594927"/>
              <a:ext cx="239399" cy="49628"/>
            </a:xfrm>
            <a:prstGeom prst="rect">
              <a:avLst/>
            </a:prstGeom>
            <a:solidFill>
              <a:srgbClr val="B3B3B3">
                <a:alpha val="85098"/>
              </a:srgbClr>
            </a:solidFill>
          </p:spPr>
          <p:txBody>
            <a:bodyPr/>
            <a:lstStyle/>
            <a:p/>
          </p:txBody>
        </p:sp>
        <p:sp>
          <p:nvSpPr>
            <p:cNvPr id="76" name="rc76"/>
            <p:cNvSpPr/>
            <p:nvPr/>
          </p:nvSpPr>
          <p:spPr>
            <a:xfrm>
              <a:off x="7695045" y="3795321"/>
              <a:ext cx="239399" cy="0"/>
            </a:xfrm>
            <a:prstGeom prst="rect">
              <a:avLst/>
            </a:prstGeom>
            <a:solidFill>
              <a:srgbClr val="B3B3B3">
                <a:alpha val="85098"/>
              </a:srgbClr>
            </a:solidFill>
          </p:spPr>
          <p:txBody>
            <a:bodyPr/>
            <a:lstStyle/>
            <a:p/>
          </p:txBody>
        </p:sp>
        <p:sp>
          <p:nvSpPr>
            <p:cNvPr id="77" name="rc77"/>
            <p:cNvSpPr/>
            <p:nvPr/>
          </p:nvSpPr>
          <p:spPr>
            <a:xfrm>
              <a:off x="7961044" y="3550834"/>
              <a:ext cx="239399" cy="73716"/>
            </a:xfrm>
            <a:prstGeom prst="rect">
              <a:avLst/>
            </a:prstGeom>
            <a:solidFill>
              <a:srgbClr val="B3B3B3">
                <a:alpha val="85098"/>
              </a:srgbClr>
            </a:solidFill>
          </p:spPr>
          <p:txBody>
            <a:bodyPr/>
            <a:lstStyle/>
            <a:p/>
          </p:txBody>
        </p:sp>
        <p:sp>
          <p:nvSpPr>
            <p:cNvPr id="78" name="pl78"/>
            <p:cNvSpPr/>
            <p:nvPr/>
          </p:nvSpPr>
          <p:spPr>
            <a:xfrm>
              <a:off x="1430754" y="2096040"/>
              <a:ext cx="6649990" cy="494683"/>
            </a:xfrm>
            <a:custGeom>
              <a:avLst/>
              <a:pathLst>
                <a:path w="6649990" h="494683">
                  <a:moveTo>
                    <a:pt x="0" y="82447"/>
                  </a:moveTo>
                  <a:lnTo>
                    <a:pt x="265999" y="61835"/>
                  </a:lnTo>
                  <a:lnTo>
                    <a:pt x="531999" y="61835"/>
                  </a:lnTo>
                  <a:lnTo>
                    <a:pt x="797998" y="61835"/>
                  </a:lnTo>
                  <a:lnTo>
                    <a:pt x="1063998" y="61835"/>
                  </a:lnTo>
                  <a:lnTo>
                    <a:pt x="1329998" y="41223"/>
                  </a:lnTo>
                  <a:lnTo>
                    <a:pt x="1595997" y="41223"/>
                  </a:lnTo>
                  <a:lnTo>
                    <a:pt x="1861997" y="0"/>
                  </a:lnTo>
                  <a:lnTo>
                    <a:pt x="2127996" y="0"/>
                  </a:lnTo>
                  <a:lnTo>
                    <a:pt x="2393996" y="0"/>
                  </a:lnTo>
                  <a:lnTo>
                    <a:pt x="2659996" y="144282"/>
                  </a:lnTo>
                  <a:lnTo>
                    <a:pt x="2925995" y="185506"/>
                  </a:lnTo>
                  <a:lnTo>
                    <a:pt x="3191995" y="206118"/>
                  </a:lnTo>
                  <a:lnTo>
                    <a:pt x="3457995" y="226729"/>
                  </a:lnTo>
                  <a:lnTo>
                    <a:pt x="3723994" y="288565"/>
                  </a:lnTo>
                  <a:lnTo>
                    <a:pt x="3989994" y="371012"/>
                  </a:lnTo>
                  <a:lnTo>
                    <a:pt x="4255993" y="309177"/>
                  </a:lnTo>
                  <a:lnTo>
                    <a:pt x="4521993" y="267953"/>
                  </a:lnTo>
                  <a:lnTo>
                    <a:pt x="4787993" y="247341"/>
                  </a:lnTo>
                  <a:lnTo>
                    <a:pt x="5053992" y="267953"/>
                  </a:lnTo>
                  <a:lnTo>
                    <a:pt x="5319992" y="494683"/>
                  </a:lnTo>
                  <a:lnTo>
                    <a:pt x="5585991" y="432847"/>
                  </a:lnTo>
                  <a:lnTo>
                    <a:pt x="5851991" y="494683"/>
                  </a:lnTo>
                  <a:lnTo>
                    <a:pt x="6117991" y="350400"/>
                  </a:lnTo>
                  <a:lnTo>
                    <a:pt x="6383990" y="226729"/>
                  </a:lnTo>
                  <a:lnTo>
                    <a:pt x="6649990" y="371012"/>
                  </a:lnTo>
                </a:path>
              </a:pathLst>
            </a:custGeom>
            <a:ln w="27101" cap="flat">
              <a:solidFill>
                <a:srgbClr val="0058AB">
                  <a:alpha val="100000"/>
                </a:srgbClr>
              </a:solidFill>
              <a:prstDash val="solid"/>
              <a:round/>
            </a:ln>
          </p:spPr>
          <p:txBody>
            <a:bodyPr/>
            <a:lstStyle/>
            <a:p/>
          </p:txBody>
        </p:sp>
        <p:sp>
          <p:nvSpPr>
            <p:cNvPr id="79" name="pl79"/>
            <p:cNvSpPr/>
            <p:nvPr/>
          </p:nvSpPr>
          <p:spPr>
            <a:xfrm>
              <a:off x="1430754" y="2137264"/>
              <a:ext cx="6649990" cy="577130"/>
            </a:xfrm>
            <a:custGeom>
              <a:avLst/>
              <a:pathLst>
                <a:path w="6649990" h="577130">
                  <a:moveTo>
                    <a:pt x="0" y="185506"/>
                  </a:moveTo>
                  <a:lnTo>
                    <a:pt x="265999" y="144282"/>
                  </a:lnTo>
                  <a:lnTo>
                    <a:pt x="531999" y="164894"/>
                  </a:lnTo>
                  <a:lnTo>
                    <a:pt x="797998" y="185506"/>
                  </a:lnTo>
                  <a:lnTo>
                    <a:pt x="1063998" y="164894"/>
                  </a:lnTo>
                  <a:lnTo>
                    <a:pt x="1329998" y="82447"/>
                  </a:lnTo>
                  <a:lnTo>
                    <a:pt x="1595997" y="0"/>
                  </a:lnTo>
                  <a:lnTo>
                    <a:pt x="1861997" y="0"/>
                  </a:lnTo>
                  <a:lnTo>
                    <a:pt x="2127996" y="0"/>
                  </a:lnTo>
                  <a:lnTo>
                    <a:pt x="2393996" y="41223"/>
                  </a:lnTo>
                  <a:lnTo>
                    <a:pt x="2659996" y="103059"/>
                  </a:lnTo>
                  <a:lnTo>
                    <a:pt x="2925995" y="164894"/>
                  </a:lnTo>
                  <a:lnTo>
                    <a:pt x="3191995" y="185506"/>
                  </a:lnTo>
                  <a:lnTo>
                    <a:pt x="3457995" y="185506"/>
                  </a:lnTo>
                  <a:lnTo>
                    <a:pt x="3723994" y="267953"/>
                  </a:lnTo>
                  <a:lnTo>
                    <a:pt x="3989994" y="371012"/>
                  </a:lnTo>
                  <a:lnTo>
                    <a:pt x="4255993" y="267953"/>
                  </a:lnTo>
                  <a:lnTo>
                    <a:pt x="4521993" y="226729"/>
                  </a:lnTo>
                  <a:lnTo>
                    <a:pt x="4787993" y="226729"/>
                  </a:lnTo>
                  <a:lnTo>
                    <a:pt x="5053992" y="226729"/>
                  </a:lnTo>
                  <a:lnTo>
                    <a:pt x="5319992" y="535906"/>
                  </a:lnTo>
                  <a:lnTo>
                    <a:pt x="5585991" y="577130"/>
                  </a:lnTo>
                  <a:lnTo>
                    <a:pt x="5851991" y="535906"/>
                  </a:lnTo>
                  <a:lnTo>
                    <a:pt x="6117991" y="350400"/>
                  </a:lnTo>
                  <a:lnTo>
                    <a:pt x="6383990" y="185506"/>
                  </a:lnTo>
                  <a:lnTo>
                    <a:pt x="6649990" y="391624"/>
                  </a:lnTo>
                </a:path>
              </a:pathLst>
            </a:custGeom>
            <a:ln w="27101" cap="flat">
              <a:solidFill>
                <a:srgbClr val="F26A21">
                  <a:alpha val="100000"/>
                </a:srgbClr>
              </a:solidFill>
              <a:prstDash val="solid"/>
              <a:round/>
            </a:ln>
          </p:spPr>
          <p:txBody>
            <a:bodyPr/>
            <a:lstStyle/>
            <a:p/>
          </p:txBody>
        </p:sp>
        <p:sp>
          <p:nvSpPr>
            <p:cNvPr id="80" name="tx80"/>
            <p:cNvSpPr/>
            <p:nvPr/>
          </p:nvSpPr>
          <p:spPr>
            <a:xfrm>
              <a:off x="1370464"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2700462"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4030460"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5360458" y="23102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4" name="tx84"/>
            <p:cNvSpPr/>
            <p:nvPr/>
          </p:nvSpPr>
          <p:spPr>
            <a:xfrm>
              <a:off x="6424457" y="22071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5" name="tx85"/>
            <p:cNvSpPr/>
            <p:nvPr/>
          </p:nvSpPr>
          <p:spPr>
            <a:xfrm>
              <a:off x="6690456" y="243552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6" name="tx86"/>
            <p:cNvSpPr/>
            <p:nvPr/>
          </p:nvSpPr>
          <p:spPr>
            <a:xfrm>
              <a:off x="6956456" y="237469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7" name="tx87"/>
            <p:cNvSpPr/>
            <p:nvPr/>
          </p:nvSpPr>
          <p:spPr>
            <a:xfrm>
              <a:off x="7222456" y="243552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8" name="tx88"/>
            <p:cNvSpPr/>
            <p:nvPr/>
          </p:nvSpPr>
          <p:spPr>
            <a:xfrm>
              <a:off x="7488455" y="22896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9" name="tx89"/>
            <p:cNvSpPr/>
            <p:nvPr/>
          </p:nvSpPr>
          <p:spPr>
            <a:xfrm>
              <a:off x="7754455" y="2165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90" name="tx90"/>
            <p:cNvSpPr/>
            <p:nvPr/>
          </p:nvSpPr>
          <p:spPr>
            <a:xfrm>
              <a:off x="8020454" y="23102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91" name="tx91"/>
            <p:cNvSpPr/>
            <p:nvPr/>
          </p:nvSpPr>
          <p:spPr>
            <a:xfrm>
              <a:off x="1370464"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92" name="tx92"/>
            <p:cNvSpPr/>
            <p:nvPr/>
          </p:nvSpPr>
          <p:spPr>
            <a:xfrm>
              <a:off x="2700462"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3" name="tx93"/>
            <p:cNvSpPr/>
            <p:nvPr/>
          </p:nvSpPr>
          <p:spPr>
            <a:xfrm>
              <a:off x="4030460"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4" name="tx94"/>
            <p:cNvSpPr/>
            <p:nvPr/>
          </p:nvSpPr>
          <p:spPr>
            <a:xfrm>
              <a:off x="5360458" y="2560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78</a:t>
              </a:r>
            </a:p>
          </p:txBody>
        </p:sp>
        <p:sp>
          <p:nvSpPr>
            <p:cNvPr id="95" name="tx95"/>
            <p:cNvSpPr/>
            <p:nvPr/>
          </p:nvSpPr>
          <p:spPr>
            <a:xfrm>
              <a:off x="6424457"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6" name="tx96"/>
            <p:cNvSpPr/>
            <p:nvPr/>
          </p:nvSpPr>
          <p:spPr>
            <a:xfrm>
              <a:off x="6690456" y="2725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70</a:t>
              </a:r>
            </a:p>
          </p:txBody>
        </p:sp>
        <p:sp>
          <p:nvSpPr>
            <p:cNvPr id="97" name="tx97"/>
            <p:cNvSpPr/>
            <p:nvPr/>
          </p:nvSpPr>
          <p:spPr>
            <a:xfrm>
              <a:off x="6956456" y="27670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68</a:t>
              </a:r>
            </a:p>
          </p:txBody>
        </p:sp>
        <p:sp>
          <p:nvSpPr>
            <p:cNvPr id="98" name="tx98"/>
            <p:cNvSpPr/>
            <p:nvPr/>
          </p:nvSpPr>
          <p:spPr>
            <a:xfrm>
              <a:off x="7222456" y="2725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70</a:t>
              </a:r>
            </a:p>
          </p:txBody>
        </p:sp>
        <p:sp>
          <p:nvSpPr>
            <p:cNvPr id="99" name="tx99"/>
            <p:cNvSpPr/>
            <p:nvPr/>
          </p:nvSpPr>
          <p:spPr>
            <a:xfrm>
              <a:off x="7488455" y="25403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79</a:t>
              </a:r>
            </a:p>
          </p:txBody>
        </p:sp>
        <p:sp>
          <p:nvSpPr>
            <p:cNvPr id="100" name="tx100"/>
            <p:cNvSpPr/>
            <p:nvPr/>
          </p:nvSpPr>
          <p:spPr>
            <a:xfrm>
              <a:off x="7754455"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101" name="tx101"/>
            <p:cNvSpPr/>
            <p:nvPr/>
          </p:nvSpPr>
          <p:spPr>
            <a:xfrm>
              <a:off x="8020454" y="258421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77</a:t>
              </a:r>
            </a:p>
          </p:txBody>
        </p:sp>
        <p:sp>
          <p:nvSpPr>
            <p:cNvPr id="102" name="tx102"/>
            <p:cNvSpPr/>
            <p:nvPr/>
          </p:nvSpPr>
          <p:spPr>
            <a:xfrm>
              <a:off x="1325260" y="398711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19.1</a:t>
              </a:r>
            </a:p>
          </p:txBody>
        </p:sp>
        <p:sp>
          <p:nvSpPr>
            <p:cNvPr id="103" name="tx103"/>
            <p:cNvSpPr/>
            <p:nvPr/>
          </p:nvSpPr>
          <p:spPr>
            <a:xfrm>
              <a:off x="2655258" y="401811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12.7</a:t>
              </a:r>
            </a:p>
          </p:txBody>
        </p:sp>
        <p:sp>
          <p:nvSpPr>
            <p:cNvPr id="104" name="tx104"/>
            <p:cNvSpPr/>
            <p:nvPr/>
          </p:nvSpPr>
          <p:spPr>
            <a:xfrm>
              <a:off x="3985256" y="393991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29.3</a:t>
              </a:r>
            </a:p>
          </p:txBody>
        </p:sp>
        <p:sp>
          <p:nvSpPr>
            <p:cNvPr id="105" name="tx105"/>
            <p:cNvSpPr/>
            <p:nvPr/>
          </p:nvSpPr>
          <p:spPr>
            <a:xfrm>
              <a:off x="5315254" y="38021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59.1</a:t>
              </a:r>
            </a:p>
          </p:txBody>
        </p:sp>
        <p:sp>
          <p:nvSpPr>
            <p:cNvPr id="106" name="tx106"/>
            <p:cNvSpPr/>
            <p:nvPr/>
          </p:nvSpPr>
          <p:spPr>
            <a:xfrm>
              <a:off x="6379253" y="387371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43.6</a:t>
              </a:r>
            </a:p>
          </p:txBody>
        </p:sp>
        <p:sp>
          <p:nvSpPr>
            <p:cNvPr id="107" name="tx107"/>
            <p:cNvSpPr/>
            <p:nvPr/>
          </p:nvSpPr>
          <p:spPr>
            <a:xfrm>
              <a:off x="6645252" y="373399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74.1</a:t>
              </a:r>
            </a:p>
          </p:txBody>
        </p:sp>
        <p:sp>
          <p:nvSpPr>
            <p:cNvPr id="108" name="tx108"/>
            <p:cNvSpPr/>
            <p:nvPr/>
          </p:nvSpPr>
          <p:spPr>
            <a:xfrm>
              <a:off x="6956456" y="3779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09" name="tx109"/>
            <p:cNvSpPr/>
            <p:nvPr/>
          </p:nvSpPr>
          <p:spPr>
            <a:xfrm>
              <a:off x="7177252" y="374759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70.8</a:t>
              </a:r>
            </a:p>
          </p:txBody>
        </p:sp>
        <p:sp>
          <p:nvSpPr>
            <p:cNvPr id="110" name="tx110"/>
            <p:cNvSpPr/>
            <p:nvPr/>
          </p:nvSpPr>
          <p:spPr>
            <a:xfrm>
              <a:off x="7443251" y="383983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50.9</a:t>
              </a:r>
            </a:p>
          </p:txBody>
        </p:sp>
        <p:sp>
          <p:nvSpPr>
            <p:cNvPr id="111" name="tx111"/>
            <p:cNvSpPr/>
            <p:nvPr/>
          </p:nvSpPr>
          <p:spPr>
            <a:xfrm>
              <a:off x="7709251" y="391516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34.6</a:t>
              </a:r>
            </a:p>
          </p:txBody>
        </p:sp>
        <p:sp>
          <p:nvSpPr>
            <p:cNvPr id="112" name="tx112"/>
            <p:cNvSpPr/>
            <p:nvPr/>
          </p:nvSpPr>
          <p:spPr>
            <a:xfrm>
              <a:off x="7975250" y="382978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53.1</a:t>
              </a:r>
            </a:p>
          </p:txBody>
        </p:sp>
        <p:sp>
          <p:nvSpPr>
            <p:cNvPr id="113" name="tx113"/>
            <p:cNvSpPr/>
            <p:nvPr/>
          </p:nvSpPr>
          <p:spPr>
            <a:xfrm>
              <a:off x="1325260" y="379544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22.3</a:t>
              </a:r>
            </a:p>
          </p:txBody>
        </p:sp>
        <p:sp>
          <p:nvSpPr>
            <p:cNvPr id="114" name="tx114"/>
            <p:cNvSpPr/>
            <p:nvPr/>
          </p:nvSpPr>
          <p:spPr>
            <a:xfrm>
              <a:off x="2655258" y="390059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12.7</a:t>
              </a:r>
            </a:p>
          </p:txBody>
        </p:sp>
        <p:sp>
          <p:nvSpPr>
            <p:cNvPr id="115" name="tx115"/>
            <p:cNvSpPr/>
            <p:nvPr/>
          </p:nvSpPr>
          <p:spPr>
            <a:xfrm>
              <a:off x="5345399" y="350146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16" name="tx116"/>
            <p:cNvSpPr/>
            <p:nvPr/>
          </p:nvSpPr>
          <p:spPr>
            <a:xfrm>
              <a:off x="6645252" y="333836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11.4</a:t>
              </a:r>
            </a:p>
          </p:txBody>
        </p:sp>
        <p:sp>
          <p:nvSpPr>
            <p:cNvPr id="117" name="tx117"/>
            <p:cNvSpPr/>
            <p:nvPr/>
          </p:nvSpPr>
          <p:spPr>
            <a:xfrm>
              <a:off x="6956456" y="33670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18" name="tx118"/>
            <p:cNvSpPr/>
            <p:nvPr/>
          </p:nvSpPr>
          <p:spPr>
            <a:xfrm>
              <a:off x="7177252" y="336918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10.9</a:t>
              </a:r>
            </a:p>
          </p:txBody>
        </p:sp>
        <p:sp>
          <p:nvSpPr>
            <p:cNvPr id="119" name="tx119"/>
            <p:cNvSpPr/>
            <p:nvPr/>
          </p:nvSpPr>
          <p:spPr>
            <a:xfrm>
              <a:off x="7473396" y="3579618"/>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20" name="tx120"/>
            <p:cNvSpPr/>
            <p:nvPr/>
          </p:nvSpPr>
          <p:spPr>
            <a:xfrm>
              <a:off x="8050599" y="35472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121" name="tx121"/>
            <p:cNvSpPr/>
            <p:nvPr/>
          </p:nvSpPr>
          <p:spPr>
            <a:xfrm>
              <a:off x="1325260" y="361604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41.4</a:t>
              </a:r>
            </a:p>
          </p:txBody>
        </p:sp>
        <p:sp>
          <p:nvSpPr>
            <p:cNvPr id="122" name="tx122"/>
            <p:cNvSpPr/>
            <p:nvPr/>
          </p:nvSpPr>
          <p:spPr>
            <a:xfrm>
              <a:off x="2655258" y="37629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25.4</a:t>
              </a:r>
            </a:p>
          </p:txBody>
        </p:sp>
        <p:sp>
          <p:nvSpPr>
            <p:cNvPr id="123" name="tx123"/>
            <p:cNvSpPr/>
            <p:nvPr/>
          </p:nvSpPr>
          <p:spPr>
            <a:xfrm>
              <a:off x="3985256" y="372672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29.3</a:t>
              </a:r>
            </a:p>
          </p:txBody>
        </p:sp>
        <p:sp>
          <p:nvSpPr>
            <p:cNvPr id="124" name="tx124"/>
            <p:cNvSpPr/>
            <p:nvPr/>
          </p:nvSpPr>
          <p:spPr>
            <a:xfrm>
              <a:off x="5360458" y="33965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25" name="tx125"/>
            <p:cNvSpPr/>
            <p:nvPr/>
          </p:nvSpPr>
          <p:spPr>
            <a:xfrm>
              <a:off x="6379253" y="35943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43.6</a:t>
              </a:r>
            </a:p>
          </p:txBody>
        </p:sp>
        <p:sp>
          <p:nvSpPr>
            <p:cNvPr id="126" name="tx126"/>
            <p:cNvSpPr/>
            <p:nvPr/>
          </p:nvSpPr>
          <p:spPr>
            <a:xfrm>
              <a:off x="6645252" y="320669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85.5</a:t>
              </a:r>
            </a:p>
          </p:txBody>
        </p:sp>
        <p:sp>
          <p:nvSpPr>
            <p:cNvPr id="127" name="tx127"/>
            <p:cNvSpPr/>
            <p:nvPr/>
          </p:nvSpPr>
          <p:spPr>
            <a:xfrm>
              <a:off x="6911252" y="317348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89.1</a:t>
              </a:r>
            </a:p>
          </p:txBody>
        </p:sp>
        <p:sp>
          <p:nvSpPr>
            <p:cNvPr id="128" name="tx128"/>
            <p:cNvSpPr/>
            <p:nvPr/>
          </p:nvSpPr>
          <p:spPr>
            <a:xfrm>
              <a:off x="7177252" y="324113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81.8</a:t>
              </a:r>
            </a:p>
          </p:txBody>
        </p:sp>
        <p:sp>
          <p:nvSpPr>
            <p:cNvPr id="129" name="tx129"/>
            <p:cNvSpPr/>
            <p:nvPr/>
          </p:nvSpPr>
          <p:spPr>
            <a:xfrm>
              <a:off x="7443251" y="347683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56.3</a:t>
              </a:r>
            </a:p>
          </p:txBody>
        </p:sp>
        <p:sp>
          <p:nvSpPr>
            <p:cNvPr id="130" name="tx130"/>
            <p:cNvSpPr/>
            <p:nvPr/>
          </p:nvSpPr>
          <p:spPr>
            <a:xfrm>
              <a:off x="7709251" y="36772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34.6</a:t>
              </a:r>
            </a:p>
          </p:txBody>
        </p:sp>
        <p:sp>
          <p:nvSpPr>
            <p:cNvPr id="131" name="tx131"/>
            <p:cNvSpPr/>
            <p:nvPr/>
          </p:nvSpPr>
          <p:spPr>
            <a:xfrm>
              <a:off x="8020454" y="34327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132" name="tx132"/>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3" name="tx133"/>
            <p:cNvSpPr/>
            <p:nvPr/>
          </p:nvSpPr>
          <p:spPr>
            <a:xfrm>
              <a:off x="655386" y="360101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34" name="tx134"/>
            <p:cNvSpPr/>
            <p:nvPr/>
          </p:nvSpPr>
          <p:spPr>
            <a:xfrm>
              <a:off x="577692" y="313814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5" name="tx135"/>
            <p:cNvSpPr/>
            <p:nvPr/>
          </p:nvSpPr>
          <p:spPr>
            <a:xfrm>
              <a:off x="577692" y="267527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36" name="tx136"/>
            <p:cNvSpPr/>
            <p:nvPr/>
          </p:nvSpPr>
          <p:spPr>
            <a:xfrm>
              <a:off x="577692" y="221240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7" name="tx137"/>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9" name="tx139"/>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0" name="tx140"/>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1" name="tx141"/>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2" name="tx142"/>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3" name="tx143"/>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4" name="tx144"/>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5" name="tx145"/>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6" name="tx146"/>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7" name="tx147"/>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8" name="tx148"/>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9" name="tx149"/>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0" name="tx150"/>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1" name="tx151"/>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2" name="tx152"/>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3" name="tx153"/>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4" name="tx154"/>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5" name="pl155"/>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6" name="pl156"/>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7" name="tx157"/>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8" name="tx158"/>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9" name="rc159"/>
            <p:cNvSpPr/>
            <p:nvPr/>
          </p:nvSpPr>
          <p:spPr>
            <a:xfrm>
              <a:off x="4670912" y="4979579"/>
              <a:ext cx="201456" cy="201456"/>
            </a:xfrm>
            <a:prstGeom prst="rect">
              <a:avLst/>
            </a:prstGeom>
            <a:solidFill>
              <a:srgbClr val="B3B3B3">
                <a:alpha val="85098"/>
              </a:srgbClr>
            </a:solidFill>
          </p:spPr>
          <p:txBody>
            <a:bodyPr/>
            <a:lstStyle/>
            <a:p/>
          </p:txBody>
        </p:sp>
        <p:sp>
          <p:nvSpPr>
            <p:cNvPr id="160" name="rc160"/>
            <p:cNvSpPr/>
            <p:nvPr/>
          </p:nvSpPr>
          <p:spPr>
            <a:xfrm>
              <a:off x="5573066" y="4979579"/>
              <a:ext cx="201456" cy="201456"/>
            </a:xfrm>
            <a:prstGeom prst="rect">
              <a:avLst/>
            </a:prstGeom>
            <a:solidFill>
              <a:srgbClr val="1CABE2">
                <a:alpha val="85098"/>
              </a:srgbClr>
            </a:solidFill>
          </p:spPr>
          <p:txBody>
            <a:bodyPr/>
            <a:lstStyle/>
            <a:p/>
          </p:txBody>
        </p:sp>
        <p:sp>
          <p:nvSpPr>
            <p:cNvPr id="161" name="tx161"/>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2" name="tx162"/>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3" name="tx163"/>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4" name="tx164"/>
            <p:cNvSpPr/>
            <p:nvPr/>
          </p:nvSpPr>
          <p:spPr>
            <a:xfrm>
              <a:off x="966584" y="1594448"/>
              <a:ext cx="151923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Ecuador, 2000-2025</a:t>
              </a:r>
            </a:p>
          </p:txBody>
        </p:sp>
        <p:sp>
          <p:nvSpPr>
            <p:cNvPr id="165" name="pl165"/>
            <p:cNvSpPr/>
            <p:nvPr/>
          </p:nvSpPr>
          <p:spPr>
            <a:xfrm>
              <a:off x="243953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69650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95347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9" name="pl169"/>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0" name="pl170"/>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1" name="pl171"/>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56802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82498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08195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311054" y="5726143"/>
              <a:ext cx="4919622" cy="119033"/>
            </a:xfrm>
            <a:prstGeom prst="rect">
              <a:avLst/>
            </a:prstGeom>
            <a:solidFill>
              <a:srgbClr val="1CABE2">
                <a:alpha val="85098"/>
              </a:srgbClr>
            </a:solidFill>
          </p:spPr>
          <p:txBody>
            <a:bodyPr/>
            <a:lstStyle/>
            <a:p/>
          </p:txBody>
        </p:sp>
        <p:sp>
          <p:nvSpPr>
            <p:cNvPr id="176" name="rc176"/>
            <p:cNvSpPr/>
            <p:nvPr/>
          </p:nvSpPr>
          <p:spPr>
            <a:xfrm>
              <a:off x="1311054" y="5577352"/>
              <a:ext cx="3909065" cy="119033"/>
            </a:xfrm>
            <a:prstGeom prst="rect">
              <a:avLst/>
            </a:prstGeom>
            <a:solidFill>
              <a:srgbClr val="1CABE2">
                <a:alpha val="85098"/>
              </a:srgbClr>
            </a:solidFill>
          </p:spPr>
          <p:txBody>
            <a:bodyPr/>
            <a:lstStyle/>
            <a:p/>
          </p:txBody>
        </p:sp>
        <p:sp>
          <p:nvSpPr>
            <p:cNvPr id="177" name="rc177"/>
            <p:cNvSpPr/>
            <p:nvPr/>
          </p:nvSpPr>
          <p:spPr>
            <a:xfrm>
              <a:off x="1311054" y="5428560"/>
              <a:ext cx="5990778" cy="119033"/>
            </a:xfrm>
            <a:prstGeom prst="rect">
              <a:avLst/>
            </a:prstGeom>
            <a:solidFill>
              <a:srgbClr val="1CABE2">
                <a:alpha val="85098"/>
              </a:srgbClr>
            </a:solidFill>
          </p:spPr>
          <p:txBody>
            <a:bodyPr/>
            <a:lstStyle/>
            <a:p/>
          </p:txBody>
        </p:sp>
        <p:sp>
          <p:nvSpPr>
            <p:cNvPr id="178" name="rc178"/>
            <p:cNvSpPr/>
            <p:nvPr/>
          </p:nvSpPr>
          <p:spPr>
            <a:xfrm>
              <a:off x="6230676" y="5726143"/>
              <a:ext cx="0" cy="119033"/>
            </a:xfrm>
            <a:prstGeom prst="rect">
              <a:avLst/>
            </a:prstGeom>
            <a:solidFill>
              <a:srgbClr val="B3B3B3">
                <a:alpha val="85098"/>
              </a:srgbClr>
            </a:solidFill>
          </p:spPr>
          <p:txBody>
            <a:bodyPr/>
            <a:lstStyle/>
            <a:p/>
          </p:txBody>
        </p:sp>
        <p:sp>
          <p:nvSpPr>
            <p:cNvPr id="179" name="rc179"/>
            <p:cNvSpPr/>
            <p:nvPr/>
          </p:nvSpPr>
          <p:spPr>
            <a:xfrm>
              <a:off x="5220120" y="5577352"/>
              <a:ext cx="0" cy="119033"/>
            </a:xfrm>
            <a:prstGeom prst="rect">
              <a:avLst/>
            </a:prstGeom>
            <a:solidFill>
              <a:srgbClr val="B3B3B3">
                <a:alpha val="85098"/>
              </a:srgbClr>
            </a:solidFill>
          </p:spPr>
          <p:txBody>
            <a:bodyPr/>
            <a:lstStyle/>
            <a:p/>
          </p:txBody>
        </p:sp>
        <p:sp>
          <p:nvSpPr>
            <p:cNvPr id="180" name="rc180"/>
            <p:cNvSpPr/>
            <p:nvPr/>
          </p:nvSpPr>
          <p:spPr>
            <a:xfrm>
              <a:off x="7301833" y="5428560"/>
              <a:ext cx="898611" cy="119033"/>
            </a:xfrm>
            <a:prstGeom prst="rect">
              <a:avLst/>
            </a:prstGeom>
            <a:solidFill>
              <a:srgbClr val="B3B3B3">
                <a:alpha val="85098"/>
              </a:srgbClr>
            </a:solidFill>
          </p:spPr>
          <p:txBody>
            <a:bodyPr/>
            <a:lstStyle/>
            <a:p/>
          </p:txBody>
        </p:sp>
        <p:sp>
          <p:nvSpPr>
            <p:cNvPr id="181" name="tx181"/>
            <p:cNvSpPr/>
            <p:nvPr/>
          </p:nvSpPr>
          <p:spPr>
            <a:xfrm>
              <a:off x="6343203"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43.6</a:t>
              </a:r>
            </a:p>
          </p:txBody>
        </p:sp>
        <p:sp>
          <p:nvSpPr>
            <p:cNvPr id="182" name="tx182"/>
            <p:cNvSpPr/>
            <p:nvPr/>
          </p:nvSpPr>
          <p:spPr>
            <a:xfrm>
              <a:off x="5332646"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34.6</a:t>
              </a:r>
            </a:p>
          </p:txBody>
        </p:sp>
        <p:sp>
          <p:nvSpPr>
            <p:cNvPr id="183" name="tx183"/>
            <p:cNvSpPr/>
            <p:nvPr/>
          </p:nvSpPr>
          <p:spPr>
            <a:xfrm>
              <a:off x="8264753" y="5444941"/>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a:t>
              </a:r>
            </a:p>
          </p:txBody>
        </p:sp>
        <p:sp>
          <p:nvSpPr>
            <p:cNvPr id="184" name="tx184"/>
            <p:cNvSpPr/>
            <p:nvPr/>
          </p:nvSpPr>
          <p:spPr>
            <a:xfrm>
              <a:off x="3658339"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43.6</a:t>
              </a:r>
            </a:p>
          </p:txBody>
        </p:sp>
        <p:sp>
          <p:nvSpPr>
            <p:cNvPr id="185" name="tx185"/>
            <p:cNvSpPr/>
            <p:nvPr/>
          </p:nvSpPr>
          <p:spPr>
            <a:xfrm>
              <a:off x="3153060"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34.6</a:t>
              </a:r>
            </a:p>
          </p:txBody>
        </p:sp>
        <p:sp>
          <p:nvSpPr>
            <p:cNvPr id="186" name="tx186"/>
            <p:cNvSpPr/>
            <p:nvPr/>
          </p:nvSpPr>
          <p:spPr>
            <a:xfrm>
              <a:off x="4193917"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53.1</a:t>
              </a:r>
            </a:p>
          </p:txBody>
        </p:sp>
        <p:sp>
          <p:nvSpPr>
            <p:cNvPr id="187" name="tx187"/>
            <p:cNvSpPr/>
            <p:nvPr/>
          </p:nvSpPr>
          <p:spPr>
            <a:xfrm>
              <a:off x="6116541"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8" name="tx188"/>
            <p:cNvSpPr/>
            <p:nvPr/>
          </p:nvSpPr>
          <p:spPr>
            <a:xfrm>
              <a:off x="5105984" y="559373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9" name="tx189"/>
            <p:cNvSpPr/>
            <p:nvPr/>
          </p:nvSpPr>
          <p:spPr>
            <a:xfrm>
              <a:off x="7718984" y="5444941"/>
              <a:ext cx="64309"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a:t>
              </a:r>
            </a:p>
          </p:txBody>
        </p:sp>
        <p:sp>
          <p:nvSpPr>
            <p:cNvPr id="190" name="tx190"/>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4" name="tx194"/>
            <p:cNvSpPr/>
            <p:nvPr/>
          </p:nvSpPr>
          <p:spPr>
            <a:xfrm>
              <a:off x="3443736"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5" name="tx195"/>
            <p:cNvSpPr/>
            <p:nvPr/>
          </p:nvSpPr>
          <p:spPr>
            <a:xfrm>
              <a:off x="5700703"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96" name="tx196"/>
            <p:cNvSpPr/>
            <p:nvPr/>
          </p:nvSpPr>
          <p:spPr>
            <a:xfrm>
              <a:off x="7957669"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97" name="tx197"/>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8" name="tx198"/>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9" name="tx199"/>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0" name="tx200"/>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Ecuador.
In 2025, DTP1 coverage in Ecuador declined at 80%. The number of children missing out on any DTP vaccination (zero-dose children) increased from 35,000 in 2024 to 53,000 in 2025.
DTP3 coverage declined at 77% in 2025, leaving 61,000 children vulnerable to vaccine-preventable diseases.</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80% and DTP3 was 77%, leaving 61,000 children un- or under-vaccinated, including 53,000 zero-dose and 8,000 with only partial protection.</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524912"/>
            </a:xfrm>
            <a:custGeom>
              <a:avLst/>
              <a:pathLst>
                <a:path w="3397293" h="524912">
                  <a:moveTo>
                    <a:pt x="0" y="87485"/>
                  </a:moveTo>
                  <a:lnTo>
                    <a:pt x="135891" y="65614"/>
                  </a:lnTo>
                  <a:lnTo>
                    <a:pt x="271783" y="65614"/>
                  </a:lnTo>
                  <a:lnTo>
                    <a:pt x="407675" y="65614"/>
                  </a:lnTo>
                  <a:lnTo>
                    <a:pt x="543566" y="65614"/>
                  </a:lnTo>
                  <a:lnTo>
                    <a:pt x="679458" y="43742"/>
                  </a:lnTo>
                  <a:lnTo>
                    <a:pt x="815350" y="43742"/>
                  </a:lnTo>
                  <a:lnTo>
                    <a:pt x="951242" y="0"/>
                  </a:lnTo>
                  <a:lnTo>
                    <a:pt x="1087133" y="0"/>
                  </a:lnTo>
                  <a:lnTo>
                    <a:pt x="1223025" y="0"/>
                  </a:lnTo>
                  <a:lnTo>
                    <a:pt x="1358917" y="153099"/>
                  </a:lnTo>
                  <a:lnTo>
                    <a:pt x="1494809" y="196842"/>
                  </a:lnTo>
                  <a:lnTo>
                    <a:pt x="1630700" y="218713"/>
                  </a:lnTo>
                  <a:lnTo>
                    <a:pt x="1766592" y="240584"/>
                  </a:lnTo>
                  <a:lnTo>
                    <a:pt x="1902484" y="306198"/>
                  </a:lnTo>
                  <a:lnTo>
                    <a:pt x="2038375" y="393684"/>
                  </a:lnTo>
                  <a:lnTo>
                    <a:pt x="2174267" y="328070"/>
                  </a:lnTo>
                  <a:lnTo>
                    <a:pt x="2310159" y="284327"/>
                  </a:lnTo>
                  <a:lnTo>
                    <a:pt x="2446051" y="262456"/>
                  </a:lnTo>
                  <a:lnTo>
                    <a:pt x="2581942" y="284327"/>
                  </a:lnTo>
                  <a:lnTo>
                    <a:pt x="2717834" y="524912"/>
                  </a:lnTo>
                  <a:lnTo>
                    <a:pt x="2853726" y="459298"/>
                  </a:lnTo>
                  <a:lnTo>
                    <a:pt x="2989618" y="524912"/>
                  </a:lnTo>
                  <a:lnTo>
                    <a:pt x="3125509" y="371812"/>
                  </a:lnTo>
                  <a:lnTo>
                    <a:pt x="3261401" y="240584"/>
                  </a:lnTo>
                  <a:lnTo>
                    <a:pt x="3397293" y="39368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306198"/>
            </a:xfrm>
            <a:custGeom>
              <a:avLst/>
              <a:pathLst>
                <a:path w="3397293" h="306198">
                  <a:moveTo>
                    <a:pt x="0" y="21871"/>
                  </a:moveTo>
                  <a:lnTo>
                    <a:pt x="135891" y="43742"/>
                  </a:lnTo>
                  <a:lnTo>
                    <a:pt x="271783" y="21871"/>
                  </a:lnTo>
                  <a:lnTo>
                    <a:pt x="407675" y="21871"/>
                  </a:lnTo>
                  <a:lnTo>
                    <a:pt x="543566" y="21871"/>
                  </a:lnTo>
                  <a:lnTo>
                    <a:pt x="679458" y="0"/>
                  </a:lnTo>
                  <a:lnTo>
                    <a:pt x="815350" y="21871"/>
                  </a:lnTo>
                  <a:lnTo>
                    <a:pt x="951242" y="43742"/>
                  </a:lnTo>
                  <a:lnTo>
                    <a:pt x="1087133" y="0"/>
                  </a:lnTo>
                  <a:lnTo>
                    <a:pt x="1223025" y="21871"/>
                  </a:lnTo>
                  <a:lnTo>
                    <a:pt x="1358917" y="21871"/>
                  </a:lnTo>
                  <a:lnTo>
                    <a:pt x="1494809" y="21871"/>
                  </a:lnTo>
                  <a:lnTo>
                    <a:pt x="1630700" y="21871"/>
                  </a:lnTo>
                  <a:lnTo>
                    <a:pt x="1766592" y="65614"/>
                  </a:lnTo>
                  <a:lnTo>
                    <a:pt x="1902484" y="43742"/>
                  </a:lnTo>
                  <a:lnTo>
                    <a:pt x="2038375" y="21871"/>
                  </a:lnTo>
                  <a:lnTo>
                    <a:pt x="2174267" y="43742"/>
                  </a:lnTo>
                  <a:lnTo>
                    <a:pt x="2310159" y="87485"/>
                  </a:lnTo>
                  <a:lnTo>
                    <a:pt x="2446051" y="153099"/>
                  </a:lnTo>
                  <a:lnTo>
                    <a:pt x="2581942" y="240584"/>
                  </a:lnTo>
                  <a:lnTo>
                    <a:pt x="2717834" y="262456"/>
                  </a:lnTo>
                  <a:lnTo>
                    <a:pt x="2853726" y="306198"/>
                  </a:lnTo>
                  <a:lnTo>
                    <a:pt x="2989618" y="218713"/>
                  </a:lnTo>
                  <a:lnTo>
                    <a:pt x="3125509" y="218713"/>
                  </a:lnTo>
                  <a:lnTo>
                    <a:pt x="3261401" y="218713"/>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524912"/>
            </a:xfrm>
            <a:custGeom>
              <a:avLst/>
              <a:pathLst>
                <a:path w="3397293" h="524912">
                  <a:moveTo>
                    <a:pt x="0" y="87485"/>
                  </a:moveTo>
                  <a:lnTo>
                    <a:pt x="135891" y="65614"/>
                  </a:lnTo>
                  <a:lnTo>
                    <a:pt x="271783" y="65614"/>
                  </a:lnTo>
                  <a:lnTo>
                    <a:pt x="407675" y="65614"/>
                  </a:lnTo>
                  <a:lnTo>
                    <a:pt x="543566" y="65614"/>
                  </a:lnTo>
                  <a:lnTo>
                    <a:pt x="679458" y="43742"/>
                  </a:lnTo>
                  <a:lnTo>
                    <a:pt x="815350" y="43742"/>
                  </a:lnTo>
                  <a:lnTo>
                    <a:pt x="951242" y="0"/>
                  </a:lnTo>
                  <a:lnTo>
                    <a:pt x="1087133" y="0"/>
                  </a:lnTo>
                  <a:lnTo>
                    <a:pt x="1223025" y="0"/>
                  </a:lnTo>
                  <a:lnTo>
                    <a:pt x="1358917" y="153099"/>
                  </a:lnTo>
                  <a:lnTo>
                    <a:pt x="1494809" y="196842"/>
                  </a:lnTo>
                  <a:lnTo>
                    <a:pt x="1630700" y="218713"/>
                  </a:lnTo>
                  <a:lnTo>
                    <a:pt x="1766592" y="240584"/>
                  </a:lnTo>
                  <a:lnTo>
                    <a:pt x="1902484" y="306198"/>
                  </a:lnTo>
                  <a:lnTo>
                    <a:pt x="2038375" y="393684"/>
                  </a:lnTo>
                  <a:lnTo>
                    <a:pt x="2174267" y="328070"/>
                  </a:lnTo>
                  <a:lnTo>
                    <a:pt x="2310159" y="284327"/>
                  </a:lnTo>
                  <a:lnTo>
                    <a:pt x="2446051" y="262456"/>
                  </a:lnTo>
                  <a:lnTo>
                    <a:pt x="2581942" y="284327"/>
                  </a:lnTo>
                  <a:lnTo>
                    <a:pt x="2717834" y="524912"/>
                  </a:lnTo>
                  <a:lnTo>
                    <a:pt x="2853726" y="459298"/>
                  </a:lnTo>
                  <a:lnTo>
                    <a:pt x="2989618" y="524912"/>
                  </a:lnTo>
                  <a:lnTo>
                    <a:pt x="3125509" y="371812"/>
                  </a:lnTo>
                  <a:lnTo>
                    <a:pt x="3261401" y="240584"/>
                  </a:lnTo>
                  <a:lnTo>
                    <a:pt x="3397293" y="39368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524912"/>
            </a:xfrm>
            <a:custGeom>
              <a:avLst/>
              <a:pathLst>
                <a:path w="3397293" h="524912">
                  <a:moveTo>
                    <a:pt x="0" y="87485"/>
                  </a:moveTo>
                  <a:lnTo>
                    <a:pt x="135891" y="65614"/>
                  </a:lnTo>
                  <a:lnTo>
                    <a:pt x="271783" y="65614"/>
                  </a:lnTo>
                  <a:lnTo>
                    <a:pt x="407675" y="65614"/>
                  </a:lnTo>
                  <a:lnTo>
                    <a:pt x="543566" y="65614"/>
                  </a:lnTo>
                  <a:lnTo>
                    <a:pt x="679458" y="43742"/>
                  </a:lnTo>
                  <a:lnTo>
                    <a:pt x="815350" y="43742"/>
                  </a:lnTo>
                  <a:lnTo>
                    <a:pt x="951242" y="0"/>
                  </a:lnTo>
                  <a:lnTo>
                    <a:pt x="1087133" y="0"/>
                  </a:lnTo>
                  <a:lnTo>
                    <a:pt x="1223025" y="0"/>
                  </a:lnTo>
                  <a:lnTo>
                    <a:pt x="1358917" y="153099"/>
                  </a:lnTo>
                  <a:lnTo>
                    <a:pt x="1494809" y="196842"/>
                  </a:lnTo>
                  <a:lnTo>
                    <a:pt x="1630700" y="218713"/>
                  </a:lnTo>
                  <a:lnTo>
                    <a:pt x="1766592" y="240584"/>
                  </a:lnTo>
                  <a:lnTo>
                    <a:pt x="1902484" y="306198"/>
                  </a:lnTo>
                  <a:lnTo>
                    <a:pt x="2038375" y="393684"/>
                  </a:lnTo>
                  <a:lnTo>
                    <a:pt x="2174267" y="328070"/>
                  </a:lnTo>
                  <a:lnTo>
                    <a:pt x="2310159" y="284327"/>
                  </a:lnTo>
                  <a:lnTo>
                    <a:pt x="2446051" y="262456"/>
                  </a:lnTo>
                  <a:lnTo>
                    <a:pt x="2581942" y="284327"/>
                  </a:lnTo>
                  <a:lnTo>
                    <a:pt x="2717834" y="524912"/>
                  </a:lnTo>
                  <a:lnTo>
                    <a:pt x="2853726" y="459298"/>
                  </a:lnTo>
                  <a:lnTo>
                    <a:pt x="2989618" y="524912"/>
                  </a:lnTo>
                  <a:lnTo>
                    <a:pt x="3125509" y="371812"/>
                  </a:lnTo>
                  <a:lnTo>
                    <a:pt x="3261401" y="240584"/>
                  </a:lnTo>
                  <a:lnTo>
                    <a:pt x="3397293" y="39368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00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00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896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3141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7102" y="49907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Ecuador</a:t>
              </a:r>
            </a:p>
          </p:txBody>
        </p:sp>
        <p:sp>
          <p:nvSpPr>
            <p:cNvPr id="60" name="tx60"/>
            <p:cNvSpPr/>
            <p:nvPr/>
          </p:nvSpPr>
          <p:spPr>
            <a:xfrm>
              <a:off x="283606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8518"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57288" y="1405107"/>
              <a:ext cx="252464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Ecuador, 2000-2025</a:t>
              </a:r>
            </a:p>
          </p:txBody>
        </p:sp>
        <p:sp>
          <p:nvSpPr>
            <p:cNvPr id="63" name="pl63"/>
            <p:cNvSpPr/>
            <p:nvPr/>
          </p:nvSpPr>
          <p:spPr>
            <a:xfrm>
              <a:off x="5267799" y="365443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789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0355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9921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3167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6412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9658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438641"/>
              <a:ext cx="3397293" cy="1621052"/>
            </a:xfrm>
            <a:custGeom>
              <a:avLst/>
              <a:pathLst>
                <a:path w="3397293" h="1621052">
                  <a:moveTo>
                    <a:pt x="0" y="270175"/>
                  </a:moveTo>
                  <a:lnTo>
                    <a:pt x="135891" y="202631"/>
                  </a:lnTo>
                  <a:lnTo>
                    <a:pt x="271783" y="202631"/>
                  </a:lnTo>
                  <a:lnTo>
                    <a:pt x="407675" y="202631"/>
                  </a:lnTo>
                  <a:lnTo>
                    <a:pt x="543566" y="202631"/>
                  </a:lnTo>
                  <a:lnTo>
                    <a:pt x="679458" y="135087"/>
                  </a:lnTo>
                  <a:lnTo>
                    <a:pt x="815350" y="135087"/>
                  </a:lnTo>
                  <a:lnTo>
                    <a:pt x="951242" y="0"/>
                  </a:lnTo>
                  <a:lnTo>
                    <a:pt x="1087133" y="0"/>
                  </a:lnTo>
                  <a:lnTo>
                    <a:pt x="1223025" y="0"/>
                  </a:lnTo>
                  <a:lnTo>
                    <a:pt x="1358917" y="472807"/>
                  </a:lnTo>
                  <a:lnTo>
                    <a:pt x="1494809" y="607894"/>
                  </a:lnTo>
                  <a:lnTo>
                    <a:pt x="1630700" y="675438"/>
                  </a:lnTo>
                  <a:lnTo>
                    <a:pt x="1766592" y="742982"/>
                  </a:lnTo>
                  <a:lnTo>
                    <a:pt x="1902484" y="945614"/>
                  </a:lnTo>
                  <a:lnTo>
                    <a:pt x="2038375" y="1215789"/>
                  </a:lnTo>
                  <a:lnTo>
                    <a:pt x="2174267" y="1013158"/>
                  </a:lnTo>
                  <a:lnTo>
                    <a:pt x="2310159" y="878070"/>
                  </a:lnTo>
                  <a:lnTo>
                    <a:pt x="2446051" y="810526"/>
                  </a:lnTo>
                  <a:lnTo>
                    <a:pt x="2581942" y="878070"/>
                  </a:lnTo>
                  <a:lnTo>
                    <a:pt x="2717834" y="1621052"/>
                  </a:lnTo>
                  <a:lnTo>
                    <a:pt x="2853726" y="1418421"/>
                  </a:lnTo>
                  <a:lnTo>
                    <a:pt x="2989618" y="1621052"/>
                  </a:lnTo>
                  <a:lnTo>
                    <a:pt x="3125509" y="1148245"/>
                  </a:lnTo>
                  <a:lnTo>
                    <a:pt x="3261401" y="742982"/>
                  </a:lnTo>
                  <a:lnTo>
                    <a:pt x="3397293" y="1215789"/>
                  </a:lnTo>
                </a:path>
              </a:pathLst>
            </a:custGeom>
            <a:ln w="27101" cap="flat">
              <a:solidFill>
                <a:srgbClr val="0058AB">
                  <a:alpha val="100000"/>
                </a:srgbClr>
              </a:solidFill>
              <a:prstDash val="solid"/>
              <a:round/>
            </a:ln>
          </p:spPr>
          <p:txBody>
            <a:bodyPr/>
            <a:lstStyle/>
            <a:p/>
          </p:txBody>
        </p:sp>
        <p:sp>
          <p:nvSpPr>
            <p:cNvPr id="78" name="pl78"/>
            <p:cNvSpPr/>
            <p:nvPr/>
          </p:nvSpPr>
          <p:spPr>
            <a:xfrm>
              <a:off x="5437664" y="3316712"/>
              <a:ext cx="3397293" cy="607894"/>
            </a:xfrm>
            <a:custGeom>
              <a:avLst/>
              <a:pathLst>
                <a:path w="3397293" h="607894">
                  <a:moveTo>
                    <a:pt x="0" y="607894"/>
                  </a:moveTo>
                  <a:lnTo>
                    <a:pt x="135891" y="540350"/>
                  </a:lnTo>
                  <a:lnTo>
                    <a:pt x="271783" y="540350"/>
                  </a:lnTo>
                  <a:lnTo>
                    <a:pt x="407675" y="472807"/>
                  </a:lnTo>
                  <a:lnTo>
                    <a:pt x="543566" y="405263"/>
                  </a:lnTo>
                  <a:lnTo>
                    <a:pt x="679458" y="337719"/>
                  </a:lnTo>
                  <a:lnTo>
                    <a:pt x="815350" y="270175"/>
                  </a:lnTo>
                  <a:lnTo>
                    <a:pt x="951242" y="270175"/>
                  </a:lnTo>
                  <a:lnTo>
                    <a:pt x="1087133" y="202631"/>
                  </a:lnTo>
                  <a:lnTo>
                    <a:pt x="1223025" y="135087"/>
                  </a:lnTo>
                  <a:lnTo>
                    <a:pt x="1358917" y="135087"/>
                  </a:lnTo>
                  <a:lnTo>
                    <a:pt x="1494809" y="67543"/>
                  </a:lnTo>
                  <a:lnTo>
                    <a:pt x="1630700" y="135087"/>
                  </a:lnTo>
                  <a:lnTo>
                    <a:pt x="1766592" y="135087"/>
                  </a:lnTo>
                  <a:lnTo>
                    <a:pt x="1902484" y="135087"/>
                  </a:lnTo>
                  <a:lnTo>
                    <a:pt x="2038375" y="135087"/>
                  </a:lnTo>
                  <a:lnTo>
                    <a:pt x="2174267" y="67543"/>
                  </a:lnTo>
                  <a:lnTo>
                    <a:pt x="2310159" y="67543"/>
                  </a:lnTo>
                  <a:lnTo>
                    <a:pt x="2446051" y="67543"/>
                  </a:lnTo>
                  <a:lnTo>
                    <a:pt x="2581942" y="0"/>
                  </a:lnTo>
                  <a:lnTo>
                    <a:pt x="2717834" y="202631"/>
                  </a:lnTo>
                  <a:lnTo>
                    <a:pt x="2853726" y="337719"/>
                  </a:lnTo>
                  <a:lnTo>
                    <a:pt x="2989618" y="135087"/>
                  </a:lnTo>
                  <a:lnTo>
                    <a:pt x="3125509" y="135087"/>
                  </a:lnTo>
                  <a:lnTo>
                    <a:pt x="3261401" y="135087"/>
                  </a:lnTo>
                  <a:lnTo>
                    <a:pt x="3397293" y="67543"/>
                  </a:lnTo>
                </a:path>
              </a:pathLst>
            </a:custGeom>
            <a:ln w="27101" cap="flat">
              <a:solidFill>
                <a:srgbClr val="80BD41">
                  <a:alpha val="100000"/>
                </a:srgbClr>
              </a:solidFill>
              <a:prstDash val="solid"/>
              <a:round/>
            </a:ln>
          </p:spPr>
          <p:txBody>
            <a:bodyPr/>
            <a:lstStyle/>
            <a:p/>
          </p:txBody>
        </p:sp>
        <p:sp>
          <p:nvSpPr>
            <p:cNvPr id="79" name="pl79"/>
            <p:cNvSpPr/>
            <p:nvPr/>
          </p:nvSpPr>
          <p:spPr>
            <a:xfrm>
              <a:off x="5437664" y="2573729"/>
              <a:ext cx="3397293" cy="945614"/>
            </a:xfrm>
            <a:custGeom>
              <a:avLst/>
              <a:pathLst>
                <a:path w="3397293" h="945614">
                  <a:moveTo>
                    <a:pt x="0" y="67543"/>
                  </a:moveTo>
                  <a:lnTo>
                    <a:pt x="135891" y="135087"/>
                  </a:lnTo>
                  <a:lnTo>
                    <a:pt x="271783" y="67543"/>
                  </a:lnTo>
                  <a:lnTo>
                    <a:pt x="407675" y="67543"/>
                  </a:lnTo>
                  <a:lnTo>
                    <a:pt x="543566" y="67543"/>
                  </a:lnTo>
                  <a:lnTo>
                    <a:pt x="679458" y="0"/>
                  </a:lnTo>
                  <a:lnTo>
                    <a:pt x="815350" y="67543"/>
                  </a:lnTo>
                  <a:lnTo>
                    <a:pt x="951242" y="135087"/>
                  </a:lnTo>
                  <a:lnTo>
                    <a:pt x="1087133" y="0"/>
                  </a:lnTo>
                  <a:lnTo>
                    <a:pt x="1223025" y="67543"/>
                  </a:lnTo>
                  <a:lnTo>
                    <a:pt x="1358917" y="67543"/>
                  </a:lnTo>
                  <a:lnTo>
                    <a:pt x="1494809" y="67543"/>
                  </a:lnTo>
                  <a:lnTo>
                    <a:pt x="1630700" y="67543"/>
                  </a:lnTo>
                  <a:lnTo>
                    <a:pt x="1766592" y="202631"/>
                  </a:lnTo>
                  <a:lnTo>
                    <a:pt x="1902484" y="135087"/>
                  </a:lnTo>
                  <a:lnTo>
                    <a:pt x="2038375" y="67543"/>
                  </a:lnTo>
                  <a:lnTo>
                    <a:pt x="2174267" y="135087"/>
                  </a:lnTo>
                  <a:lnTo>
                    <a:pt x="2310159" y="270175"/>
                  </a:lnTo>
                  <a:lnTo>
                    <a:pt x="2446051" y="472807"/>
                  </a:lnTo>
                  <a:lnTo>
                    <a:pt x="2581942" y="742982"/>
                  </a:lnTo>
                  <a:lnTo>
                    <a:pt x="2717834" y="810526"/>
                  </a:lnTo>
                  <a:lnTo>
                    <a:pt x="2853726" y="945614"/>
                  </a:lnTo>
                  <a:lnTo>
                    <a:pt x="2989618" y="675438"/>
                  </a:lnTo>
                  <a:lnTo>
                    <a:pt x="3125509" y="675438"/>
                  </a:lnTo>
                  <a:lnTo>
                    <a:pt x="3261401" y="675438"/>
                  </a:lnTo>
                  <a:lnTo>
                    <a:pt x="3397293" y="540350"/>
                  </a:lnTo>
                </a:path>
              </a:pathLst>
            </a:custGeom>
            <a:ln w="27101" cap="flat">
              <a:solidFill>
                <a:srgbClr val="961A49">
                  <a:alpha val="100000"/>
                </a:srgbClr>
              </a:solidFill>
              <a:prstDash val="solid"/>
              <a:round/>
            </a:ln>
          </p:spPr>
          <p:txBody>
            <a:bodyPr/>
            <a:lstStyle/>
            <a:p/>
          </p:txBody>
        </p:sp>
        <p:sp>
          <p:nvSpPr>
            <p:cNvPr id="80" name="pl80"/>
            <p:cNvSpPr/>
            <p:nvPr/>
          </p:nvSpPr>
          <p:spPr>
            <a:xfrm>
              <a:off x="5437664" y="331671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438641"/>
              <a:ext cx="3397293" cy="1621052"/>
            </a:xfrm>
            <a:custGeom>
              <a:avLst/>
              <a:pathLst>
                <a:path w="3397293" h="1621052">
                  <a:moveTo>
                    <a:pt x="0" y="270175"/>
                  </a:moveTo>
                  <a:lnTo>
                    <a:pt x="135891" y="202631"/>
                  </a:lnTo>
                  <a:lnTo>
                    <a:pt x="271783" y="202631"/>
                  </a:lnTo>
                  <a:lnTo>
                    <a:pt x="407675" y="202631"/>
                  </a:lnTo>
                  <a:lnTo>
                    <a:pt x="543566" y="202631"/>
                  </a:lnTo>
                  <a:lnTo>
                    <a:pt x="679458" y="135087"/>
                  </a:lnTo>
                  <a:lnTo>
                    <a:pt x="815350" y="135087"/>
                  </a:lnTo>
                  <a:lnTo>
                    <a:pt x="951242" y="0"/>
                  </a:lnTo>
                  <a:lnTo>
                    <a:pt x="1087133" y="0"/>
                  </a:lnTo>
                  <a:lnTo>
                    <a:pt x="1223025" y="0"/>
                  </a:lnTo>
                  <a:lnTo>
                    <a:pt x="1358917" y="472807"/>
                  </a:lnTo>
                  <a:lnTo>
                    <a:pt x="1494809" y="607894"/>
                  </a:lnTo>
                  <a:lnTo>
                    <a:pt x="1630700" y="675438"/>
                  </a:lnTo>
                  <a:lnTo>
                    <a:pt x="1766592" y="742982"/>
                  </a:lnTo>
                  <a:lnTo>
                    <a:pt x="1902484" y="945614"/>
                  </a:lnTo>
                  <a:lnTo>
                    <a:pt x="2038375" y="1215789"/>
                  </a:lnTo>
                  <a:lnTo>
                    <a:pt x="2174267" y="1013158"/>
                  </a:lnTo>
                  <a:lnTo>
                    <a:pt x="2310159" y="878070"/>
                  </a:lnTo>
                  <a:lnTo>
                    <a:pt x="2446051" y="810526"/>
                  </a:lnTo>
                  <a:lnTo>
                    <a:pt x="2581942" y="878070"/>
                  </a:lnTo>
                  <a:lnTo>
                    <a:pt x="2717834" y="1621052"/>
                  </a:lnTo>
                  <a:lnTo>
                    <a:pt x="2853726" y="1418421"/>
                  </a:lnTo>
                  <a:lnTo>
                    <a:pt x="2989618" y="1621052"/>
                  </a:lnTo>
                  <a:lnTo>
                    <a:pt x="3125509" y="1148245"/>
                  </a:lnTo>
                  <a:lnTo>
                    <a:pt x="3261401" y="742982"/>
                  </a:lnTo>
                  <a:lnTo>
                    <a:pt x="3397293" y="1215789"/>
                  </a:lnTo>
                </a:path>
              </a:pathLst>
            </a:custGeom>
            <a:ln w="43362" cap="flat">
              <a:solidFill>
                <a:srgbClr val="000000">
                  <a:alpha val="100000"/>
                </a:srgbClr>
              </a:solidFill>
              <a:prstDash val="solid"/>
              <a:round/>
            </a:ln>
          </p:spPr>
          <p:txBody>
            <a:bodyPr/>
            <a:lstStyle/>
            <a:p/>
          </p:txBody>
        </p:sp>
        <p:sp>
          <p:nvSpPr>
            <p:cNvPr id="82" name="pl82"/>
            <p:cNvSpPr/>
            <p:nvPr/>
          </p:nvSpPr>
          <p:spPr>
            <a:xfrm>
              <a:off x="5437664" y="2127940"/>
              <a:ext cx="0" cy="580877"/>
            </a:xfrm>
            <a:custGeom>
              <a:avLst/>
              <a:pathLst>
                <a:path w="0" h="580877">
                  <a:moveTo>
                    <a:pt x="0" y="580877"/>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127940"/>
              <a:ext cx="0" cy="445789"/>
            </a:xfrm>
            <a:custGeom>
              <a:avLst/>
              <a:pathLst>
                <a:path w="0" h="445789">
                  <a:moveTo>
                    <a:pt x="0" y="44578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127940"/>
              <a:ext cx="0" cy="783508"/>
            </a:xfrm>
            <a:custGeom>
              <a:avLst/>
              <a:pathLst>
                <a:path w="0" h="783508">
                  <a:moveTo>
                    <a:pt x="0" y="78350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127940"/>
              <a:ext cx="0" cy="1526491"/>
            </a:xfrm>
            <a:custGeom>
              <a:avLst/>
              <a:pathLst>
                <a:path w="0" h="1526491">
                  <a:moveTo>
                    <a:pt x="0" y="152649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127940"/>
              <a:ext cx="0" cy="1188772"/>
            </a:xfrm>
            <a:custGeom>
              <a:avLst/>
              <a:pathLst>
                <a:path w="0" h="1188772">
                  <a:moveTo>
                    <a:pt x="0" y="118877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127940"/>
              <a:ext cx="0" cy="1053684"/>
            </a:xfrm>
            <a:custGeom>
              <a:avLst/>
              <a:pathLst>
                <a:path w="0" h="1053684">
                  <a:moveTo>
                    <a:pt x="0" y="105368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127940"/>
              <a:ext cx="0" cy="1526491"/>
            </a:xfrm>
            <a:custGeom>
              <a:avLst/>
              <a:pathLst>
                <a:path w="0" h="1526491">
                  <a:moveTo>
                    <a:pt x="0" y="152649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438641"/>
              <a:ext cx="3397293" cy="1621052"/>
            </a:xfrm>
            <a:custGeom>
              <a:avLst/>
              <a:pathLst>
                <a:path w="3397293" h="1621052">
                  <a:moveTo>
                    <a:pt x="0" y="270175"/>
                  </a:moveTo>
                  <a:lnTo>
                    <a:pt x="135891" y="202631"/>
                  </a:lnTo>
                  <a:lnTo>
                    <a:pt x="271783" y="202631"/>
                  </a:lnTo>
                  <a:lnTo>
                    <a:pt x="407675" y="202631"/>
                  </a:lnTo>
                  <a:lnTo>
                    <a:pt x="543566" y="202631"/>
                  </a:lnTo>
                  <a:lnTo>
                    <a:pt x="679458" y="135087"/>
                  </a:lnTo>
                  <a:lnTo>
                    <a:pt x="815350" y="135087"/>
                  </a:lnTo>
                  <a:lnTo>
                    <a:pt x="951242" y="0"/>
                  </a:lnTo>
                  <a:lnTo>
                    <a:pt x="1087133" y="0"/>
                  </a:lnTo>
                  <a:lnTo>
                    <a:pt x="1223025" y="0"/>
                  </a:lnTo>
                  <a:lnTo>
                    <a:pt x="1358917" y="472807"/>
                  </a:lnTo>
                  <a:lnTo>
                    <a:pt x="1494809" y="607894"/>
                  </a:lnTo>
                  <a:lnTo>
                    <a:pt x="1630700" y="675438"/>
                  </a:lnTo>
                  <a:lnTo>
                    <a:pt x="1766592" y="742982"/>
                  </a:lnTo>
                  <a:lnTo>
                    <a:pt x="1902484" y="945614"/>
                  </a:lnTo>
                  <a:lnTo>
                    <a:pt x="2038375" y="1215789"/>
                  </a:lnTo>
                  <a:lnTo>
                    <a:pt x="2174267" y="1013158"/>
                  </a:lnTo>
                  <a:lnTo>
                    <a:pt x="2310159" y="878070"/>
                  </a:lnTo>
                  <a:lnTo>
                    <a:pt x="2446051" y="810526"/>
                  </a:lnTo>
                  <a:lnTo>
                    <a:pt x="2581942" y="878070"/>
                  </a:lnTo>
                  <a:lnTo>
                    <a:pt x="2717834" y="1621052"/>
                  </a:lnTo>
                  <a:lnTo>
                    <a:pt x="2853726" y="1418421"/>
                  </a:lnTo>
                  <a:lnTo>
                    <a:pt x="2989618" y="1621052"/>
                  </a:lnTo>
                  <a:lnTo>
                    <a:pt x="3125509" y="1148245"/>
                  </a:lnTo>
                  <a:lnTo>
                    <a:pt x="3261401" y="742982"/>
                  </a:lnTo>
                  <a:lnTo>
                    <a:pt x="3397293" y="1215789"/>
                  </a:lnTo>
                </a:path>
              </a:pathLst>
            </a:custGeom>
            <a:ln w="27101" cap="flat">
              <a:solidFill>
                <a:srgbClr val="0058AB">
                  <a:alpha val="100000"/>
                </a:srgbClr>
              </a:solidFill>
              <a:prstDash val="solid"/>
              <a:round/>
            </a:ln>
          </p:spPr>
          <p:txBody>
            <a:bodyPr/>
            <a:lstStyle/>
            <a:p/>
          </p:txBody>
        </p:sp>
        <p:sp>
          <p:nvSpPr>
            <p:cNvPr id="90" name="tx90"/>
            <p:cNvSpPr/>
            <p:nvPr/>
          </p:nvSpPr>
          <p:spPr>
            <a:xfrm>
              <a:off x="5407519" y="20604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1" name="tx91"/>
            <p:cNvSpPr/>
            <p:nvPr/>
          </p:nvSpPr>
          <p:spPr>
            <a:xfrm>
              <a:off x="6056833" y="206180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2" name="tx92"/>
            <p:cNvSpPr/>
            <p:nvPr/>
          </p:nvSpPr>
          <p:spPr>
            <a:xfrm>
              <a:off x="6766436" y="20604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7427845" y="2061858"/>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4" name="tx94"/>
            <p:cNvSpPr/>
            <p:nvPr/>
          </p:nvSpPr>
          <p:spPr>
            <a:xfrm>
              <a:off x="7989462" y="20604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06180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786762" y="2061858"/>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7" name="tx97"/>
            <p:cNvSpPr/>
            <p:nvPr/>
          </p:nvSpPr>
          <p:spPr>
            <a:xfrm>
              <a:off x="8902429" y="334513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307358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394003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326459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5891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19137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600670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00670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88566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64811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73801" y="49907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Ecuador</a:t>
              </a:r>
            </a:p>
          </p:txBody>
        </p:sp>
        <p:sp>
          <p:nvSpPr>
            <p:cNvPr id="116" name="tx116"/>
            <p:cNvSpPr/>
            <p:nvPr/>
          </p:nvSpPr>
          <p:spPr>
            <a:xfrm>
              <a:off x="715276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915217"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69634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45466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21299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407550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83383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87395"/>
              <a:ext cx="6012462" cy="114824"/>
            </a:xfrm>
            <a:prstGeom prst="rect">
              <a:avLst/>
            </a:prstGeom>
            <a:solidFill>
              <a:srgbClr val="1CABE2">
                <a:alpha val="80000"/>
              </a:srgbClr>
            </a:solidFill>
          </p:spPr>
          <p:txBody>
            <a:bodyPr/>
            <a:lstStyle/>
            <a:p/>
          </p:txBody>
        </p:sp>
        <p:sp>
          <p:nvSpPr>
            <p:cNvPr id="129" name="rc129"/>
            <p:cNvSpPr/>
            <p:nvPr/>
          </p:nvSpPr>
          <p:spPr>
            <a:xfrm>
              <a:off x="1317178" y="5743865"/>
              <a:ext cx="4777422" cy="114824"/>
            </a:xfrm>
            <a:prstGeom prst="rect">
              <a:avLst/>
            </a:prstGeom>
            <a:solidFill>
              <a:srgbClr val="1CABE2">
                <a:alpha val="80000"/>
              </a:srgbClr>
            </a:solidFill>
          </p:spPr>
          <p:txBody>
            <a:bodyPr/>
            <a:lstStyle/>
            <a:p/>
          </p:txBody>
        </p:sp>
        <p:sp>
          <p:nvSpPr>
            <p:cNvPr id="130" name="rc130"/>
            <p:cNvSpPr/>
            <p:nvPr/>
          </p:nvSpPr>
          <p:spPr>
            <a:xfrm>
              <a:off x="1317178" y="5600334"/>
              <a:ext cx="7321564" cy="114824"/>
            </a:xfrm>
            <a:prstGeom prst="rect">
              <a:avLst/>
            </a:prstGeom>
            <a:solidFill>
              <a:srgbClr val="1CABE2">
                <a:alpha val="80000"/>
              </a:srgbClr>
            </a:solidFill>
          </p:spPr>
          <p:txBody>
            <a:bodyPr/>
            <a:lstStyle/>
            <a:p/>
          </p:txBody>
        </p:sp>
        <p:sp>
          <p:nvSpPr>
            <p:cNvPr id="131" name="tx131"/>
            <p:cNvSpPr/>
            <p:nvPr/>
          </p:nvSpPr>
          <p:spPr>
            <a:xfrm>
              <a:off x="8207706"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53,000</a:t>
              </a:r>
            </a:p>
          </p:txBody>
        </p:sp>
        <p:sp>
          <p:nvSpPr>
            <p:cNvPr id="132" name="tx13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5" name="tx13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64822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7" name="tx137"/>
            <p:cNvSpPr/>
            <p:nvPr/>
          </p:nvSpPr>
          <p:spPr>
            <a:xfrm>
              <a:off x="640654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38" name="tx138"/>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Ecuador (80%) was 10 percentage points lower than the global average (90%) and 9 percentage points lower than the average across all LACR countries (89%).
National DTP1 coverage was 5 percentage points lower than in 2019 (85%).
This equates to 53,000 zero-dose children in 2025 compared to 44,000 zero-dose children in 2019.</a:t>
            </a:r>
          </a:p>
        </p:txBody>
      </p:sp>
      <p:sp>
        <p:nvSpPr>
          <p:cNvPr id="14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Ecuador DTP1 coverage was 80% - this is 5 percentage points lower than in 2019 and lower than both the global and regional averages.</a:t>
            </a:r>
          </a:p>
        </p:txBody>
      </p:sp>
      <p:grpSp xmlns:pic="http://schemas.openxmlformats.org/drawingml/2006/picture">
        <p:nvGrpSpPr>
          <p:cNvPr id="143" name=""/>
          <p:cNvGrpSpPr/>
          <p:nvPr/>
        </p:nvGrpSpPr>
        <p:grpSpPr>
          <a:xfrm>
            <a:off x="292608" y="1005840"/>
            <a:ext cx="8595360" cy="28575"/>
            <a:chOff x="292608" y="1005840"/>
            <a:chExt cx="8595360" cy="28575"/>
          </a:xfrm>
        </p:grpSpPr>
        <p:sp>
          <p:nvSpPr>
            <p:cNvPr id="14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2025, Ecuador ranked number 4 out of 33 countries for lowest DTP1 coverage (based on tied ranks).
Ecuador was in the top 10 countries with the most zero-dose children (rank=6).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Ecuador was among the countries with the highest coverage, but in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581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111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641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702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232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7629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823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353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88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944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0475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005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066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6596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8126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1187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2717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4247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7308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8838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0369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3429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4960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6490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496125"/>
              <a:ext cx="4687757" cy="305909"/>
            </a:xfrm>
            <a:custGeom>
              <a:avLst/>
              <a:pathLst>
                <a:path w="4687757" h="305909">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5858"/>
                  </a:lnTo>
                  <a:lnTo>
                    <a:pt x="1183777" y="305840"/>
                  </a:lnTo>
                  <a:lnTo>
                    <a:pt x="1195614" y="305819"/>
                  </a:lnTo>
                  <a:lnTo>
                    <a:pt x="1207452" y="305794"/>
                  </a:lnTo>
                  <a:lnTo>
                    <a:pt x="1219290" y="305765"/>
                  </a:lnTo>
                  <a:lnTo>
                    <a:pt x="1231128" y="305730"/>
                  </a:lnTo>
                  <a:lnTo>
                    <a:pt x="1242965" y="305690"/>
                  </a:lnTo>
                  <a:lnTo>
                    <a:pt x="1254803" y="305643"/>
                  </a:lnTo>
                  <a:lnTo>
                    <a:pt x="1266641" y="305587"/>
                  </a:lnTo>
                  <a:lnTo>
                    <a:pt x="1278479" y="305521"/>
                  </a:lnTo>
                  <a:lnTo>
                    <a:pt x="1290317" y="305444"/>
                  </a:lnTo>
                  <a:lnTo>
                    <a:pt x="1302154" y="305354"/>
                  </a:lnTo>
                  <a:lnTo>
                    <a:pt x="1313992" y="305248"/>
                  </a:lnTo>
                  <a:lnTo>
                    <a:pt x="1325830" y="305123"/>
                  </a:lnTo>
                  <a:lnTo>
                    <a:pt x="1337668" y="304977"/>
                  </a:lnTo>
                  <a:lnTo>
                    <a:pt x="1349505" y="304805"/>
                  </a:lnTo>
                  <a:lnTo>
                    <a:pt x="1361343" y="304604"/>
                  </a:lnTo>
                  <a:lnTo>
                    <a:pt x="1373181" y="304367"/>
                  </a:lnTo>
                  <a:lnTo>
                    <a:pt x="1385019" y="304089"/>
                  </a:lnTo>
                  <a:lnTo>
                    <a:pt x="1396856" y="303763"/>
                  </a:lnTo>
                  <a:lnTo>
                    <a:pt x="1408694" y="303381"/>
                  </a:lnTo>
                  <a:lnTo>
                    <a:pt x="1420532" y="302933"/>
                  </a:lnTo>
                  <a:lnTo>
                    <a:pt x="1432370" y="302408"/>
                  </a:lnTo>
                  <a:lnTo>
                    <a:pt x="1444208" y="301793"/>
                  </a:lnTo>
                  <a:lnTo>
                    <a:pt x="1456045" y="301074"/>
                  </a:lnTo>
                  <a:lnTo>
                    <a:pt x="1467883" y="300233"/>
                  </a:lnTo>
                  <a:lnTo>
                    <a:pt x="1479721" y="299250"/>
                  </a:lnTo>
                  <a:lnTo>
                    <a:pt x="1491559" y="298103"/>
                  </a:lnTo>
                  <a:lnTo>
                    <a:pt x="1503396" y="296766"/>
                  </a:lnTo>
                  <a:lnTo>
                    <a:pt x="1515234" y="295210"/>
                  </a:lnTo>
                  <a:lnTo>
                    <a:pt x="1527072" y="293402"/>
                  </a:lnTo>
                  <a:lnTo>
                    <a:pt x="1538910" y="291305"/>
                  </a:lnTo>
                  <a:lnTo>
                    <a:pt x="1550748" y="288878"/>
                  </a:lnTo>
                  <a:lnTo>
                    <a:pt x="1562585" y="286076"/>
                  </a:lnTo>
                  <a:lnTo>
                    <a:pt x="1574423" y="282851"/>
                  </a:lnTo>
                  <a:lnTo>
                    <a:pt x="1586261" y="279153"/>
                  </a:lnTo>
                  <a:lnTo>
                    <a:pt x="1598099" y="274927"/>
                  </a:lnTo>
                  <a:lnTo>
                    <a:pt x="1609936" y="270121"/>
                  </a:lnTo>
                  <a:lnTo>
                    <a:pt x="1621774" y="264682"/>
                  </a:lnTo>
                  <a:lnTo>
                    <a:pt x="1633612" y="258563"/>
                  </a:lnTo>
                  <a:lnTo>
                    <a:pt x="1645450" y="251722"/>
                  </a:lnTo>
                  <a:lnTo>
                    <a:pt x="1657287" y="244130"/>
                  </a:lnTo>
                  <a:lnTo>
                    <a:pt x="1669125" y="235772"/>
                  </a:lnTo>
                  <a:lnTo>
                    <a:pt x="1680963" y="226651"/>
                  </a:lnTo>
                  <a:lnTo>
                    <a:pt x="1692801" y="216792"/>
                  </a:lnTo>
                  <a:lnTo>
                    <a:pt x="1704639" y="206247"/>
                  </a:lnTo>
                  <a:lnTo>
                    <a:pt x="1716476" y="195092"/>
                  </a:lnTo>
                  <a:lnTo>
                    <a:pt x="1728314" y="183430"/>
                  </a:lnTo>
                  <a:lnTo>
                    <a:pt x="1740152" y="171388"/>
                  </a:lnTo>
                  <a:lnTo>
                    <a:pt x="1751990" y="159108"/>
                  </a:lnTo>
                  <a:lnTo>
                    <a:pt x="1763827" y="146749"/>
                  </a:lnTo>
                  <a:lnTo>
                    <a:pt x="1775665" y="134470"/>
                  </a:lnTo>
                  <a:lnTo>
                    <a:pt x="1787503" y="122427"/>
                  </a:lnTo>
                  <a:lnTo>
                    <a:pt x="1799341" y="110765"/>
                  </a:lnTo>
                  <a:lnTo>
                    <a:pt x="1811178" y="99610"/>
                  </a:lnTo>
                  <a:lnTo>
                    <a:pt x="1823016" y="89065"/>
                  </a:lnTo>
                  <a:lnTo>
                    <a:pt x="1834854" y="79207"/>
                  </a:lnTo>
                  <a:lnTo>
                    <a:pt x="1846692" y="70085"/>
                  </a:lnTo>
                  <a:lnTo>
                    <a:pt x="1858530" y="61727"/>
                  </a:lnTo>
                  <a:lnTo>
                    <a:pt x="1870367" y="54135"/>
                  </a:lnTo>
                  <a:lnTo>
                    <a:pt x="1882205" y="47294"/>
                  </a:lnTo>
                  <a:lnTo>
                    <a:pt x="1894043" y="41175"/>
                  </a:lnTo>
                  <a:lnTo>
                    <a:pt x="1905881" y="35736"/>
                  </a:lnTo>
                  <a:lnTo>
                    <a:pt x="1917718" y="30930"/>
                  </a:lnTo>
                  <a:lnTo>
                    <a:pt x="1929556" y="26705"/>
                  </a:lnTo>
                  <a:lnTo>
                    <a:pt x="1941394" y="23006"/>
                  </a:lnTo>
                  <a:lnTo>
                    <a:pt x="1953232" y="19782"/>
                  </a:lnTo>
                  <a:lnTo>
                    <a:pt x="1965069" y="16980"/>
                  </a:lnTo>
                  <a:lnTo>
                    <a:pt x="1976907" y="14553"/>
                  </a:lnTo>
                  <a:lnTo>
                    <a:pt x="1988745" y="12455"/>
                  </a:lnTo>
                  <a:lnTo>
                    <a:pt x="2000583" y="10647"/>
                  </a:lnTo>
                  <a:lnTo>
                    <a:pt x="2012421" y="9091"/>
                  </a:lnTo>
                  <a:lnTo>
                    <a:pt x="2024258" y="7754"/>
                  </a:lnTo>
                  <a:lnTo>
                    <a:pt x="2036096" y="6607"/>
                  </a:lnTo>
                  <a:lnTo>
                    <a:pt x="2047934" y="5625"/>
                  </a:lnTo>
                  <a:lnTo>
                    <a:pt x="2059772" y="4783"/>
                  </a:lnTo>
                  <a:lnTo>
                    <a:pt x="2071609" y="4064"/>
                  </a:lnTo>
                  <a:lnTo>
                    <a:pt x="2083447" y="3449"/>
                  </a:lnTo>
                  <a:lnTo>
                    <a:pt x="2095285" y="2925"/>
                  </a:lnTo>
                  <a:lnTo>
                    <a:pt x="2107123" y="2477"/>
                  </a:lnTo>
                  <a:lnTo>
                    <a:pt x="2118961" y="2094"/>
                  </a:lnTo>
                  <a:lnTo>
                    <a:pt x="2130798" y="1768"/>
                  </a:lnTo>
                  <a:lnTo>
                    <a:pt x="2142636" y="1491"/>
                  </a:lnTo>
                  <a:lnTo>
                    <a:pt x="2154474" y="1254"/>
                  </a:lnTo>
                  <a:lnTo>
                    <a:pt x="2166312" y="1052"/>
                  </a:lnTo>
                  <a:lnTo>
                    <a:pt x="2178149" y="880"/>
                  </a:lnTo>
                  <a:lnTo>
                    <a:pt x="2189987" y="734"/>
                  </a:lnTo>
                  <a:lnTo>
                    <a:pt x="2201825" y="609"/>
                  </a:lnTo>
                  <a:lnTo>
                    <a:pt x="2213663" y="503"/>
                  </a:lnTo>
                  <a:lnTo>
                    <a:pt x="2225500" y="413"/>
                  </a:lnTo>
                  <a:lnTo>
                    <a:pt x="2237338" y="336"/>
                  </a:lnTo>
                  <a:lnTo>
                    <a:pt x="2249176" y="270"/>
                  </a:lnTo>
                  <a:lnTo>
                    <a:pt x="2261014" y="215"/>
                  </a:lnTo>
                  <a:lnTo>
                    <a:pt x="2272852" y="167"/>
                  </a:lnTo>
                  <a:lnTo>
                    <a:pt x="2284689" y="127"/>
                  </a:lnTo>
                  <a:lnTo>
                    <a:pt x="2296527" y="93"/>
                  </a:lnTo>
                  <a:lnTo>
                    <a:pt x="2308365" y="64"/>
                  </a:lnTo>
                  <a:lnTo>
                    <a:pt x="2320203" y="39"/>
                  </a:lnTo>
                  <a:lnTo>
                    <a:pt x="2332040" y="17"/>
                  </a:lnTo>
                  <a:lnTo>
                    <a:pt x="2343878" y="0"/>
                  </a:lnTo>
                  <a:lnTo>
                    <a:pt x="2343878" y="0"/>
                  </a:lnTo>
                  <a:lnTo>
                    <a:pt x="2355716" y="17"/>
                  </a:lnTo>
                  <a:lnTo>
                    <a:pt x="2367554" y="39"/>
                  </a:lnTo>
                  <a:lnTo>
                    <a:pt x="2379391" y="64"/>
                  </a:lnTo>
                  <a:lnTo>
                    <a:pt x="2391229" y="93"/>
                  </a:lnTo>
                  <a:lnTo>
                    <a:pt x="2403067" y="127"/>
                  </a:lnTo>
                  <a:lnTo>
                    <a:pt x="2414905" y="167"/>
                  </a:lnTo>
                  <a:lnTo>
                    <a:pt x="2426743" y="215"/>
                  </a:lnTo>
                  <a:lnTo>
                    <a:pt x="2438580" y="270"/>
                  </a:lnTo>
                  <a:lnTo>
                    <a:pt x="2450418" y="336"/>
                  </a:lnTo>
                  <a:lnTo>
                    <a:pt x="2462256" y="413"/>
                  </a:lnTo>
                  <a:lnTo>
                    <a:pt x="2474094" y="503"/>
                  </a:lnTo>
                  <a:lnTo>
                    <a:pt x="2485931" y="609"/>
                  </a:lnTo>
                  <a:lnTo>
                    <a:pt x="2497769" y="734"/>
                  </a:lnTo>
                  <a:lnTo>
                    <a:pt x="2509607" y="880"/>
                  </a:lnTo>
                  <a:lnTo>
                    <a:pt x="2521445" y="1052"/>
                  </a:lnTo>
                  <a:lnTo>
                    <a:pt x="2533283" y="1254"/>
                  </a:lnTo>
                  <a:lnTo>
                    <a:pt x="2545120" y="1491"/>
                  </a:lnTo>
                  <a:lnTo>
                    <a:pt x="2556958" y="1768"/>
                  </a:lnTo>
                  <a:lnTo>
                    <a:pt x="2568796" y="2094"/>
                  </a:lnTo>
                  <a:lnTo>
                    <a:pt x="2580634" y="2477"/>
                  </a:lnTo>
                  <a:lnTo>
                    <a:pt x="2592471" y="2925"/>
                  </a:lnTo>
                  <a:lnTo>
                    <a:pt x="2604309" y="3449"/>
                  </a:lnTo>
                  <a:lnTo>
                    <a:pt x="2616147" y="4064"/>
                  </a:lnTo>
                  <a:lnTo>
                    <a:pt x="2627985" y="4783"/>
                  </a:lnTo>
                  <a:lnTo>
                    <a:pt x="2639822" y="5625"/>
                  </a:lnTo>
                  <a:lnTo>
                    <a:pt x="2651660" y="6607"/>
                  </a:lnTo>
                  <a:lnTo>
                    <a:pt x="2663498" y="7754"/>
                  </a:lnTo>
                  <a:lnTo>
                    <a:pt x="2675336" y="9091"/>
                  </a:lnTo>
                  <a:lnTo>
                    <a:pt x="2687174" y="10647"/>
                  </a:lnTo>
                  <a:lnTo>
                    <a:pt x="2699011" y="12455"/>
                  </a:lnTo>
                  <a:lnTo>
                    <a:pt x="2710849" y="14553"/>
                  </a:lnTo>
                  <a:lnTo>
                    <a:pt x="2722687" y="16980"/>
                  </a:lnTo>
                  <a:lnTo>
                    <a:pt x="2734525" y="19782"/>
                  </a:lnTo>
                  <a:lnTo>
                    <a:pt x="2746362" y="23006"/>
                  </a:lnTo>
                  <a:lnTo>
                    <a:pt x="2758200" y="26705"/>
                  </a:lnTo>
                  <a:lnTo>
                    <a:pt x="2770038" y="30930"/>
                  </a:lnTo>
                  <a:lnTo>
                    <a:pt x="2781876" y="35736"/>
                  </a:lnTo>
                  <a:lnTo>
                    <a:pt x="2793713" y="41175"/>
                  </a:lnTo>
                  <a:lnTo>
                    <a:pt x="2805551" y="47294"/>
                  </a:lnTo>
                  <a:lnTo>
                    <a:pt x="2817389" y="54135"/>
                  </a:lnTo>
                  <a:lnTo>
                    <a:pt x="2829227" y="61727"/>
                  </a:lnTo>
                  <a:lnTo>
                    <a:pt x="2841065" y="70085"/>
                  </a:lnTo>
                  <a:lnTo>
                    <a:pt x="2852902" y="79207"/>
                  </a:lnTo>
                  <a:lnTo>
                    <a:pt x="2864740" y="89065"/>
                  </a:lnTo>
                  <a:lnTo>
                    <a:pt x="2876578" y="99610"/>
                  </a:lnTo>
                  <a:lnTo>
                    <a:pt x="2888416" y="110765"/>
                  </a:lnTo>
                  <a:lnTo>
                    <a:pt x="2900253" y="122427"/>
                  </a:lnTo>
                  <a:lnTo>
                    <a:pt x="2912091" y="134470"/>
                  </a:lnTo>
                  <a:lnTo>
                    <a:pt x="2923929" y="146749"/>
                  </a:lnTo>
                  <a:lnTo>
                    <a:pt x="2935767" y="159108"/>
                  </a:lnTo>
                  <a:lnTo>
                    <a:pt x="2947604" y="171388"/>
                  </a:lnTo>
                  <a:lnTo>
                    <a:pt x="2959442" y="183430"/>
                  </a:lnTo>
                  <a:lnTo>
                    <a:pt x="2971280" y="195092"/>
                  </a:lnTo>
                  <a:lnTo>
                    <a:pt x="2983118" y="206247"/>
                  </a:lnTo>
                  <a:lnTo>
                    <a:pt x="2994956" y="216792"/>
                  </a:lnTo>
                  <a:lnTo>
                    <a:pt x="3006793" y="226651"/>
                  </a:lnTo>
                  <a:lnTo>
                    <a:pt x="3018631" y="235772"/>
                  </a:lnTo>
                  <a:lnTo>
                    <a:pt x="3030469" y="244130"/>
                  </a:lnTo>
                  <a:lnTo>
                    <a:pt x="3042307" y="251722"/>
                  </a:lnTo>
                  <a:lnTo>
                    <a:pt x="3054144" y="258563"/>
                  </a:lnTo>
                  <a:lnTo>
                    <a:pt x="3065982" y="264682"/>
                  </a:lnTo>
                  <a:lnTo>
                    <a:pt x="3077820" y="270121"/>
                  </a:lnTo>
                  <a:lnTo>
                    <a:pt x="3089658" y="274927"/>
                  </a:lnTo>
                  <a:lnTo>
                    <a:pt x="3101496" y="279153"/>
                  </a:lnTo>
                  <a:lnTo>
                    <a:pt x="3113333" y="282851"/>
                  </a:lnTo>
                  <a:lnTo>
                    <a:pt x="3125171" y="286076"/>
                  </a:lnTo>
                  <a:lnTo>
                    <a:pt x="3137009" y="288878"/>
                  </a:lnTo>
                  <a:lnTo>
                    <a:pt x="3148847" y="291305"/>
                  </a:lnTo>
                  <a:lnTo>
                    <a:pt x="3160684" y="293402"/>
                  </a:lnTo>
                  <a:lnTo>
                    <a:pt x="3172522" y="295210"/>
                  </a:lnTo>
                  <a:lnTo>
                    <a:pt x="3184360" y="296766"/>
                  </a:lnTo>
                  <a:lnTo>
                    <a:pt x="3196198" y="298103"/>
                  </a:lnTo>
                  <a:lnTo>
                    <a:pt x="3208035" y="299250"/>
                  </a:lnTo>
                  <a:lnTo>
                    <a:pt x="3219873" y="300233"/>
                  </a:lnTo>
                  <a:lnTo>
                    <a:pt x="3231711" y="301074"/>
                  </a:lnTo>
                  <a:lnTo>
                    <a:pt x="3243549" y="301793"/>
                  </a:lnTo>
                  <a:lnTo>
                    <a:pt x="3255387" y="302408"/>
                  </a:lnTo>
                  <a:lnTo>
                    <a:pt x="3267224" y="302933"/>
                  </a:lnTo>
                  <a:lnTo>
                    <a:pt x="3279062" y="303381"/>
                  </a:lnTo>
                  <a:lnTo>
                    <a:pt x="3290900" y="303763"/>
                  </a:lnTo>
                  <a:lnTo>
                    <a:pt x="3302738" y="304089"/>
                  </a:lnTo>
                  <a:lnTo>
                    <a:pt x="3314575" y="304367"/>
                  </a:lnTo>
                  <a:lnTo>
                    <a:pt x="3326413" y="304604"/>
                  </a:lnTo>
                  <a:lnTo>
                    <a:pt x="3338251" y="304805"/>
                  </a:lnTo>
                  <a:lnTo>
                    <a:pt x="3350089" y="304977"/>
                  </a:lnTo>
                  <a:lnTo>
                    <a:pt x="3361926" y="305123"/>
                  </a:lnTo>
                  <a:lnTo>
                    <a:pt x="3373764" y="305248"/>
                  </a:lnTo>
                  <a:lnTo>
                    <a:pt x="3385602" y="305354"/>
                  </a:lnTo>
                  <a:lnTo>
                    <a:pt x="3397440" y="305444"/>
                  </a:lnTo>
                  <a:lnTo>
                    <a:pt x="3409278" y="305521"/>
                  </a:lnTo>
                  <a:lnTo>
                    <a:pt x="3421115" y="305587"/>
                  </a:lnTo>
                  <a:lnTo>
                    <a:pt x="3432953" y="305643"/>
                  </a:lnTo>
                  <a:lnTo>
                    <a:pt x="3444791" y="305690"/>
                  </a:lnTo>
                  <a:lnTo>
                    <a:pt x="3456629" y="305730"/>
                  </a:lnTo>
                  <a:lnTo>
                    <a:pt x="3468466" y="305765"/>
                  </a:lnTo>
                  <a:lnTo>
                    <a:pt x="3480304" y="305794"/>
                  </a:lnTo>
                  <a:lnTo>
                    <a:pt x="3492142" y="305819"/>
                  </a:lnTo>
                  <a:lnTo>
                    <a:pt x="3503980" y="305840"/>
                  </a:lnTo>
                  <a:lnTo>
                    <a:pt x="3515818" y="305858"/>
                  </a:lnTo>
                  <a:lnTo>
                    <a:pt x="3515818" y="305909"/>
                  </a:lnTo>
                  <a:lnTo>
                    <a:pt x="3527655" y="305900"/>
                  </a:lnTo>
                  <a:lnTo>
                    <a:pt x="3539493" y="305890"/>
                  </a:lnTo>
                  <a:lnTo>
                    <a:pt x="3551331" y="305877"/>
                  </a:lnTo>
                  <a:lnTo>
                    <a:pt x="3563169" y="305863"/>
                  </a:lnTo>
                  <a:lnTo>
                    <a:pt x="3575006" y="305845"/>
                  </a:lnTo>
                  <a:lnTo>
                    <a:pt x="3586844" y="305825"/>
                  </a:lnTo>
                  <a:lnTo>
                    <a:pt x="3598682" y="305801"/>
                  </a:lnTo>
                  <a:lnTo>
                    <a:pt x="3610520" y="305774"/>
                  </a:lnTo>
                  <a:lnTo>
                    <a:pt x="3622357" y="305741"/>
                  </a:lnTo>
                  <a:lnTo>
                    <a:pt x="3634195" y="305702"/>
                  </a:lnTo>
                  <a:lnTo>
                    <a:pt x="3646033" y="305657"/>
                  </a:lnTo>
                  <a:lnTo>
                    <a:pt x="3657871" y="305604"/>
                  </a:lnTo>
                  <a:lnTo>
                    <a:pt x="3669709" y="305542"/>
                  </a:lnTo>
                  <a:lnTo>
                    <a:pt x="3681546" y="305469"/>
                  </a:lnTo>
                  <a:lnTo>
                    <a:pt x="3693384" y="305383"/>
                  </a:lnTo>
                  <a:lnTo>
                    <a:pt x="3705222" y="305282"/>
                  </a:lnTo>
                  <a:lnTo>
                    <a:pt x="3717060" y="305164"/>
                  </a:lnTo>
                  <a:lnTo>
                    <a:pt x="3728897" y="305025"/>
                  </a:lnTo>
                  <a:lnTo>
                    <a:pt x="3740735" y="304862"/>
                  </a:lnTo>
                  <a:lnTo>
                    <a:pt x="3752573" y="304671"/>
                  </a:lnTo>
                  <a:lnTo>
                    <a:pt x="3764411" y="304447"/>
                  </a:lnTo>
                  <a:lnTo>
                    <a:pt x="3776248" y="304184"/>
                  </a:lnTo>
                  <a:lnTo>
                    <a:pt x="3788086" y="303877"/>
                  </a:lnTo>
                  <a:lnTo>
                    <a:pt x="3799924" y="303517"/>
                  </a:lnTo>
                  <a:lnTo>
                    <a:pt x="3811762" y="303097"/>
                  </a:lnTo>
                  <a:lnTo>
                    <a:pt x="3823600" y="302605"/>
                  </a:lnTo>
                  <a:lnTo>
                    <a:pt x="3835437" y="302032"/>
                  </a:lnTo>
                  <a:lnTo>
                    <a:pt x="3847275" y="301363"/>
                  </a:lnTo>
                  <a:lnTo>
                    <a:pt x="3859113" y="300585"/>
                  </a:lnTo>
                  <a:lnTo>
                    <a:pt x="3870951" y="299681"/>
                  </a:lnTo>
                  <a:lnTo>
                    <a:pt x="3882788" y="298633"/>
                  </a:lnTo>
                  <a:lnTo>
                    <a:pt x="3894626" y="297419"/>
                  </a:lnTo>
                  <a:lnTo>
                    <a:pt x="3906464" y="296018"/>
                  </a:lnTo>
                  <a:lnTo>
                    <a:pt x="3918302" y="294406"/>
                  </a:lnTo>
                  <a:lnTo>
                    <a:pt x="3930139" y="292557"/>
                  </a:lnTo>
                  <a:lnTo>
                    <a:pt x="3941977" y="290444"/>
                  </a:lnTo>
                  <a:lnTo>
                    <a:pt x="3953815" y="288041"/>
                  </a:lnTo>
                  <a:lnTo>
                    <a:pt x="3965653" y="285321"/>
                  </a:lnTo>
                  <a:lnTo>
                    <a:pt x="3977491" y="282262"/>
                  </a:lnTo>
                  <a:lnTo>
                    <a:pt x="3989328" y="278841"/>
                  </a:lnTo>
                  <a:lnTo>
                    <a:pt x="4001166" y="275045"/>
                  </a:lnTo>
                  <a:lnTo>
                    <a:pt x="4013004" y="270866"/>
                  </a:lnTo>
                  <a:lnTo>
                    <a:pt x="4024842" y="266306"/>
                  </a:lnTo>
                  <a:lnTo>
                    <a:pt x="4036679" y="261376"/>
                  </a:lnTo>
                  <a:lnTo>
                    <a:pt x="4048517" y="256104"/>
                  </a:lnTo>
                  <a:lnTo>
                    <a:pt x="4060355" y="250526"/>
                  </a:lnTo>
                  <a:lnTo>
                    <a:pt x="4072193" y="244695"/>
                  </a:lnTo>
                  <a:lnTo>
                    <a:pt x="4084031" y="238674"/>
                  </a:lnTo>
                  <a:lnTo>
                    <a:pt x="4095868" y="232534"/>
                  </a:lnTo>
                  <a:lnTo>
                    <a:pt x="4107706" y="226355"/>
                  </a:lnTo>
                  <a:lnTo>
                    <a:pt x="4119544" y="220215"/>
                  </a:lnTo>
                  <a:lnTo>
                    <a:pt x="4131382" y="214194"/>
                  </a:lnTo>
                  <a:lnTo>
                    <a:pt x="4143219" y="208363"/>
                  </a:lnTo>
                  <a:lnTo>
                    <a:pt x="4155057" y="202785"/>
                  </a:lnTo>
                  <a:lnTo>
                    <a:pt x="4166895" y="197513"/>
                  </a:lnTo>
                  <a:lnTo>
                    <a:pt x="4178733" y="192583"/>
                  </a:lnTo>
                  <a:lnTo>
                    <a:pt x="4190570" y="188023"/>
                  </a:lnTo>
                  <a:lnTo>
                    <a:pt x="4202408" y="183844"/>
                  </a:lnTo>
                  <a:lnTo>
                    <a:pt x="4214246" y="180048"/>
                  </a:lnTo>
                  <a:lnTo>
                    <a:pt x="4226084" y="176627"/>
                  </a:lnTo>
                  <a:lnTo>
                    <a:pt x="4237922" y="173568"/>
                  </a:lnTo>
                  <a:lnTo>
                    <a:pt x="4249759" y="170848"/>
                  </a:lnTo>
                  <a:lnTo>
                    <a:pt x="4261597" y="168445"/>
                  </a:lnTo>
                  <a:lnTo>
                    <a:pt x="4273435" y="166333"/>
                  </a:lnTo>
                  <a:lnTo>
                    <a:pt x="4285273" y="164483"/>
                  </a:lnTo>
                  <a:lnTo>
                    <a:pt x="4297110" y="162871"/>
                  </a:lnTo>
                  <a:lnTo>
                    <a:pt x="4308948" y="161470"/>
                  </a:lnTo>
                  <a:lnTo>
                    <a:pt x="4320786" y="160256"/>
                  </a:lnTo>
                  <a:lnTo>
                    <a:pt x="4332624" y="159208"/>
                  </a:lnTo>
                  <a:lnTo>
                    <a:pt x="4344461" y="158304"/>
                  </a:lnTo>
                  <a:lnTo>
                    <a:pt x="4356299" y="157526"/>
                  </a:lnTo>
                  <a:lnTo>
                    <a:pt x="4368137" y="156857"/>
                  </a:lnTo>
                  <a:lnTo>
                    <a:pt x="4379975" y="156284"/>
                  </a:lnTo>
                  <a:lnTo>
                    <a:pt x="4391813" y="155792"/>
                  </a:lnTo>
                  <a:lnTo>
                    <a:pt x="4403650" y="155372"/>
                  </a:lnTo>
                  <a:lnTo>
                    <a:pt x="4415488" y="155012"/>
                  </a:lnTo>
                  <a:lnTo>
                    <a:pt x="4427326" y="154705"/>
                  </a:lnTo>
                  <a:lnTo>
                    <a:pt x="4439164" y="154442"/>
                  </a:lnTo>
                  <a:lnTo>
                    <a:pt x="4451001" y="154218"/>
                  </a:lnTo>
                  <a:lnTo>
                    <a:pt x="4462839" y="154027"/>
                  </a:lnTo>
                  <a:lnTo>
                    <a:pt x="4474677" y="153864"/>
                  </a:lnTo>
                  <a:lnTo>
                    <a:pt x="4486515" y="153725"/>
                  </a:lnTo>
                  <a:lnTo>
                    <a:pt x="4498352" y="153607"/>
                  </a:lnTo>
                  <a:lnTo>
                    <a:pt x="4510190" y="153506"/>
                  </a:lnTo>
                  <a:lnTo>
                    <a:pt x="4522028" y="153420"/>
                  </a:lnTo>
                  <a:lnTo>
                    <a:pt x="4533866" y="153347"/>
                  </a:lnTo>
                  <a:lnTo>
                    <a:pt x="4545704" y="153285"/>
                  </a:lnTo>
                  <a:lnTo>
                    <a:pt x="4557541" y="153232"/>
                  </a:lnTo>
                  <a:lnTo>
                    <a:pt x="4569379" y="153187"/>
                  </a:lnTo>
                  <a:lnTo>
                    <a:pt x="4581217" y="153148"/>
                  </a:lnTo>
                  <a:lnTo>
                    <a:pt x="4593055" y="153115"/>
                  </a:lnTo>
                  <a:lnTo>
                    <a:pt x="4604892" y="153088"/>
                  </a:lnTo>
                  <a:lnTo>
                    <a:pt x="4616730" y="153064"/>
                  </a:lnTo>
                  <a:lnTo>
                    <a:pt x="4628568" y="153044"/>
                  </a:lnTo>
                  <a:lnTo>
                    <a:pt x="4640406" y="153027"/>
                  </a:lnTo>
                  <a:lnTo>
                    <a:pt x="4652244" y="153012"/>
                  </a:lnTo>
                  <a:lnTo>
                    <a:pt x="4664081" y="153000"/>
                  </a:lnTo>
                  <a:lnTo>
                    <a:pt x="4675919" y="152989"/>
                  </a:lnTo>
                  <a:lnTo>
                    <a:pt x="4687757" y="152980"/>
                  </a:lnTo>
                </a:path>
              </a:pathLst>
            </a:custGeom>
            <a:ln w="40651" cap="flat">
              <a:solidFill>
                <a:srgbClr val="E8E8E8">
                  <a:alpha val="100000"/>
                </a:srgbClr>
              </a:solidFill>
              <a:prstDash val="solid"/>
              <a:round/>
            </a:ln>
          </p:spPr>
          <p:txBody>
            <a:bodyPr/>
            <a:lstStyle/>
            <a:p/>
          </p:txBody>
        </p:sp>
        <p:sp>
          <p:nvSpPr>
            <p:cNvPr id="38" name="pl38"/>
            <p:cNvSpPr/>
            <p:nvPr/>
          </p:nvSpPr>
          <p:spPr>
            <a:xfrm>
              <a:off x="2482252" y="1211183"/>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731017"/>
              <a:ext cx="4687757" cy="611921"/>
            </a:xfrm>
            <a:custGeom>
              <a:avLst/>
              <a:pathLst>
                <a:path w="4687757" h="611921">
                  <a:moveTo>
                    <a:pt x="0" y="0"/>
                  </a:moveTo>
                  <a:lnTo>
                    <a:pt x="11837" y="26"/>
                  </a:lnTo>
                  <a:lnTo>
                    <a:pt x="23675" y="58"/>
                  </a:lnTo>
                  <a:lnTo>
                    <a:pt x="35513" y="96"/>
                  </a:lnTo>
                  <a:lnTo>
                    <a:pt x="47351" y="139"/>
                  </a:lnTo>
                  <a:lnTo>
                    <a:pt x="59188" y="191"/>
                  </a:lnTo>
                  <a:lnTo>
                    <a:pt x="71026" y="251"/>
                  </a:lnTo>
                  <a:lnTo>
                    <a:pt x="82864" y="322"/>
                  </a:lnTo>
                  <a:lnTo>
                    <a:pt x="94702" y="406"/>
                  </a:lnTo>
                  <a:lnTo>
                    <a:pt x="106539" y="504"/>
                  </a:lnTo>
                  <a:lnTo>
                    <a:pt x="118377" y="619"/>
                  </a:lnTo>
                  <a:lnTo>
                    <a:pt x="130215" y="755"/>
                  </a:lnTo>
                  <a:lnTo>
                    <a:pt x="142053" y="914"/>
                  </a:lnTo>
                  <a:lnTo>
                    <a:pt x="153891" y="1101"/>
                  </a:lnTo>
                  <a:lnTo>
                    <a:pt x="165728" y="1321"/>
                  </a:lnTo>
                  <a:lnTo>
                    <a:pt x="177566" y="1578"/>
                  </a:lnTo>
                  <a:lnTo>
                    <a:pt x="189404" y="1881"/>
                  </a:lnTo>
                  <a:lnTo>
                    <a:pt x="201242" y="2236"/>
                  </a:lnTo>
                  <a:lnTo>
                    <a:pt x="213079" y="2653"/>
                  </a:lnTo>
                  <a:lnTo>
                    <a:pt x="224917" y="3142"/>
                  </a:lnTo>
                  <a:lnTo>
                    <a:pt x="236755" y="3715"/>
                  </a:lnTo>
                  <a:lnTo>
                    <a:pt x="248593" y="4387"/>
                  </a:lnTo>
                  <a:lnTo>
                    <a:pt x="260430" y="5174"/>
                  </a:lnTo>
                  <a:lnTo>
                    <a:pt x="272268" y="6096"/>
                  </a:lnTo>
                  <a:lnTo>
                    <a:pt x="284106" y="7175"/>
                  </a:lnTo>
                  <a:lnTo>
                    <a:pt x="295944" y="8437"/>
                  </a:lnTo>
                  <a:lnTo>
                    <a:pt x="307782" y="9911"/>
                  </a:lnTo>
                  <a:lnTo>
                    <a:pt x="319619" y="11631"/>
                  </a:lnTo>
                  <a:lnTo>
                    <a:pt x="331457" y="13636"/>
                  </a:lnTo>
                  <a:lnTo>
                    <a:pt x="343295" y="15971"/>
                  </a:lnTo>
                  <a:lnTo>
                    <a:pt x="355133" y="18683"/>
                  </a:lnTo>
                  <a:lnTo>
                    <a:pt x="366970" y="21829"/>
                  </a:lnTo>
                  <a:lnTo>
                    <a:pt x="378808" y="25470"/>
                  </a:lnTo>
                  <a:lnTo>
                    <a:pt x="390646" y="29673"/>
                  </a:lnTo>
                  <a:lnTo>
                    <a:pt x="402484" y="34509"/>
                  </a:lnTo>
                  <a:lnTo>
                    <a:pt x="414321" y="40057"/>
                  </a:lnTo>
                  <a:lnTo>
                    <a:pt x="426159" y="46396"/>
                  </a:lnTo>
                  <a:lnTo>
                    <a:pt x="437997" y="53605"/>
                  </a:lnTo>
                  <a:lnTo>
                    <a:pt x="449835" y="61763"/>
                  </a:lnTo>
                  <a:lnTo>
                    <a:pt x="461673" y="70942"/>
                  </a:lnTo>
                  <a:lnTo>
                    <a:pt x="473510" y="81203"/>
                  </a:lnTo>
                  <a:lnTo>
                    <a:pt x="485348" y="92590"/>
                  </a:lnTo>
                  <a:lnTo>
                    <a:pt x="497186" y="105128"/>
                  </a:lnTo>
                  <a:lnTo>
                    <a:pt x="509024" y="118810"/>
                  </a:lnTo>
                  <a:lnTo>
                    <a:pt x="520861" y="133598"/>
                  </a:lnTo>
                  <a:lnTo>
                    <a:pt x="532699" y="149416"/>
                  </a:lnTo>
                  <a:lnTo>
                    <a:pt x="544537" y="166148"/>
                  </a:lnTo>
                  <a:lnTo>
                    <a:pt x="556375" y="183641"/>
                  </a:lnTo>
                  <a:lnTo>
                    <a:pt x="568213" y="201705"/>
                  </a:lnTo>
                  <a:lnTo>
                    <a:pt x="580050" y="220124"/>
                  </a:lnTo>
                  <a:lnTo>
                    <a:pt x="591888" y="238663"/>
                  </a:lnTo>
                  <a:lnTo>
                    <a:pt x="603726" y="257082"/>
                  </a:lnTo>
                  <a:lnTo>
                    <a:pt x="615564" y="275146"/>
                  </a:lnTo>
                  <a:lnTo>
                    <a:pt x="627401" y="292638"/>
                  </a:lnTo>
                  <a:lnTo>
                    <a:pt x="639239" y="309371"/>
                  </a:lnTo>
                  <a:lnTo>
                    <a:pt x="651077" y="325188"/>
                  </a:lnTo>
                  <a:lnTo>
                    <a:pt x="662915" y="339976"/>
                  </a:lnTo>
                  <a:lnTo>
                    <a:pt x="674752" y="353658"/>
                  </a:lnTo>
                  <a:lnTo>
                    <a:pt x="686590" y="366196"/>
                  </a:lnTo>
                  <a:lnTo>
                    <a:pt x="698428" y="377584"/>
                  </a:lnTo>
                  <a:lnTo>
                    <a:pt x="710266" y="387845"/>
                  </a:lnTo>
                  <a:lnTo>
                    <a:pt x="722104" y="397024"/>
                  </a:lnTo>
                  <a:lnTo>
                    <a:pt x="733941" y="405182"/>
                  </a:lnTo>
                  <a:lnTo>
                    <a:pt x="745779" y="412391"/>
                  </a:lnTo>
                  <a:lnTo>
                    <a:pt x="757617" y="418729"/>
                  </a:lnTo>
                  <a:lnTo>
                    <a:pt x="769455" y="424277"/>
                  </a:lnTo>
                  <a:lnTo>
                    <a:pt x="781292" y="429114"/>
                  </a:lnTo>
                  <a:lnTo>
                    <a:pt x="793130" y="433317"/>
                  </a:lnTo>
                  <a:lnTo>
                    <a:pt x="804968" y="436957"/>
                  </a:lnTo>
                  <a:lnTo>
                    <a:pt x="816806" y="440103"/>
                  </a:lnTo>
                  <a:lnTo>
                    <a:pt x="828643" y="442816"/>
                  </a:lnTo>
                  <a:lnTo>
                    <a:pt x="840481" y="445150"/>
                  </a:lnTo>
                  <a:lnTo>
                    <a:pt x="852319" y="447155"/>
                  </a:lnTo>
                  <a:lnTo>
                    <a:pt x="864157" y="448875"/>
                  </a:lnTo>
                  <a:lnTo>
                    <a:pt x="875995" y="450349"/>
                  </a:lnTo>
                  <a:lnTo>
                    <a:pt x="887832" y="451611"/>
                  </a:lnTo>
                  <a:lnTo>
                    <a:pt x="899670" y="452690"/>
                  </a:lnTo>
                  <a:lnTo>
                    <a:pt x="911508" y="453612"/>
                  </a:lnTo>
                  <a:lnTo>
                    <a:pt x="923346" y="454399"/>
                  </a:lnTo>
                  <a:lnTo>
                    <a:pt x="935183" y="455071"/>
                  </a:lnTo>
                  <a:lnTo>
                    <a:pt x="947021" y="455645"/>
                  </a:lnTo>
                  <a:lnTo>
                    <a:pt x="958859" y="456134"/>
                  </a:lnTo>
                  <a:lnTo>
                    <a:pt x="970697" y="456550"/>
                  </a:lnTo>
                  <a:lnTo>
                    <a:pt x="982534" y="456906"/>
                  </a:lnTo>
                  <a:lnTo>
                    <a:pt x="994372" y="457208"/>
                  </a:lnTo>
                  <a:lnTo>
                    <a:pt x="1006210" y="457466"/>
                  </a:lnTo>
                  <a:lnTo>
                    <a:pt x="1018048" y="457685"/>
                  </a:lnTo>
                  <a:lnTo>
                    <a:pt x="1029886" y="457872"/>
                  </a:lnTo>
                  <a:lnTo>
                    <a:pt x="1041723" y="458031"/>
                  </a:lnTo>
                  <a:lnTo>
                    <a:pt x="1053561" y="458167"/>
                  </a:lnTo>
                  <a:lnTo>
                    <a:pt x="1065399" y="458282"/>
                  </a:lnTo>
                  <a:lnTo>
                    <a:pt x="1077237" y="458380"/>
                  </a:lnTo>
                  <a:lnTo>
                    <a:pt x="1089074" y="458464"/>
                  </a:lnTo>
                  <a:lnTo>
                    <a:pt x="1100912" y="458535"/>
                  </a:lnTo>
                  <a:lnTo>
                    <a:pt x="1112750" y="458596"/>
                  </a:lnTo>
                  <a:lnTo>
                    <a:pt x="1124588" y="458647"/>
                  </a:lnTo>
                  <a:lnTo>
                    <a:pt x="1136426" y="458691"/>
                  </a:lnTo>
                  <a:lnTo>
                    <a:pt x="1148263" y="458728"/>
                  </a:lnTo>
                  <a:lnTo>
                    <a:pt x="1160101" y="458760"/>
                  </a:lnTo>
                  <a:lnTo>
                    <a:pt x="1171939" y="458787"/>
                  </a:lnTo>
                  <a:lnTo>
                    <a:pt x="1171939" y="458992"/>
                  </a:lnTo>
                  <a:lnTo>
                    <a:pt x="1183777" y="459001"/>
                  </a:lnTo>
                  <a:lnTo>
                    <a:pt x="1195614" y="459012"/>
                  </a:lnTo>
                  <a:lnTo>
                    <a:pt x="1207452" y="459024"/>
                  </a:lnTo>
                  <a:lnTo>
                    <a:pt x="1219290" y="459039"/>
                  </a:lnTo>
                  <a:lnTo>
                    <a:pt x="1231128" y="459056"/>
                  </a:lnTo>
                  <a:lnTo>
                    <a:pt x="1242965" y="459076"/>
                  </a:lnTo>
                  <a:lnTo>
                    <a:pt x="1254803" y="459100"/>
                  </a:lnTo>
                  <a:lnTo>
                    <a:pt x="1266641" y="459128"/>
                  </a:lnTo>
                  <a:lnTo>
                    <a:pt x="1278479" y="459160"/>
                  </a:lnTo>
                  <a:lnTo>
                    <a:pt x="1290317" y="459199"/>
                  </a:lnTo>
                  <a:lnTo>
                    <a:pt x="1302154" y="459244"/>
                  </a:lnTo>
                  <a:lnTo>
                    <a:pt x="1313992" y="459297"/>
                  </a:lnTo>
                  <a:lnTo>
                    <a:pt x="1325830" y="459359"/>
                  </a:lnTo>
                  <a:lnTo>
                    <a:pt x="1337668" y="459433"/>
                  </a:lnTo>
                  <a:lnTo>
                    <a:pt x="1349505" y="459518"/>
                  </a:lnTo>
                  <a:lnTo>
                    <a:pt x="1361343" y="459619"/>
                  </a:lnTo>
                  <a:lnTo>
                    <a:pt x="1373181" y="459738"/>
                  </a:lnTo>
                  <a:lnTo>
                    <a:pt x="1385019" y="459877"/>
                  </a:lnTo>
                  <a:lnTo>
                    <a:pt x="1396856" y="460040"/>
                  </a:lnTo>
                  <a:lnTo>
                    <a:pt x="1408694" y="460231"/>
                  </a:lnTo>
                  <a:lnTo>
                    <a:pt x="1420532" y="460455"/>
                  </a:lnTo>
                  <a:lnTo>
                    <a:pt x="1432370" y="460717"/>
                  </a:lnTo>
                  <a:lnTo>
                    <a:pt x="1444208" y="461025"/>
                  </a:lnTo>
                  <a:lnTo>
                    <a:pt x="1456045" y="461384"/>
                  </a:lnTo>
                  <a:lnTo>
                    <a:pt x="1467883" y="461805"/>
                  </a:lnTo>
                  <a:lnTo>
                    <a:pt x="1479721" y="462296"/>
                  </a:lnTo>
                  <a:lnTo>
                    <a:pt x="1491559" y="462869"/>
                  </a:lnTo>
                  <a:lnTo>
                    <a:pt x="1503396" y="463538"/>
                  </a:lnTo>
                  <a:lnTo>
                    <a:pt x="1515234" y="464316"/>
                  </a:lnTo>
                  <a:lnTo>
                    <a:pt x="1527072" y="465220"/>
                  </a:lnTo>
                  <a:lnTo>
                    <a:pt x="1538910" y="466269"/>
                  </a:lnTo>
                  <a:lnTo>
                    <a:pt x="1550748" y="467482"/>
                  </a:lnTo>
                  <a:lnTo>
                    <a:pt x="1562585" y="468883"/>
                  </a:lnTo>
                  <a:lnTo>
                    <a:pt x="1574423" y="470496"/>
                  </a:lnTo>
                  <a:lnTo>
                    <a:pt x="1586261" y="472345"/>
                  </a:lnTo>
                  <a:lnTo>
                    <a:pt x="1598099" y="474458"/>
                  </a:lnTo>
                  <a:lnTo>
                    <a:pt x="1609936" y="476861"/>
                  </a:lnTo>
                  <a:lnTo>
                    <a:pt x="1621774" y="479580"/>
                  </a:lnTo>
                  <a:lnTo>
                    <a:pt x="1633612" y="482640"/>
                  </a:lnTo>
                  <a:lnTo>
                    <a:pt x="1645450" y="486060"/>
                  </a:lnTo>
                  <a:lnTo>
                    <a:pt x="1657287" y="489856"/>
                  </a:lnTo>
                  <a:lnTo>
                    <a:pt x="1669125" y="494035"/>
                  </a:lnTo>
                  <a:lnTo>
                    <a:pt x="1680963" y="498596"/>
                  </a:lnTo>
                  <a:lnTo>
                    <a:pt x="1692801" y="503525"/>
                  </a:lnTo>
                  <a:lnTo>
                    <a:pt x="1704639" y="508798"/>
                  </a:lnTo>
                  <a:lnTo>
                    <a:pt x="1716476" y="514375"/>
                  </a:lnTo>
                  <a:lnTo>
                    <a:pt x="1728314" y="520206"/>
                  </a:lnTo>
                  <a:lnTo>
                    <a:pt x="1740152" y="526227"/>
                  </a:lnTo>
                  <a:lnTo>
                    <a:pt x="1751990" y="532367"/>
                  </a:lnTo>
                  <a:lnTo>
                    <a:pt x="1763827" y="538547"/>
                  </a:lnTo>
                  <a:lnTo>
                    <a:pt x="1775665" y="544686"/>
                  </a:lnTo>
                  <a:lnTo>
                    <a:pt x="1787503" y="550708"/>
                  </a:lnTo>
                  <a:lnTo>
                    <a:pt x="1799341" y="556539"/>
                  </a:lnTo>
                  <a:lnTo>
                    <a:pt x="1811178" y="562116"/>
                  </a:lnTo>
                  <a:lnTo>
                    <a:pt x="1823016" y="567389"/>
                  </a:lnTo>
                  <a:lnTo>
                    <a:pt x="1834854" y="572318"/>
                  </a:lnTo>
                  <a:lnTo>
                    <a:pt x="1846692" y="576879"/>
                  </a:lnTo>
                  <a:lnTo>
                    <a:pt x="1858530" y="581058"/>
                  </a:lnTo>
                  <a:lnTo>
                    <a:pt x="1870367" y="584854"/>
                  </a:lnTo>
                  <a:lnTo>
                    <a:pt x="1882205" y="588274"/>
                  </a:lnTo>
                  <a:lnTo>
                    <a:pt x="1894043" y="591334"/>
                  </a:lnTo>
                  <a:lnTo>
                    <a:pt x="1905881" y="594053"/>
                  </a:lnTo>
                  <a:lnTo>
                    <a:pt x="1917718" y="596456"/>
                  </a:lnTo>
                  <a:lnTo>
                    <a:pt x="1929556" y="598569"/>
                  </a:lnTo>
                  <a:lnTo>
                    <a:pt x="1941394" y="600418"/>
                  </a:lnTo>
                  <a:lnTo>
                    <a:pt x="1953232" y="602030"/>
                  </a:lnTo>
                  <a:lnTo>
                    <a:pt x="1965069" y="603431"/>
                  </a:lnTo>
                  <a:lnTo>
                    <a:pt x="1976907" y="604645"/>
                  </a:lnTo>
                  <a:lnTo>
                    <a:pt x="1988745" y="605694"/>
                  </a:lnTo>
                  <a:lnTo>
                    <a:pt x="2000583" y="606598"/>
                  </a:lnTo>
                  <a:lnTo>
                    <a:pt x="2012421" y="607376"/>
                  </a:lnTo>
                  <a:lnTo>
                    <a:pt x="2024258" y="608044"/>
                  </a:lnTo>
                  <a:lnTo>
                    <a:pt x="2036096" y="608618"/>
                  </a:lnTo>
                  <a:lnTo>
                    <a:pt x="2047934" y="609109"/>
                  </a:lnTo>
                  <a:lnTo>
                    <a:pt x="2059772" y="609529"/>
                  </a:lnTo>
                  <a:lnTo>
                    <a:pt x="2071609" y="609889"/>
                  </a:lnTo>
                  <a:lnTo>
                    <a:pt x="2083447" y="610196"/>
                  </a:lnTo>
                  <a:lnTo>
                    <a:pt x="2095285" y="610459"/>
                  </a:lnTo>
                  <a:lnTo>
                    <a:pt x="2107123" y="610683"/>
                  </a:lnTo>
                  <a:lnTo>
                    <a:pt x="2118961" y="610874"/>
                  </a:lnTo>
                  <a:lnTo>
                    <a:pt x="2130798" y="611037"/>
                  </a:lnTo>
                  <a:lnTo>
                    <a:pt x="2142636" y="611176"/>
                  </a:lnTo>
                  <a:lnTo>
                    <a:pt x="2154474" y="611294"/>
                  </a:lnTo>
                  <a:lnTo>
                    <a:pt x="2166312" y="611395"/>
                  </a:lnTo>
                  <a:lnTo>
                    <a:pt x="2178149" y="611481"/>
                  </a:lnTo>
                  <a:lnTo>
                    <a:pt x="2189987" y="611554"/>
                  </a:lnTo>
                  <a:lnTo>
                    <a:pt x="2201825" y="611617"/>
                  </a:lnTo>
                  <a:lnTo>
                    <a:pt x="2213663" y="611670"/>
                  </a:lnTo>
                  <a:lnTo>
                    <a:pt x="2225500" y="611715"/>
                  </a:lnTo>
                  <a:lnTo>
                    <a:pt x="2237338" y="611753"/>
                  </a:lnTo>
                  <a:lnTo>
                    <a:pt x="2249176" y="611786"/>
                  </a:lnTo>
                  <a:lnTo>
                    <a:pt x="2261014" y="611814"/>
                  </a:lnTo>
                  <a:lnTo>
                    <a:pt x="2272852" y="611837"/>
                  </a:lnTo>
                  <a:lnTo>
                    <a:pt x="2284689" y="611858"/>
                  </a:lnTo>
                  <a:lnTo>
                    <a:pt x="2296527" y="611875"/>
                  </a:lnTo>
                  <a:lnTo>
                    <a:pt x="2308365" y="611889"/>
                  </a:lnTo>
                  <a:lnTo>
                    <a:pt x="2320203" y="611902"/>
                  </a:lnTo>
                  <a:lnTo>
                    <a:pt x="2332040" y="611912"/>
                  </a:lnTo>
                  <a:lnTo>
                    <a:pt x="2343878" y="611921"/>
                  </a:lnTo>
                  <a:lnTo>
                    <a:pt x="2343878" y="611870"/>
                  </a:lnTo>
                  <a:lnTo>
                    <a:pt x="2355716" y="611852"/>
                  </a:lnTo>
                  <a:lnTo>
                    <a:pt x="2367554" y="611831"/>
                  </a:lnTo>
                  <a:lnTo>
                    <a:pt x="2379391" y="611806"/>
                  </a:lnTo>
                  <a:lnTo>
                    <a:pt x="2391229" y="611777"/>
                  </a:lnTo>
                  <a:lnTo>
                    <a:pt x="2403067" y="611743"/>
                  </a:lnTo>
                  <a:lnTo>
                    <a:pt x="2414905" y="611702"/>
                  </a:lnTo>
                  <a:lnTo>
                    <a:pt x="2426743" y="611655"/>
                  </a:lnTo>
                  <a:lnTo>
                    <a:pt x="2438580" y="611599"/>
                  </a:lnTo>
                  <a:lnTo>
                    <a:pt x="2450418" y="611534"/>
                  </a:lnTo>
                  <a:lnTo>
                    <a:pt x="2462256" y="611457"/>
                  </a:lnTo>
                  <a:lnTo>
                    <a:pt x="2474094" y="611366"/>
                  </a:lnTo>
                  <a:lnTo>
                    <a:pt x="2485931" y="611260"/>
                  </a:lnTo>
                  <a:lnTo>
                    <a:pt x="2497769" y="611136"/>
                  </a:lnTo>
                  <a:lnTo>
                    <a:pt x="2509607" y="610989"/>
                  </a:lnTo>
                  <a:lnTo>
                    <a:pt x="2521445" y="610818"/>
                  </a:lnTo>
                  <a:lnTo>
                    <a:pt x="2533283" y="610616"/>
                  </a:lnTo>
                  <a:lnTo>
                    <a:pt x="2545120" y="610379"/>
                  </a:lnTo>
                  <a:lnTo>
                    <a:pt x="2556958" y="610101"/>
                  </a:lnTo>
                  <a:lnTo>
                    <a:pt x="2568796" y="609775"/>
                  </a:lnTo>
                  <a:lnTo>
                    <a:pt x="2580634" y="609393"/>
                  </a:lnTo>
                  <a:lnTo>
                    <a:pt x="2592471" y="608945"/>
                  </a:lnTo>
                  <a:lnTo>
                    <a:pt x="2604309" y="608420"/>
                  </a:lnTo>
                  <a:lnTo>
                    <a:pt x="2616147" y="607805"/>
                  </a:lnTo>
                  <a:lnTo>
                    <a:pt x="2627985" y="607086"/>
                  </a:lnTo>
                  <a:lnTo>
                    <a:pt x="2639822" y="606245"/>
                  </a:lnTo>
                  <a:lnTo>
                    <a:pt x="2651660" y="605262"/>
                  </a:lnTo>
                  <a:lnTo>
                    <a:pt x="2663498" y="604116"/>
                  </a:lnTo>
                  <a:lnTo>
                    <a:pt x="2675336" y="602779"/>
                  </a:lnTo>
                  <a:lnTo>
                    <a:pt x="2687174" y="601223"/>
                  </a:lnTo>
                  <a:lnTo>
                    <a:pt x="2699011" y="599414"/>
                  </a:lnTo>
                  <a:lnTo>
                    <a:pt x="2710849" y="597317"/>
                  </a:lnTo>
                  <a:lnTo>
                    <a:pt x="2722687" y="594890"/>
                  </a:lnTo>
                  <a:lnTo>
                    <a:pt x="2734525" y="592088"/>
                  </a:lnTo>
                  <a:lnTo>
                    <a:pt x="2746362" y="588863"/>
                  </a:lnTo>
                  <a:lnTo>
                    <a:pt x="2758200" y="585165"/>
                  </a:lnTo>
                  <a:lnTo>
                    <a:pt x="2770038" y="580939"/>
                  </a:lnTo>
                  <a:lnTo>
                    <a:pt x="2781876" y="576133"/>
                  </a:lnTo>
                  <a:lnTo>
                    <a:pt x="2793713" y="570695"/>
                  </a:lnTo>
                  <a:lnTo>
                    <a:pt x="2805551" y="564575"/>
                  </a:lnTo>
                  <a:lnTo>
                    <a:pt x="2817389" y="557735"/>
                  </a:lnTo>
                  <a:lnTo>
                    <a:pt x="2829227" y="550143"/>
                  </a:lnTo>
                  <a:lnTo>
                    <a:pt x="2841065" y="541784"/>
                  </a:lnTo>
                  <a:lnTo>
                    <a:pt x="2852902" y="532663"/>
                  </a:lnTo>
                  <a:lnTo>
                    <a:pt x="2864740" y="522804"/>
                  </a:lnTo>
                  <a:lnTo>
                    <a:pt x="2876578" y="512259"/>
                  </a:lnTo>
                  <a:lnTo>
                    <a:pt x="2888416" y="501104"/>
                  </a:lnTo>
                  <a:lnTo>
                    <a:pt x="2900253" y="489443"/>
                  </a:lnTo>
                  <a:lnTo>
                    <a:pt x="2912091" y="477400"/>
                  </a:lnTo>
                  <a:lnTo>
                    <a:pt x="2923929" y="465121"/>
                  </a:lnTo>
                  <a:lnTo>
                    <a:pt x="2935767" y="452761"/>
                  </a:lnTo>
                  <a:lnTo>
                    <a:pt x="2947604" y="440482"/>
                  </a:lnTo>
                  <a:lnTo>
                    <a:pt x="2959442" y="428439"/>
                  </a:lnTo>
                  <a:lnTo>
                    <a:pt x="2971280" y="416777"/>
                  </a:lnTo>
                  <a:lnTo>
                    <a:pt x="2983118" y="405623"/>
                  </a:lnTo>
                  <a:lnTo>
                    <a:pt x="2994956" y="395077"/>
                  </a:lnTo>
                  <a:lnTo>
                    <a:pt x="3006793" y="385219"/>
                  </a:lnTo>
                  <a:lnTo>
                    <a:pt x="3018631" y="376097"/>
                  </a:lnTo>
                  <a:lnTo>
                    <a:pt x="3030469" y="367739"/>
                  </a:lnTo>
                  <a:lnTo>
                    <a:pt x="3042307" y="360147"/>
                  </a:lnTo>
                  <a:lnTo>
                    <a:pt x="3054144" y="353307"/>
                  </a:lnTo>
                  <a:lnTo>
                    <a:pt x="3065982" y="347187"/>
                  </a:lnTo>
                  <a:lnTo>
                    <a:pt x="3077820" y="341749"/>
                  </a:lnTo>
                  <a:lnTo>
                    <a:pt x="3089658" y="336942"/>
                  </a:lnTo>
                  <a:lnTo>
                    <a:pt x="3101496" y="332717"/>
                  </a:lnTo>
                  <a:lnTo>
                    <a:pt x="3113333" y="329018"/>
                  </a:lnTo>
                  <a:lnTo>
                    <a:pt x="3125171" y="325794"/>
                  </a:lnTo>
                  <a:lnTo>
                    <a:pt x="3137009" y="322992"/>
                  </a:lnTo>
                  <a:lnTo>
                    <a:pt x="3148847" y="320565"/>
                  </a:lnTo>
                  <a:lnTo>
                    <a:pt x="3160684" y="318467"/>
                  </a:lnTo>
                  <a:lnTo>
                    <a:pt x="3172522" y="316659"/>
                  </a:lnTo>
                  <a:lnTo>
                    <a:pt x="3184360" y="315103"/>
                  </a:lnTo>
                  <a:lnTo>
                    <a:pt x="3196198" y="313766"/>
                  </a:lnTo>
                  <a:lnTo>
                    <a:pt x="3208035" y="312619"/>
                  </a:lnTo>
                  <a:lnTo>
                    <a:pt x="3219873" y="311637"/>
                  </a:lnTo>
                  <a:lnTo>
                    <a:pt x="3231711" y="310796"/>
                  </a:lnTo>
                  <a:lnTo>
                    <a:pt x="3243549" y="310076"/>
                  </a:lnTo>
                  <a:lnTo>
                    <a:pt x="3255387" y="309462"/>
                  </a:lnTo>
                  <a:lnTo>
                    <a:pt x="3267224" y="308937"/>
                  </a:lnTo>
                  <a:lnTo>
                    <a:pt x="3279062" y="308489"/>
                  </a:lnTo>
                  <a:lnTo>
                    <a:pt x="3290900" y="308107"/>
                  </a:lnTo>
                  <a:lnTo>
                    <a:pt x="3302738" y="307781"/>
                  </a:lnTo>
                  <a:lnTo>
                    <a:pt x="3314575" y="307503"/>
                  </a:lnTo>
                  <a:lnTo>
                    <a:pt x="3326413" y="307266"/>
                  </a:lnTo>
                  <a:lnTo>
                    <a:pt x="3338251" y="307064"/>
                  </a:lnTo>
                  <a:lnTo>
                    <a:pt x="3350089" y="306892"/>
                  </a:lnTo>
                  <a:lnTo>
                    <a:pt x="3361926" y="306746"/>
                  </a:lnTo>
                  <a:lnTo>
                    <a:pt x="3373764" y="306622"/>
                  </a:lnTo>
                  <a:lnTo>
                    <a:pt x="3385602" y="306515"/>
                  </a:lnTo>
                  <a:lnTo>
                    <a:pt x="3397440" y="306425"/>
                  </a:lnTo>
                  <a:lnTo>
                    <a:pt x="3409278" y="306348"/>
                  </a:lnTo>
                  <a:lnTo>
                    <a:pt x="3421115" y="306283"/>
                  </a:lnTo>
                  <a:lnTo>
                    <a:pt x="3432953" y="306227"/>
                  </a:lnTo>
                  <a:lnTo>
                    <a:pt x="3444791" y="306180"/>
                  </a:lnTo>
                  <a:lnTo>
                    <a:pt x="3456629" y="306139"/>
                  </a:lnTo>
                  <a:lnTo>
                    <a:pt x="3468466" y="306105"/>
                  </a:lnTo>
                  <a:lnTo>
                    <a:pt x="3480304" y="306076"/>
                  </a:lnTo>
                  <a:lnTo>
                    <a:pt x="3492142" y="306051"/>
                  </a:lnTo>
                  <a:lnTo>
                    <a:pt x="3503980" y="306030"/>
                  </a:lnTo>
                  <a:lnTo>
                    <a:pt x="3515818" y="306012"/>
                  </a:lnTo>
                  <a:lnTo>
                    <a:pt x="3515818" y="305960"/>
                  </a:lnTo>
                  <a:lnTo>
                    <a:pt x="3527655" y="305969"/>
                  </a:lnTo>
                  <a:lnTo>
                    <a:pt x="3539493" y="305980"/>
                  </a:lnTo>
                  <a:lnTo>
                    <a:pt x="3551331" y="305992"/>
                  </a:lnTo>
                  <a:lnTo>
                    <a:pt x="3563169" y="306007"/>
                  </a:lnTo>
                  <a:lnTo>
                    <a:pt x="3575006" y="306024"/>
                  </a:lnTo>
                  <a:lnTo>
                    <a:pt x="3586844" y="306044"/>
                  </a:lnTo>
                  <a:lnTo>
                    <a:pt x="3598682" y="306068"/>
                  </a:lnTo>
                  <a:lnTo>
                    <a:pt x="3610520" y="306096"/>
                  </a:lnTo>
                  <a:lnTo>
                    <a:pt x="3622357" y="306129"/>
                  </a:lnTo>
                  <a:lnTo>
                    <a:pt x="3634195" y="306167"/>
                  </a:lnTo>
                  <a:lnTo>
                    <a:pt x="3646033" y="306212"/>
                  </a:lnTo>
                  <a:lnTo>
                    <a:pt x="3657871" y="306265"/>
                  </a:lnTo>
                  <a:lnTo>
                    <a:pt x="3669709" y="306328"/>
                  </a:lnTo>
                  <a:lnTo>
                    <a:pt x="3681546" y="306401"/>
                  </a:lnTo>
                  <a:lnTo>
                    <a:pt x="3693384" y="306487"/>
                  </a:lnTo>
                  <a:lnTo>
                    <a:pt x="3705222" y="306588"/>
                  </a:lnTo>
                  <a:lnTo>
                    <a:pt x="3717060" y="306706"/>
                  </a:lnTo>
                  <a:lnTo>
                    <a:pt x="3728897" y="306845"/>
                  </a:lnTo>
                  <a:lnTo>
                    <a:pt x="3740735" y="307008"/>
                  </a:lnTo>
                  <a:lnTo>
                    <a:pt x="3752573" y="307199"/>
                  </a:lnTo>
                  <a:lnTo>
                    <a:pt x="3764411" y="307423"/>
                  </a:lnTo>
                  <a:lnTo>
                    <a:pt x="3776248" y="307685"/>
                  </a:lnTo>
                  <a:lnTo>
                    <a:pt x="3788086" y="307993"/>
                  </a:lnTo>
                  <a:lnTo>
                    <a:pt x="3799924" y="308352"/>
                  </a:lnTo>
                  <a:lnTo>
                    <a:pt x="3811762" y="308773"/>
                  </a:lnTo>
                  <a:lnTo>
                    <a:pt x="3823600" y="309264"/>
                  </a:lnTo>
                  <a:lnTo>
                    <a:pt x="3835437" y="309838"/>
                  </a:lnTo>
                  <a:lnTo>
                    <a:pt x="3847275" y="310506"/>
                  </a:lnTo>
                  <a:lnTo>
                    <a:pt x="3859113" y="311284"/>
                  </a:lnTo>
                  <a:lnTo>
                    <a:pt x="3870951" y="312188"/>
                  </a:lnTo>
                  <a:lnTo>
                    <a:pt x="3882788" y="313237"/>
                  </a:lnTo>
                  <a:lnTo>
                    <a:pt x="3894626" y="314451"/>
                  </a:lnTo>
                  <a:lnTo>
                    <a:pt x="3906464" y="315851"/>
                  </a:lnTo>
                  <a:lnTo>
                    <a:pt x="3918302" y="317464"/>
                  </a:lnTo>
                  <a:lnTo>
                    <a:pt x="3930139" y="319313"/>
                  </a:lnTo>
                  <a:lnTo>
                    <a:pt x="3941977" y="321426"/>
                  </a:lnTo>
                  <a:lnTo>
                    <a:pt x="3953815" y="323829"/>
                  </a:lnTo>
                  <a:lnTo>
                    <a:pt x="3965653" y="326548"/>
                  </a:lnTo>
                  <a:lnTo>
                    <a:pt x="3977491" y="329608"/>
                  </a:lnTo>
                  <a:lnTo>
                    <a:pt x="3989328" y="333028"/>
                  </a:lnTo>
                  <a:lnTo>
                    <a:pt x="4001166" y="336824"/>
                  </a:lnTo>
                  <a:lnTo>
                    <a:pt x="4013004" y="341003"/>
                  </a:lnTo>
                  <a:lnTo>
                    <a:pt x="4024842" y="345564"/>
                  </a:lnTo>
                  <a:lnTo>
                    <a:pt x="4036679" y="350493"/>
                  </a:lnTo>
                  <a:lnTo>
                    <a:pt x="4048517" y="355766"/>
                  </a:lnTo>
                  <a:lnTo>
                    <a:pt x="4060355" y="361343"/>
                  </a:lnTo>
                  <a:lnTo>
                    <a:pt x="4072193" y="367174"/>
                  </a:lnTo>
                  <a:lnTo>
                    <a:pt x="4084031" y="373196"/>
                  </a:lnTo>
                  <a:lnTo>
                    <a:pt x="4095868" y="379335"/>
                  </a:lnTo>
                  <a:lnTo>
                    <a:pt x="4107706" y="385515"/>
                  </a:lnTo>
                  <a:lnTo>
                    <a:pt x="4119544" y="391655"/>
                  </a:lnTo>
                  <a:lnTo>
                    <a:pt x="4131382" y="397676"/>
                  </a:lnTo>
                  <a:lnTo>
                    <a:pt x="4143219" y="403507"/>
                  </a:lnTo>
                  <a:lnTo>
                    <a:pt x="4155057" y="409084"/>
                  </a:lnTo>
                  <a:lnTo>
                    <a:pt x="4166895" y="414357"/>
                  </a:lnTo>
                  <a:lnTo>
                    <a:pt x="4178733" y="419286"/>
                  </a:lnTo>
                  <a:lnTo>
                    <a:pt x="4190570" y="423847"/>
                  </a:lnTo>
                  <a:lnTo>
                    <a:pt x="4202408" y="428026"/>
                  </a:lnTo>
                  <a:lnTo>
                    <a:pt x="4214246" y="431822"/>
                  </a:lnTo>
                  <a:lnTo>
                    <a:pt x="4226084" y="435242"/>
                  </a:lnTo>
                  <a:lnTo>
                    <a:pt x="4237922" y="438302"/>
                  </a:lnTo>
                  <a:lnTo>
                    <a:pt x="4249759" y="441021"/>
                  </a:lnTo>
                  <a:lnTo>
                    <a:pt x="4261597" y="443424"/>
                  </a:lnTo>
                  <a:lnTo>
                    <a:pt x="4273435" y="445537"/>
                  </a:lnTo>
                  <a:lnTo>
                    <a:pt x="4285273" y="447386"/>
                  </a:lnTo>
                  <a:lnTo>
                    <a:pt x="4297110" y="448999"/>
                  </a:lnTo>
                  <a:lnTo>
                    <a:pt x="4308948" y="450399"/>
                  </a:lnTo>
                  <a:lnTo>
                    <a:pt x="4320786" y="451613"/>
                  </a:lnTo>
                  <a:lnTo>
                    <a:pt x="4332624" y="452662"/>
                  </a:lnTo>
                  <a:lnTo>
                    <a:pt x="4344461" y="453566"/>
                  </a:lnTo>
                  <a:lnTo>
                    <a:pt x="4356299" y="454344"/>
                  </a:lnTo>
                  <a:lnTo>
                    <a:pt x="4368137" y="455012"/>
                  </a:lnTo>
                  <a:lnTo>
                    <a:pt x="4379975" y="455586"/>
                  </a:lnTo>
                  <a:lnTo>
                    <a:pt x="4391813" y="456077"/>
                  </a:lnTo>
                  <a:lnTo>
                    <a:pt x="4403650" y="456498"/>
                  </a:lnTo>
                  <a:lnTo>
                    <a:pt x="4415488" y="456857"/>
                  </a:lnTo>
                  <a:lnTo>
                    <a:pt x="4427326" y="457165"/>
                  </a:lnTo>
                  <a:lnTo>
                    <a:pt x="4439164" y="457427"/>
                  </a:lnTo>
                  <a:lnTo>
                    <a:pt x="4451001" y="457651"/>
                  </a:lnTo>
                  <a:lnTo>
                    <a:pt x="4462839" y="457842"/>
                  </a:lnTo>
                  <a:lnTo>
                    <a:pt x="4474677" y="458005"/>
                  </a:lnTo>
                  <a:lnTo>
                    <a:pt x="4486515" y="458144"/>
                  </a:lnTo>
                  <a:lnTo>
                    <a:pt x="4498352" y="458262"/>
                  </a:lnTo>
                  <a:lnTo>
                    <a:pt x="4510190" y="458363"/>
                  </a:lnTo>
                  <a:lnTo>
                    <a:pt x="4522028" y="458449"/>
                  </a:lnTo>
                  <a:lnTo>
                    <a:pt x="4533866" y="458522"/>
                  </a:lnTo>
                  <a:lnTo>
                    <a:pt x="4545704" y="458585"/>
                  </a:lnTo>
                  <a:lnTo>
                    <a:pt x="4557541" y="458638"/>
                  </a:lnTo>
                  <a:lnTo>
                    <a:pt x="4569379" y="458683"/>
                  </a:lnTo>
                  <a:lnTo>
                    <a:pt x="4581217" y="458721"/>
                  </a:lnTo>
                  <a:lnTo>
                    <a:pt x="4593055" y="458754"/>
                  </a:lnTo>
                  <a:lnTo>
                    <a:pt x="4604892" y="458782"/>
                  </a:lnTo>
                  <a:lnTo>
                    <a:pt x="4616730" y="458806"/>
                  </a:lnTo>
                  <a:lnTo>
                    <a:pt x="4628568" y="458826"/>
                  </a:lnTo>
                  <a:lnTo>
                    <a:pt x="4640406" y="458843"/>
                  </a:lnTo>
                  <a:lnTo>
                    <a:pt x="4652244" y="458858"/>
                  </a:lnTo>
                  <a:lnTo>
                    <a:pt x="4664081" y="458870"/>
                  </a:lnTo>
                  <a:lnTo>
                    <a:pt x="4675919" y="458881"/>
                  </a:lnTo>
                  <a:lnTo>
                    <a:pt x="4687757" y="45889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424799"/>
              <a:ext cx="4687757" cy="152980"/>
            </a:xfrm>
            <a:custGeom>
              <a:avLst/>
              <a:pathLst>
                <a:path w="4687757" h="152980">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41" name="pl41"/>
            <p:cNvSpPr/>
            <p:nvPr/>
          </p:nvSpPr>
          <p:spPr>
            <a:xfrm>
              <a:off x="2482252" y="3659794"/>
              <a:ext cx="4687757" cy="611870"/>
            </a:xfrm>
            <a:custGeom>
              <a:avLst/>
              <a:pathLst>
                <a:path w="4687757" h="611870">
                  <a:moveTo>
                    <a:pt x="0" y="306012"/>
                  </a:moveTo>
                  <a:lnTo>
                    <a:pt x="11837" y="306030"/>
                  </a:lnTo>
                  <a:lnTo>
                    <a:pt x="23675" y="306051"/>
                  </a:lnTo>
                  <a:lnTo>
                    <a:pt x="35513" y="306076"/>
                  </a:lnTo>
                  <a:lnTo>
                    <a:pt x="47351" y="306105"/>
                  </a:lnTo>
                  <a:lnTo>
                    <a:pt x="59188" y="306139"/>
                  </a:lnTo>
                  <a:lnTo>
                    <a:pt x="71026" y="306180"/>
                  </a:lnTo>
                  <a:lnTo>
                    <a:pt x="82864" y="306227"/>
                  </a:lnTo>
                  <a:lnTo>
                    <a:pt x="94702" y="306283"/>
                  </a:lnTo>
                  <a:lnTo>
                    <a:pt x="106539" y="306348"/>
                  </a:lnTo>
                  <a:lnTo>
                    <a:pt x="118377" y="306425"/>
                  </a:lnTo>
                  <a:lnTo>
                    <a:pt x="130215" y="306515"/>
                  </a:lnTo>
                  <a:lnTo>
                    <a:pt x="142053" y="306622"/>
                  </a:lnTo>
                  <a:lnTo>
                    <a:pt x="153891" y="306746"/>
                  </a:lnTo>
                  <a:lnTo>
                    <a:pt x="165728" y="306892"/>
                  </a:lnTo>
                  <a:lnTo>
                    <a:pt x="177566" y="307064"/>
                  </a:lnTo>
                  <a:lnTo>
                    <a:pt x="189404" y="307266"/>
                  </a:lnTo>
                  <a:lnTo>
                    <a:pt x="201242" y="307503"/>
                  </a:lnTo>
                  <a:lnTo>
                    <a:pt x="213079" y="307781"/>
                  </a:lnTo>
                  <a:lnTo>
                    <a:pt x="224917" y="308107"/>
                  </a:lnTo>
                  <a:lnTo>
                    <a:pt x="236755" y="308489"/>
                  </a:lnTo>
                  <a:lnTo>
                    <a:pt x="248593" y="308937"/>
                  </a:lnTo>
                  <a:lnTo>
                    <a:pt x="260430" y="309462"/>
                  </a:lnTo>
                  <a:lnTo>
                    <a:pt x="272268" y="310076"/>
                  </a:lnTo>
                  <a:lnTo>
                    <a:pt x="284106" y="310796"/>
                  </a:lnTo>
                  <a:lnTo>
                    <a:pt x="295944" y="311637"/>
                  </a:lnTo>
                  <a:lnTo>
                    <a:pt x="307782" y="312619"/>
                  </a:lnTo>
                  <a:lnTo>
                    <a:pt x="319619" y="313766"/>
                  </a:lnTo>
                  <a:lnTo>
                    <a:pt x="331457" y="315103"/>
                  </a:lnTo>
                  <a:lnTo>
                    <a:pt x="343295" y="316659"/>
                  </a:lnTo>
                  <a:lnTo>
                    <a:pt x="355133" y="318467"/>
                  </a:lnTo>
                  <a:lnTo>
                    <a:pt x="366970" y="320565"/>
                  </a:lnTo>
                  <a:lnTo>
                    <a:pt x="378808" y="322992"/>
                  </a:lnTo>
                  <a:lnTo>
                    <a:pt x="390646" y="325794"/>
                  </a:lnTo>
                  <a:lnTo>
                    <a:pt x="402484" y="329018"/>
                  </a:lnTo>
                  <a:lnTo>
                    <a:pt x="414321" y="332717"/>
                  </a:lnTo>
                  <a:lnTo>
                    <a:pt x="426159" y="336942"/>
                  </a:lnTo>
                  <a:lnTo>
                    <a:pt x="437997" y="341749"/>
                  </a:lnTo>
                  <a:lnTo>
                    <a:pt x="449835" y="347187"/>
                  </a:lnTo>
                  <a:lnTo>
                    <a:pt x="461673" y="353307"/>
                  </a:lnTo>
                  <a:lnTo>
                    <a:pt x="473510" y="360147"/>
                  </a:lnTo>
                  <a:lnTo>
                    <a:pt x="485348" y="367739"/>
                  </a:lnTo>
                  <a:lnTo>
                    <a:pt x="497186" y="376097"/>
                  </a:lnTo>
                  <a:lnTo>
                    <a:pt x="509024" y="385219"/>
                  </a:lnTo>
                  <a:lnTo>
                    <a:pt x="520861" y="395077"/>
                  </a:lnTo>
                  <a:lnTo>
                    <a:pt x="532699" y="405623"/>
                  </a:lnTo>
                  <a:lnTo>
                    <a:pt x="544537" y="416777"/>
                  </a:lnTo>
                  <a:lnTo>
                    <a:pt x="556375" y="428439"/>
                  </a:lnTo>
                  <a:lnTo>
                    <a:pt x="568213" y="440482"/>
                  </a:lnTo>
                  <a:lnTo>
                    <a:pt x="580050" y="452761"/>
                  </a:lnTo>
                  <a:lnTo>
                    <a:pt x="591888" y="465121"/>
                  </a:lnTo>
                  <a:lnTo>
                    <a:pt x="603726" y="477400"/>
                  </a:lnTo>
                  <a:lnTo>
                    <a:pt x="615564" y="489443"/>
                  </a:lnTo>
                  <a:lnTo>
                    <a:pt x="627401" y="501104"/>
                  </a:lnTo>
                  <a:lnTo>
                    <a:pt x="639239" y="512259"/>
                  </a:lnTo>
                  <a:lnTo>
                    <a:pt x="651077" y="522804"/>
                  </a:lnTo>
                  <a:lnTo>
                    <a:pt x="662915" y="532663"/>
                  </a:lnTo>
                  <a:lnTo>
                    <a:pt x="674752" y="541784"/>
                  </a:lnTo>
                  <a:lnTo>
                    <a:pt x="686590" y="550143"/>
                  </a:lnTo>
                  <a:lnTo>
                    <a:pt x="698428" y="557735"/>
                  </a:lnTo>
                  <a:lnTo>
                    <a:pt x="710266" y="564575"/>
                  </a:lnTo>
                  <a:lnTo>
                    <a:pt x="722104" y="570695"/>
                  </a:lnTo>
                  <a:lnTo>
                    <a:pt x="733941" y="576133"/>
                  </a:lnTo>
                  <a:lnTo>
                    <a:pt x="745779" y="580939"/>
                  </a:lnTo>
                  <a:lnTo>
                    <a:pt x="757617" y="585165"/>
                  </a:lnTo>
                  <a:lnTo>
                    <a:pt x="769455" y="588863"/>
                  </a:lnTo>
                  <a:lnTo>
                    <a:pt x="781292" y="592088"/>
                  </a:lnTo>
                  <a:lnTo>
                    <a:pt x="793130" y="594890"/>
                  </a:lnTo>
                  <a:lnTo>
                    <a:pt x="804968" y="597317"/>
                  </a:lnTo>
                  <a:lnTo>
                    <a:pt x="816806" y="599414"/>
                  </a:lnTo>
                  <a:lnTo>
                    <a:pt x="828643" y="601223"/>
                  </a:lnTo>
                  <a:lnTo>
                    <a:pt x="840481" y="602779"/>
                  </a:lnTo>
                  <a:lnTo>
                    <a:pt x="852319" y="604116"/>
                  </a:lnTo>
                  <a:lnTo>
                    <a:pt x="864157" y="605262"/>
                  </a:lnTo>
                  <a:lnTo>
                    <a:pt x="875995" y="606245"/>
                  </a:lnTo>
                  <a:lnTo>
                    <a:pt x="887832" y="607086"/>
                  </a:lnTo>
                  <a:lnTo>
                    <a:pt x="899670" y="607805"/>
                  </a:lnTo>
                  <a:lnTo>
                    <a:pt x="911508" y="608420"/>
                  </a:lnTo>
                  <a:lnTo>
                    <a:pt x="923346" y="608945"/>
                  </a:lnTo>
                  <a:lnTo>
                    <a:pt x="935183" y="609393"/>
                  </a:lnTo>
                  <a:lnTo>
                    <a:pt x="947021" y="609775"/>
                  </a:lnTo>
                  <a:lnTo>
                    <a:pt x="958859" y="610101"/>
                  </a:lnTo>
                  <a:lnTo>
                    <a:pt x="970697" y="610379"/>
                  </a:lnTo>
                  <a:lnTo>
                    <a:pt x="982534" y="610616"/>
                  </a:lnTo>
                  <a:lnTo>
                    <a:pt x="994372" y="610818"/>
                  </a:lnTo>
                  <a:lnTo>
                    <a:pt x="1006210" y="610989"/>
                  </a:lnTo>
                  <a:lnTo>
                    <a:pt x="1018048" y="611136"/>
                  </a:lnTo>
                  <a:lnTo>
                    <a:pt x="1029886" y="611260"/>
                  </a:lnTo>
                  <a:lnTo>
                    <a:pt x="1041723" y="611366"/>
                  </a:lnTo>
                  <a:lnTo>
                    <a:pt x="1053561" y="611457"/>
                  </a:lnTo>
                  <a:lnTo>
                    <a:pt x="1065399" y="611534"/>
                  </a:lnTo>
                  <a:lnTo>
                    <a:pt x="1077237" y="611599"/>
                  </a:lnTo>
                  <a:lnTo>
                    <a:pt x="1089074" y="611655"/>
                  </a:lnTo>
                  <a:lnTo>
                    <a:pt x="1100912" y="611702"/>
                  </a:lnTo>
                  <a:lnTo>
                    <a:pt x="1112750" y="611743"/>
                  </a:lnTo>
                  <a:lnTo>
                    <a:pt x="1124588" y="611777"/>
                  </a:lnTo>
                  <a:lnTo>
                    <a:pt x="1136426" y="611806"/>
                  </a:lnTo>
                  <a:lnTo>
                    <a:pt x="1148263" y="611831"/>
                  </a:lnTo>
                  <a:lnTo>
                    <a:pt x="1160101" y="611852"/>
                  </a:lnTo>
                  <a:lnTo>
                    <a:pt x="1171939" y="611870"/>
                  </a:lnTo>
                  <a:lnTo>
                    <a:pt x="1171939" y="611767"/>
                  </a:lnTo>
                  <a:lnTo>
                    <a:pt x="1183777" y="611731"/>
                  </a:lnTo>
                  <a:lnTo>
                    <a:pt x="1195614" y="611689"/>
                  </a:lnTo>
                  <a:lnTo>
                    <a:pt x="1207452" y="611639"/>
                  </a:lnTo>
                  <a:lnTo>
                    <a:pt x="1219290" y="611581"/>
                  </a:lnTo>
                  <a:lnTo>
                    <a:pt x="1231128" y="611512"/>
                  </a:lnTo>
                  <a:lnTo>
                    <a:pt x="1242965" y="611432"/>
                  </a:lnTo>
                  <a:lnTo>
                    <a:pt x="1254803" y="611337"/>
                  </a:lnTo>
                  <a:lnTo>
                    <a:pt x="1266641" y="611225"/>
                  </a:lnTo>
                  <a:lnTo>
                    <a:pt x="1278479" y="611095"/>
                  </a:lnTo>
                  <a:lnTo>
                    <a:pt x="1290317" y="610941"/>
                  </a:lnTo>
                  <a:lnTo>
                    <a:pt x="1302154" y="610760"/>
                  </a:lnTo>
                  <a:lnTo>
                    <a:pt x="1313992" y="610548"/>
                  </a:lnTo>
                  <a:lnTo>
                    <a:pt x="1325830" y="610299"/>
                  </a:lnTo>
                  <a:lnTo>
                    <a:pt x="1337668" y="610006"/>
                  </a:lnTo>
                  <a:lnTo>
                    <a:pt x="1349505" y="609662"/>
                  </a:lnTo>
                  <a:lnTo>
                    <a:pt x="1361343" y="609259"/>
                  </a:lnTo>
                  <a:lnTo>
                    <a:pt x="1373181" y="608785"/>
                  </a:lnTo>
                  <a:lnTo>
                    <a:pt x="1385019" y="608230"/>
                  </a:lnTo>
                  <a:lnTo>
                    <a:pt x="1396856" y="607578"/>
                  </a:lnTo>
                  <a:lnTo>
                    <a:pt x="1408694" y="606813"/>
                  </a:lnTo>
                  <a:lnTo>
                    <a:pt x="1420532" y="605917"/>
                  </a:lnTo>
                  <a:lnTo>
                    <a:pt x="1432370" y="604868"/>
                  </a:lnTo>
                  <a:lnTo>
                    <a:pt x="1444208" y="603638"/>
                  </a:lnTo>
                  <a:lnTo>
                    <a:pt x="1456045" y="602200"/>
                  </a:lnTo>
                  <a:lnTo>
                    <a:pt x="1467883" y="600517"/>
                  </a:lnTo>
                  <a:lnTo>
                    <a:pt x="1479721" y="598552"/>
                  </a:lnTo>
                  <a:lnTo>
                    <a:pt x="1491559" y="596258"/>
                  </a:lnTo>
                  <a:lnTo>
                    <a:pt x="1503396" y="593585"/>
                  </a:lnTo>
                  <a:lnTo>
                    <a:pt x="1515234" y="590473"/>
                  </a:lnTo>
                  <a:lnTo>
                    <a:pt x="1527072" y="586856"/>
                  </a:lnTo>
                  <a:lnTo>
                    <a:pt x="1538910" y="582661"/>
                  </a:lnTo>
                  <a:lnTo>
                    <a:pt x="1550748" y="577807"/>
                  </a:lnTo>
                  <a:lnTo>
                    <a:pt x="1562585" y="572203"/>
                  </a:lnTo>
                  <a:lnTo>
                    <a:pt x="1574423" y="565754"/>
                  </a:lnTo>
                  <a:lnTo>
                    <a:pt x="1586261" y="558357"/>
                  </a:lnTo>
                  <a:lnTo>
                    <a:pt x="1598099" y="549906"/>
                  </a:lnTo>
                  <a:lnTo>
                    <a:pt x="1609936" y="540294"/>
                  </a:lnTo>
                  <a:lnTo>
                    <a:pt x="1621774" y="529416"/>
                  </a:lnTo>
                  <a:lnTo>
                    <a:pt x="1633612" y="517178"/>
                  </a:lnTo>
                  <a:lnTo>
                    <a:pt x="1645450" y="503497"/>
                  </a:lnTo>
                  <a:lnTo>
                    <a:pt x="1657287" y="488313"/>
                  </a:lnTo>
                  <a:lnTo>
                    <a:pt x="1669125" y="471596"/>
                  </a:lnTo>
                  <a:lnTo>
                    <a:pt x="1680963" y="453353"/>
                  </a:lnTo>
                  <a:lnTo>
                    <a:pt x="1692801" y="433636"/>
                  </a:lnTo>
                  <a:lnTo>
                    <a:pt x="1704639" y="412546"/>
                  </a:lnTo>
                  <a:lnTo>
                    <a:pt x="1716476" y="390236"/>
                  </a:lnTo>
                  <a:lnTo>
                    <a:pt x="1728314" y="366913"/>
                  </a:lnTo>
                  <a:lnTo>
                    <a:pt x="1740152" y="342827"/>
                  </a:lnTo>
                  <a:lnTo>
                    <a:pt x="1751990" y="318269"/>
                  </a:lnTo>
                  <a:lnTo>
                    <a:pt x="1763827" y="293550"/>
                  </a:lnTo>
                  <a:lnTo>
                    <a:pt x="1775665" y="268991"/>
                  </a:lnTo>
                  <a:lnTo>
                    <a:pt x="1787503" y="244906"/>
                  </a:lnTo>
                  <a:lnTo>
                    <a:pt x="1799341" y="221582"/>
                  </a:lnTo>
                  <a:lnTo>
                    <a:pt x="1811178" y="199273"/>
                  </a:lnTo>
                  <a:lnTo>
                    <a:pt x="1823016" y="178182"/>
                  </a:lnTo>
                  <a:lnTo>
                    <a:pt x="1834854" y="158465"/>
                  </a:lnTo>
                  <a:lnTo>
                    <a:pt x="1846692" y="140222"/>
                  </a:lnTo>
                  <a:lnTo>
                    <a:pt x="1858530" y="123505"/>
                  </a:lnTo>
                  <a:lnTo>
                    <a:pt x="1870367" y="108322"/>
                  </a:lnTo>
                  <a:lnTo>
                    <a:pt x="1882205" y="94640"/>
                  </a:lnTo>
                  <a:lnTo>
                    <a:pt x="1894043" y="82402"/>
                  </a:lnTo>
                  <a:lnTo>
                    <a:pt x="1905881" y="71524"/>
                  </a:lnTo>
                  <a:lnTo>
                    <a:pt x="1917718" y="61912"/>
                  </a:lnTo>
                  <a:lnTo>
                    <a:pt x="1929556" y="53461"/>
                  </a:lnTo>
                  <a:lnTo>
                    <a:pt x="1941394" y="46064"/>
                  </a:lnTo>
                  <a:lnTo>
                    <a:pt x="1953232" y="39615"/>
                  </a:lnTo>
                  <a:lnTo>
                    <a:pt x="1965069" y="34011"/>
                  </a:lnTo>
                  <a:lnTo>
                    <a:pt x="1976907" y="29157"/>
                  </a:lnTo>
                  <a:lnTo>
                    <a:pt x="1988745" y="24962"/>
                  </a:lnTo>
                  <a:lnTo>
                    <a:pt x="2000583" y="21346"/>
                  </a:lnTo>
                  <a:lnTo>
                    <a:pt x="2012421" y="18233"/>
                  </a:lnTo>
                  <a:lnTo>
                    <a:pt x="2024258" y="15560"/>
                  </a:lnTo>
                  <a:lnTo>
                    <a:pt x="2036096" y="13266"/>
                  </a:lnTo>
                  <a:lnTo>
                    <a:pt x="2047934" y="11301"/>
                  </a:lnTo>
                  <a:lnTo>
                    <a:pt x="2059772" y="9619"/>
                  </a:lnTo>
                  <a:lnTo>
                    <a:pt x="2071609" y="8180"/>
                  </a:lnTo>
                  <a:lnTo>
                    <a:pt x="2083447" y="6951"/>
                  </a:lnTo>
                  <a:lnTo>
                    <a:pt x="2095285" y="5901"/>
                  </a:lnTo>
                  <a:lnTo>
                    <a:pt x="2107123" y="5005"/>
                  </a:lnTo>
                  <a:lnTo>
                    <a:pt x="2118961" y="4240"/>
                  </a:lnTo>
                  <a:lnTo>
                    <a:pt x="2130798" y="3589"/>
                  </a:lnTo>
                  <a:lnTo>
                    <a:pt x="2142636" y="3033"/>
                  </a:lnTo>
                  <a:lnTo>
                    <a:pt x="2154474" y="2559"/>
                  </a:lnTo>
                  <a:lnTo>
                    <a:pt x="2166312" y="2156"/>
                  </a:lnTo>
                  <a:lnTo>
                    <a:pt x="2178149" y="1812"/>
                  </a:lnTo>
                  <a:lnTo>
                    <a:pt x="2189987" y="1520"/>
                  </a:lnTo>
                  <a:lnTo>
                    <a:pt x="2201825" y="1270"/>
                  </a:lnTo>
                  <a:lnTo>
                    <a:pt x="2213663" y="1058"/>
                  </a:lnTo>
                  <a:lnTo>
                    <a:pt x="2225500" y="877"/>
                  </a:lnTo>
                  <a:lnTo>
                    <a:pt x="2237338" y="724"/>
                  </a:lnTo>
                  <a:lnTo>
                    <a:pt x="2249176" y="593"/>
                  </a:lnTo>
                  <a:lnTo>
                    <a:pt x="2261014" y="481"/>
                  </a:lnTo>
                  <a:lnTo>
                    <a:pt x="2272852" y="387"/>
                  </a:lnTo>
                  <a:lnTo>
                    <a:pt x="2284689" y="306"/>
                  </a:lnTo>
                  <a:lnTo>
                    <a:pt x="2296527" y="237"/>
                  </a:lnTo>
                  <a:lnTo>
                    <a:pt x="2308365" y="179"/>
                  </a:lnTo>
                  <a:lnTo>
                    <a:pt x="2320203" y="129"/>
                  </a:lnTo>
                  <a:lnTo>
                    <a:pt x="2332040" y="87"/>
                  </a:lnTo>
                  <a:lnTo>
                    <a:pt x="2343878" y="51"/>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42" name="pl42"/>
            <p:cNvSpPr/>
            <p:nvPr/>
          </p:nvSpPr>
          <p:spPr>
            <a:xfrm>
              <a:off x="2482252" y="1364215"/>
              <a:ext cx="4687757" cy="458992"/>
            </a:xfrm>
            <a:custGeom>
              <a:avLst/>
              <a:pathLst>
                <a:path w="4687757" h="458992">
                  <a:moveTo>
                    <a:pt x="0" y="306063"/>
                  </a:moveTo>
                  <a:lnTo>
                    <a:pt x="11837" y="306072"/>
                  </a:lnTo>
                  <a:lnTo>
                    <a:pt x="23675" y="306083"/>
                  </a:lnTo>
                  <a:lnTo>
                    <a:pt x="35513" y="306095"/>
                  </a:lnTo>
                  <a:lnTo>
                    <a:pt x="47351" y="306110"/>
                  </a:lnTo>
                  <a:lnTo>
                    <a:pt x="59188" y="306127"/>
                  </a:lnTo>
                  <a:lnTo>
                    <a:pt x="71026" y="306147"/>
                  </a:lnTo>
                  <a:lnTo>
                    <a:pt x="82864" y="306171"/>
                  </a:lnTo>
                  <a:lnTo>
                    <a:pt x="94702" y="306199"/>
                  </a:lnTo>
                  <a:lnTo>
                    <a:pt x="106539" y="306231"/>
                  </a:lnTo>
                  <a:lnTo>
                    <a:pt x="118377" y="306270"/>
                  </a:lnTo>
                  <a:lnTo>
                    <a:pt x="130215" y="306315"/>
                  </a:lnTo>
                  <a:lnTo>
                    <a:pt x="142053" y="306368"/>
                  </a:lnTo>
                  <a:lnTo>
                    <a:pt x="153891" y="306430"/>
                  </a:lnTo>
                  <a:lnTo>
                    <a:pt x="165728" y="306503"/>
                  </a:lnTo>
                  <a:lnTo>
                    <a:pt x="177566" y="306589"/>
                  </a:lnTo>
                  <a:lnTo>
                    <a:pt x="189404" y="306690"/>
                  </a:lnTo>
                  <a:lnTo>
                    <a:pt x="201242" y="306809"/>
                  </a:lnTo>
                  <a:lnTo>
                    <a:pt x="213079" y="306948"/>
                  </a:lnTo>
                  <a:lnTo>
                    <a:pt x="224917" y="307110"/>
                  </a:lnTo>
                  <a:lnTo>
                    <a:pt x="236755" y="307302"/>
                  </a:lnTo>
                  <a:lnTo>
                    <a:pt x="248593" y="307526"/>
                  </a:lnTo>
                  <a:lnTo>
                    <a:pt x="260430" y="307788"/>
                  </a:lnTo>
                  <a:lnTo>
                    <a:pt x="272268" y="308095"/>
                  </a:lnTo>
                  <a:lnTo>
                    <a:pt x="284106" y="308455"/>
                  </a:lnTo>
                  <a:lnTo>
                    <a:pt x="295944" y="308876"/>
                  </a:lnTo>
                  <a:lnTo>
                    <a:pt x="307782" y="309367"/>
                  </a:lnTo>
                  <a:lnTo>
                    <a:pt x="319619" y="309940"/>
                  </a:lnTo>
                  <a:lnTo>
                    <a:pt x="331457" y="310609"/>
                  </a:lnTo>
                  <a:lnTo>
                    <a:pt x="343295" y="311387"/>
                  </a:lnTo>
                  <a:lnTo>
                    <a:pt x="355133" y="312291"/>
                  </a:lnTo>
                  <a:lnTo>
                    <a:pt x="366970" y="313340"/>
                  </a:lnTo>
                  <a:lnTo>
                    <a:pt x="378808" y="314553"/>
                  </a:lnTo>
                  <a:lnTo>
                    <a:pt x="390646" y="315954"/>
                  </a:lnTo>
                  <a:lnTo>
                    <a:pt x="402484" y="317566"/>
                  </a:lnTo>
                  <a:lnTo>
                    <a:pt x="414321" y="319416"/>
                  </a:lnTo>
                  <a:lnTo>
                    <a:pt x="426159" y="321528"/>
                  </a:lnTo>
                  <a:lnTo>
                    <a:pt x="437997" y="323931"/>
                  </a:lnTo>
                  <a:lnTo>
                    <a:pt x="449835" y="326651"/>
                  </a:lnTo>
                  <a:lnTo>
                    <a:pt x="461673" y="329710"/>
                  </a:lnTo>
                  <a:lnTo>
                    <a:pt x="473510" y="333131"/>
                  </a:lnTo>
                  <a:lnTo>
                    <a:pt x="485348" y="336927"/>
                  </a:lnTo>
                  <a:lnTo>
                    <a:pt x="497186" y="341106"/>
                  </a:lnTo>
                  <a:lnTo>
                    <a:pt x="509024" y="345667"/>
                  </a:lnTo>
                  <a:lnTo>
                    <a:pt x="520861" y="350596"/>
                  </a:lnTo>
                  <a:lnTo>
                    <a:pt x="532699" y="355869"/>
                  </a:lnTo>
                  <a:lnTo>
                    <a:pt x="544537" y="361446"/>
                  </a:lnTo>
                  <a:lnTo>
                    <a:pt x="556375" y="367277"/>
                  </a:lnTo>
                  <a:lnTo>
                    <a:pt x="568213" y="373298"/>
                  </a:lnTo>
                  <a:lnTo>
                    <a:pt x="580050" y="379438"/>
                  </a:lnTo>
                  <a:lnTo>
                    <a:pt x="591888" y="385618"/>
                  </a:lnTo>
                  <a:lnTo>
                    <a:pt x="603726" y="391757"/>
                  </a:lnTo>
                  <a:lnTo>
                    <a:pt x="615564" y="397778"/>
                  </a:lnTo>
                  <a:lnTo>
                    <a:pt x="627401" y="403609"/>
                  </a:lnTo>
                  <a:lnTo>
                    <a:pt x="639239" y="409187"/>
                  </a:lnTo>
                  <a:lnTo>
                    <a:pt x="651077" y="414459"/>
                  </a:lnTo>
                  <a:lnTo>
                    <a:pt x="662915" y="419389"/>
                  </a:lnTo>
                  <a:lnTo>
                    <a:pt x="674752" y="423949"/>
                  </a:lnTo>
                  <a:lnTo>
                    <a:pt x="686590" y="428129"/>
                  </a:lnTo>
                  <a:lnTo>
                    <a:pt x="698428" y="431925"/>
                  </a:lnTo>
                  <a:lnTo>
                    <a:pt x="710266" y="435345"/>
                  </a:lnTo>
                  <a:lnTo>
                    <a:pt x="722104" y="438404"/>
                  </a:lnTo>
                  <a:lnTo>
                    <a:pt x="733941" y="441124"/>
                  </a:lnTo>
                  <a:lnTo>
                    <a:pt x="745779" y="443527"/>
                  </a:lnTo>
                  <a:lnTo>
                    <a:pt x="757617" y="445640"/>
                  </a:lnTo>
                  <a:lnTo>
                    <a:pt x="769455" y="447489"/>
                  </a:lnTo>
                  <a:lnTo>
                    <a:pt x="781292" y="449101"/>
                  </a:lnTo>
                  <a:lnTo>
                    <a:pt x="793130" y="450502"/>
                  </a:lnTo>
                  <a:lnTo>
                    <a:pt x="804968" y="451716"/>
                  </a:lnTo>
                  <a:lnTo>
                    <a:pt x="816806" y="452764"/>
                  </a:lnTo>
                  <a:lnTo>
                    <a:pt x="828643" y="453669"/>
                  </a:lnTo>
                  <a:lnTo>
                    <a:pt x="840481" y="454447"/>
                  </a:lnTo>
                  <a:lnTo>
                    <a:pt x="852319" y="455115"/>
                  </a:lnTo>
                  <a:lnTo>
                    <a:pt x="864157" y="455688"/>
                  </a:lnTo>
                  <a:lnTo>
                    <a:pt x="875995" y="456180"/>
                  </a:lnTo>
                  <a:lnTo>
                    <a:pt x="887832" y="456600"/>
                  </a:lnTo>
                  <a:lnTo>
                    <a:pt x="899670" y="456960"/>
                  </a:lnTo>
                  <a:lnTo>
                    <a:pt x="911508" y="457267"/>
                  </a:lnTo>
                  <a:lnTo>
                    <a:pt x="923346" y="457530"/>
                  </a:lnTo>
                  <a:lnTo>
                    <a:pt x="935183" y="457754"/>
                  </a:lnTo>
                  <a:lnTo>
                    <a:pt x="947021" y="457945"/>
                  </a:lnTo>
                  <a:lnTo>
                    <a:pt x="958859" y="458108"/>
                  </a:lnTo>
                  <a:lnTo>
                    <a:pt x="970697" y="458247"/>
                  </a:lnTo>
                  <a:lnTo>
                    <a:pt x="982534" y="458365"/>
                  </a:lnTo>
                  <a:lnTo>
                    <a:pt x="994372" y="458466"/>
                  </a:lnTo>
                  <a:lnTo>
                    <a:pt x="1006210" y="458552"/>
                  </a:lnTo>
                  <a:lnTo>
                    <a:pt x="1018048" y="458625"/>
                  </a:lnTo>
                  <a:lnTo>
                    <a:pt x="1029886" y="458687"/>
                  </a:lnTo>
                  <a:lnTo>
                    <a:pt x="1041723" y="458740"/>
                  </a:lnTo>
                  <a:lnTo>
                    <a:pt x="1053561" y="458786"/>
                  </a:lnTo>
                  <a:lnTo>
                    <a:pt x="1065399" y="458824"/>
                  </a:lnTo>
                  <a:lnTo>
                    <a:pt x="1077237" y="458857"/>
                  </a:lnTo>
                  <a:lnTo>
                    <a:pt x="1089074" y="458885"/>
                  </a:lnTo>
                  <a:lnTo>
                    <a:pt x="1100912" y="458908"/>
                  </a:lnTo>
                  <a:lnTo>
                    <a:pt x="1112750" y="458928"/>
                  </a:lnTo>
                  <a:lnTo>
                    <a:pt x="1124588" y="458946"/>
                  </a:lnTo>
                  <a:lnTo>
                    <a:pt x="1136426" y="458960"/>
                  </a:lnTo>
                  <a:lnTo>
                    <a:pt x="1148263" y="458973"/>
                  </a:lnTo>
                  <a:lnTo>
                    <a:pt x="1160101" y="458983"/>
                  </a:lnTo>
                  <a:lnTo>
                    <a:pt x="1171939" y="458992"/>
                  </a:lnTo>
                  <a:lnTo>
                    <a:pt x="1171939" y="458941"/>
                  </a:lnTo>
                  <a:lnTo>
                    <a:pt x="1183777" y="458923"/>
                  </a:lnTo>
                  <a:lnTo>
                    <a:pt x="1195614" y="458902"/>
                  </a:lnTo>
                  <a:lnTo>
                    <a:pt x="1207452" y="458877"/>
                  </a:lnTo>
                  <a:lnTo>
                    <a:pt x="1219290" y="458848"/>
                  </a:lnTo>
                  <a:lnTo>
                    <a:pt x="1231128" y="458813"/>
                  </a:lnTo>
                  <a:lnTo>
                    <a:pt x="1242965" y="458773"/>
                  </a:lnTo>
                  <a:lnTo>
                    <a:pt x="1254803" y="458726"/>
                  </a:lnTo>
                  <a:lnTo>
                    <a:pt x="1266641" y="458670"/>
                  </a:lnTo>
                  <a:lnTo>
                    <a:pt x="1278479" y="458604"/>
                  </a:lnTo>
                  <a:lnTo>
                    <a:pt x="1290317" y="458528"/>
                  </a:lnTo>
                  <a:lnTo>
                    <a:pt x="1302154" y="458437"/>
                  </a:lnTo>
                  <a:lnTo>
                    <a:pt x="1313992" y="458331"/>
                  </a:lnTo>
                  <a:lnTo>
                    <a:pt x="1325830" y="458207"/>
                  </a:lnTo>
                  <a:lnTo>
                    <a:pt x="1337668" y="458060"/>
                  </a:lnTo>
                  <a:lnTo>
                    <a:pt x="1349505" y="457888"/>
                  </a:lnTo>
                  <a:lnTo>
                    <a:pt x="1361343" y="457687"/>
                  </a:lnTo>
                  <a:lnTo>
                    <a:pt x="1373181" y="457450"/>
                  </a:lnTo>
                  <a:lnTo>
                    <a:pt x="1385019" y="457172"/>
                  </a:lnTo>
                  <a:lnTo>
                    <a:pt x="1396856" y="456846"/>
                  </a:lnTo>
                  <a:lnTo>
                    <a:pt x="1408694" y="456464"/>
                  </a:lnTo>
                  <a:lnTo>
                    <a:pt x="1420532" y="456016"/>
                  </a:lnTo>
                  <a:lnTo>
                    <a:pt x="1432370" y="455491"/>
                  </a:lnTo>
                  <a:lnTo>
                    <a:pt x="1444208" y="454876"/>
                  </a:lnTo>
                  <a:lnTo>
                    <a:pt x="1456045" y="454157"/>
                  </a:lnTo>
                  <a:lnTo>
                    <a:pt x="1467883" y="453316"/>
                  </a:lnTo>
                  <a:lnTo>
                    <a:pt x="1479721" y="452333"/>
                  </a:lnTo>
                  <a:lnTo>
                    <a:pt x="1491559" y="451186"/>
                  </a:lnTo>
                  <a:lnTo>
                    <a:pt x="1503396" y="449850"/>
                  </a:lnTo>
                  <a:lnTo>
                    <a:pt x="1515234" y="448294"/>
                  </a:lnTo>
                  <a:lnTo>
                    <a:pt x="1527072" y="446485"/>
                  </a:lnTo>
                  <a:lnTo>
                    <a:pt x="1538910" y="444388"/>
                  </a:lnTo>
                  <a:lnTo>
                    <a:pt x="1550748" y="441961"/>
                  </a:lnTo>
                  <a:lnTo>
                    <a:pt x="1562585" y="439159"/>
                  </a:lnTo>
                  <a:lnTo>
                    <a:pt x="1574423" y="435934"/>
                  </a:lnTo>
                  <a:lnTo>
                    <a:pt x="1586261" y="432236"/>
                  </a:lnTo>
                  <a:lnTo>
                    <a:pt x="1598099" y="428010"/>
                  </a:lnTo>
                  <a:lnTo>
                    <a:pt x="1609936" y="423204"/>
                  </a:lnTo>
                  <a:lnTo>
                    <a:pt x="1621774" y="417765"/>
                  </a:lnTo>
                  <a:lnTo>
                    <a:pt x="1633612" y="411646"/>
                  </a:lnTo>
                  <a:lnTo>
                    <a:pt x="1645450" y="404805"/>
                  </a:lnTo>
                  <a:lnTo>
                    <a:pt x="1657287" y="397214"/>
                  </a:lnTo>
                  <a:lnTo>
                    <a:pt x="1669125" y="388855"/>
                  </a:lnTo>
                  <a:lnTo>
                    <a:pt x="1680963" y="379734"/>
                  </a:lnTo>
                  <a:lnTo>
                    <a:pt x="1692801" y="369875"/>
                  </a:lnTo>
                  <a:lnTo>
                    <a:pt x="1704639" y="359330"/>
                  </a:lnTo>
                  <a:lnTo>
                    <a:pt x="1716476" y="348175"/>
                  </a:lnTo>
                  <a:lnTo>
                    <a:pt x="1728314" y="336513"/>
                  </a:lnTo>
                  <a:lnTo>
                    <a:pt x="1740152" y="324471"/>
                  </a:lnTo>
                  <a:lnTo>
                    <a:pt x="1751990" y="312191"/>
                  </a:lnTo>
                  <a:lnTo>
                    <a:pt x="1763827" y="299832"/>
                  </a:lnTo>
                  <a:lnTo>
                    <a:pt x="1775665" y="287553"/>
                  </a:lnTo>
                  <a:lnTo>
                    <a:pt x="1787503" y="275510"/>
                  </a:lnTo>
                  <a:lnTo>
                    <a:pt x="1799341" y="263848"/>
                  </a:lnTo>
                  <a:lnTo>
                    <a:pt x="1811178" y="252693"/>
                  </a:lnTo>
                  <a:lnTo>
                    <a:pt x="1823016" y="242148"/>
                  </a:lnTo>
                  <a:lnTo>
                    <a:pt x="1834854" y="232290"/>
                  </a:lnTo>
                  <a:lnTo>
                    <a:pt x="1846692" y="223168"/>
                  </a:lnTo>
                  <a:lnTo>
                    <a:pt x="1858530" y="214810"/>
                  </a:lnTo>
                  <a:lnTo>
                    <a:pt x="1870367" y="207218"/>
                  </a:lnTo>
                  <a:lnTo>
                    <a:pt x="1882205" y="200377"/>
                  </a:lnTo>
                  <a:lnTo>
                    <a:pt x="1894043" y="194258"/>
                  </a:lnTo>
                  <a:lnTo>
                    <a:pt x="1905881" y="188819"/>
                  </a:lnTo>
                  <a:lnTo>
                    <a:pt x="1917718" y="184013"/>
                  </a:lnTo>
                  <a:lnTo>
                    <a:pt x="1929556" y="179788"/>
                  </a:lnTo>
                  <a:lnTo>
                    <a:pt x="1941394" y="176089"/>
                  </a:lnTo>
                  <a:lnTo>
                    <a:pt x="1953232" y="172865"/>
                  </a:lnTo>
                  <a:lnTo>
                    <a:pt x="1965069" y="170063"/>
                  </a:lnTo>
                  <a:lnTo>
                    <a:pt x="1976907" y="167636"/>
                  </a:lnTo>
                  <a:lnTo>
                    <a:pt x="1988745" y="165538"/>
                  </a:lnTo>
                  <a:lnTo>
                    <a:pt x="2000583" y="163730"/>
                  </a:lnTo>
                  <a:lnTo>
                    <a:pt x="2012421" y="162174"/>
                  </a:lnTo>
                  <a:lnTo>
                    <a:pt x="2024258" y="160837"/>
                  </a:lnTo>
                  <a:lnTo>
                    <a:pt x="2036096" y="159690"/>
                  </a:lnTo>
                  <a:lnTo>
                    <a:pt x="2047934" y="158708"/>
                  </a:lnTo>
                  <a:lnTo>
                    <a:pt x="2059772" y="157867"/>
                  </a:lnTo>
                  <a:lnTo>
                    <a:pt x="2071609" y="157147"/>
                  </a:lnTo>
                  <a:lnTo>
                    <a:pt x="2083447" y="156533"/>
                  </a:lnTo>
                  <a:lnTo>
                    <a:pt x="2095285" y="156008"/>
                  </a:lnTo>
                  <a:lnTo>
                    <a:pt x="2107123" y="155560"/>
                  </a:lnTo>
                  <a:lnTo>
                    <a:pt x="2118961" y="155177"/>
                  </a:lnTo>
                  <a:lnTo>
                    <a:pt x="2130798" y="154851"/>
                  </a:lnTo>
                  <a:lnTo>
                    <a:pt x="2142636" y="154574"/>
                  </a:lnTo>
                  <a:lnTo>
                    <a:pt x="2154474" y="154337"/>
                  </a:lnTo>
                  <a:lnTo>
                    <a:pt x="2166312" y="154135"/>
                  </a:lnTo>
                  <a:lnTo>
                    <a:pt x="2178149" y="153963"/>
                  </a:lnTo>
                  <a:lnTo>
                    <a:pt x="2189987" y="153817"/>
                  </a:lnTo>
                  <a:lnTo>
                    <a:pt x="2201825" y="153692"/>
                  </a:lnTo>
                  <a:lnTo>
                    <a:pt x="2213663" y="153586"/>
                  </a:lnTo>
                  <a:lnTo>
                    <a:pt x="2225500" y="153496"/>
                  </a:lnTo>
                  <a:lnTo>
                    <a:pt x="2237338" y="153419"/>
                  </a:lnTo>
                  <a:lnTo>
                    <a:pt x="2249176" y="153354"/>
                  </a:lnTo>
                  <a:lnTo>
                    <a:pt x="2261014" y="153298"/>
                  </a:lnTo>
                  <a:lnTo>
                    <a:pt x="2272852" y="153250"/>
                  </a:lnTo>
                  <a:lnTo>
                    <a:pt x="2284689" y="153210"/>
                  </a:lnTo>
                  <a:lnTo>
                    <a:pt x="2296527" y="153176"/>
                  </a:lnTo>
                  <a:lnTo>
                    <a:pt x="2308365" y="153147"/>
                  </a:lnTo>
                  <a:lnTo>
                    <a:pt x="2320203" y="153122"/>
                  </a:lnTo>
                  <a:lnTo>
                    <a:pt x="2332040" y="153101"/>
                  </a:lnTo>
                  <a:lnTo>
                    <a:pt x="2343878" y="153083"/>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905068"/>
              <a:ext cx="4687757" cy="1070914"/>
            </a:xfrm>
            <a:custGeom>
              <a:avLst/>
              <a:pathLst>
                <a:path w="4687757" h="1070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339"/>
                  </a:lnTo>
                  <a:lnTo>
                    <a:pt x="3527655" y="153393"/>
                  </a:lnTo>
                  <a:lnTo>
                    <a:pt x="3539493" y="153457"/>
                  </a:lnTo>
                  <a:lnTo>
                    <a:pt x="3551331" y="153531"/>
                  </a:lnTo>
                  <a:lnTo>
                    <a:pt x="3563169" y="153619"/>
                  </a:lnTo>
                  <a:lnTo>
                    <a:pt x="3575006" y="153722"/>
                  </a:lnTo>
                  <a:lnTo>
                    <a:pt x="3586844" y="153843"/>
                  </a:lnTo>
                  <a:lnTo>
                    <a:pt x="3598682" y="153985"/>
                  </a:lnTo>
                  <a:lnTo>
                    <a:pt x="3610520" y="154152"/>
                  </a:lnTo>
                  <a:lnTo>
                    <a:pt x="3622357" y="154348"/>
                  </a:lnTo>
                  <a:lnTo>
                    <a:pt x="3634195" y="154579"/>
                  </a:lnTo>
                  <a:lnTo>
                    <a:pt x="3646033" y="154850"/>
                  </a:lnTo>
                  <a:lnTo>
                    <a:pt x="3657871" y="155168"/>
                  </a:lnTo>
                  <a:lnTo>
                    <a:pt x="3669709" y="155542"/>
                  </a:lnTo>
                  <a:lnTo>
                    <a:pt x="3681546" y="155981"/>
                  </a:lnTo>
                  <a:lnTo>
                    <a:pt x="3693384" y="156497"/>
                  </a:lnTo>
                  <a:lnTo>
                    <a:pt x="3705222" y="157102"/>
                  </a:lnTo>
                  <a:lnTo>
                    <a:pt x="3717060" y="157812"/>
                  </a:lnTo>
                  <a:lnTo>
                    <a:pt x="3728897" y="158646"/>
                  </a:lnTo>
                  <a:lnTo>
                    <a:pt x="3740735" y="159624"/>
                  </a:lnTo>
                  <a:lnTo>
                    <a:pt x="3752573" y="160770"/>
                  </a:lnTo>
                  <a:lnTo>
                    <a:pt x="3764411" y="162114"/>
                  </a:lnTo>
                  <a:lnTo>
                    <a:pt x="3776248" y="163689"/>
                  </a:lnTo>
                  <a:lnTo>
                    <a:pt x="3788086" y="165533"/>
                  </a:lnTo>
                  <a:lnTo>
                    <a:pt x="3799924" y="167691"/>
                  </a:lnTo>
                  <a:lnTo>
                    <a:pt x="3811762" y="170214"/>
                  </a:lnTo>
                  <a:lnTo>
                    <a:pt x="3823600" y="173162"/>
                  </a:lnTo>
                  <a:lnTo>
                    <a:pt x="3835437" y="176603"/>
                  </a:lnTo>
                  <a:lnTo>
                    <a:pt x="3847275" y="180613"/>
                  </a:lnTo>
                  <a:lnTo>
                    <a:pt x="3859113" y="185281"/>
                  </a:lnTo>
                  <a:lnTo>
                    <a:pt x="3870951" y="190706"/>
                  </a:lnTo>
                  <a:lnTo>
                    <a:pt x="3882788" y="196998"/>
                  </a:lnTo>
                  <a:lnTo>
                    <a:pt x="3894626" y="204280"/>
                  </a:lnTo>
                  <a:lnTo>
                    <a:pt x="3906464" y="212685"/>
                  </a:lnTo>
                  <a:lnTo>
                    <a:pt x="3918302" y="222359"/>
                  </a:lnTo>
                  <a:lnTo>
                    <a:pt x="3930139" y="233455"/>
                  </a:lnTo>
                  <a:lnTo>
                    <a:pt x="3941977" y="246131"/>
                  </a:lnTo>
                  <a:lnTo>
                    <a:pt x="3953815" y="260550"/>
                  </a:lnTo>
                  <a:lnTo>
                    <a:pt x="3965653" y="276866"/>
                  </a:lnTo>
                  <a:lnTo>
                    <a:pt x="3977491" y="295224"/>
                  </a:lnTo>
                  <a:lnTo>
                    <a:pt x="3989328" y="315745"/>
                  </a:lnTo>
                  <a:lnTo>
                    <a:pt x="4001166" y="338521"/>
                  </a:lnTo>
                  <a:lnTo>
                    <a:pt x="4013004" y="363596"/>
                  </a:lnTo>
                  <a:lnTo>
                    <a:pt x="4024842" y="390960"/>
                  </a:lnTo>
                  <a:lnTo>
                    <a:pt x="4036679" y="420536"/>
                  </a:lnTo>
                  <a:lnTo>
                    <a:pt x="4048517" y="452172"/>
                  </a:lnTo>
                  <a:lnTo>
                    <a:pt x="4060355" y="485636"/>
                  </a:lnTo>
                  <a:lnTo>
                    <a:pt x="4072193" y="520622"/>
                  </a:lnTo>
                  <a:lnTo>
                    <a:pt x="4084031" y="556750"/>
                  </a:lnTo>
                  <a:lnTo>
                    <a:pt x="4095868" y="593587"/>
                  </a:lnTo>
                  <a:lnTo>
                    <a:pt x="4107706" y="630666"/>
                  </a:lnTo>
                  <a:lnTo>
                    <a:pt x="4119544" y="667504"/>
                  </a:lnTo>
                  <a:lnTo>
                    <a:pt x="4131382" y="703632"/>
                  </a:lnTo>
                  <a:lnTo>
                    <a:pt x="4143219" y="738617"/>
                  </a:lnTo>
                  <a:lnTo>
                    <a:pt x="4155057" y="772081"/>
                  </a:lnTo>
                  <a:lnTo>
                    <a:pt x="4166895" y="803717"/>
                  </a:lnTo>
                  <a:lnTo>
                    <a:pt x="4178733" y="833293"/>
                  </a:lnTo>
                  <a:lnTo>
                    <a:pt x="4190570" y="860657"/>
                  </a:lnTo>
                  <a:lnTo>
                    <a:pt x="4202408" y="885732"/>
                  </a:lnTo>
                  <a:lnTo>
                    <a:pt x="4214246" y="908508"/>
                  </a:lnTo>
                  <a:lnTo>
                    <a:pt x="4226084" y="929030"/>
                  </a:lnTo>
                  <a:lnTo>
                    <a:pt x="4237922" y="947388"/>
                  </a:lnTo>
                  <a:lnTo>
                    <a:pt x="4249759" y="963704"/>
                  </a:lnTo>
                  <a:lnTo>
                    <a:pt x="4261597" y="978122"/>
                  </a:lnTo>
                  <a:lnTo>
                    <a:pt x="4273435" y="990799"/>
                  </a:lnTo>
                  <a:lnTo>
                    <a:pt x="4285273" y="1001894"/>
                  </a:lnTo>
                  <a:lnTo>
                    <a:pt x="4297110" y="1011568"/>
                  </a:lnTo>
                  <a:lnTo>
                    <a:pt x="4308948" y="1019973"/>
                  </a:lnTo>
                  <a:lnTo>
                    <a:pt x="4320786" y="1027255"/>
                  </a:lnTo>
                  <a:lnTo>
                    <a:pt x="4332624" y="1033547"/>
                  </a:lnTo>
                  <a:lnTo>
                    <a:pt x="4344461" y="1038972"/>
                  </a:lnTo>
                  <a:lnTo>
                    <a:pt x="4356299" y="1043640"/>
                  </a:lnTo>
                  <a:lnTo>
                    <a:pt x="4368137" y="1047651"/>
                  </a:lnTo>
                  <a:lnTo>
                    <a:pt x="4379975" y="1051091"/>
                  </a:lnTo>
                  <a:lnTo>
                    <a:pt x="4391813" y="1054039"/>
                  </a:lnTo>
                  <a:lnTo>
                    <a:pt x="4403650" y="1056562"/>
                  </a:lnTo>
                  <a:lnTo>
                    <a:pt x="4415488" y="1058720"/>
                  </a:lnTo>
                  <a:lnTo>
                    <a:pt x="4427326" y="1060564"/>
                  </a:lnTo>
                  <a:lnTo>
                    <a:pt x="4439164" y="1062139"/>
                  </a:lnTo>
                  <a:lnTo>
                    <a:pt x="4451001" y="1063483"/>
                  </a:lnTo>
                  <a:lnTo>
                    <a:pt x="4462839" y="1064630"/>
                  </a:lnTo>
                  <a:lnTo>
                    <a:pt x="4474677" y="1065607"/>
                  </a:lnTo>
                  <a:lnTo>
                    <a:pt x="4486515" y="1066441"/>
                  </a:lnTo>
                  <a:lnTo>
                    <a:pt x="4498352" y="1067151"/>
                  </a:lnTo>
                  <a:lnTo>
                    <a:pt x="4510190" y="1067756"/>
                  </a:lnTo>
                  <a:lnTo>
                    <a:pt x="4522028" y="1068272"/>
                  </a:lnTo>
                  <a:lnTo>
                    <a:pt x="4533866" y="1068711"/>
                  </a:lnTo>
                  <a:lnTo>
                    <a:pt x="4545704" y="1069085"/>
                  </a:lnTo>
                  <a:lnTo>
                    <a:pt x="4557541" y="1069403"/>
                  </a:lnTo>
                  <a:lnTo>
                    <a:pt x="4569379" y="1069674"/>
                  </a:lnTo>
                  <a:lnTo>
                    <a:pt x="4581217" y="1069905"/>
                  </a:lnTo>
                  <a:lnTo>
                    <a:pt x="4593055" y="1070101"/>
                  </a:lnTo>
                  <a:lnTo>
                    <a:pt x="4604892" y="1070268"/>
                  </a:lnTo>
                  <a:lnTo>
                    <a:pt x="4616730" y="1070410"/>
                  </a:lnTo>
                  <a:lnTo>
                    <a:pt x="4628568" y="1070531"/>
                  </a:lnTo>
                  <a:lnTo>
                    <a:pt x="4640406" y="1070634"/>
                  </a:lnTo>
                  <a:lnTo>
                    <a:pt x="4652244" y="1070722"/>
                  </a:lnTo>
                  <a:lnTo>
                    <a:pt x="4664081" y="1070797"/>
                  </a:lnTo>
                  <a:lnTo>
                    <a:pt x="4675919" y="1070860"/>
                  </a:lnTo>
                  <a:lnTo>
                    <a:pt x="4687757" y="1070914"/>
                  </a:lnTo>
                </a:path>
              </a:pathLst>
            </a:custGeom>
            <a:ln w="40651" cap="flat">
              <a:solidFill>
                <a:srgbClr val="E8E8E8">
                  <a:alpha val="100000"/>
                </a:srgbClr>
              </a:solidFill>
              <a:prstDash val="solid"/>
              <a:round/>
            </a:ln>
          </p:spPr>
          <p:txBody>
            <a:bodyPr/>
            <a:lstStyle/>
            <a:p/>
          </p:txBody>
        </p:sp>
        <p:sp>
          <p:nvSpPr>
            <p:cNvPr id="44" name="pl44"/>
            <p:cNvSpPr/>
            <p:nvPr/>
          </p:nvSpPr>
          <p:spPr>
            <a:xfrm>
              <a:off x="2482252" y="3200545"/>
              <a:ext cx="4687757" cy="305960"/>
            </a:xfrm>
            <a:custGeom>
              <a:avLst/>
              <a:pathLst>
                <a:path w="4687757" h="305960">
                  <a:moveTo>
                    <a:pt x="0" y="305960"/>
                  </a:moveTo>
                  <a:lnTo>
                    <a:pt x="11837" y="305942"/>
                  </a:lnTo>
                  <a:lnTo>
                    <a:pt x="23675" y="305921"/>
                  </a:lnTo>
                  <a:lnTo>
                    <a:pt x="35513" y="305896"/>
                  </a:lnTo>
                  <a:lnTo>
                    <a:pt x="47351" y="305867"/>
                  </a:lnTo>
                  <a:lnTo>
                    <a:pt x="59188" y="305833"/>
                  </a:lnTo>
                  <a:lnTo>
                    <a:pt x="71026" y="305793"/>
                  </a:lnTo>
                  <a:lnTo>
                    <a:pt x="82864" y="305745"/>
                  </a:lnTo>
                  <a:lnTo>
                    <a:pt x="94702" y="305689"/>
                  </a:lnTo>
                  <a:lnTo>
                    <a:pt x="106539" y="305624"/>
                  </a:lnTo>
                  <a:lnTo>
                    <a:pt x="118377" y="305547"/>
                  </a:lnTo>
                  <a:lnTo>
                    <a:pt x="130215" y="305457"/>
                  </a:lnTo>
                  <a:lnTo>
                    <a:pt x="142053" y="305351"/>
                  </a:lnTo>
                  <a:lnTo>
                    <a:pt x="153891" y="305226"/>
                  </a:lnTo>
                  <a:lnTo>
                    <a:pt x="165728" y="305080"/>
                  </a:lnTo>
                  <a:lnTo>
                    <a:pt x="177566" y="304908"/>
                  </a:lnTo>
                  <a:lnTo>
                    <a:pt x="189404" y="304706"/>
                  </a:lnTo>
                  <a:lnTo>
                    <a:pt x="201242" y="304469"/>
                  </a:lnTo>
                  <a:lnTo>
                    <a:pt x="213079" y="304192"/>
                  </a:lnTo>
                  <a:lnTo>
                    <a:pt x="224917" y="303866"/>
                  </a:lnTo>
                  <a:lnTo>
                    <a:pt x="236755" y="303483"/>
                  </a:lnTo>
                  <a:lnTo>
                    <a:pt x="248593" y="303035"/>
                  </a:lnTo>
                  <a:lnTo>
                    <a:pt x="260430" y="302511"/>
                  </a:lnTo>
                  <a:lnTo>
                    <a:pt x="272268" y="301896"/>
                  </a:lnTo>
                  <a:lnTo>
                    <a:pt x="284106" y="301177"/>
                  </a:lnTo>
                  <a:lnTo>
                    <a:pt x="295944" y="300335"/>
                  </a:lnTo>
                  <a:lnTo>
                    <a:pt x="307782" y="299353"/>
                  </a:lnTo>
                  <a:lnTo>
                    <a:pt x="319619" y="298206"/>
                  </a:lnTo>
                  <a:lnTo>
                    <a:pt x="331457" y="296869"/>
                  </a:lnTo>
                  <a:lnTo>
                    <a:pt x="343295" y="295313"/>
                  </a:lnTo>
                  <a:lnTo>
                    <a:pt x="355133" y="293505"/>
                  </a:lnTo>
                  <a:lnTo>
                    <a:pt x="366970" y="291407"/>
                  </a:lnTo>
                  <a:lnTo>
                    <a:pt x="378808" y="288980"/>
                  </a:lnTo>
                  <a:lnTo>
                    <a:pt x="390646" y="286178"/>
                  </a:lnTo>
                  <a:lnTo>
                    <a:pt x="402484" y="282954"/>
                  </a:lnTo>
                  <a:lnTo>
                    <a:pt x="414321" y="279255"/>
                  </a:lnTo>
                  <a:lnTo>
                    <a:pt x="426159" y="275030"/>
                  </a:lnTo>
                  <a:lnTo>
                    <a:pt x="437997" y="270224"/>
                  </a:lnTo>
                  <a:lnTo>
                    <a:pt x="449835" y="264785"/>
                  </a:lnTo>
                  <a:lnTo>
                    <a:pt x="461673" y="258666"/>
                  </a:lnTo>
                  <a:lnTo>
                    <a:pt x="473510" y="251825"/>
                  </a:lnTo>
                  <a:lnTo>
                    <a:pt x="485348" y="244233"/>
                  </a:lnTo>
                  <a:lnTo>
                    <a:pt x="497186" y="235875"/>
                  </a:lnTo>
                  <a:lnTo>
                    <a:pt x="509024" y="226753"/>
                  </a:lnTo>
                  <a:lnTo>
                    <a:pt x="520861" y="216895"/>
                  </a:lnTo>
                  <a:lnTo>
                    <a:pt x="532699" y="206350"/>
                  </a:lnTo>
                  <a:lnTo>
                    <a:pt x="544537" y="195195"/>
                  </a:lnTo>
                  <a:lnTo>
                    <a:pt x="556375" y="183533"/>
                  </a:lnTo>
                  <a:lnTo>
                    <a:pt x="568213" y="171490"/>
                  </a:lnTo>
                  <a:lnTo>
                    <a:pt x="580050" y="159211"/>
                  </a:lnTo>
                  <a:lnTo>
                    <a:pt x="591888" y="146852"/>
                  </a:lnTo>
                  <a:lnTo>
                    <a:pt x="603726" y="134572"/>
                  </a:lnTo>
                  <a:lnTo>
                    <a:pt x="615564" y="122530"/>
                  </a:lnTo>
                  <a:lnTo>
                    <a:pt x="627401" y="110868"/>
                  </a:lnTo>
                  <a:lnTo>
                    <a:pt x="639239" y="99713"/>
                  </a:lnTo>
                  <a:lnTo>
                    <a:pt x="651077" y="89168"/>
                  </a:lnTo>
                  <a:lnTo>
                    <a:pt x="662915" y="79309"/>
                  </a:lnTo>
                  <a:lnTo>
                    <a:pt x="674752" y="70188"/>
                  </a:lnTo>
                  <a:lnTo>
                    <a:pt x="686590" y="61829"/>
                  </a:lnTo>
                  <a:lnTo>
                    <a:pt x="698428" y="54238"/>
                  </a:lnTo>
                  <a:lnTo>
                    <a:pt x="710266" y="47397"/>
                  </a:lnTo>
                  <a:lnTo>
                    <a:pt x="722104" y="41278"/>
                  </a:lnTo>
                  <a:lnTo>
                    <a:pt x="733941" y="35839"/>
                  </a:lnTo>
                  <a:lnTo>
                    <a:pt x="745779" y="31033"/>
                  </a:lnTo>
                  <a:lnTo>
                    <a:pt x="757617" y="26807"/>
                  </a:lnTo>
                  <a:lnTo>
                    <a:pt x="769455" y="23109"/>
                  </a:lnTo>
                  <a:lnTo>
                    <a:pt x="781292" y="19884"/>
                  </a:lnTo>
                  <a:lnTo>
                    <a:pt x="793130" y="17082"/>
                  </a:lnTo>
                  <a:lnTo>
                    <a:pt x="804968" y="14655"/>
                  </a:lnTo>
                  <a:lnTo>
                    <a:pt x="816806" y="12558"/>
                  </a:lnTo>
                  <a:lnTo>
                    <a:pt x="828643" y="10750"/>
                  </a:lnTo>
                  <a:lnTo>
                    <a:pt x="840481" y="9193"/>
                  </a:lnTo>
                  <a:lnTo>
                    <a:pt x="852319" y="7857"/>
                  </a:lnTo>
                  <a:lnTo>
                    <a:pt x="864157" y="6710"/>
                  </a:lnTo>
                  <a:lnTo>
                    <a:pt x="875995" y="5727"/>
                  </a:lnTo>
                  <a:lnTo>
                    <a:pt x="887832" y="4886"/>
                  </a:lnTo>
                  <a:lnTo>
                    <a:pt x="899670" y="4167"/>
                  </a:lnTo>
                  <a:lnTo>
                    <a:pt x="911508" y="3552"/>
                  </a:lnTo>
                  <a:lnTo>
                    <a:pt x="923346" y="3027"/>
                  </a:lnTo>
                  <a:lnTo>
                    <a:pt x="935183" y="2579"/>
                  </a:lnTo>
                  <a:lnTo>
                    <a:pt x="947021" y="2197"/>
                  </a:lnTo>
                  <a:lnTo>
                    <a:pt x="958859" y="1871"/>
                  </a:lnTo>
                  <a:lnTo>
                    <a:pt x="970697" y="1593"/>
                  </a:lnTo>
                  <a:lnTo>
                    <a:pt x="982534" y="1356"/>
                  </a:lnTo>
                  <a:lnTo>
                    <a:pt x="994372" y="1155"/>
                  </a:lnTo>
                  <a:lnTo>
                    <a:pt x="1006210" y="983"/>
                  </a:lnTo>
                  <a:lnTo>
                    <a:pt x="1018048" y="836"/>
                  </a:lnTo>
                  <a:lnTo>
                    <a:pt x="1029886" y="712"/>
                  </a:lnTo>
                  <a:lnTo>
                    <a:pt x="1041723" y="606"/>
                  </a:lnTo>
                  <a:lnTo>
                    <a:pt x="1053561" y="515"/>
                  </a:lnTo>
                  <a:lnTo>
                    <a:pt x="1065399" y="439"/>
                  </a:lnTo>
                  <a:lnTo>
                    <a:pt x="1077237" y="373"/>
                  </a:lnTo>
                  <a:lnTo>
                    <a:pt x="1089074" y="317"/>
                  </a:lnTo>
                  <a:lnTo>
                    <a:pt x="1100912" y="270"/>
                  </a:lnTo>
                  <a:lnTo>
                    <a:pt x="1112750" y="230"/>
                  </a:lnTo>
                  <a:lnTo>
                    <a:pt x="1124588" y="195"/>
                  </a:lnTo>
                  <a:lnTo>
                    <a:pt x="1136426" y="166"/>
                  </a:lnTo>
                  <a:lnTo>
                    <a:pt x="1148263" y="141"/>
                  </a:lnTo>
                  <a:lnTo>
                    <a:pt x="1160101" y="120"/>
                  </a:lnTo>
                  <a:lnTo>
                    <a:pt x="1171939" y="102"/>
                  </a:lnTo>
                  <a:lnTo>
                    <a:pt x="1171939" y="51"/>
                  </a:lnTo>
                  <a:lnTo>
                    <a:pt x="1183777" y="60"/>
                  </a:lnTo>
                  <a:lnTo>
                    <a:pt x="1195614" y="70"/>
                  </a:lnTo>
                  <a:lnTo>
                    <a:pt x="1207452" y="83"/>
                  </a:lnTo>
                  <a:lnTo>
                    <a:pt x="1219290" y="97"/>
                  </a:lnTo>
                  <a:lnTo>
                    <a:pt x="1231128" y="115"/>
                  </a:lnTo>
                  <a:lnTo>
                    <a:pt x="1242965" y="135"/>
                  </a:lnTo>
                  <a:lnTo>
                    <a:pt x="1254803" y="158"/>
                  </a:lnTo>
                  <a:lnTo>
                    <a:pt x="1266641" y="186"/>
                  </a:lnTo>
                  <a:lnTo>
                    <a:pt x="1278479" y="219"/>
                  </a:lnTo>
                  <a:lnTo>
                    <a:pt x="1290317" y="257"/>
                  </a:lnTo>
                  <a:lnTo>
                    <a:pt x="1302154" y="303"/>
                  </a:lnTo>
                  <a:lnTo>
                    <a:pt x="1313992" y="356"/>
                  </a:lnTo>
                  <a:lnTo>
                    <a:pt x="1325830" y="418"/>
                  </a:lnTo>
                  <a:lnTo>
                    <a:pt x="1337668" y="491"/>
                  </a:lnTo>
                  <a:lnTo>
                    <a:pt x="1349505" y="577"/>
                  </a:lnTo>
                  <a:lnTo>
                    <a:pt x="1361343" y="678"/>
                  </a:lnTo>
                  <a:lnTo>
                    <a:pt x="1373181" y="796"/>
                  </a:lnTo>
                  <a:lnTo>
                    <a:pt x="1385019" y="935"/>
                  </a:lnTo>
                  <a:lnTo>
                    <a:pt x="1396856" y="1098"/>
                  </a:lnTo>
                  <a:lnTo>
                    <a:pt x="1408694" y="1289"/>
                  </a:lnTo>
                  <a:lnTo>
                    <a:pt x="1420532" y="1513"/>
                  </a:lnTo>
                  <a:lnTo>
                    <a:pt x="1432370" y="1776"/>
                  </a:lnTo>
                  <a:lnTo>
                    <a:pt x="1444208" y="2083"/>
                  </a:lnTo>
                  <a:lnTo>
                    <a:pt x="1456045" y="2443"/>
                  </a:lnTo>
                  <a:lnTo>
                    <a:pt x="1467883" y="2863"/>
                  </a:lnTo>
                  <a:lnTo>
                    <a:pt x="1479721" y="3355"/>
                  </a:lnTo>
                  <a:lnTo>
                    <a:pt x="1491559" y="3928"/>
                  </a:lnTo>
                  <a:lnTo>
                    <a:pt x="1503396" y="4596"/>
                  </a:lnTo>
                  <a:lnTo>
                    <a:pt x="1515234" y="5375"/>
                  </a:lnTo>
                  <a:lnTo>
                    <a:pt x="1527072" y="6279"/>
                  </a:lnTo>
                  <a:lnTo>
                    <a:pt x="1538910" y="7327"/>
                  </a:lnTo>
                  <a:lnTo>
                    <a:pt x="1550748" y="8541"/>
                  </a:lnTo>
                  <a:lnTo>
                    <a:pt x="1562585" y="9942"/>
                  </a:lnTo>
                  <a:lnTo>
                    <a:pt x="1574423" y="11554"/>
                  </a:lnTo>
                  <a:lnTo>
                    <a:pt x="1586261" y="13403"/>
                  </a:lnTo>
                  <a:lnTo>
                    <a:pt x="1598099" y="15516"/>
                  </a:lnTo>
                  <a:lnTo>
                    <a:pt x="1609936" y="17919"/>
                  </a:lnTo>
                  <a:lnTo>
                    <a:pt x="1621774" y="20639"/>
                  </a:lnTo>
                  <a:lnTo>
                    <a:pt x="1633612" y="23698"/>
                  </a:lnTo>
                  <a:lnTo>
                    <a:pt x="1645450" y="27119"/>
                  </a:lnTo>
                  <a:lnTo>
                    <a:pt x="1657287" y="30914"/>
                  </a:lnTo>
                  <a:lnTo>
                    <a:pt x="1669125" y="35094"/>
                  </a:lnTo>
                  <a:lnTo>
                    <a:pt x="1680963" y="39654"/>
                  </a:lnTo>
                  <a:lnTo>
                    <a:pt x="1692801" y="44584"/>
                  </a:lnTo>
                  <a:lnTo>
                    <a:pt x="1704639" y="49856"/>
                  </a:lnTo>
                  <a:lnTo>
                    <a:pt x="1716476" y="55434"/>
                  </a:lnTo>
                  <a:lnTo>
                    <a:pt x="1728314" y="61265"/>
                  </a:lnTo>
                  <a:lnTo>
                    <a:pt x="1740152" y="67286"/>
                  </a:lnTo>
                  <a:lnTo>
                    <a:pt x="1751990" y="73426"/>
                  </a:lnTo>
                  <a:lnTo>
                    <a:pt x="1763827" y="79605"/>
                  </a:lnTo>
                  <a:lnTo>
                    <a:pt x="1775665" y="85745"/>
                  </a:lnTo>
                  <a:lnTo>
                    <a:pt x="1787503" y="91766"/>
                  </a:lnTo>
                  <a:lnTo>
                    <a:pt x="1799341" y="97597"/>
                  </a:lnTo>
                  <a:lnTo>
                    <a:pt x="1811178" y="103175"/>
                  </a:lnTo>
                  <a:lnTo>
                    <a:pt x="1823016" y="108447"/>
                  </a:lnTo>
                  <a:lnTo>
                    <a:pt x="1834854" y="113376"/>
                  </a:lnTo>
                  <a:lnTo>
                    <a:pt x="1846692" y="117937"/>
                  </a:lnTo>
                  <a:lnTo>
                    <a:pt x="1858530" y="122116"/>
                  </a:lnTo>
                  <a:lnTo>
                    <a:pt x="1870367" y="125912"/>
                  </a:lnTo>
                  <a:lnTo>
                    <a:pt x="1882205" y="129333"/>
                  </a:lnTo>
                  <a:lnTo>
                    <a:pt x="1894043" y="132392"/>
                  </a:lnTo>
                  <a:lnTo>
                    <a:pt x="1905881" y="135112"/>
                  </a:lnTo>
                  <a:lnTo>
                    <a:pt x="1917718" y="137515"/>
                  </a:lnTo>
                  <a:lnTo>
                    <a:pt x="1929556" y="139627"/>
                  </a:lnTo>
                  <a:lnTo>
                    <a:pt x="1941394" y="141477"/>
                  </a:lnTo>
                  <a:lnTo>
                    <a:pt x="1953232" y="143089"/>
                  </a:lnTo>
                  <a:lnTo>
                    <a:pt x="1965069" y="144490"/>
                  </a:lnTo>
                  <a:lnTo>
                    <a:pt x="1976907" y="145703"/>
                  </a:lnTo>
                  <a:lnTo>
                    <a:pt x="1988745" y="146752"/>
                  </a:lnTo>
                  <a:lnTo>
                    <a:pt x="2000583" y="147656"/>
                  </a:lnTo>
                  <a:lnTo>
                    <a:pt x="2012421" y="148434"/>
                  </a:lnTo>
                  <a:lnTo>
                    <a:pt x="2024258" y="149103"/>
                  </a:lnTo>
                  <a:lnTo>
                    <a:pt x="2036096" y="149676"/>
                  </a:lnTo>
                  <a:lnTo>
                    <a:pt x="2047934" y="150167"/>
                  </a:lnTo>
                  <a:lnTo>
                    <a:pt x="2059772" y="150588"/>
                  </a:lnTo>
                  <a:lnTo>
                    <a:pt x="2071609" y="150948"/>
                  </a:lnTo>
                  <a:lnTo>
                    <a:pt x="2083447" y="151255"/>
                  </a:lnTo>
                  <a:lnTo>
                    <a:pt x="2095285" y="151517"/>
                  </a:lnTo>
                  <a:lnTo>
                    <a:pt x="2107123" y="151741"/>
                  </a:lnTo>
                  <a:lnTo>
                    <a:pt x="2118961" y="151933"/>
                  </a:lnTo>
                  <a:lnTo>
                    <a:pt x="2130798" y="152096"/>
                  </a:lnTo>
                  <a:lnTo>
                    <a:pt x="2142636" y="152234"/>
                  </a:lnTo>
                  <a:lnTo>
                    <a:pt x="2154474" y="152353"/>
                  </a:lnTo>
                  <a:lnTo>
                    <a:pt x="2166312" y="152454"/>
                  </a:lnTo>
                  <a:lnTo>
                    <a:pt x="2178149" y="152540"/>
                  </a:lnTo>
                  <a:lnTo>
                    <a:pt x="2189987" y="152613"/>
                  </a:lnTo>
                  <a:lnTo>
                    <a:pt x="2201825" y="152675"/>
                  </a:lnTo>
                  <a:lnTo>
                    <a:pt x="2213663" y="152728"/>
                  </a:lnTo>
                  <a:lnTo>
                    <a:pt x="2225500" y="152773"/>
                  </a:lnTo>
                  <a:lnTo>
                    <a:pt x="2237338" y="152812"/>
                  </a:lnTo>
                  <a:lnTo>
                    <a:pt x="2249176" y="152844"/>
                  </a:lnTo>
                  <a:lnTo>
                    <a:pt x="2261014" y="152872"/>
                  </a:lnTo>
                  <a:lnTo>
                    <a:pt x="2272852" y="152896"/>
                  </a:lnTo>
                  <a:lnTo>
                    <a:pt x="2284689" y="152916"/>
                  </a:lnTo>
                  <a:lnTo>
                    <a:pt x="2296527" y="152933"/>
                  </a:lnTo>
                  <a:lnTo>
                    <a:pt x="2308365" y="152948"/>
                  </a:lnTo>
                  <a:lnTo>
                    <a:pt x="2320203" y="152960"/>
                  </a:lnTo>
                  <a:lnTo>
                    <a:pt x="2332040" y="152971"/>
                  </a:lnTo>
                  <a:lnTo>
                    <a:pt x="2343878" y="152980"/>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517247"/>
              <a:ext cx="4687757" cy="764902"/>
            </a:xfrm>
            <a:custGeom>
              <a:avLst/>
              <a:pathLst>
                <a:path w="4687757" h="764902">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185"/>
                  </a:lnTo>
                  <a:lnTo>
                    <a:pt x="3527655" y="153221"/>
                  </a:lnTo>
                  <a:lnTo>
                    <a:pt x="3539493" y="153264"/>
                  </a:lnTo>
                  <a:lnTo>
                    <a:pt x="3551331" y="153313"/>
                  </a:lnTo>
                  <a:lnTo>
                    <a:pt x="3563169" y="153372"/>
                  </a:lnTo>
                  <a:lnTo>
                    <a:pt x="3575006" y="153440"/>
                  </a:lnTo>
                  <a:lnTo>
                    <a:pt x="3586844" y="153521"/>
                  </a:lnTo>
                  <a:lnTo>
                    <a:pt x="3598682" y="153616"/>
                  </a:lnTo>
                  <a:lnTo>
                    <a:pt x="3610520" y="153727"/>
                  </a:lnTo>
                  <a:lnTo>
                    <a:pt x="3622357" y="153858"/>
                  </a:lnTo>
                  <a:lnTo>
                    <a:pt x="3634195" y="154012"/>
                  </a:lnTo>
                  <a:lnTo>
                    <a:pt x="3646033" y="154193"/>
                  </a:lnTo>
                  <a:lnTo>
                    <a:pt x="3657871" y="154405"/>
                  </a:lnTo>
                  <a:lnTo>
                    <a:pt x="3669709" y="154654"/>
                  </a:lnTo>
                  <a:lnTo>
                    <a:pt x="3681546" y="154947"/>
                  </a:lnTo>
                  <a:lnTo>
                    <a:pt x="3693384" y="155290"/>
                  </a:lnTo>
                  <a:lnTo>
                    <a:pt x="3705222" y="155694"/>
                  </a:lnTo>
                  <a:lnTo>
                    <a:pt x="3717060" y="156167"/>
                  </a:lnTo>
                  <a:lnTo>
                    <a:pt x="3728897" y="156723"/>
                  </a:lnTo>
                  <a:lnTo>
                    <a:pt x="3740735" y="157375"/>
                  </a:lnTo>
                  <a:lnTo>
                    <a:pt x="3752573" y="158139"/>
                  </a:lnTo>
                  <a:lnTo>
                    <a:pt x="3764411" y="159035"/>
                  </a:lnTo>
                  <a:lnTo>
                    <a:pt x="3776248" y="160085"/>
                  </a:lnTo>
                  <a:lnTo>
                    <a:pt x="3788086" y="161314"/>
                  </a:lnTo>
                  <a:lnTo>
                    <a:pt x="3799924" y="162753"/>
                  </a:lnTo>
                  <a:lnTo>
                    <a:pt x="3811762" y="164435"/>
                  </a:lnTo>
                  <a:lnTo>
                    <a:pt x="3823600" y="166401"/>
                  </a:lnTo>
                  <a:lnTo>
                    <a:pt x="3835437" y="168694"/>
                  </a:lnTo>
                  <a:lnTo>
                    <a:pt x="3847275" y="171368"/>
                  </a:lnTo>
                  <a:lnTo>
                    <a:pt x="3859113" y="174480"/>
                  </a:lnTo>
                  <a:lnTo>
                    <a:pt x="3870951" y="178097"/>
                  </a:lnTo>
                  <a:lnTo>
                    <a:pt x="3882788" y="182291"/>
                  </a:lnTo>
                  <a:lnTo>
                    <a:pt x="3894626" y="187146"/>
                  </a:lnTo>
                  <a:lnTo>
                    <a:pt x="3906464" y="192749"/>
                  </a:lnTo>
                  <a:lnTo>
                    <a:pt x="3918302" y="199199"/>
                  </a:lnTo>
                  <a:lnTo>
                    <a:pt x="3930139" y="206596"/>
                  </a:lnTo>
                  <a:lnTo>
                    <a:pt x="3941977" y="215047"/>
                  </a:lnTo>
                  <a:lnTo>
                    <a:pt x="3953815" y="224659"/>
                  </a:lnTo>
                  <a:lnTo>
                    <a:pt x="3965653" y="235536"/>
                  </a:lnTo>
                  <a:lnTo>
                    <a:pt x="3977491" y="247775"/>
                  </a:lnTo>
                  <a:lnTo>
                    <a:pt x="3989328" y="261456"/>
                  </a:lnTo>
                  <a:lnTo>
                    <a:pt x="4001166" y="276640"/>
                  </a:lnTo>
                  <a:lnTo>
                    <a:pt x="4013004" y="293357"/>
                  </a:lnTo>
                  <a:lnTo>
                    <a:pt x="4024842" y="311599"/>
                  </a:lnTo>
                  <a:lnTo>
                    <a:pt x="4036679" y="331317"/>
                  </a:lnTo>
                  <a:lnTo>
                    <a:pt x="4048517" y="352407"/>
                  </a:lnTo>
                  <a:lnTo>
                    <a:pt x="4060355" y="374717"/>
                  </a:lnTo>
                  <a:lnTo>
                    <a:pt x="4072193" y="398040"/>
                  </a:lnTo>
                  <a:lnTo>
                    <a:pt x="4084031" y="422126"/>
                  </a:lnTo>
                  <a:lnTo>
                    <a:pt x="4095868" y="446684"/>
                  </a:lnTo>
                  <a:lnTo>
                    <a:pt x="4107706" y="471403"/>
                  </a:lnTo>
                  <a:lnTo>
                    <a:pt x="4119544" y="495962"/>
                  </a:lnTo>
                  <a:lnTo>
                    <a:pt x="4131382" y="520047"/>
                  </a:lnTo>
                  <a:lnTo>
                    <a:pt x="4143219" y="543370"/>
                  </a:lnTo>
                  <a:lnTo>
                    <a:pt x="4155057" y="565680"/>
                  </a:lnTo>
                  <a:lnTo>
                    <a:pt x="4166895" y="586771"/>
                  </a:lnTo>
                  <a:lnTo>
                    <a:pt x="4178733" y="606488"/>
                  </a:lnTo>
                  <a:lnTo>
                    <a:pt x="4190570" y="624730"/>
                  </a:lnTo>
                  <a:lnTo>
                    <a:pt x="4202408" y="641447"/>
                  </a:lnTo>
                  <a:lnTo>
                    <a:pt x="4214246" y="656631"/>
                  </a:lnTo>
                  <a:lnTo>
                    <a:pt x="4226084" y="670312"/>
                  </a:lnTo>
                  <a:lnTo>
                    <a:pt x="4237922" y="682551"/>
                  </a:lnTo>
                  <a:lnTo>
                    <a:pt x="4249759" y="693428"/>
                  </a:lnTo>
                  <a:lnTo>
                    <a:pt x="4261597" y="703040"/>
                  </a:lnTo>
                  <a:lnTo>
                    <a:pt x="4273435" y="711491"/>
                  </a:lnTo>
                  <a:lnTo>
                    <a:pt x="4285273" y="718889"/>
                  </a:lnTo>
                  <a:lnTo>
                    <a:pt x="4297110" y="725338"/>
                  </a:lnTo>
                  <a:lnTo>
                    <a:pt x="4308948" y="730941"/>
                  </a:lnTo>
                  <a:lnTo>
                    <a:pt x="4320786" y="735796"/>
                  </a:lnTo>
                  <a:lnTo>
                    <a:pt x="4332624" y="739991"/>
                  </a:lnTo>
                  <a:lnTo>
                    <a:pt x="4344461" y="743607"/>
                  </a:lnTo>
                  <a:lnTo>
                    <a:pt x="4356299" y="746719"/>
                  </a:lnTo>
                  <a:lnTo>
                    <a:pt x="4368137" y="749393"/>
                  </a:lnTo>
                  <a:lnTo>
                    <a:pt x="4379975" y="751687"/>
                  </a:lnTo>
                  <a:lnTo>
                    <a:pt x="4391813" y="753652"/>
                  </a:lnTo>
                  <a:lnTo>
                    <a:pt x="4403650" y="755334"/>
                  </a:lnTo>
                  <a:lnTo>
                    <a:pt x="4415488" y="756773"/>
                  </a:lnTo>
                  <a:lnTo>
                    <a:pt x="4427326" y="758002"/>
                  </a:lnTo>
                  <a:lnTo>
                    <a:pt x="4439164" y="759052"/>
                  </a:lnTo>
                  <a:lnTo>
                    <a:pt x="4451001" y="759948"/>
                  </a:lnTo>
                  <a:lnTo>
                    <a:pt x="4462839" y="760712"/>
                  </a:lnTo>
                  <a:lnTo>
                    <a:pt x="4474677" y="761364"/>
                  </a:lnTo>
                  <a:lnTo>
                    <a:pt x="4486515" y="761920"/>
                  </a:lnTo>
                  <a:lnTo>
                    <a:pt x="4498352" y="762393"/>
                  </a:lnTo>
                  <a:lnTo>
                    <a:pt x="4510190" y="762797"/>
                  </a:lnTo>
                  <a:lnTo>
                    <a:pt x="4522028" y="763140"/>
                  </a:lnTo>
                  <a:lnTo>
                    <a:pt x="4533866" y="763433"/>
                  </a:lnTo>
                  <a:lnTo>
                    <a:pt x="4545704" y="763682"/>
                  </a:lnTo>
                  <a:lnTo>
                    <a:pt x="4557541" y="763895"/>
                  </a:lnTo>
                  <a:lnTo>
                    <a:pt x="4569379" y="764075"/>
                  </a:lnTo>
                  <a:lnTo>
                    <a:pt x="4581217" y="764229"/>
                  </a:lnTo>
                  <a:lnTo>
                    <a:pt x="4593055" y="764360"/>
                  </a:lnTo>
                  <a:lnTo>
                    <a:pt x="4604892" y="764471"/>
                  </a:lnTo>
                  <a:lnTo>
                    <a:pt x="4616730" y="764566"/>
                  </a:lnTo>
                  <a:lnTo>
                    <a:pt x="4628568" y="764647"/>
                  </a:lnTo>
                  <a:lnTo>
                    <a:pt x="4640406" y="764715"/>
                  </a:lnTo>
                  <a:lnTo>
                    <a:pt x="4652244" y="764774"/>
                  </a:lnTo>
                  <a:lnTo>
                    <a:pt x="4664081" y="764824"/>
                  </a:lnTo>
                  <a:lnTo>
                    <a:pt x="4675919" y="764866"/>
                  </a:lnTo>
                  <a:lnTo>
                    <a:pt x="4687757" y="764902"/>
                  </a:lnTo>
                </a:path>
              </a:pathLst>
            </a:custGeom>
            <a:ln w="40651" cap="flat">
              <a:solidFill>
                <a:srgbClr val="E8E8E8">
                  <a:alpha val="100000"/>
                </a:srgbClr>
              </a:solidFill>
              <a:prstDash val="solid"/>
              <a:round/>
            </a:ln>
          </p:spPr>
          <p:txBody>
            <a:bodyPr/>
            <a:lstStyle/>
            <a:p/>
          </p:txBody>
        </p:sp>
        <p:sp>
          <p:nvSpPr>
            <p:cNvPr id="46" name="pl46"/>
            <p:cNvSpPr/>
            <p:nvPr/>
          </p:nvSpPr>
          <p:spPr>
            <a:xfrm>
              <a:off x="2482252" y="2741552"/>
              <a:ext cx="4687757" cy="1530163"/>
            </a:xfrm>
            <a:custGeom>
              <a:avLst/>
              <a:pathLst>
                <a:path w="4687757" h="1530163">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6320"/>
                  </a:lnTo>
                  <a:lnTo>
                    <a:pt x="1183777" y="306383"/>
                  </a:lnTo>
                  <a:lnTo>
                    <a:pt x="1195614" y="306457"/>
                  </a:lnTo>
                  <a:lnTo>
                    <a:pt x="1207452" y="306544"/>
                  </a:lnTo>
                  <a:lnTo>
                    <a:pt x="1219290" y="306646"/>
                  </a:lnTo>
                  <a:lnTo>
                    <a:pt x="1231128" y="306766"/>
                  </a:lnTo>
                  <a:lnTo>
                    <a:pt x="1242965" y="306907"/>
                  </a:lnTo>
                  <a:lnTo>
                    <a:pt x="1254803" y="307073"/>
                  </a:lnTo>
                  <a:lnTo>
                    <a:pt x="1266641" y="307268"/>
                  </a:lnTo>
                  <a:lnTo>
                    <a:pt x="1278479" y="307497"/>
                  </a:lnTo>
                  <a:lnTo>
                    <a:pt x="1290317" y="307766"/>
                  </a:lnTo>
                  <a:lnTo>
                    <a:pt x="1302154" y="308082"/>
                  </a:lnTo>
                  <a:lnTo>
                    <a:pt x="1313992" y="308454"/>
                  </a:lnTo>
                  <a:lnTo>
                    <a:pt x="1325830" y="308890"/>
                  </a:lnTo>
                  <a:lnTo>
                    <a:pt x="1337668" y="309402"/>
                  </a:lnTo>
                  <a:lnTo>
                    <a:pt x="1349505" y="310004"/>
                  </a:lnTo>
                  <a:lnTo>
                    <a:pt x="1361343" y="310710"/>
                  </a:lnTo>
                  <a:lnTo>
                    <a:pt x="1373181" y="311538"/>
                  </a:lnTo>
                  <a:lnTo>
                    <a:pt x="1385019" y="312511"/>
                  </a:lnTo>
                  <a:lnTo>
                    <a:pt x="1396856" y="313651"/>
                  </a:lnTo>
                  <a:lnTo>
                    <a:pt x="1408694" y="314989"/>
                  </a:lnTo>
                  <a:lnTo>
                    <a:pt x="1420532" y="316557"/>
                  </a:lnTo>
                  <a:lnTo>
                    <a:pt x="1432370" y="318394"/>
                  </a:lnTo>
                  <a:lnTo>
                    <a:pt x="1444208" y="320546"/>
                  </a:lnTo>
                  <a:lnTo>
                    <a:pt x="1456045" y="323063"/>
                  </a:lnTo>
                  <a:lnTo>
                    <a:pt x="1467883" y="326007"/>
                  </a:lnTo>
                  <a:lnTo>
                    <a:pt x="1479721" y="329447"/>
                  </a:lnTo>
                  <a:lnTo>
                    <a:pt x="1491559" y="333460"/>
                  </a:lnTo>
                  <a:lnTo>
                    <a:pt x="1503396" y="338139"/>
                  </a:lnTo>
                  <a:lnTo>
                    <a:pt x="1515234" y="343585"/>
                  </a:lnTo>
                  <a:lnTo>
                    <a:pt x="1527072" y="349914"/>
                  </a:lnTo>
                  <a:lnTo>
                    <a:pt x="1538910" y="357255"/>
                  </a:lnTo>
                  <a:lnTo>
                    <a:pt x="1550748" y="365751"/>
                  </a:lnTo>
                  <a:lnTo>
                    <a:pt x="1562585" y="375557"/>
                  </a:lnTo>
                  <a:lnTo>
                    <a:pt x="1574423" y="386843"/>
                  </a:lnTo>
                  <a:lnTo>
                    <a:pt x="1586261" y="399788"/>
                  </a:lnTo>
                  <a:lnTo>
                    <a:pt x="1598099" y="414577"/>
                  </a:lnTo>
                  <a:lnTo>
                    <a:pt x="1609936" y="431399"/>
                  </a:lnTo>
                  <a:lnTo>
                    <a:pt x="1621774" y="450434"/>
                  </a:lnTo>
                  <a:lnTo>
                    <a:pt x="1633612" y="471852"/>
                  </a:lnTo>
                  <a:lnTo>
                    <a:pt x="1645450" y="495794"/>
                  </a:lnTo>
                  <a:lnTo>
                    <a:pt x="1657287" y="522365"/>
                  </a:lnTo>
                  <a:lnTo>
                    <a:pt x="1669125" y="551620"/>
                  </a:lnTo>
                  <a:lnTo>
                    <a:pt x="1680963" y="583544"/>
                  </a:lnTo>
                  <a:lnTo>
                    <a:pt x="1692801" y="618050"/>
                  </a:lnTo>
                  <a:lnTo>
                    <a:pt x="1704639" y="654958"/>
                  </a:lnTo>
                  <a:lnTo>
                    <a:pt x="1716476" y="694000"/>
                  </a:lnTo>
                  <a:lnTo>
                    <a:pt x="1728314" y="734816"/>
                  </a:lnTo>
                  <a:lnTo>
                    <a:pt x="1740152" y="776965"/>
                  </a:lnTo>
                  <a:lnTo>
                    <a:pt x="1751990" y="819943"/>
                  </a:lnTo>
                  <a:lnTo>
                    <a:pt x="1763827" y="863201"/>
                  </a:lnTo>
                  <a:lnTo>
                    <a:pt x="1775665" y="906178"/>
                  </a:lnTo>
                  <a:lnTo>
                    <a:pt x="1787503" y="948328"/>
                  </a:lnTo>
                  <a:lnTo>
                    <a:pt x="1799341" y="989144"/>
                  </a:lnTo>
                  <a:lnTo>
                    <a:pt x="1811178" y="1028186"/>
                  </a:lnTo>
                  <a:lnTo>
                    <a:pt x="1823016" y="1065094"/>
                  </a:lnTo>
                  <a:lnTo>
                    <a:pt x="1834854" y="1099599"/>
                  </a:lnTo>
                  <a:lnTo>
                    <a:pt x="1846692" y="1131524"/>
                  </a:lnTo>
                  <a:lnTo>
                    <a:pt x="1858530" y="1160778"/>
                  </a:lnTo>
                  <a:lnTo>
                    <a:pt x="1870367" y="1187350"/>
                  </a:lnTo>
                  <a:lnTo>
                    <a:pt x="1882205" y="1211292"/>
                  </a:lnTo>
                  <a:lnTo>
                    <a:pt x="1894043" y="1232709"/>
                  </a:lnTo>
                  <a:lnTo>
                    <a:pt x="1905881" y="1251745"/>
                  </a:lnTo>
                  <a:lnTo>
                    <a:pt x="1917718" y="1268566"/>
                  </a:lnTo>
                  <a:lnTo>
                    <a:pt x="1929556" y="1283356"/>
                  </a:lnTo>
                  <a:lnTo>
                    <a:pt x="1941394" y="1296300"/>
                  </a:lnTo>
                  <a:lnTo>
                    <a:pt x="1953232" y="1307587"/>
                  </a:lnTo>
                  <a:lnTo>
                    <a:pt x="1965069" y="1317393"/>
                  </a:lnTo>
                  <a:lnTo>
                    <a:pt x="1976907" y="1325888"/>
                  </a:lnTo>
                  <a:lnTo>
                    <a:pt x="1988745" y="1333229"/>
                  </a:lnTo>
                  <a:lnTo>
                    <a:pt x="2000583" y="1339558"/>
                  </a:lnTo>
                  <a:lnTo>
                    <a:pt x="2012421" y="1345004"/>
                  </a:lnTo>
                  <a:lnTo>
                    <a:pt x="2024258" y="1349683"/>
                  </a:lnTo>
                  <a:lnTo>
                    <a:pt x="2036096" y="1353697"/>
                  </a:lnTo>
                  <a:lnTo>
                    <a:pt x="2047934" y="1357136"/>
                  </a:lnTo>
                  <a:lnTo>
                    <a:pt x="2059772" y="1360080"/>
                  </a:lnTo>
                  <a:lnTo>
                    <a:pt x="2071609" y="1362598"/>
                  </a:lnTo>
                  <a:lnTo>
                    <a:pt x="2083447" y="1364749"/>
                  </a:lnTo>
                  <a:lnTo>
                    <a:pt x="2095285" y="1366586"/>
                  </a:lnTo>
                  <a:lnTo>
                    <a:pt x="2107123" y="1368154"/>
                  </a:lnTo>
                  <a:lnTo>
                    <a:pt x="2118961" y="1369492"/>
                  </a:lnTo>
                  <a:lnTo>
                    <a:pt x="2130798" y="1370633"/>
                  </a:lnTo>
                  <a:lnTo>
                    <a:pt x="2142636" y="1371605"/>
                  </a:lnTo>
                  <a:lnTo>
                    <a:pt x="2154474" y="1372434"/>
                  </a:lnTo>
                  <a:lnTo>
                    <a:pt x="2166312" y="1373140"/>
                  </a:lnTo>
                  <a:lnTo>
                    <a:pt x="2178149" y="1373741"/>
                  </a:lnTo>
                  <a:lnTo>
                    <a:pt x="2189987" y="1374253"/>
                  </a:lnTo>
                  <a:lnTo>
                    <a:pt x="2201825" y="1374690"/>
                  </a:lnTo>
                  <a:lnTo>
                    <a:pt x="2213663" y="1375061"/>
                  </a:lnTo>
                  <a:lnTo>
                    <a:pt x="2225500" y="1375377"/>
                  </a:lnTo>
                  <a:lnTo>
                    <a:pt x="2237338" y="1375646"/>
                  </a:lnTo>
                  <a:lnTo>
                    <a:pt x="2249176" y="1375875"/>
                  </a:lnTo>
                  <a:lnTo>
                    <a:pt x="2261014" y="1376070"/>
                  </a:lnTo>
                  <a:lnTo>
                    <a:pt x="2272852" y="1376236"/>
                  </a:lnTo>
                  <a:lnTo>
                    <a:pt x="2284689" y="1376377"/>
                  </a:lnTo>
                  <a:lnTo>
                    <a:pt x="2296527" y="1376497"/>
                  </a:lnTo>
                  <a:lnTo>
                    <a:pt x="2308365" y="1376600"/>
                  </a:lnTo>
                  <a:lnTo>
                    <a:pt x="2320203" y="1376687"/>
                  </a:lnTo>
                  <a:lnTo>
                    <a:pt x="2332040" y="1376761"/>
                  </a:lnTo>
                  <a:lnTo>
                    <a:pt x="2343878" y="1376824"/>
                  </a:lnTo>
                  <a:lnTo>
                    <a:pt x="2343878" y="1377234"/>
                  </a:lnTo>
                  <a:lnTo>
                    <a:pt x="2355716" y="1377243"/>
                  </a:lnTo>
                  <a:lnTo>
                    <a:pt x="2367554" y="1377254"/>
                  </a:lnTo>
                  <a:lnTo>
                    <a:pt x="2379391" y="1377266"/>
                  </a:lnTo>
                  <a:lnTo>
                    <a:pt x="2391229" y="1377281"/>
                  </a:lnTo>
                  <a:lnTo>
                    <a:pt x="2403067" y="1377298"/>
                  </a:lnTo>
                  <a:lnTo>
                    <a:pt x="2414905" y="1377318"/>
                  </a:lnTo>
                  <a:lnTo>
                    <a:pt x="2426743" y="1377342"/>
                  </a:lnTo>
                  <a:lnTo>
                    <a:pt x="2438580" y="1377370"/>
                  </a:lnTo>
                  <a:lnTo>
                    <a:pt x="2450418" y="1377402"/>
                  </a:lnTo>
                  <a:lnTo>
                    <a:pt x="2462256" y="1377441"/>
                  </a:lnTo>
                  <a:lnTo>
                    <a:pt x="2474094" y="1377486"/>
                  </a:lnTo>
                  <a:lnTo>
                    <a:pt x="2485931" y="1377539"/>
                  </a:lnTo>
                  <a:lnTo>
                    <a:pt x="2497769" y="1377601"/>
                  </a:lnTo>
                  <a:lnTo>
                    <a:pt x="2509607" y="1377675"/>
                  </a:lnTo>
                  <a:lnTo>
                    <a:pt x="2521445" y="1377761"/>
                  </a:lnTo>
                  <a:lnTo>
                    <a:pt x="2533283" y="1377861"/>
                  </a:lnTo>
                  <a:lnTo>
                    <a:pt x="2545120" y="1377980"/>
                  </a:lnTo>
                  <a:lnTo>
                    <a:pt x="2556958" y="1378119"/>
                  </a:lnTo>
                  <a:lnTo>
                    <a:pt x="2568796" y="1378282"/>
                  </a:lnTo>
                  <a:lnTo>
                    <a:pt x="2580634" y="1378473"/>
                  </a:lnTo>
                  <a:lnTo>
                    <a:pt x="2592471" y="1378697"/>
                  </a:lnTo>
                  <a:lnTo>
                    <a:pt x="2604309" y="1378959"/>
                  </a:lnTo>
                  <a:lnTo>
                    <a:pt x="2616147" y="1379267"/>
                  </a:lnTo>
                  <a:lnTo>
                    <a:pt x="2627985" y="1379626"/>
                  </a:lnTo>
                  <a:lnTo>
                    <a:pt x="2639822" y="1380047"/>
                  </a:lnTo>
                  <a:lnTo>
                    <a:pt x="2651660" y="1380538"/>
                  </a:lnTo>
                  <a:lnTo>
                    <a:pt x="2663498" y="1381112"/>
                  </a:lnTo>
                  <a:lnTo>
                    <a:pt x="2675336" y="1381780"/>
                  </a:lnTo>
                  <a:lnTo>
                    <a:pt x="2687174" y="1382558"/>
                  </a:lnTo>
                  <a:lnTo>
                    <a:pt x="2699011" y="1383462"/>
                  </a:lnTo>
                  <a:lnTo>
                    <a:pt x="2710849" y="1384511"/>
                  </a:lnTo>
                  <a:lnTo>
                    <a:pt x="2722687" y="1385724"/>
                  </a:lnTo>
                  <a:lnTo>
                    <a:pt x="2734525" y="1387125"/>
                  </a:lnTo>
                  <a:lnTo>
                    <a:pt x="2746362" y="1388738"/>
                  </a:lnTo>
                  <a:lnTo>
                    <a:pt x="2758200" y="1390587"/>
                  </a:lnTo>
                  <a:lnTo>
                    <a:pt x="2770038" y="1392700"/>
                  </a:lnTo>
                  <a:lnTo>
                    <a:pt x="2781876" y="1395103"/>
                  </a:lnTo>
                  <a:lnTo>
                    <a:pt x="2793713" y="1397822"/>
                  </a:lnTo>
                  <a:lnTo>
                    <a:pt x="2805551" y="1400882"/>
                  </a:lnTo>
                  <a:lnTo>
                    <a:pt x="2817389" y="1404302"/>
                  </a:lnTo>
                  <a:lnTo>
                    <a:pt x="2829227" y="1408098"/>
                  </a:lnTo>
                  <a:lnTo>
                    <a:pt x="2841065" y="1412277"/>
                  </a:lnTo>
                  <a:lnTo>
                    <a:pt x="2852902" y="1416838"/>
                  </a:lnTo>
                  <a:lnTo>
                    <a:pt x="2864740" y="1421767"/>
                  </a:lnTo>
                  <a:lnTo>
                    <a:pt x="2876578" y="1427040"/>
                  </a:lnTo>
                  <a:lnTo>
                    <a:pt x="2888416" y="1432617"/>
                  </a:lnTo>
                  <a:lnTo>
                    <a:pt x="2900253" y="1438448"/>
                  </a:lnTo>
                  <a:lnTo>
                    <a:pt x="2912091" y="1444469"/>
                  </a:lnTo>
                  <a:lnTo>
                    <a:pt x="2923929" y="1450609"/>
                  </a:lnTo>
                  <a:lnTo>
                    <a:pt x="2935767" y="1456789"/>
                  </a:lnTo>
                  <a:lnTo>
                    <a:pt x="2947604" y="1462928"/>
                  </a:lnTo>
                  <a:lnTo>
                    <a:pt x="2959442" y="1468950"/>
                  </a:lnTo>
                  <a:lnTo>
                    <a:pt x="2971280" y="1474781"/>
                  </a:lnTo>
                  <a:lnTo>
                    <a:pt x="2983118" y="1480358"/>
                  </a:lnTo>
                  <a:lnTo>
                    <a:pt x="2994956" y="1485631"/>
                  </a:lnTo>
                  <a:lnTo>
                    <a:pt x="3006793" y="1490560"/>
                  </a:lnTo>
                  <a:lnTo>
                    <a:pt x="3018631" y="1495121"/>
                  </a:lnTo>
                  <a:lnTo>
                    <a:pt x="3030469" y="1499300"/>
                  </a:lnTo>
                  <a:lnTo>
                    <a:pt x="3042307" y="1503096"/>
                  </a:lnTo>
                  <a:lnTo>
                    <a:pt x="3054144" y="1506516"/>
                  </a:lnTo>
                  <a:lnTo>
                    <a:pt x="3065982" y="1509576"/>
                  </a:lnTo>
                  <a:lnTo>
                    <a:pt x="3077820" y="1512295"/>
                  </a:lnTo>
                  <a:lnTo>
                    <a:pt x="3089658" y="1514698"/>
                  </a:lnTo>
                  <a:lnTo>
                    <a:pt x="3101496" y="1516811"/>
                  </a:lnTo>
                  <a:lnTo>
                    <a:pt x="3113333" y="1518660"/>
                  </a:lnTo>
                  <a:lnTo>
                    <a:pt x="3125171" y="1520272"/>
                  </a:lnTo>
                  <a:lnTo>
                    <a:pt x="3137009" y="1521673"/>
                  </a:lnTo>
                  <a:lnTo>
                    <a:pt x="3148847" y="1522887"/>
                  </a:lnTo>
                  <a:lnTo>
                    <a:pt x="3160684" y="1523936"/>
                  </a:lnTo>
                  <a:lnTo>
                    <a:pt x="3172522" y="1524840"/>
                  </a:lnTo>
                  <a:lnTo>
                    <a:pt x="3184360" y="1525618"/>
                  </a:lnTo>
                  <a:lnTo>
                    <a:pt x="3196198" y="1526286"/>
                  </a:lnTo>
                  <a:lnTo>
                    <a:pt x="3208035" y="1526860"/>
                  </a:lnTo>
                  <a:lnTo>
                    <a:pt x="3219873" y="1527351"/>
                  </a:lnTo>
                  <a:lnTo>
                    <a:pt x="3231711" y="1527771"/>
                  </a:lnTo>
                  <a:lnTo>
                    <a:pt x="3243549" y="1528131"/>
                  </a:lnTo>
                  <a:lnTo>
                    <a:pt x="3255387" y="1528438"/>
                  </a:lnTo>
                  <a:lnTo>
                    <a:pt x="3267224" y="1528701"/>
                  </a:lnTo>
                  <a:lnTo>
                    <a:pt x="3279062" y="1528925"/>
                  </a:lnTo>
                  <a:lnTo>
                    <a:pt x="3290900" y="1529116"/>
                  </a:lnTo>
                  <a:lnTo>
                    <a:pt x="3302738" y="1529279"/>
                  </a:lnTo>
                  <a:lnTo>
                    <a:pt x="3314575" y="1529418"/>
                  </a:lnTo>
                  <a:lnTo>
                    <a:pt x="3326413" y="1529536"/>
                  </a:lnTo>
                  <a:lnTo>
                    <a:pt x="3338251" y="1529637"/>
                  </a:lnTo>
                  <a:lnTo>
                    <a:pt x="3350089" y="1529723"/>
                  </a:lnTo>
                  <a:lnTo>
                    <a:pt x="3361926" y="1529796"/>
                  </a:lnTo>
                  <a:lnTo>
                    <a:pt x="3373764" y="1529859"/>
                  </a:lnTo>
                  <a:lnTo>
                    <a:pt x="3385602" y="1529912"/>
                  </a:lnTo>
                  <a:lnTo>
                    <a:pt x="3397440" y="1529957"/>
                  </a:lnTo>
                  <a:lnTo>
                    <a:pt x="3409278" y="1529995"/>
                  </a:lnTo>
                  <a:lnTo>
                    <a:pt x="3421115" y="1530028"/>
                  </a:lnTo>
                  <a:lnTo>
                    <a:pt x="3432953" y="1530056"/>
                  </a:lnTo>
                  <a:lnTo>
                    <a:pt x="3444791" y="1530079"/>
                  </a:lnTo>
                  <a:lnTo>
                    <a:pt x="3456629" y="1530100"/>
                  </a:lnTo>
                  <a:lnTo>
                    <a:pt x="3468466" y="1530117"/>
                  </a:lnTo>
                  <a:lnTo>
                    <a:pt x="3480304" y="1530131"/>
                  </a:lnTo>
                  <a:lnTo>
                    <a:pt x="3492142" y="1530144"/>
                  </a:lnTo>
                  <a:lnTo>
                    <a:pt x="3503980" y="1530154"/>
                  </a:lnTo>
                  <a:lnTo>
                    <a:pt x="3515818" y="1530163"/>
                  </a:lnTo>
                  <a:lnTo>
                    <a:pt x="3515818" y="1530009"/>
                  </a:lnTo>
                  <a:lnTo>
                    <a:pt x="3527655" y="1529973"/>
                  </a:lnTo>
                  <a:lnTo>
                    <a:pt x="3539493" y="1529931"/>
                  </a:lnTo>
                  <a:lnTo>
                    <a:pt x="3551331" y="1529881"/>
                  </a:lnTo>
                  <a:lnTo>
                    <a:pt x="3563169" y="1529823"/>
                  </a:lnTo>
                  <a:lnTo>
                    <a:pt x="3575006" y="1529754"/>
                  </a:lnTo>
                  <a:lnTo>
                    <a:pt x="3586844" y="1529674"/>
                  </a:lnTo>
                  <a:lnTo>
                    <a:pt x="3598682" y="1529579"/>
                  </a:lnTo>
                  <a:lnTo>
                    <a:pt x="3610520" y="1529467"/>
                  </a:lnTo>
                  <a:lnTo>
                    <a:pt x="3622357" y="1529337"/>
                  </a:lnTo>
                  <a:lnTo>
                    <a:pt x="3634195" y="1529183"/>
                  </a:lnTo>
                  <a:lnTo>
                    <a:pt x="3646033" y="1529002"/>
                  </a:lnTo>
                  <a:lnTo>
                    <a:pt x="3657871" y="1528790"/>
                  </a:lnTo>
                  <a:lnTo>
                    <a:pt x="3669709" y="1528541"/>
                  </a:lnTo>
                  <a:lnTo>
                    <a:pt x="3681546" y="1528248"/>
                  </a:lnTo>
                  <a:lnTo>
                    <a:pt x="3693384" y="1527904"/>
                  </a:lnTo>
                  <a:lnTo>
                    <a:pt x="3705222" y="1527501"/>
                  </a:lnTo>
                  <a:lnTo>
                    <a:pt x="3717060" y="1527027"/>
                  </a:lnTo>
                  <a:lnTo>
                    <a:pt x="3728897" y="1526472"/>
                  </a:lnTo>
                  <a:lnTo>
                    <a:pt x="3740735" y="1525820"/>
                  </a:lnTo>
                  <a:lnTo>
                    <a:pt x="3752573" y="1525055"/>
                  </a:lnTo>
                  <a:lnTo>
                    <a:pt x="3764411" y="1524159"/>
                  </a:lnTo>
                  <a:lnTo>
                    <a:pt x="3776248" y="1523110"/>
                  </a:lnTo>
                  <a:lnTo>
                    <a:pt x="3788086" y="1521880"/>
                  </a:lnTo>
                  <a:lnTo>
                    <a:pt x="3799924" y="1520442"/>
                  </a:lnTo>
                  <a:lnTo>
                    <a:pt x="3811762" y="1518759"/>
                  </a:lnTo>
                  <a:lnTo>
                    <a:pt x="3823600" y="1516794"/>
                  </a:lnTo>
                  <a:lnTo>
                    <a:pt x="3835437" y="1514500"/>
                  </a:lnTo>
                  <a:lnTo>
                    <a:pt x="3847275" y="1511827"/>
                  </a:lnTo>
                  <a:lnTo>
                    <a:pt x="3859113" y="1508715"/>
                  </a:lnTo>
                  <a:lnTo>
                    <a:pt x="3870951" y="1505098"/>
                  </a:lnTo>
                  <a:lnTo>
                    <a:pt x="3882788" y="1500903"/>
                  </a:lnTo>
                  <a:lnTo>
                    <a:pt x="3894626" y="1496049"/>
                  </a:lnTo>
                  <a:lnTo>
                    <a:pt x="3906464" y="1490445"/>
                  </a:lnTo>
                  <a:lnTo>
                    <a:pt x="3918302" y="1483996"/>
                  </a:lnTo>
                  <a:lnTo>
                    <a:pt x="3930139" y="1476599"/>
                  </a:lnTo>
                  <a:lnTo>
                    <a:pt x="3941977" y="1468148"/>
                  </a:lnTo>
                  <a:lnTo>
                    <a:pt x="3953815" y="1458536"/>
                  </a:lnTo>
                  <a:lnTo>
                    <a:pt x="3965653" y="1447658"/>
                  </a:lnTo>
                  <a:lnTo>
                    <a:pt x="3977491" y="1435420"/>
                  </a:lnTo>
                  <a:lnTo>
                    <a:pt x="3989328" y="1421739"/>
                  </a:lnTo>
                  <a:lnTo>
                    <a:pt x="4001166" y="1406555"/>
                  </a:lnTo>
                  <a:lnTo>
                    <a:pt x="4013004" y="1389838"/>
                  </a:lnTo>
                  <a:lnTo>
                    <a:pt x="4024842" y="1371595"/>
                  </a:lnTo>
                  <a:lnTo>
                    <a:pt x="4036679" y="1351878"/>
                  </a:lnTo>
                  <a:lnTo>
                    <a:pt x="4048517" y="1330788"/>
                  </a:lnTo>
                  <a:lnTo>
                    <a:pt x="4060355" y="1308478"/>
                  </a:lnTo>
                  <a:lnTo>
                    <a:pt x="4072193" y="1285155"/>
                  </a:lnTo>
                  <a:lnTo>
                    <a:pt x="4084031" y="1261069"/>
                  </a:lnTo>
                  <a:lnTo>
                    <a:pt x="4095868" y="1236511"/>
                  </a:lnTo>
                  <a:lnTo>
                    <a:pt x="4107706" y="1211792"/>
                  </a:lnTo>
                  <a:lnTo>
                    <a:pt x="4119544" y="1187233"/>
                  </a:lnTo>
                  <a:lnTo>
                    <a:pt x="4131382" y="1163148"/>
                  </a:lnTo>
                  <a:lnTo>
                    <a:pt x="4143219" y="1139824"/>
                  </a:lnTo>
                  <a:lnTo>
                    <a:pt x="4155057" y="1117515"/>
                  </a:lnTo>
                  <a:lnTo>
                    <a:pt x="4166895" y="1096424"/>
                  </a:lnTo>
                  <a:lnTo>
                    <a:pt x="4178733" y="1076707"/>
                  </a:lnTo>
                  <a:lnTo>
                    <a:pt x="4190570" y="1058464"/>
                  </a:lnTo>
                  <a:lnTo>
                    <a:pt x="4202408" y="1041747"/>
                  </a:lnTo>
                  <a:lnTo>
                    <a:pt x="4214246" y="1026564"/>
                  </a:lnTo>
                  <a:lnTo>
                    <a:pt x="4226084" y="1012882"/>
                  </a:lnTo>
                  <a:lnTo>
                    <a:pt x="4237922" y="1000644"/>
                  </a:lnTo>
                  <a:lnTo>
                    <a:pt x="4249759" y="989767"/>
                  </a:lnTo>
                  <a:lnTo>
                    <a:pt x="4261597" y="980154"/>
                  </a:lnTo>
                  <a:lnTo>
                    <a:pt x="4273435" y="971703"/>
                  </a:lnTo>
                  <a:lnTo>
                    <a:pt x="4285273" y="964306"/>
                  </a:lnTo>
                  <a:lnTo>
                    <a:pt x="4297110" y="957857"/>
                  </a:lnTo>
                  <a:lnTo>
                    <a:pt x="4308948" y="952253"/>
                  </a:lnTo>
                  <a:lnTo>
                    <a:pt x="4320786" y="947399"/>
                  </a:lnTo>
                  <a:lnTo>
                    <a:pt x="4332624" y="943204"/>
                  </a:lnTo>
                  <a:lnTo>
                    <a:pt x="4344461" y="939588"/>
                  </a:lnTo>
                  <a:lnTo>
                    <a:pt x="4356299" y="936475"/>
                  </a:lnTo>
                  <a:lnTo>
                    <a:pt x="4368137" y="933802"/>
                  </a:lnTo>
                  <a:lnTo>
                    <a:pt x="4379975" y="931508"/>
                  </a:lnTo>
                  <a:lnTo>
                    <a:pt x="4391813" y="929543"/>
                  </a:lnTo>
                  <a:lnTo>
                    <a:pt x="4403650" y="927861"/>
                  </a:lnTo>
                  <a:lnTo>
                    <a:pt x="4415488" y="926422"/>
                  </a:lnTo>
                  <a:lnTo>
                    <a:pt x="4427326" y="925193"/>
                  </a:lnTo>
                  <a:lnTo>
                    <a:pt x="4439164" y="924143"/>
                  </a:lnTo>
                  <a:lnTo>
                    <a:pt x="4451001" y="923247"/>
                  </a:lnTo>
                  <a:lnTo>
                    <a:pt x="4462839" y="922482"/>
                  </a:lnTo>
                  <a:lnTo>
                    <a:pt x="4474677" y="921831"/>
                  </a:lnTo>
                  <a:lnTo>
                    <a:pt x="4486515" y="921275"/>
                  </a:lnTo>
                  <a:lnTo>
                    <a:pt x="4498352" y="920801"/>
                  </a:lnTo>
                  <a:lnTo>
                    <a:pt x="4510190" y="920398"/>
                  </a:lnTo>
                  <a:lnTo>
                    <a:pt x="4522028" y="920054"/>
                  </a:lnTo>
                  <a:lnTo>
                    <a:pt x="4533866" y="919762"/>
                  </a:lnTo>
                  <a:lnTo>
                    <a:pt x="4545704" y="919512"/>
                  </a:lnTo>
                  <a:lnTo>
                    <a:pt x="4557541" y="919300"/>
                  </a:lnTo>
                  <a:lnTo>
                    <a:pt x="4569379" y="919120"/>
                  </a:lnTo>
                  <a:lnTo>
                    <a:pt x="4581217" y="918966"/>
                  </a:lnTo>
                  <a:lnTo>
                    <a:pt x="4593055" y="918835"/>
                  </a:lnTo>
                  <a:lnTo>
                    <a:pt x="4604892" y="918723"/>
                  </a:lnTo>
                  <a:lnTo>
                    <a:pt x="4616730" y="918629"/>
                  </a:lnTo>
                  <a:lnTo>
                    <a:pt x="4628568" y="918548"/>
                  </a:lnTo>
                  <a:lnTo>
                    <a:pt x="4640406" y="918479"/>
                  </a:lnTo>
                  <a:lnTo>
                    <a:pt x="4652244" y="918421"/>
                  </a:lnTo>
                  <a:lnTo>
                    <a:pt x="4664081" y="918371"/>
                  </a:lnTo>
                  <a:lnTo>
                    <a:pt x="4675919" y="918329"/>
                  </a:lnTo>
                  <a:lnTo>
                    <a:pt x="4687757" y="918293"/>
                  </a:lnTo>
                </a:path>
              </a:pathLst>
            </a:custGeom>
            <a:ln w="40651" cap="flat">
              <a:solidFill>
                <a:srgbClr val="E8E8E8">
                  <a:alpha val="100000"/>
                </a:srgbClr>
              </a:solidFill>
              <a:prstDash val="solid"/>
              <a:round/>
            </a:ln>
          </p:spPr>
          <p:txBody>
            <a:bodyPr/>
            <a:lstStyle/>
            <a:p/>
          </p:txBody>
        </p:sp>
        <p:sp>
          <p:nvSpPr>
            <p:cNvPr id="47" name="pl47"/>
            <p:cNvSpPr/>
            <p:nvPr/>
          </p:nvSpPr>
          <p:spPr>
            <a:xfrm>
              <a:off x="2482252" y="3812724"/>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190010"/>
              <a:ext cx="4687757" cy="611921"/>
            </a:xfrm>
            <a:custGeom>
              <a:avLst/>
              <a:pathLst>
                <a:path w="4687757" h="611921">
                  <a:moveTo>
                    <a:pt x="0" y="458941"/>
                  </a:moveTo>
                  <a:lnTo>
                    <a:pt x="11837" y="458923"/>
                  </a:lnTo>
                  <a:lnTo>
                    <a:pt x="23675" y="458902"/>
                  </a:lnTo>
                  <a:lnTo>
                    <a:pt x="35513" y="458877"/>
                  </a:lnTo>
                  <a:lnTo>
                    <a:pt x="47351" y="458848"/>
                  </a:lnTo>
                  <a:lnTo>
                    <a:pt x="59188" y="458813"/>
                  </a:lnTo>
                  <a:lnTo>
                    <a:pt x="71026" y="458773"/>
                  </a:lnTo>
                  <a:lnTo>
                    <a:pt x="82864" y="458726"/>
                  </a:lnTo>
                  <a:lnTo>
                    <a:pt x="94702" y="458670"/>
                  </a:lnTo>
                  <a:lnTo>
                    <a:pt x="106539" y="458604"/>
                  </a:lnTo>
                  <a:lnTo>
                    <a:pt x="118377" y="458528"/>
                  </a:lnTo>
                  <a:lnTo>
                    <a:pt x="130215" y="458437"/>
                  </a:lnTo>
                  <a:lnTo>
                    <a:pt x="142053" y="458331"/>
                  </a:lnTo>
                  <a:lnTo>
                    <a:pt x="153891" y="458207"/>
                  </a:lnTo>
                  <a:lnTo>
                    <a:pt x="165728" y="458060"/>
                  </a:lnTo>
                  <a:lnTo>
                    <a:pt x="177566" y="457888"/>
                  </a:lnTo>
                  <a:lnTo>
                    <a:pt x="189404" y="457687"/>
                  </a:lnTo>
                  <a:lnTo>
                    <a:pt x="201242" y="457450"/>
                  </a:lnTo>
                  <a:lnTo>
                    <a:pt x="213079" y="457172"/>
                  </a:lnTo>
                  <a:lnTo>
                    <a:pt x="224917" y="456846"/>
                  </a:lnTo>
                  <a:lnTo>
                    <a:pt x="236755" y="456464"/>
                  </a:lnTo>
                  <a:lnTo>
                    <a:pt x="248593" y="456016"/>
                  </a:lnTo>
                  <a:lnTo>
                    <a:pt x="260430" y="455491"/>
                  </a:lnTo>
                  <a:lnTo>
                    <a:pt x="272268" y="454876"/>
                  </a:lnTo>
                  <a:lnTo>
                    <a:pt x="284106" y="454157"/>
                  </a:lnTo>
                  <a:lnTo>
                    <a:pt x="295944" y="453316"/>
                  </a:lnTo>
                  <a:lnTo>
                    <a:pt x="307782" y="452333"/>
                  </a:lnTo>
                  <a:lnTo>
                    <a:pt x="319619" y="451186"/>
                  </a:lnTo>
                  <a:lnTo>
                    <a:pt x="331457" y="449850"/>
                  </a:lnTo>
                  <a:lnTo>
                    <a:pt x="343295" y="448294"/>
                  </a:lnTo>
                  <a:lnTo>
                    <a:pt x="355133" y="446485"/>
                  </a:lnTo>
                  <a:lnTo>
                    <a:pt x="366970" y="444388"/>
                  </a:lnTo>
                  <a:lnTo>
                    <a:pt x="378808" y="441961"/>
                  </a:lnTo>
                  <a:lnTo>
                    <a:pt x="390646" y="439159"/>
                  </a:lnTo>
                  <a:lnTo>
                    <a:pt x="402484" y="435934"/>
                  </a:lnTo>
                  <a:lnTo>
                    <a:pt x="414321" y="432236"/>
                  </a:lnTo>
                  <a:lnTo>
                    <a:pt x="426159" y="428010"/>
                  </a:lnTo>
                  <a:lnTo>
                    <a:pt x="437997" y="423204"/>
                  </a:lnTo>
                  <a:lnTo>
                    <a:pt x="449835" y="417765"/>
                  </a:lnTo>
                  <a:lnTo>
                    <a:pt x="461673" y="411646"/>
                  </a:lnTo>
                  <a:lnTo>
                    <a:pt x="473510" y="404805"/>
                  </a:lnTo>
                  <a:lnTo>
                    <a:pt x="485348" y="397214"/>
                  </a:lnTo>
                  <a:lnTo>
                    <a:pt x="497186" y="388855"/>
                  </a:lnTo>
                  <a:lnTo>
                    <a:pt x="509024" y="379734"/>
                  </a:lnTo>
                  <a:lnTo>
                    <a:pt x="520861" y="369875"/>
                  </a:lnTo>
                  <a:lnTo>
                    <a:pt x="532699" y="359330"/>
                  </a:lnTo>
                  <a:lnTo>
                    <a:pt x="544537" y="348175"/>
                  </a:lnTo>
                  <a:lnTo>
                    <a:pt x="556375" y="336513"/>
                  </a:lnTo>
                  <a:lnTo>
                    <a:pt x="568213" y="324471"/>
                  </a:lnTo>
                  <a:lnTo>
                    <a:pt x="580050" y="312191"/>
                  </a:lnTo>
                  <a:lnTo>
                    <a:pt x="591888" y="299832"/>
                  </a:lnTo>
                  <a:lnTo>
                    <a:pt x="603726" y="287553"/>
                  </a:lnTo>
                  <a:lnTo>
                    <a:pt x="615564" y="275510"/>
                  </a:lnTo>
                  <a:lnTo>
                    <a:pt x="627401" y="263848"/>
                  </a:lnTo>
                  <a:lnTo>
                    <a:pt x="639239" y="252693"/>
                  </a:lnTo>
                  <a:lnTo>
                    <a:pt x="651077" y="242148"/>
                  </a:lnTo>
                  <a:lnTo>
                    <a:pt x="662915" y="232290"/>
                  </a:lnTo>
                  <a:lnTo>
                    <a:pt x="674752" y="223168"/>
                  </a:lnTo>
                  <a:lnTo>
                    <a:pt x="686590" y="214810"/>
                  </a:lnTo>
                  <a:lnTo>
                    <a:pt x="698428" y="207218"/>
                  </a:lnTo>
                  <a:lnTo>
                    <a:pt x="710266" y="200377"/>
                  </a:lnTo>
                  <a:lnTo>
                    <a:pt x="722104" y="194258"/>
                  </a:lnTo>
                  <a:lnTo>
                    <a:pt x="733941" y="188819"/>
                  </a:lnTo>
                  <a:lnTo>
                    <a:pt x="745779" y="184013"/>
                  </a:lnTo>
                  <a:lnTo>
                    <a:pt x="757617" y="179788"/>
                  </a:lnTo>
                  <a:lnTo>
                    <a:pt x="769455" y="176089"/>
                  </a:lnTo>
                  <a:lnTo>
                    <a:pt x="781292" y="172865"/>
                  </a:lnTo>
                  <a:lnTo>
                    <a:pt x="793130" y="170063"/>
                  </a:lnTo>
                  <a:lnTo>
                    <a:pt x="804968" y="167636"/>
                  </a:lnTo>
                  <a:lnTo>
                    <a:pt x="816806" y="165538"/>
                  </a:lnTo>
                  <a:lnTo>
                    <a:pt x="828643" y="163730"/>
                  </a:lnTo>
                  <a:lnTo>
                    <a:pt x="840481" y="162174"/>
                  </a:lnTo>
                  <a:lnTo>
                    <a:pt x="852319" y="160837"/>
                  </a:lnTo>
                  <a:lnTo>
                    <a:pt x="864157" y="159690"/>
                  </a:lnTo>
                  <a:lnTo>
                    <a:pt x="875995" y="158708"/>
                  </a:lnTo>
                  <a:lnTo>
                    <a:pt x="887832" y="157867"/>
                  </a:lnTo>
                  <a:lnTo>
                    <a:pt x="899670" y="157147"/>
                  </a:lnTo>
                  <a:lnTo>
                    <a:pt x="911508" y="156533"/>
                  </a:lnTo>
                  <a:lnTo>
                    <a:pt x="923346" y="156008"/>
                  </a:lnTo>
                  <a:lnTo>
                    <a:pt x="935183" y="155560"/>
                  </a:lnTo>
                  <a:lnTo>
                    <a:pt x="947021" y="155177"/>
                  </a:lnTo>
                  <a:lnTo>
                    <a:pt x="958859" y="154851"/>
                  </a:lnTo>
                  <a:lnTo>
                    <a:pt x="970697" y="154574"/>
                  </a:lnTo>
                  <a:lnTo>
                    <a:pt x="982534" y="154337"/>
                  </a:lnTo>
                  <a:lnTo>
                    <a:pt x="994372" y="154135"/>
                  </a:lnTo>
                  <a:lnTo>
                    <a:pt x="1006210" y="153963"/>
                  </a:lnTo>
                  <a:lnTo>
                    <a:pt x="1018048" y="153817"/>
                  </a:lnTo>
                  <a:lnTo>
                    <a:pt x="1029886" y="153692"/>
                  </a:lnTo>
                  <a:lnTo>
                    <a:pt x="1041723" y="153586"/>
                  </a:lnTo>
                  <a:lnTo>
                    <a:pt x="1053561" y="153496"/>
                  </a:lnTo>
                  <a:lnTo>
                    <a:pt x="1065399" y="153419"/>
                  </a:lnTo>
                  <a:lnTo>
                    <a:pt x="1077237" y="153354"/>
                  </a:lnTo>
                  <a:lnTo>
                    <a:pt x="1089074" y="153298"/>
                  </a:lnTo>
                  <a:lnTo>
                    <a:pt x="1100912" y="153250"/>
                  </a:lnTo>
                  <a:lnTo>
                    <a:pt x="1112750" y="153210"/>
                  </a:lnTo>
                  <a:lnTo>
                    <a:pt x="1124588" y="153176"/>
                  </a:lnTo>
                  <a:lnTo>
                    <a:pt x="1136426" y="153147"/>
                  </a:lnTo>
                  <a:lnTo>
                    <a:pt x="1148263" y="153122"/>
                  </a:lnTo>
                  <a:lnTo>
                    <a:pt x="1160101" y="153101"/>
                  </a:lnTo>
                  <a:lnTo>
                    <a:pt x="1171939" y="153083"/>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1870"/>
                  </a:lnTo>
                  <a:lnTo>
                    <a:pt x="2355716" y="611834"/>
                  </a:lnTo>
                  <a:lnTo>
                    <a:pt x="2367554" y="611792"/>
                  </a:lnTo>
                  <a:lnTo>
                    <a:pt x="2379391" y="611742"/>
                  </a:lnTo>
                  <a:lnTo>
                    <a:pt x="2391229" y="611684"/>
                  </a:lnTo>
                  <a:lnTo>
                    <a:pt x="2403067" y="611615"/>
                  </a:lnTo>
                  <a:lnTo>
                    <a:pt x="2414905" y="611534"/>
                  </a:lnTo>
                  <a:lnTo>
                    <a:pt x="2426743" y="611439"/>
                  </a:lnTo>
                  <a:lnTo>
                    <a:pt x="2438580" y="611328"/>
                  </a:lnTo>
                  <a:lnTo>
                    <a:pt x="2450418" y="611197"/>
                  </a:lnTo>
                  <a:lnTo>
                    <a:pt x="2462256" y="611043"/>
                  </a:lnTo>
                  <a:lnTo>
                    <a:pt x="2474094" y="610863"/>
                  </a:lnTo>
                  <a:lnTo>
                    <a:pt x="2485931" y="610651"/>
                  </a:lnTo>
                  <a:lnTo>
                    <a:pt x="2497769" y="610401"/>
                  </a:lnTo>
                  <a:lnTo>
                    <a:pt x="2509607" y="610109"/>
                  </a:lnTo>
                  <a:lnTo>
                    <a:pt x="2521445" y="609765"/>
                  </a:lnTo>
                  <a:lnTo>
                    <a:pt x="2533283" y="609362"/>
                  </a:lnTo>
                  <a:lnTo>
                    <a:pt x="2545120" y="608888"/>
                  </a:lnTo>
                  <a:lnTo>
                    <a:pt x="2556958" y="608332"/>
                  </a:lnTo>
                  <a:lnTo>
                    <a:pt x="2568796" y="607680"/>
                  </a:lnTo>
                  <a:lnTo>
                    <a:pt x="2580634" y="606916"/>
                  </a:lnTo>
                  <a:lnTo>
                    <a:pt x="2592471" y="606020"/>
                  </a:lnTo>
                  <a:lnTo>
                    <a:pt x="2604309" y="604970"/>
                  </a:lnTo>
                  <a:lnTo>
                    <a:pt x="2616147" y="603741"/>
                  </a:lnTo>
                  <a:lnTo>
                    <a:pt x="2627985" y="602302"/>
                  </a:lnTo>
                  <a:lnTo>
                    <a:pt x="2639822" y="600620"/>
                  </a:lnTo>
                  <a:lnTo>
                    <a:pt x="2651660" y="598655"/>
                  </a:lnTo>
                  <a:lnTo>
                    <a:pt x="2663498" y="596361"/>
                  </a:lnTo>
                  <a:lnTo>
                    <a:pt x="2675336" y="593687"/>
                  </a:lnTo>
                  <a:lnTo>
                    <a:pt x="2687174" y="590575"/>
                  </a:lnTo>
                  <a:lnTo>
                    <a:pt x="2699011" y="586959"/>
                  </a:lnTo>
                  <a:lnTo>
                    <a:pt x="2710849" y="582764"/>
                  </a:lnTo>
                  <a:lnTo>
                    <a:pt x="2722687" y="577910"/>
                  </a:lnTo>
                  <a:lnTo>
                    <a:pt x="2734525" y="572306"/>
                  </a:lnTo>
                  <a:lnTo>
                    <a:pt x="2746362" y="565857"/>
                  </a:lnTo>
                  <a:lnTo>
                    <a:pt x="2758200" y="558460"/>
                  </a:lnTo>
                  <a:lnTo>
                    <a:pt x="2770038" y="550009"/>
                  </a:lnTo>
                  <a:lnTo>
                    <a:pt x="2781876" y="540396"/>
                  </a:lnTo>
                  <a:lnTo>
                    <a:pt x="2793713" y="529519"/>
                  </a:lnTo>
                  <a:lnTo>
                    <a:pt x="2805551" y="517280"/>
                  </a:lnTo>
                  <a:lnTo>
                    <a:pt x="2817389" y="503599"/>
                  </a:lnTo>
                  <a:lnTo>
                    <a:pt x="2829227" y="488415"/>
                  </a:lnTo>
                  <a:lnTo>
                    <a:pt x="2841065" y="471699"/>
                  </a:lnTo>
                  <a:lnTo>
                    <a:pt x="2852902" y="453456"/>
                  </a:lnTo>
                  <a:lnTo>
                    <a:pt x="2864740" y="433739"/>
                  </a:lnTo>
                  <a:lnTo>
                    <a:pt x="2876578" y="412648"/>
                  </a:lnTo>
                  <a:lnTo>
                    <a:pt x="2888416" y="390339"/>
                  </a:lnTo>
                  <a:lnTo>
                    <a:pt x="2900253" y="367015"/>
                  </a:lnTo>
                  <a:lnTo>
                    <a:pt x="2912091" y="342930"/>
                  </a:lnTo>
                  <a:lnTo>
                    <a:pt x="2923929" y="318371"/>
                  </a:lnTo>
                  <a:lnTo>
                    <a:pt x="2935767" y="293652"/>
                  </a:lnTo>
                  <a:lnTo>
                    <a:pt x="2947604" y="269094"/>
                  </a:lnTo>
                  <a:lnTo>
                    <a:pt x="2959442" y="245008"/>
                  </a:lnTo>
                  <a:lnTo>
                    <a:pt x="2971280" y="221685"/>
                  </a:lnTo>
                  <a:lnTo>
                    <a:pt x="2983118" y="199375"/>
                  </a:lnTo>
                  <a:lnTo>
                    <a:pt x="2994956" y="178285"/>
                  </a:lnTo>
                  <a:lnTo>
                    <a:pt x="3006793" y="158568"/>
                  </a:lnTo>
                  <a:lnTo>
                    <a:pt x="3018631" y="140325"/>
                  </a:lnTo>
                  <a:lnTo>
                    <a:pt x="3030469" y="123608"/>
                  </a:lnTo>
                  <a:lnTo>
                    <a:pt x="3042307" y="108424"/>
                  </a:lnTo>
                  <a:lnTo>
                    <a:pt x="3054144" y="94743"/>
                  </a:lnTo>
                  <a:lnTo>
                    <a:pt x="3065982" y="82505"/>
                  </a:lnTo>
                  <a:lnTo>
                    <a:pt x="3077820" y="71627"/>
                  </a:lnTo>
                  <a:lnTo>
                    <a:pt x="3089658" y="62015"/>
                  </a:lnTo>
                  <a:lnTo>
                    <a:pt x="3101496" y="53564"/>
                  </a:lnTo>
                  <a:lnTo>
                    <a:pt x="3113333" y="46167"/>
                  </a:lnTo>
                  <a:lnTo>
                    <a:pt x="3125171" y="39718"/>
                  </a:lnTo>
                  <a:lnTo>
                    <a:pt x="3137009" y="34114"/>
                  </a:lnTo>
                  <a:lnTo>
                    <a:pt x="3148847" y="29259"/>
                  </a:lnTo>
                  <a:lnTo>
                    <a:pt x="3160684" y="25065"/>
                  </a:lnTo>
                  <a:lnTo>
                    <a:pt x="3172522" y="21448"/>
                  </a:lnTo>
                  <a:lnTo>
                    <a:pt x="3184360" y="18336"/>
                  </a:lnTo>
                  <a:lnTo>
                    <a:pt x="3196198" y="15662"/>
                  </a:lnTo>
                  <a:lnTo>
                    <a:pt x="3208035" y="13369"/>
                  </a:lnTo>
                  <a:lnTo>
                    <a:pt x="3219873" y="11403"/>
                  </a:lnTo>
                  <a:lnTo>
                    <a:pt x="3231711" y="9721"/>
                  </a:lnTo>
                  <a:lnTo>
                    <a:pt x="3243549" y="8283"/>
                  </a:lnTo>
                  <a:lnTo>
                    <a:pt x="3255387" y="7053"/>
                  </a:lnTo>
                  <a:lnTo>
                    <a:pt x="3267224" y="6004"/>
                  </a:lnTo>
                  <a:lnTo>
                    <a:pt x="3279062" y="5107"/>
                  </a:lnTo>
                  <a:lnTo>
                    <a:pt x="3290900" y="4343"/>
                  </a:lnTo>
                  <a:lnTo>
                    <a:pt x="3302738" y="3691"/>
                  </a:lnTo>
                  <a:lnTo>
                    <a:pt x="3314575" y="3136"/>
                  </a:lnTo>
                  <a:lnTo>
                    <a:pt x="3326413" y="2662"/>
                  </a:lnTo>
                  <a:lnTo>
                    <a:pt x="3338251" y="2259"/>
                  </a:lnTo>
                  <a:lnTo>
                    <a:pt x="3350089" y="1915"/>
                  </a:lnTo>
                  <a:lnTo>
                    <a:pt x="3361926" y="1622"/>
                  </a:lnTo>
                  <a:lnTo>
                    <a:pt x="3373764" y="1373"/>
                  </a:lnTo>
                  <a:lnTo>
                    <a:pt x="3385602" y="1161"/>
                  </a:lnTo>
                  <a:lnTo>
                    <a:pt x="3397440" y="980"/>
                  </a:lnTo>
                  <a:lnTo>
                    <a:pt x="3409278" y="826"/>
                  </a:lnTo>
                  <a:lnTo>
                    <a:pt x="3421115" y="695"/>
                  </a:lnTo>
                  <a:lnTo>
                    <a:pt x="3432953" y="584"/>
                  </a:lnTo>
                  <a:lnTo>
                    <a:pt x="3444791" y="489"/>
                  </a:lnTo>
                  <a:lnTo>
                    <a:pt x="3456629" y="409"/>
                  </a:lnTo>
                  <a:lnTo>
                    <a:pt x="3468466" y="340"/>
                  </a:lnTo>
                  <a:lnTo>
                    <a:pt x="3480304" y="281"/>
                  </a:lnTo>
                  <a:lnTo>
                    <a:pt x="3492142" y="232"/>
                  </a:lnTo>
                  <a:lnTo>
                    <a:pt x="3503980" y="189"/>
                  </a:lnTo>
                  <a:lnTo>
                    <a:pt x="3515818" y="153"/>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49" name="pl49"/>
            <p:cNvSpPr/>
            <p:nvPr/>
          </p:nvSpPr>
          <p:spPr>
            <a:xfrm>
              <a:off x="2482252" y="2741450"/>
              <a:ext cx="4687757" cy="611921"/>
            </a:xfrm>
            <a:custGeom>
              <a:avLst/>
              <a:pathLst>
                <a:path w="4687757" h="611921">
                  <a:moveTo>
                    <a:pt x="0" y="611921"/>
                  </a:moveTo>
                  <a:lnTo>
                    <a:pt x="11837" y="611885"/>
                  </a:lnTo>
                  <a:lnTo>
                    <a:pt x="23675" y="611843"/>
                  </a:lnTo>
                  <a:lnTo>
                    <a:pt x="35513" y="611793"/>
                  </a:lnTo>
                  <a:lnTo>
                    <a:pt x="47351" y="611735"/>
                  </a:lnTo>
                  <a:lnTo>
                    <a:pt x="59188" y="611666"/>
                  </a:lnTo>
                  <a:lnTo>
                    <a:pt x="71026" y="611586"/>
                  </a:lnTo>
                  <a:lnTo>
                    <a:pt x="82864" y="611491"/>
                  </a:lnTo>
                  <a:lnTo>
                    <a:pt x="94702" y="611379"/>
                  </a:lnTo>
                  <a:lnTo>
                    <a:pt x="106539" y="611249"/>
                  </a:lnTo>
                  <a:lnTo>
                    <a:pt x="118377" y="611095"/>
                  </a:lnTo>
                  <a:lnTo>
                    <a:pt x="130215" y="610914"/>
                  </a:lnTo>
                  <a:lnTo>
                    <a:pt x="142053" y="610702"/>
                  </a:lnTo>
                  <a:lnTo>
                    <a:pt x="153891" y="610453"/>
                  </a:lnTo>
                  <a:lnTo>
                    <a:pt x="165728" y="610160"/>
                  </a:lnTo>
                  <a:lnTo>
                    <a:pt x="177566" y="609816"/>
                  </a:lnTo>
                  <a:lnTo>
                    <a:pt x="189404" y="609413"/>
                  </a:lnTo>
                  <a:lnTo>
                    <a:pt x="201242" y="608939"/>
                  </a:lnTo>
                  <a:lnTo>
                    <a:pt x="213079" y="608384"/>
                  </a:lnTo>
                  <a:lnTo>
                    <a:pt x="224917" y="607732"/>
                  </a:lnTo>
                  <a:lnTo>
                    <a:pt x="236755" y="606967"/>
                  </a:lnTo>
                  <a:lnTo>
                    <a:pt x="248593" y="606071"/>
                  </a:lnTo>
                  <a:lnTo>
                    <a:pt x="260430" y="605022"/>
                  </a:lnTo>
                  <a:lnTo>
                    <a:pt x="272268" y="603792"/>
                  </a:lnTo>
                  <a:lnTo>
                    <a:pt x="284106" y="602354"/>
                  </a:lnTo>
                  <a:lnTo>
                    <a:pt x="295944" y="600671"/>
                  </a:lnTo>
                  <a:lnTo>
                    <a:pt x="307782" y="598706"/>
                  </a:lnTo>
                  <a:lnTo>
                    <a:pt x="319619" y="596412"/>
                  </a:lnTo>
                  <a:lnTo>
                    <a:pt x="331457" y="593739"/>
                  </a:lnTo>
                  <a:lnTo>
                    <a:pt x="343295" y="590627"/>
                  </a:lnTo>
                  <a:lnTo>
                    <a:pt x="355133" y="587010"/>
                  </a:lnTo>
                  <a:lnTo>
                    <a:pt x="366970" y="582815"/>
                  </a:lnTo>
                  <a:lnTo>
                    <a:pt x="378808" y="577961"/>
                  </a:lnTo>
                  <a:lnTo>
                    <a:pt x="390646" y="572357"/>
                  </a:lnTo>
                  <a:lnTo>
                    <a:pt x="402484" y="565908"/>
                  </a:lnTo>
                  <a:lnTo>
                    <a:pt x="414321" y="558511"/>
                  </a:lnTo>
                  <a:lnTo>
                    <a:pt x="426159" y="550060"/>
                  </a:lnTo>
                  <a:lnTo>
                    <a:pt x="437997" y="540448"/>
                  </a:lnTo>
                  <a:lnTo>
                    <a:pt x="449835" y="529570"/>
                  </a:lnTo>
                  <a:lnTo>
                    <a:pt x="461673" y="517332"/>
                  </a:lnTo>
                  <a:lnTo>
                    <a:pt x="473510" y="503651"/>
                  </a:lnTo>
                  <a:lnTo>
                    <a:pt x="485348" y="488467"/>
                  </a:lnTo>
                  <a:lnTo>
                    <a:pt x="497186" y="471750"/>
                  </a:lnTo>
                  <a:lnTo>
                    <a:pt x="509024" y="453507"/>
                  </a:lnTo>
                  <a:lnTo>
                    <a:pt x="520861" y="433790"/>
                  </a:lnTo>
                  <a:lnTo>
                    <a:pt x="532699" y="412700"/>
                  </a:lnTo>
                  <a:lnTo>
                    <a:pt x="544537" y="390390"/>
                  </a:lnTo>
                  <a:lnTo>
                    <a:pt x="556375" y="367066"/>
                  </a:lnTo>
                  <a:lnTo>
                    <a:pt x="568213" y="342981"/>
                  </a:lnTo>
                  <a:lnTo>
                    <a:pt x="580050" y="318423"/>
                  </a:lnTo>
                  <a:lnTo>
                    <a:pt x="591888" y="293704"/>
                  </a:lnTo>
                  <a:lnTo>
                    <a:pt x="603726" y="269145"/>
                  </a:lnTo>
                  <a:lnTo>
                    <a:pt x="615564" y="245060"/>
                  </a:lnTo>
                  <a:lnTo>
                    <a:pt x="627401" y="221736"/>
                  </a:lnTo>
                  <a:lnTo>
                    <a:pt x="639239" y="199427"/>
                  </a:lnTo>
                  <a:lnTo>
                    <a:pt x="651077" y="178336"/>
                  </a:lnTo>
                  <a:lnTo>
                    <a:pt x="662915" y="158619"/>
                  </a:lnTo>
                  <a:lnTo>
                    <a:pt x="674752" y="140376"/>
                  </a:lnTo>
                  <a:lnTo>
                    <a:pt x="686590" y="123659"/>
                  </a:lnTo>
                  <a:lnTo>
                    <a:pt x="698428" y="108476"/>
                  </a:lnTo>
                  <a:lnTo>
                    <a:pt x="710266" y="94794"/>
                  </a:lnTo>
                  <a:lnTo>
                    <a:pt x="722104" y="82556"/>
                  </a:lnTo>
                  <a:lnTo>
                    <a:pt x="733941" y="71678"/>
                  </a:lnTo>
                  <a:lnTo>
                    <a:pt x="745779" y="62066"/>
                  </a:lnTo>
                  <a:lnTo>
                    <a:pt x="757617" y="53615"/>
                  </a:lnTo>
                  <a:lnTo>
                    <a:pt x="769455" y="46218"/>
                  </a:lnTo>
                  <a:lnTo>
                    <a:pt x="781292" y="39769"/>
                  </a:lnTo>
                  <a:lnTo>
                    <a:pt x="793130" y="34165"/>
                  </a:lnTo>
                  <a:lnTo>
                    <a:pt x="804968" y="29311"/>
                  </a:lnTo>
                  <a:lnTo>
                    <a:pt x="816806" y="25116"/>
                  </a:lnTo>
                  <a:lnTo>
                    <a:pt x="828643" y="21500"/>
                  </a:lnTo>
                  <a:lnTo>
                    <a:pt x="840481" y="18387"/>
                  </a:lnTo>
                  <a:lnTo>
                    <a:pt x="852319" y="15714"/>
                  </a:lnTo>
                  <a:lnTo>
                    <a:pt x="864157" y="13420"/>
                  </a:lnTo>
                  <a:lnTo>
                    <a:pt x="875995" y="11455"/>
                  </a:lnTo>
                  <a:lnTo>
                    <a:pt x="887832" y="9773"/>
                  </a:lnTo>
                  <a:lnTo>
                    <a:pt x="899670" y="8334"/>
                  </a:lnTo>
                  <a:lnTo>
                    <a:pt x="911508" y="7105"/>
                  </a:lnTo>
                  <a:lnTo>
                    <a:pt x="923346" y="6055"/>
                  </a:lnTo>
                  <a:lnTo>
                    <a:pt x="935183" y="5159"/>
                  </a:lnTo>
                  <a:lnTo>
                    <a:pt x="947021" y="4394"/>
                  </a:lnTo>
                  <a:lnTo>
                    <a:pt x="958859" y="3743"/>
                  </a:lnTo>
                  <a:lnTo>
                    <a:pt x="970697" y="3187"/>
                  </a:lnTo>
                  <a:lnTo>
                    <a:pt x="982534" y="2713"/>
                  </a:lnTo>
                  <a:lnTo>
                    <a:pt x="994372" y="2310"/>
                  </a:lnTo>
                  <a:lnTo>
                    <a:pt x="1006210" y="1966"/>
                  </a:lnTo>
                  <a:lnTo>
                    <a:pt x="1018048" y="1673"/>
                  </a:lnTo>
                  <a:lnTo>
                    <a:pt x="1029886" y="1424"/>
                  </a:lnTo>
                  <a:lnTo>
                    <a:pt x="1041723" y="1212"/>
                  </a:lnTo>
                  <a:lnTo>
                    <a:pt x="1053561" y="1031"/>
                  </a:lnTo>
                  <a:lnTo>
                    <a:pt x="1065399" y="878"/>
                  </a:lnTo>
                  <a:lnTo>
                    <a:pt x="1077237" y="747"/>
                  </a:lnTo>
                  <a:lnTo>
                    <a:pt x="1089074" y="635"/>
                  </a:lnTo>
                  <a:lnTo>
                    <a:pt x="1100912" y="541"/>
                  </a:lnTo>
                  <a:lnTo>
                    <a:pt x="1112750" y="460"/>
                  </a:lnTo>
                  <a:lnTo>
                    <a:pt x="1124588" y="391"/>
                  </a:lnTo>
                  <a:lnTo>
                    <a:pt x="1136426" y="333"/>
                  </a:lnTo>
                  <a:lnTo>
                    <a:pt x="1148263" y="283"/>
                  </a:lnTo>
                  <a:lnTo>
                    <a:pt x="1160101" y="241"/>
                  </a:lnTo>
                  <a:lnTo>
                    <a:pt x="1171939" y="205"/>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50" name="pl50"/>
            <p:cNvSpPr/>
            <p:nvPr/>
          </p:nvSpPr>
          <p:spPr>
            <a:xfrm>
              <a:off x="2482252" y="1364215"/>
              <a:ext cx="4687757" cy="765056"/>
            </a:xfrm>
            <a:custGeom>
              <a:avLst/>
              <a:pathLst>
                <a:path w="4687757" h="765056">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2127"/>
                  </a:lnTo>
                  <a:lnTo>
                    <a:pt x="2355716" y="612136"/>
                  </a:lnTo>
                  <a:lnTo>
                    <a:pt x="2367554" y="612146"/>
                  </a:lnTo>
                  <a:lnTo>
                    <a:pt x="2379391" y="612159"/>
                  </a:lnTo>
                  <a:lnTo>
                    <a:pt x="2391229" y="612173"/>
                  </a:lnTo>
                  <a:lnTo>
                    <a:pt x="2403067" y="612190"/>
                  </a:lnTo>
                  <a:lnTo>
                    <a:pt x="2414905" y="612211"/>
                  </a:lnTo>
                  <a:lnTo>
                    <a:pt x="2426743" y="612234"/>
                  </a:lnTo>
                  <a:lnTo>
                    <a:pt x="2438580" y="612262"/>
                  </a:lnTo>
                  <a:lnTo>
                    <a:pt x="2450418" y="612295"/>
                  </a:lnTo>
                  <a:lnTo>
                    <a:pt x="2462256" y="612333"/>
                  </a:lnTo>
                  <a:lnTo>
                    <a:pt x="2474094" y="612378"/>
                  </a:lnTo>
                  <a:lnTo>
                    <a:pt x="2485931" y="612432"/>
                  </a:lnTo>
                  <a:lnTo>
                    <a:pt x="2497769" y="612494"/>
                  </a:lnTo>
                  <a:lnTo>
                    <a:pt x="2509607" y="612567"/>
                  </a:lnTo>
                  <a:lnTo>
                    <a:pt x="2521445" y="612653"/>
                  </a:lnTo>
                  <a:lnTo>
                    <a:pt x="2533283" y="612754"/>
                  </a:lnTo>
                  <a:lnTo>
                    <a:pt x="2545120" y="612872"/>
                  </a:lnTo>
                  <a:lnTo>
                    <a:pt x="2556958" y="613011"/>
                  </a:lnTo>
                  <a:lnTo>
                    <a:pt x="2568796" y="613174"/>
                  </a:lnTo>
                  <a:lnTo>
                    <a:pt x="2580634" y="613365"/>
                  </a:lnTo>
                  <a:lnTo>
                    <a:pt x="2592471" y="613589"/>
                  </a:lnTo>
                  <a:lnTo>
                    <a:pt x="2604309" y="613852"/>
                  </a:lnTo>
                  <a:lnTo>
                    <a:pt x="2616147" y="614159"/>
                  </a:lnTo>
                  <a:lnTo>
                    <a:pt x="2627985" y="614519"/>
                  </a:lnTo>
                  <a:lnTo>
                    <a:pt x="2639822" y="614939"/>
                  </a:lnTo>
                  <a:lnTo>
                    <a:pt x="2651660" y="615430"/>
                  </a:lnTo>
                  <a:lnTo>
                    <a:pt x="2663498" y="616004"/>
                  </a:lnTo>
                  <a:lnTo>
                    <a:pt x="2675336" y="616672"/>
                  </a:lnTo>
                  <a:lnTo>
                    <a:pt x="2687174" y="617450"/>
                  </a:lnTo>
                  <a:lnTo>
                    <a:pt x="2699011" y="618354"/>
                  </a:lnTo>
                  <a:lnTo>
                    <a:pt x="2710849" y="619403"/>
                  </a:lnTo>
                  <a:lnTo>
                    <a:pt x="2722687" y="620617"/>
                  </a:lnTo>
                  <a:lnTo>
                    <a:pt x="2734525" y="622018"/>
                  </a:lnTo>
                  <a:lnTo>
                    <a:pt x="2746362" y="623630"/>
                  </a:lnTo>
                  <a:lnTo>
                    <a:pt x="2758200" y="625479"/>
                  </a:lnTo>
                  <a:lnTo>
                    <a:pt x="2770038" y="627592"/>
                  </a:lnTo>
                  <a:lnTo>
                    <a:pt x="2781876" y="629995"/>
                  </a:lnTo>
                  <a:lnTo>
                    <a:pt x="2793713" y="632714"/>
                  </a:lnTo>
                  <a:lnTo>
                    <a:pt x="2805551" y="635774"/>
                  </a:lnTo>
                  <a:lnTo>
                    <a:pt x="2817389" y="639194"/>
                  </a:lnTo>
                  <a:lnTo>
                    <a:pt x="2829227" y="642990"/>
                  </a:lnTo>
                  <a:lnTo>
                    <a:pt x="2841065" y="647169"/>
                  </a:lnTo>
                  <a:lnTo>
                    <a:pt x="2852902" y="651730"/>
                  </a:lnTo>
                  <a:lnTo>
                    <a:pt x="2864740" y="656659"/>
                  </a:lnTo>
                  <a:lnTo>
                    <a:pt x="2876578" y="661932"/>
                  </a:lnTo>
                  <a:lnTo>
                    <a:pt x="2888416" y="667510"/>
                  </a:lnTo>
                  <a:lnTo>
                    <a:pt x="2900253" y="673340"/>
                  </a:lnTo>
                  <a:lnTo>
                    <a:pt x="2912091" y="679362"/>
                  </a:lnTo>
                  <a:lnTo>
                    <a:pt x="2923929" y="685501"/>
                  </a:lnTo>
                  <a:lnTo>
                    <a:pt x="2935767" y="691681"/>
                  </a:lnTo>
                  <a:lnTo>
                    <a:pt x="2947604" y="697821"/>
                  </a:lnTo>
                  <a:lnTo>
                    <a:pt x="2959442" y="703842"/>
                  </a:lnTo>
                  <a:lnTo>
                    <a:pt x="2971280" y="709673"/>
                  </a:lnTo>
                  <a:lnTo>
                    <a:pt x="2983118" y="715250"/>
                  </a:lnTo>
                  <a:lnTo>
                    <a:pt x="2994956" y="720523"/>
                  </a:lnTo>
                  <a:lnTo>
                    <a:pt x="3006793" y="725452"/>
                  </a:lnTo>
                  <a:lnTo>
                    <a:pt x="3018631" y="730013"/>
                  </a:lnTo>
                  <a:lnTo>
                    <a:pt x="3030469" y="734192"/>
                  </a:lnTo>
                  <a:lnTo>
                    <a:pt x="3042307" y="737988"/>
                  </a:lnTo>
                  <a:lnTo>
                    <a:pt x="3054144" y="741408"/>
                  </a:lnTo>
                  <a:lnTo>
                    <a:pt x="3065982" y="744468"/>
                  </a:lnTo>
                  <a:lnTo>
                    <a:pt x="3077820" y="747187"/>
                  </a:lnTo>
                  <a:lnTo>
                    <a:pt x="3089658" y="749590"/>
                  </a:lnTo>
                  <a:lnTo>
                    <a:pt x="3101496" y="751703"/>
                  </a:lnTo>
                  <a:lnTo>
                    <a:pt x="3113333" y="753552"/>
                  </a:lnTo>
                  <a:lnTo>
                    <a:pt x="3125171" y="755165"/>
                  </a:lnTo>
                  <a:lnTo>
                    <a:pt x="3137009" y="756566"/>
                  </a:lnTo>
                  <a:lnTo>
                    <a:pt x="3148847" y="757779"/>
                  </a:lnTo>
                  <a:lnTo>
                    <a:pt x="3160684" y="758828"/>
                  </a:lnTo>
                  <a:lnTo>
                    <a:pt x="3172522" y="759732"/>
                  </a:lnTo>
                  <a:lnTo>
                    <a:pt x="3184360" y="760510"/>
                  </a:lnTo>
                  <a:lnTo>
                    <a:pt x="3196198" y="761179"/>
                  </a:lnTo>
                  <a:lnTo>
                    <a:pt x="3208035" y="761752"/>
                  </a:lnTo>
                  <a:lnTo>
                    <a:pt x="3219873" y="762243"/>
                  </a:lnTo>
                  <a:lnTo>
                    <a:pt x="3231711" y="762664"/>
                  </a:lnTo>
                  <a:lnTo>
                    <a:pt x="3243549" y="763024"/>
                  </a:lnTo>
                  <a:lnTo>
                    <a:pt x="3255387" y="763331"/>
                  </a:lnTo>
                  <a:lnTo>
                    <a:pt x="3267224" y="763593"/>
                  </a:lnTo>
                  <a:lnTo>
                    <a:pt x="3279062" y="763817"/>
                  </a:lnTo>
                  <a:lnTo>
                    <a:pt x="3290900" y="764008"/>
                  </a:lnTo>
                  <a:lnTo>
                    <a:pt x="3302738" y="764171"/>
                  </a:lnTo>
                  <a:lnTo>
                    <a:pt x="3314575" y="764310"/>
                  </a:lnTo>
                  <a:lnTo>
                    <a:pt x="3326413" y="764429"/>
                  </a:lnTo>
                  <a:lnTo>
                    <a:pt x="3338251" y="764530"/>
                  </a:lnTo>
                  <a:lnTo>
                    <a:pt x="3350089" y="764615"/>
                  </a:lnTo>
                  <a:lnTo>
                    <a:pt x="3361926" y="764689"/>
                  </a:lnTo>
                  <a:lnTo>
                    <a:pt x="3373764" y="764751"/>
                  </a:lnTo>
                  <a:lnTo>
                    <a:pt x="3385602" y="764804"/>
                  </a:lnTo>
                  <a:lnTo>
                    <a:pt x="3397440" y="764849"/>
                  </a:lnTo>
                  <a:lnTo>
                    <a:pt x="3409278" y="764888"/>
                  </a:lnTo>
                  <a:lnTo>
                    <a:pt x="3421115" y="764920"/>
                  </a:lnTo>
                  <a:lnTo>
                    <a:pt x="3432953" y="764948"/>
                  </a:lnTo>
                  <a:lnTo>
                    <a:pt x="3444791" y="764972"/>
                  </a:lnTo>
                  <a:lnTo>
                    <a:pt x="3456629" y="764992"/>
                  </a:lnTo>
                  <a:lnTo>
                    <a:pt x="3468466" y="765009"/>
                  </a:lnTo>
                  <a:lnTo>
                    <a:pt x="3480304" y="765024"/>
                  </a:lnTo>
                  <a:lnTo>
                    <a:pt x="3492142" y="765036"/>
                  </a:lnTo>
                  <a:lnTo>
                    <a:pt x="3503980" y="765047"/>
                  </a:lnTo>
                  <a:lnTo>
                    <a:pt x="3515818" y="765056"/>
                  </a:lnTo>
                  <a:lnTo>
                    <a:pt x="3515818" y="764953"/>
                  </a:lnTo>
                  <a:lnTo>
                    <a:pt x="3527655" y="764926"/>
                  </a:lnTo>
                  <a:lnTo>
                    <a:pt x="3539493" y="764894"/>
                  </a:lnTo>
                  <a:lnTo>
                    <a:pt x="3551331" y="764857"/>
                  </a:lnTo>
                  <a:lnTo>
                    <a:pt x="3563169" y="764813"/>
                  </a:lnTo>
                  <a:lnTo>
                    <a:pt x="3575006" y="764762"/>
                  </a:lnTo>
                  <a:lnTo>
                    <a:pt x="3586844" y="764701"/>
                  </a:lnTo>
                  <a:lnTo>
                    <a:pt x="3598682" y="764630"/>
                  </a:lnTo>
                  <a:lnTo>
                    <a:pt x="3610520" y="764547"/>
                  </a:lnTo>
                  <a:lnTo>
                    <a:pt x="3622357" y="764449"/>
                  </a:lnTo>
                  <a:lnTo>
                    <a:pt x="3634195" y="764333"/>
                  </a:lnTo>
                  <a:lnTo>
                    <a:pt x="3646033" y="764198"/>
                  </a:lnTo>
                  <a:lnTo>
                    <a:pt x="3657871" y="764039"/>
                  </a:lnTo>
                  <a:lnTo>
                    <a:pt x="3669709" y="763852"/>
                  </a:lnTo>
                  <a:lnTo>
                    <a:pt x="3681546" y="763632"/>
                  </a:lnTo>
                  <a:lnTo>
                    <a:pt x="3693384" y="763374"/>
                  </a:lnTo>
                  <a:lnTo>
                    <a:pt x="3705222" y="763072"/>
                  </a:lnTo>
                  <a:lnTo>
                    <a:pt x="3717060" y="762717"/>
                  </a:lnTo>
                  <a:lnTo>
                    <a:pt x="3728897" y="762300"/>
                  </a:lnTo>
                  <a:lnTo>
                    <a:pt x="3740735" y="761811"/>
                  </a:lnTo>
                  <a:lnTo>
                    <a:pt x="3752573" y="761238"/>
                  </a:lnTo>
                  <a:lnTo>
                    <a:pt x="3764411" y="760566"/>
                  </a:lnTo>
                  <a:lnTo>
                    <a:pt x="3776248" y="759778"/>
                  </a:lnTo>
                  <a:lnTo>
                    <a:pt x="3788086" y="758856"/>
                  </a:lnTo>
                  <a:lnTo>
                    <a:pt x="3799924" y="757777"/>
                  </a:lnTo>
                  <a:lnTo>
                    <a:pt x="3811762" y="756516"/>
                  </a:lnTo>
                  <a:lnTo>
                    <a:pt x="3823600" y="755042"/>
                  </a:lnTo>
                  <a:lnTo>
                    <a:pt x="3835437" y="753321"/>
                  </a:lnTo>
                  <a:lnTo>
                    <a:pt x="3847275" y="751316"/>
                  </a:lnTo>
                  <a:lnTo>
                    <a:pt x="3859113" y="748982"/>
                  </a:lnTo>
                  <a:lnTo>
                    <a:pt x="3870951" y="746270"/>
                  </a:lnTo>
                  <a:lnTo>
                    <a:pt x="3882788" y="743124"/>
                  </a:lnTo>
                  <a:lnTo>
                    <a:pt x="3894626" y="739483"/>
                  </a:lnTo>
                  <a:lnTo>
                    <a:pt x="3906464" y="735280"/>
                  </a:lnTo>
                  <a:lnTo>
                    <a:pt x="3918302" y="730443"/>
                  </a:lnTo>
                  <a:lnTo>
                    <a:pt x="3930139" y="724895"/>
                  </a:lnTo>
                  <a:lnTo>
                    <a:pt x="3941977" y="718557"/>
                  </a:lnTo>
                  <a:lnTo>
                    <a:pt x="3953815" y="711348"/>
                  </a:lnTo>
                  <a:lnTo>
                    <a:pt x="3965653" y="703190"/>
                  </a:lnTo>
                  <a:lnTo>
                    <a:pt x="3977491" y="694011"/>
                  </a:lnTo>
                  <a:lnTo>
                    <a:pt x="3989328" y="683750"/>
                  </a:lnTo>
                  <a:lnTo>
                    <a:pt x="4001166" y="672362"/>
                  </a:lnTo>
                  <a:lnTo>
                    <a:pt x="4013004" y="659825"/>
                  </a:lnTo>
                  <a:lnTo>
                    <a:pt x="4024842" y="646143"/>
                  </a:lnTo>
                  <a:lnTo>
                    <a:pt x="4036679" y="631355"/>
                  </a:lnTo>
                  <a:lnTo>
                    <a:pt x="4048517" y="615537"/>
                  </a:lnTo>
                  <a:lnTo>
                    <a:pt x="4060355" y="598805"/>
                  </a:lnTo>
                  <a:lnTo>
                    <a:pt x="4072193" y="581312"/>
                  </a:lnTo>
                  <a:lnTo>
                    <a:pt x="4084031" y="563248"/>
                  </a:lnTo>
                  <a:lnTo>
                    <a:pt x="4095868" y="544829"/>
                  </a:lnTo>
                  <a:lnTo>
                    <a:pt x="4107706" y="526290"/>
                  </a:lnTo>
                  <a:lnTo>
                    <a:pt x="4119544" y="507871"/>
                  </a:lnTo>
                  <a:lnTo>
                    <a:pt x="4131382" y="489807"/>
                  </a:lnTo>
                  <a:lnTo>
                    <a:pt x="4143219" y="472314"/>
                  </a:lnTo>
                  <a:lnTo>
                    <a:pt x="4155057" y="455582"/>
                  </a:lnTo>
                  <a:lnTo>
                    <a:pt x="4166895" y="439764"/>
                  </a:lnTo>
                  <a:lnTo>
                    <a:pt x="4178733" y="424976"/>
                  </a:lnTo>
                  <a:lnTo>
                    <a:pt x="4190570" y="411294"/>
                  </a:lnTo>
                  <a:lnTo>
                    <a:pt x="4202408" y="398757"/>
                  </a:lnTo>
                  <a:lnTo>
                    <a:pt x="4214246" y="387369"/>
                  </a:lnTo>
                  <a:lnTo>
                    <a:pt x="4226084" y="377108"/>
                  </a:lnTo>
                  <a:lnTo>
                    <a:pt x="4237922" y="367929"/>
                  </a:lnTo>
                  <a:lnTo>
                    <a:pt x="4249759" y="359771"/>
                  </a:lnTo>
                  <a:lnTo>
                    <a:pt x="4261597" y="352562"/>
                  </a:lnTo>
                  <a:lnTo>
                    <a:pt x="4273435" y="346223"/>
                  </a:lnTo>
                  <a:lnTo>
                    <a:pt x="4285273" y="340676"/>
                  </a:lnTo>
                  <a:lnTo>
                    <a:pt x="4297110" y="335839"/>
                  </a:lnTo>
                  <a:lnTo>
                    <a:pt x="4308948" y="331636"/>
                  </a:lnTo>
                  <a:lnTo>
                    <a:pt x="4320786" y="327995"/>
                  </a:lnTo>
                  <a:lnTo>
                    <a:pt x="4332624" y="324849"/>
                  </a:lnTo>
                  <a:lnTo>
                    <a:pt x="4344461" y="322137"/>
                  </a:lnTo>
                  <a:lnTo>
                    <a:pt x="4356299" y="319803"/>
                  </a:lnTo>
                  <a:lnTo>
                    <a:pt x="4368137" y="317797"/>
                  </a:lnTo>
                  <a:lnTo>
                    <a:pt x="4379975" y="316077"/>
                  </a:lnTo>
                  <a:lnTo>
                    <a:pt x="4391813" y="314603"/>
                  </a:lnTo>
                  <a:lnTo>
                    <a:pt x="4403650" y="313342"/>
                  </a:lnTo>
                  <a:lnTo>
                    <a:pt x="4415488" y="312263"/>
                  </a:lnTo>
                  <a:lnTo>
                    <a:pt x="4427326" y="311341"/>
                  </a:lnTo>
                  <a:lnTo>
                    <a:pt x="4439164" y="310553"/>
                  </a:lnTo>
                  <a:lnTo>
                    <a:pt x="4451001" y="309881"/>
                  </a:lnTo>
                  <a:lnTo>
                    <a:pt x="4462839" y="309308"/>
                  </a:lnTo>
                  <a:lnTo>
                    <a:pt x="4474677" y="308819"/>
                  </a:lnTo>
                  <a:lnTo>
                    <a:pt x="4486515" y="308402"/>
                  </a:lnTo>
                  <a:lnTo>
                    <a:pt x="4498352" y="308047"/>
                  </a:lnTo>
                  <a:lnTo>
                    <a:pt x="4510190" y="307745"/>
                  </a:lnTo>
                  <a:lnTo>
                    <a:pt x="4522028" y="307487"/>
                  </a:lnTo>
                  <a:lnTo>
                    <a:pt x="4533866" y="307267"/>
                  </a:lnTo>
                  <a:lnTo>
                    <a:pt x="4545704" y="307080"/>
                  </a:lnTo>
                  <a:lnTo>
                    <a:pt x="4557541" y="306921"/>
                  </a:lnTo>
                  <a:lnTo>
                    <a:pt x="4569379" y="306786"/>
                  </a:lnTo>
                  <a:lnTo>
                    <a:pt x="4581217" y="306670"/>
                  </a:lnTo>
                  <a:lnTo>
                    <a:pt x="4593055" y="306572"/>
                  </a:lnTo>
                  <a:lnTo>
                    <a:pt x="4604892" y="306489"/>
                  </a:lnTo>
                  <a:lnTo>
                    <a:pt x="4616730" y="306418"/>
                  </a:lnTo>
                  <a:lnTo>
                    <a:pt x="4628568" y="306357"/>
                  </a:lnTo>
                  <a:lnTo>
                    <a:pt x="4640406" y="306306"/>
                  </a:lnTo>
                  <a:lnTo>
                    <a:pt x="4652244" y="306262"/>
                  </a:lnTo>
                  <a:lnTo>
                    <a:pt x="4664081" y="306224"/>
                  </a:lnTo>
                  <a:lnTo>
                    <a:pt x="4675919" y="306193"/>
                  </a:lnTo>
                  <a:lnTo>
                    <a:pt x="4687757" y="306166"/>
                  </a:lnTo>
                </a:path>
              </a:pathLst>
            </a:custGeom>
            <a:ln w="40651" cap="flat">
              <a:solidFill>
                <a:srgbClr val="F26A21">
                  <a:alpha val="100000"/>
                </a:srgbClr>
              </a:solidFill>
              <a:prstDash val="solid"/>
              <a:round/>
            </a:ln>
          </p:spPr>
          <p:txBody>
            <a:bodyPr/>
            <a:lstStyle/>
            <a:p/>
          </p:txBody>
        </p:sp>
        <p:sp>
          <p:nvSpPr>
            <p:cNvPr id="51" name="pl51"/>
            <p:cNvSpPr/>
            <p:nvPr/>
          </p:nvSpPr>
          <p:spPr>
            <a:xfrm>
              <a:off x="2482252" y="2894482"/>
              <a:ext cx="4687757" cy="918036"/>
            </a:xfrm>
            <a:custGeom>
              <a:avLst/>
              <a:pathLst>
                <a:path w="4687757" h="91803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3"/>
                  </a:lnTo>
                  <a:lnTo>
                    <a:pt x="2355716" y="180"/>
                  </a:lnTo>
                  <a:lnTo>
                    <a:pt x="2367554" y="212"/>
                  </a:lnTo>
                  <a:lnTo>
                    <a:pt x="2379391" y="249"/>
                  </a:lnTo>
                  <a:lnTo>
                    <a:pt x="2391229" y="293"/>
                  </a:lnTo>
                  <a:lnTo>
                    <a:pt x="2403067" y="345"/>
                  </a:lnTo>
                  <a:lnTo>
                    <a:pt x="2414905" y="405"/>
                  </a:lnTo>
                  <a:lnTo>
                    <a:pt x="2426743" y="476"/>
                  </a:lnTo>
                  <a:lnTo>
                    <a:pt x="2438580" y="560"/>
                  </a:lnTo>
                  <a:lnTo>
                    <a:pt x="2450418" y="658"/>
                  </a:lnTo>
                  <a:lnTo>
                    <a:pt x="2462256" y="773"/>
                  </a:lnTo>
                  <a:lnTo>
                    <a:pt x="2474094" y="909"/>
                  </a:lnTo>
                  <a:lnTo>
                    <a:pt x="2485931" y="1068"/>
                  </a:lnTo>
                  <a:lnTo>
                    <a:pt x="2497769" y="1255"/>
                  </a:lnTo>
                  <a:lnTo>
                    <a:pt x="2509607" y="1475"/>
                  </a:lnTo>
                  <a:lnTo>
                    <a:pt x="2521445" y="1732"/>
                  </a:lnTo>
                  <a:lnTo>
                    <a:pt x="2533283" y="2035"/>
                  </a:lnTo>
                  <a:lnTo>
                    <a:pt x="2545120" y="2390"/>
                  </a:lnTo>
                  <a:lnTo>
                    <a:pt x="2556958" y="2807"/>
                  </a:lnTo>
                  <a:lnTo>
                    <a:pt x="2568796" y="3296"/>
                  </a:lnTo>
                  <a:lnTo>
                    <a:pt x="2580634" y="3869"/>
                  </a:lnTo>
                  <a:lnTo>
                    <a:pt x="2592471" y="4541"/>
                  </a:lnTo>
                  <a:lnTo>
                    <a:pt x="2604309" y="5328"/>
                  </a:lnTo>
                  <a:lnTo>
                    <a:pt x="2616147" y="6250"/>
                  </a:lnTo>
                  <a:lnTo>
                    <a:pt x="2627985" y="7329"/>
                  </a:lnTo>
                  <a:lnTo>
                    <a:pt x="2639822" y="8591"/>
                  </a:lnTo>
                  <a:lnTo>
                    <a:pt x="2651660" y="10065"/>
                  </a:lnTo>
                  <a:lnTo>
                    <a:pt x="2663498" y="11785"/>
                  </a:lnTo>
                  <a:lnTo>
                    <a:pt x="2675336" y="13790"/>
                  </a:lnTo>
                  <a:lnTo>
                    <a:pt x="2687174" y="16125"/>
                  </a:lnTo>
                  <a:lnTo>
                    <a:pt x="2699011" y="18837"/>
                  </a:lnTo>
                  <a:lnTo>
                    <a:pt x="2710849" y="21983"/>
                  </a:lnTo>
                  <a:lnTo>
                    <a:pt x="2722687" y="25624"/>
                  </a:lnTo>
                  <a:lnTo>
                    <a:pt x="2734525" y="29827"/>
                  </a:lnTo>
                  <a:lnTo>
                    <a:pt x="2746362" y="34663"/>
                  </a:lnTo>
                  <a:lnTo>
                    <a:pt x="2758200" y="40211"/>
                  </a:lnTo>
                  <a:lnTo>
                    <a:pt x="2770038" y="46550"/>
                  </a:lnTo>
                  <a:lnTo>
                    <a:pt x="2781876" y="53759"/>
                  </a:lnTo>
                  <a:lnTo>
                    <a:pt x="2793713" y="61917"/>
                  </a:lnTo>
                  <a:lnTo>
                    <a:pt x="2805551" y="71096"/>
                  </a:lnTo>
                  <a:lnTo>
                    <a:pt x="2817389" y="81357"/>
                  </a:lnTo>
                  <a:lnTo>
                    <a:pt x="2829227" y="92744"/>
                  </a:lnTo>
                  <a:lnTo>
                    <a:pt x="2841065" y="105282"/>
                  </a:lnTo>
                  <a:lnTo>
                    <a:pt x="2852902" y="118964"/>
                  </a:lnTo>
                  <a:lnTo>
                    <a:pt x="2864740" y="133752"/>
                  </a:lnTo>
                  <a:lnTo>
                    <a:pt x="2876578" y="149570"/>
                  </a:lnTo>
                  <a:lnTo>
                    <a:pt x="2888416" y="166302"/>
                  </a:lnTo>
                  <a:lnTo>
                    <a:pt x="2900253" y="183795"/>
                  </a:lnTo>
                  <a:lnTo>
                    <a:pt x="2912091" y="201859"/>
                  </a:lnTo>
                  <a:lnTo>
                    <a:pt x="2923929" y="220278"/>
                  </a:lnTo>
                  <a:lnTo>
                    <a:pt x="2935767" y="238817"/>
                  </a:lnTo>
                  <a:lnTo>
                    <a:pt x="2947604" y="257236"/>
                  </a:lnTo>
                  <a:lnTo>
                    <a:pt x="2959442" y="275300"/>
                  </a:lnTo>
                  <a:lnTo>
                    <a:pt x="2971280" y="292792"/>
                  </a:lnTo>
                  <a:lnTo>
                    <a:pt x="2983118" y="309525"/>
                  </a:lnTo>
                  <a:lnTo>
                    <a:pt x="2994956" y="325342"/>
                  </a:lnTo>
                  <a:lnTo>
                    <a:pt x="3006793" y="340130"/>
                  </a:lnTo>
                  <a:lnTo>
                    <a:pt x="3018631" y="353812"/>
                  </a:lnTo>
                  <a:lnTo>
                    <a:pt x="3030469" y="366350"/>
                  </a:lnTo>
                  <a:lnTo>
                    <a:pt x="3042307" y="377738"/>
                  </a:lnTo>
                  <a:lnTo>
                    <a:pt x="3054144" y="387999"/>
                  </a:lnTo>
                  <a:lnTo>
                    <a:pt x="3065982" y="397178"/>
                  </a:lnTo>
                  <a:lnTo>
                    <a:pt x="3077820" y="405336"/>
                  </a:lnTo>
                  <a:lnTo>
                    <a:pt x="3089658" y="412545"/>
                  </a:lnTo>
                  <a:lnTo>
                    <a:pt x="3101496" y="418883"/>
                  </a:lnTo>
                  <a:lnTo>
                    <a:pt x="3113333" y="424431"/>
                  </a:lnTo>
                  <a:lnTo>
                    <a:pt x="3125171" y="429268"/>
                  </a:lnTo>
                  <a:lnTo>
                    <a:pt x="3137009" y="433471"/>
                  </a:lnTo>
                  <a:lnTo>
                    <a:pt x="3148847" y="437111"/>
                  </a:lnTo>
                  <a:lnTo>
                    <a:pt x="3160684" y="440257"/>
                  </a:lnTo>
                  <a:lnTo>
                    <a:pt x="3172522" y="442970"/>
                  </a:lnTo>
                  <a:lnTo>
                    <a:pt x="3184360" y="445304"/>
                  </a:lnTo>
                  <a:lnTo>
                    <a:pt x="3196198" y="447309"/>
                  </a:lnTo>
                  <a:lnTo>
                    <a:pt x="3208035" y="449029"/>
                  </a:lnTo>
                  <a:lnTo>
                    <a:pt x="3219873" y="450503"/>
                  </a:lnTo>
                  <a:lnTo>
                    <a:pt x="3231711" y="451765"/>
                  </a:lnTo>
                  <a:lnTo>
                    <a:pt x="3243549" y="452844"/>
                  </a:lnTo>
                  <a:lnTo>
                    <a:pt x="3255387" y="453766"/>
                  </a:lnTo>
                  <a:lnTo>
                    <a:pt x="3267224" y="454553"/>
                  </a:lnTo>
                  <a:lnTo>
                    <a:pt x="3279062" y="455225"/>
                  </a:lnTo>
                  <a:lnTo>
                    <a:pt x="3290900" y="455799"/>
                  </a:lnTo>
                  <a:lnTo>
                    <a:pt x="3302738" y="456288"/>
                  </a:lnTo>
                  <a:lnTo>
                    <a:pt x="3314575" y="456704"/>
                  </a:lnTo>
                  <a:lnTo>
                    <a:pt x="3326413" y="457060"/>
                  </a:lnTo>
                  <a:lnTo>
                    <a:pt x="3338251" y="457362"/>
                  </a:lnTo>
                  <a:lnTo>
                    <a:pt x="3350089" y="457620"/>
                  </a:lnTo>
                  <a:lnTo>
                    <a:pt x="3361926" y="457839"/>
                  </a:lnTo>
                  <a:lnTo>
                    <a:pt x="3373764" y="458026"/>
                  </a:lnTo>
                  <a:lnTo>
                    <a:pt x="3385602" y="458185"/>
                  </a:lnTo>
                  <a:lnTo>
                    <a:pt x="3397440" y="458321"/>
                  </a:lnTo>
                  <a:lnTo>
                    <a:pt x="3409278" y="458436"/>
                  </a:lnTo>
                  <a:lnTo>
                    <a:pt x="3421115" y="458534"/>
                  </a:lnTo>
                  <a:lnTo>
                    <a:pt x="3432953" y="458618"/>
                  </a:lnTo>
                  <a:lnTo>
                    <a:pt x="3444791" y="458689"/>
                  </a:lnTo>
                  <a:lnTo>
                    <a:pt x="3456629" y="458750"/>
                  </a:lnTo>
                  <a:lnTo>
                    <a:pt x="3468466" y="458801"/>
                  </a:lnTo>
                  <a:lnTo>
                    <a:pt x="3480304" y="458845"/>
                  </a:lnTo>
                  <a:lnTo>
                    <a:pt x="3492142" y="458882"/>
                  </a:lnTo>
                  <a:lnTo>
                    <a:pt x="3503980" y="458914"/>
                  </a:lnTo>
                  <a:lnTo>
                    <a:pt x="3515818" y="458941"/>
                  </a:lnTo>
                  <a:lnTo>
                    <a:pt x="3515818" y="459249"/>
                  </a:lnTo>
                  <a:lnTo>
                    <a:pt x="3527655" y="459276"/>
                  </a:lnTo>
                  <a:lnTo>
                    <a:pt x="3539493" y="459308"/>
                  </a:lnTo>
                  <a:lnTo>
                    <a:pt x="3551331" y="459345"/>
                  </a:lnTo>
                  <a:lnTo>
                    <a:pt x="3563169" y="459389"/>
                  </a:lnTo>
                  <a:lnTo>
                    <a:pt x="3575006" y="459440"/>
                  </a:lnTo>
                  <a:lnTo>
                    <a:pt x="3586844" y="459501"/>
                  </a:lnTo>
                  <a:lnTo>
                    <a:pt x="3598682" y="459572"/>
                  </a:lnTo>
                  <a:lnTo>
                    <a:pt x="3610520" y="459655"/>
                  </a:lnTo>
                  <a:lnTo>
                    <a:pt x="3622357" y="459753"/>
                  </a:lnTo>
                  <a:lnTo>
                    <a:pt x="3634195" y="459869"/>
                  </a:lnTo>
                  <a:lnTo>
                    <a:pt x="3646033" y="460004"/>
                  </a:lnTo>
                  <a:lnTo>
                    <a:pt x="3657871" y="460163"/>
                  </a:lnTo>
                  <a:lnTo>
                    <a:pt x="3669709" y="460350"/>
                  </a:lnTo>
                  <a:lnTo>
                    <a:pt x="3681546" y="460570"/>
                  </a:lnTo>
                  <a:lnTo>
                    <a:pt x="3693384" y="460828"/>
                  </a:lnTo>
                  <a:lnTo>
                    <a:pt x="3705222" y="461130"/>
                  </a:lnTo>
                  <a:lnTo>
                    <a:pt x="3717060" y="461485"/>
                  </a:lnTo>
                  <a:lnTo>
                    <a:pt x="3728897" y="461902"/>
                  </a:lnTo>
                  <a:lnTo>
                    <a:pt x="3740735" y="462391"/>
                  </a:lnTo>
                  <a:lnTo>
                    <a:pt x="3752573" y="462964"/>
                  </a:lnTo>
                  <a:lnTo>
                    <a:pt x="3764411" y="463636"/>
                  </a:lnTo>
                  <a:lnTo>
                    <a:pt x="3776248" y="464424"/>
                  </a:lnTo>
                  <a:lnTo>
                    <a:pt x="3788086" y="465346"/>
                  </a:lnTo>
                  <a:lnTo>
                    <a:pt x="3799924" y="466425"/>
                  </a:lnTo>
                  <a:lnTo>
                    <a:pt x="3811762" y="467686"/>
                  </a:lnTo>
                  <a:lnTo>
                    <a:pt x="3823600" y="469160"/>
                  </a:lnTo>
                  <a:lnTo>
                    <a:pt x="3835437" y="470881"/>
                  </a:lnTo>
                  <a:lnTo>
                    <a:pt x="3847275" y="472886"/>
                  </a:lnTo>
                  <a:lnTo>
                    <a:pt x="3859113" y="475220"/>
                  </a:lnTo>
                  <a:lnTo>
                    <a:pt x="3870951" y="477932"/>
                  </a:lnTo>
                  <a:lnTo>
                    <a:pt x="3882788" y="481078"/>
                  </a:lnTo>
                  <a:lnTo>
                    <a:pt x="3894626" y="484719"/>
                  </a:lnTo>
                  <a:lnTo>
                    <a:pt x="3906464" y="488922"/>
                  </a:lnTo>
                  <a:lnTo>
                    <a:pt x="3918302" y="493759"/>
                  </a:lnTo>
                  <a:lnTo>
                    <a:pt x="3930139" y="499307"/>
                  </a:lnTo>
                  <a:lnTo>
                    <a:pt x="3941977" y="505645"/>
                  </a:lnTo>
                  <a:lnTo>
                    <a:pt x="3953815" y="512854"/>
                  </a:lnTo>
                  <a:lnTo>
                    <a:pt x="3965653" y="521012"/>
                  </a:lnTo>
                  <a:lnTo>
                    <a:pt x="3977491" y="530191"/>
                  </a:lnTo>
                  <a:lnTo>
                    <a:pt x="3989328" y="540452"/>
                  </a:lnTo>
                  <a:lnTo>
                    <a:pt x="4001166" y="551840"/>
                  </a:lnTo>
                  <a:lnTo>
                    <a:pt x="4013004" y="564377"/>
                  </a:lnTo>
                  <a:lnTo>
                    <a:pt x="4024842" y="578059"/>
                  </a:lnTo>
                  <a:lnTo>
                    <a:pt x="4036679" y="592847"/>
                  </a:lnTo>
                  <a:lnTo>
                    <a:pt x="4048517" y="608665"/>
                  </a:lnTo>
                  <a:lnTo>
                    <a:pt x="4060355" y="625397"/>
                  </a:lnTo>
                  <a:lnTo>
                    <a:pt x="4072193" y="642890"/>
                  </a:lnTo>
                  <a:lnTo>
                    <a:pt x="4084031" y="660954"/>
                  </a:lnTo>
                  <a:lnTo>
                    <a:pt x="4095868" y="679373"/>
                  </a:lnTo>
                  <a:lnTo>
                    <a:pt x="4107706" y="697912"/>
                  </a:lnTo>
                  <a:lnTo>
                    <a:pt x="4119544" y="716331"/>
                  </a:lnTo>
                  <a:lnTo>
                    <a:pt x="4131382" y="734395"/>
                  </a:lnTo>
                  <a:lnTo>
                    <a:pt x="4143219" y="751888"/>
                  </a:lnTo>
                  <a:lnTo>
                    <a:pt x="4155057" y="768620"/>
                  </a:lnTo>
                  <a:lnTo>
                    <a:pt x="4166895" y="784438"/>
                  </a:lnTo>
                  <a:lnTo>
                    <a:pt x="4178733" y="799226"/>
                  </a:lnTo>
                  <a:lnTo>
                    <a:pt x="4190570" y="812908"/>
                  </a:lnTo>
                  <a:lnTo>
                    <a:pt x="4202408" y="825445"/>
                  </a:lnTo>
                  <a:lnTo>
                    <a:pt x="4214246" y="836833"/>
                  </a:lnTo>
                  <a:lnTo>
                    <a:pt x="4226084" y="847094"/>
                  </a:lnTo>
                  <a:lnTo>
                    <a:pt x="4237922" y="856273"/>
                  </a:lnTo>
                  <a:lnTo>
                    <a:pt x="4249759" y="864431"/>
                  </a:lnTo>
                  <a:lnTo>
                    <a:pt x="4261597" y="871640"/>
                  </a:lnTo>
                  <a:lnTo>
                    <a:pt x="4273435" y="877978"/>
                  </a:lnTo>
                  <a:lnTo>
                    <a:pt x="4285273" y="883526"/>
                  </a:lnTo>
                  <a:lnTo>
                    <a:pt x="4297110" y="888363"/>
                  </a:lnTo>
                  <a:lnTo>
                    <a:pt x="4308948" y="892566"/>
                  </a:lnTo>
                  <a:lnTo>
                    <a:pt x="4320786" y="896207"/>
                  </a:lnTo>
                  <a:lnTo>
                    <a:pt x="4332624" y="899353"/>
                  </a:lnTo>
                  <a:lnTo>
                    <a:pt x="4344461" y="902065"/>
                  </a:lnTo>
                  <a:lnTo>
                    <a:pt x="4356299" y="904399"/>
                  </a:lnTo>
                  <a:lnTo>
                    <a:pt x="4368137" y="906405"/>
                  </a:lnTo>
                  <a:lnTo>
                    <a:pt x="4379975" y="908125"/>
                  </a:lnTo>
                  <a:lnTo>
                    <a:pt x="4391813" y="909599"/>
                  </a:lnTo>
                  <a:lnTo>
                    <a:pt x="4403650" y="910860"/>
                  </a:lnTo>
                  <a:lnTo>
                    <a:pt x="4415488" y="911939"/>
                  </a:lnTo>
                  <a:lnTo>
                    <a:pt x="4427326" y="912861"/>
                  </a:lnTo>
                  <a:lnTo>
                    <a:pt x="4439164" y="913649"/>
                  </a:lnTo>
                  <a:lnTo>
                    <a:pt x="4451001" y="914321"/>
                  </a:lnTo>
                  <a:lnTo>
                    <a:pt x="4462839" y="914894"/>
                  </a:lnTo>
                  <a:lnTo>
                    <a:pt x="4474677" y="915383"/>
                  </a:lnTo>
                  <a:lnTo>
                    <a:pt x="4486515" y="915800"/>
                  </a:lnTo>
                  <a:lnTo>
                    <a:pt x="4498352" y="916155"/>
                  </a:lnTo>
                  <a:lnTo>
                    <a:pt x="4510190" y="916457"/>
                  </a:lnTo>
                  <a:lnTo>
                    <a:pt x="4522028" y="916715"/>
                  </a:lnTo>
                  <a:lnTo>
                    <a:pt x="4533866" y="916935"/>
                  </a:lnTo>
                  <a:lnTo>
                    <a:pt x="4545704" y="917122"/>
                  </a:lnTo>
                  <a:lnTo>
                    <a:pt x="4557541" y="917281"/>
                  </a:lnTo>
                  <a:lnTo>
                    <a:pt x="4569379" y="917416"/>
                  </a:lnTo>
                  <a:lnTo>
                    <a:pt x="4581217" y="917532"/>
                  </a:lnTo>
                  <a:lnTo>
                    <a:pt x="4593055" y="917630"/>
                  </a:lnTo>
                  <a:lnTo>
                    <a:pt x="4604892" y="917713"/>
                  </a:lnTo>
                  <a:lnTo>
                    <a:pt x="4616730" y="917784"/>
                  </a:lnTo>
                  <a:lnTo>
                    <a:pt x="4628568" y="917845"/>
                  </a:lnTo>
                  <a:lnTo>
                    <a:pt x="4640406" y="917896"/>
                  </a:lnTo>
                  <a:lnTo>
                    <a:pt x="4652244" y="917940"/>
                  </a:lnTo>
                  <a:lnTo>
                    <a:pt x="4664081" y="917978"/>
                  </a:lnTo>
                  <a:lnTo>
                    <a:pt x="4675919" y="918009"/>
                  </a:lnTo>
                  <a:lnTo>
                    <a:pt x="4687757" y="918036"/>
                  </a:lnTo>
                </a:path>
              </a:pathLst>
            </a:custGeom>
            <a:ln w="40651" cap="flat">
              <a:solidFill>
                <a:srgbClr val="E8E8E8">
                  <a:alpha val="100000"/>
                </a:srgbClr>
              </a:solidFill>
              <a:prstDash val="solid"/>
              <a:round/>
            </a:ln>
          </p:spPr>
          <p:txBody>
            <a:bodyPr/>
            <a:lstStyle/>
            <a:p/>
          </p:txBody>
        </p:sp>
        <p:sp>
          <p:nvSpPr>
            <p:cNvPr id="52" name="pl52"/>
            <p:cNvSpPr/>
            <p:nvPr/>
          </p:nvSpPr>
          <p:spPr>
            <a:xfrm>
              <a:off x="2482252" y="4730914"/>
              <a:ext cx="4687757" cy="305960"/>
            </a:xfrm>
            <a:custGeom>
              <a:avLst/>
              <a:pathLst>
                <a:path w="4687757" h="305960">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031"/>
                  </a:lnTo>
                  <a:lnTo>
                    <a:pt x="3527655" y="153040"/>
                  </a:lnTo>
                  <a:lnTo>
                    <a:pt x="3539493" y="153051"/>
                  </a:lnTo>
                  <a:lnTo>
                    <a:pt x="3551331" y="153063"/>
                  </a:lnTo>
                  <a:lnTo>
                    <a:pt x="3563169" y="153078"/>
                  </a:lnTo>
                  <a:lnTo>
                    <a:pt x="3575006" y="153095"/>
                  </a:lnTo>
                  <a:lnTo>
                    <a:pt x="3586844" y="153115"/>
                  </a:lnTo>
                  <a:lnTo>
                    <a:pt x="3598682" y="153139"/>
                  </a:lnTo>
                  <a:lnTo>
                    <a:pt x="3610520" y="153167"/>
                  </a:lnTo>
                  <a:lnTo>
                    <a:pt x="3622357" y="153200"/>
                  </a:lnTo>
                  <a:lnTo>
                    <a:pt x="3634195" y="153238"/>
                  </a:lnTo>
                  <a:lnTo>
                    <a:pt x="3646033" y="153283"/>
                  </a:lnTo>
                  <a:lnTo>
                    <a:pt x="3657871" y="153336"/>
                  </a:lnTo>
                  <a:lnTo>
                    <a:pt x="3669709" y="153398"/>
                  </a:lnTo>
                  <a:lnTo>
                    <a:pt x="3681546" y="153472"/>
                  </a:lnTo>
                  <a:lnTo>
                    <a:pt x="3693384" y="153558"/>
                  </a:lnTo>
                  <a:lnTo>
                    <a:pt x="3705222" y="153658"/>
                  </a:lnTo>
                  <a:lnTo>
                    <a:pt x="3717060" y="153777"/>
                  </a:lnTo>
                  <a:lnTo>
                    <a:pt x="3728897" y="153916"/>
                  </a:lnTo>
                  <a:lnTo>
                    <a:pt x="3740735" y="154079"/>
                  </a:lnTo>
                  <a:lnTo>
                    <a:pt x="3752573" y="154270"/>
                  </a:lnTo>
                  <a:lnTo>
                    <a:pt x="3764411" y="154494"/>
                  </a:lnTo>
                  <a:lnTo>
                    <a:pt x="3776248" y="154756"/>
                  </a:lnTo>
                  <a:lnTo>
                    <a:pt x="3788086" y="155064"/>
                  </a:lnTo>
                  <a:lnTo>
                    <a:pt x="3799924" y="155423"/>
                  </a:lnTo>
                  <a:lnTo>
                    <a:pt x="3811762" y="155844"/>
                  </a:lnTo>
                  <a:lnTo>
                    <a:pt x="3823600" y="156335"/>
                  </a:lnTo>
                  <a:lnTo>
                    <a:pt x="3835437" y="156909"/>
                  </a:lnTo>
                  <a:lnTo>
                    <a:pt x="3847275" y="157577"/>
                  </a:lnTo>
                  <a:lnTo>
                    <a:pt x="3859113" y="158355"/>
                  </a:lnTo>
                  <a:lnTo>
                    <a:pt x="3870951" y="159259"/>
                  </a:lnTo>
                  <a:lnTo>
                    <a:pt x="3882788" y="160308"/>
                  </a:lnTo>
                  <a:lnTo>
                    <a:pt x="3894626" y="161521"/>
                  </a:lnTo>
                  <a:lnTo>
                    <a:pt x="3906464" y="162922"/>
                  </a:lnTo>
                  <a:lnTo>
                    <a:pt x="3918302" y="164535"/>
                  </a:lnTo>
                  <a:lnTo>
                    <a:pt x="3930139" y="166384"/>
                  </a:lnTo>
                  <a:lnTo>
                    <a:pt x="3941977" y="168497"/>
                  </a:lnTo>
                  <a:lnTo>
                    <a:pt x="3953815" y="170900"/>
                  </a:lnTo>
                  <a:lnTo>
                    <a:pt x="3965653" y="173619"/>
                  </a:lnTo>
                  <a:lnTo>
                    <a:pt x="3977491" y="176679"/>
                  </a:lnTo>
                  <a:lnTo>
                    <a:pt x="3989328" y="180099"/>
                  </a:lnTo>
                  <a:lnTo>
                    <a:pt x="4001166" y="183895"/>
                  </a:lnTo>
                  <a:lnTo>
                    <a:pt x="4013004" y="188074"/>
                  </a:lnTo>
                  <a:lnTo>
                    <a:pt x="4024842" y="192635"/>
                  </a:lnTo>
                  <a:lnTo>
                    <a:pt x="4036679" y="197564"/>
                  </a:lnTo>
                  <a:lnTo>
                    <a:pt x="4048517" y="202837"/>
                  </a:lnTo>
                  <a:lnTo>
                    <a:pt x="4060355" y="208414"/>
                  </a:lnTo>
                  <a:lnTo>
                    <a:pt x="4072193" y="214245"/>
                  </a:lnTo>
                  <a:lnTo>
                    <a:pt x="4084031" y="220266"/>
                  </a:lnTo>
                  <a:lnTo>
                    <a:pt x="4095868" y="226406"/>
                  </a:lnTo>
                  <a:lnTo>
                    <a:pt x="4107706" y="232586"/>
                  </a:lnTo>
                  <a:lnTo>
                    <a:pt x="4119544" y="238725"/>
                  </a:lnTo>
                  <a:lnTo>
                    <a:pt x="4131382" y="244747"/>
                  </a:lnTo>
                  <a:lnTo>
                    <a:pt x="4143219" y="250578"/>
                  </a:lnTo>
                  <a:lnTo>
                    <a:pt x="4155057" y="256155"/>
                  </a:lnTo>
                  <a:lnTo>
                    <a:pt x="4166895" y="261428"/>
                  </a:lnTo>
                  <a:lnTo>
                    <a:pt x="4178733" y="266357"/>
                  </a:lnTo>
                  <a:lnTo>
                    <a:pt x="4190570" y="270918"/>
                  </a:lnTo>
                  <a:lnTo>
                    <a:pt x="4202408" y="275097"/>
                  </a:lnTo>
                  <a:lnTo>
                    <a:pt x="4214246" y="278893"/>
                  </a:lnTo>
                  <a:lnTo>
                    <a:pt x="4226084" y="282313"/>
                  </a:lnTo>
                  <a:lnTo>
                    <a:pt x="4237922" y="285373"/>
                  </a:lnTo>
                  <a:lnTo>
                    <a:pt x="4249759" y="288092"/>
                  </a:lnTo>
                  <a:lnTo>
                    <a:pt x="4261597" y="290495"/>
                  </a:lnTo>
                  <a:lnTo>
                    <a:pt x="4273435" y="292608"/>
                  </a:lnTo>
                  <a:lnTo>
                    <a:pt x="4285273" y="294457"/>
                  </a:lnTo>
                  <a:lnTo>
                    <a:pt x="4297110" y="296069"/>
                  </a:lnTo>
                  <a:lnTo>
                    <a:pt x="4308948" y="297470"/>
                  </a:lnTo>
                  <a:lnTo>
                    <a:pt x="4320786" y="298684"/>
                  </a:lnTo>
                  <a:lnTo>
                    <a:pt x="4332624" y="299733"/>
                  </a:lnTo>
                  <a:lnTo>
                    <a:pt x="4344461" y="300637"/>
                  </a:lnTo>
                  <a:lnTo>
                    <a:pt x="4356299" y="301415"/>
                  </a:lnTo>
                  <a:lnTo>
                    <a:pt x="4368137" y="302083"/>
                  </a:lnTo>
                  <a:lnTo>
                    <a:pt x="4379975" y="302657"/>
                  </a:lnTo>
                  <a:lnTo>
                    <a:pt x="4391813" y="303148"/>
                  </a:lnTo>
                  <a:lnTo>
                    <a:pt x="4403650" y="303568"/>
                  </a:lnTo>
                  <a:lnTo>
                    <a:pt x="4415488" y="303928"/>
                  </a:lnTo>
                  <a:lnTo>
                    <a:pt x="4427326" y="304235"/>
                  </a:lnTo>
                  <a:lnTo>
                    <a:pt x="4439164" y="304498"/>
                  </a:lnTo>
                  <a:lnTo>
                    <a:pt x="4451001" y="304722"/>
                  </a:lnTo>
                  <a:lnTo>
                    <a:pt x="4462839" y="304913"/>
                  </a:lnTo>
                  <a:lnTo>
                    <a:pt x="4474677" y="305076"/>
                  </a:lnTo>
                  <a:lnTo>
                    <a:pt x="4486515" y="305215"/>
                  </a:lnTo>
                  <a:lnTo>
                    <a:pt x="4498352" y="305333"/>
                  </a:lnTo>
                  <a:lnTo>
                    <a:pt x="4510190" y="305434"/>
                  </a:lnTo>
                  <a:lnTo>
                    <a:pt x="4522028" y="305520"/>
                  </a:lnTo>
                  <a:lnTo>
                    <a:pt x="4533866" y="305593"/>
                  </a:lnTo>
                  <a:lnTo>
                    <a:pt x="4545704" y="305656"/>
                  </a:lnTo>
                  <a:lnTo>
                    <a:pt x="4557541" y="305709"/>
                  </a:lnTo>
                  <a:lnTo>
                    <a:pt x="4569379" y="305754"/>
                  </a:lnTo>
                  <a:lnTo>
                    <a:pt x="4581217" y="305792"/>
                  </a:lnTo>
                  <a:lnTo>
                    <a:pt x="4593055" y="305825"/>
                  </a:lnTo>
                  <a:lnTo>
                    <a:pt x="4604892" y="305853"/>
                  </a:lnTo>
                  <a:lnTo>
                    <a:pt x="4616730" y="305876"/>
                  </a:lnTo>
                  <a:lnTo>
                    <a:pt x="4628568" y="305897"/>
                  </a:lnTo>
                  <a:lnTo>
                    <a:pt x="4640406" y="305914"/>
                  </a:lnTo>
                  <a:lnTo>
                    <a:pt x="4652244" y="305928"/>
                  </a:lnTo>
                  <a:lnTo>
                    <a:pt x="4664081" y="305941"/>
                  </a:lnTo>
                  <a:lnTo>
                    <a:pt x="4675919" y="305951"/>
                  </a:lnTo>
                  <a:lnTo>
                    <a:pt x="4687757" y="305960"/>
                  </a:lnTo>
                </a:path>
              </a:pathLst>
            </a:custGeom>
            <a:ln w="40651" cap="flat">
              <a:solidFill>
                <a:srgbClr val="E8E8E8">
                  <a:alpha val="100000"/>
                </a:srgbClr>
              </a:solidFill>
              <a:prstDash val="solid"/>
              <a:round/>
            </a:ln>
          </p:spPr>
          <p:txBody>
            <a:bodyPr/>
            <a:lstStyle/>
            <a:p/>
          </p:txBody>
        </p:sp>
        <p:sp>
          <p:nvSpPr>
            <p:cNvPr id="53" name="pl53"/>
            <p:cNvSpPr/>
            <p:nvPr/>
          </p:nvSpPr>
          <p:spPr>
            <a:xfrm>
              <a:off x="2482252" y="1823516"/>
              <a:ext cx="4687757" cy="1223843"/>
            </a:xfrm>
            <a:custGeom>
              <a:avLst/>
              <a:pathLst>
                <a:path w="4687757" h="1223843">
                  <a:moveTo>
                    <a:pt x="0" y="458941"/>
                  </a:moveTo>
                  <a:lnTo>
                    <a:pt x="11837" y="458959"/>
                  </a:lnTo>
                  <a:lnTo>
                    <a:pt x="23675" y="458980"/>
                  </a:lnTo>
                  <a:lnTo>
                    <a:pt x="35513" y="459005"/>
                  </a:lnTo>
                  <a:lnTo>
                    <a:pt x="47351" y="459034"/>
                  </a:lnTo>
                  <a:lnTo>
                    <a:pt x="59188" y="459068"/>
                  </a:lnTo>
                  <a:lnTo>
                    <a:pt x="71026" y="459109"/>
                  </a:lnTo>
                  <a:lnTo>
                    <a:pt x="82864" y="459156"/>
                  </a:lnTo>
                  <a:lnTo>
                    <a:pt x="94702" y="459212"/>
                  </a:lnTo>
                  <a:lnTo>
                    <a:pt x="106539" y="459277"/>
                  </a:lnTo>
                  <a:lnTo>
                    <a:pt x="118377" y="459354"/>
                  </a:lnTo>
                  <a:lnTo>
                    <a:pt x="130215" y="459445"/>
                  </a:lnTo>
                  <a:lnTo>
                    <a:pt x="142053" y="459551"/>
                  </a:lnTo>
                  <a:lnTo>
                    <a:pt x="153891" y="459675"/>
                  </a:lnTo>
                  <a:lnTo>
                    <a:pt x="165728" y="459822"/>
                  </a:lnTo>
                  <a:lnTo>
                    <a:pt x="177566" y="459993"/>
                  </a:lnTo>
                  <a:lnTo>
                    <a:pt x="189404" y="460195"/>
                  </a:lnTo>
                  <a:lnTo>
                    <a:pt x="201242" y="460432"/>
                  </a:lnTo>
                  <a:lnTo>
                    <a:pt x="213079" y="460710"/>
                  </a:lnTo>
                  <a:lnTo>
                    <a:pt x="224917" y="461036"/>
                  </a:lnTo>
                  <a:lnTo>
                    <a:pt x="236755" y="461418"/>
                  </a:lnTo>
                  <a:lnTo>
                    <a:pt x="248593" y="461866"/>
                  </a:lnTo>
                  <a:lnTo>
                    <a:pt x="260430" y="462391"/>
                  </a:lnTo>
                  <a:lnTo>
                    <a:pt x="272268" y="463006"/>
                  </a:lnTo>
                  <a:lnTo>
                    <a:pt x="284106" y="463725"/>
                  </a:lnTo>
                  <a:lnTo>
                    <a:pt x="295944" y="464566"/>
                  </a:lnTo>
                  <a:lnTo>
                    <a:pt x="307782" y="465549"/>
                  </a:lnTo>
                  <a:lnTo>
                    <a:pt x="319619" y="466695"/>
                  </a:lnTo>
                  <a:lnTo>
                    <a:pt x="331457" y="468032"/>
                  </a:lnTo>
                  <a:lnTo>
                    <a:pt x="343295" y="469588"/>
                  </a:lnTo>
                  <a:lnTo>
                    <a:pt x="355133" y="471397"/>
                  </a:lnTo>
                  <a:lnTo>
                    <a:pt x="366970" y="473494"/>
                  </a:lnTo>
                  <a:lnTo>
                    <a:pt x="378808" y="475921"/>
                  </a:lnTo>
                  <a:lnTo>
                    <a:pt x="390646" y="478723"/>
                  </a:lnTo>
                  <a:lnTo>
                    <a:pt x="402484" y="481948"/>
                  </a:lnTo>
                  <a:lnTo>
                    <a:pt x="414321" y="485646"/>
                  </a:lnTo>
                  <a:lnTo>
                    <a:pt x="426159" y="489872"/>
                  </a:lnTo>
                  <a:lnTo>
                    <a:pt x="437997" y="494678"/>
                  </a:lnTo>
                  <a:lnTo>
                    <a:pt x="449835" y="500116"/>
                  </a:lnTo>
                  <a:lnTo>
                    <a:pt x="461673" y="506236"/>
                  </a:lnTo>
                  <a:lnTo>
                    <a:pt x="473510" y="513076"/>
                  </a:lnTo>
                  <a:lnTo>
                    <a:pt x="485348" y="520668"/>
                  </a:lnTo>
                  <a:lnTo>
                    <a:pt x="497186" y="529027"/>
                  </a:lnTo>
                  <a:lnTo>
                    <a:pt x="509024" y="538148"/>
                  </a:lnTo>
                  <a:lnTo>
                    <a:pt x="520861" y="548007"/>
                  </a:lnTo>
                  <a:lnTo>
                    <a:pt x="532699" y="558552"/>
                  </a:lnTo>
                  <a:lnTo>
                    <a:pt x="544537" y="569707"/>
                  </a:lnTo>
                  <a:lnTo>
                    <a:pt x="556375" y="581368"/>
                  </a:lnTo>
                  <a:lnTo>
                    <a:pt x="568213" y="593411"/>
                  </a:lnTo>
                  <a:lnTo>
                    <a:pt x="580050" y="605690"/>
                  </a:lnTo>
                  <a:lnTo>
                    <a:pt x="591888" y="618050"/>
                  </a:lnTo>
                  <a:lnTo>
                    <a:pt x="603726" y="630329"/>
                  </a:lnTo>
                  <a:lnTo>
                    <a:pt x="615564" y="642372"/>
                  </a:lnTo>
                  <a:lnTo>
                    <a:pt x="627401" y="654033"/>
                  </a:lnTo>
                  <a:lnTo>
                    <a:pt x="639239" y="665188"/>
                  </a:lnTo>
                  <a:lnTo>
                    <a:pt x="651077" y="675734"/>
                  </a:lnTo>
                  <a:lnTo>
                    <a:pt x="662915" y="685592"/>
                  </a:lnTo>
                  <a:lnTo>
                    <a:pt x="674752" y="694714"/>
                  </a:lnTo>
                  <a:lnTo>
                    <a:pt x="686590" y="703072"/>
                  </a:lnTo>
                  <a:lnTo>
                    <a:pt x="698428" y="710664"/>
                  </a:lnTo>
                  <a:lnTo>
                    <a:pt x="710266" y="717504"/>
                  </a:lnTo>
                  <a:lnTo>
                    <a:pt x="722104" y="723624"/>
                  </a:lnTo>
                  <a:lnTo>
                    <a:pt x="733941" y="729062"/>
                  </a:lnTo>
                  <a:lnTo>
                    <a:pt x="745779" y="733868"/>
                  </a:lnTo>
                  <a:lnTo>
                    <a:pt x="757617" y="738094"/>
                  </a:lnTo>
                  <a:lnTo>
                    <a:pt x="769455" y="741793"/>
                  </a:lnTo>
                  <a:lnTo>
                    <a:pt x="781292" y="745017"/>
                  </a:lnTo>
                  <a:lnTo>
                    <a:pt x="793130" y="747819"/>
                  </a:lnTo>
                  <a:lnTo>
                    <a:pt x="804968" y="750246"/>
                  </a:lnTo>
                  <a:lnTo>
                    <a:pt x="816806" y="752344"/>
                  </a:lnTo>
                  <a:lnTo>
                    <a:pt x="828643" y="754152"/>
                  </a:lnTo>
                  <a:lnTo>
                    <a:pt x="840481" y="755708"/>
                  </a:lnTo>
                  <a:lnTo>
                    <a:pt x="852319" y="757045"/>
                  </a:lnTo>
                  <a:lnTo>
                    <a:pt x="864157" y="758192"/>
                  </a:lnTo>
                  <a:lnTo>
                    <a:pt x="875995" y="759174"/>
                  </a:lnTo>
                  <a:lnTo>
                    <a:pt x="887832" y="760015"/>
                  </a:lnTo>
                  <a:lnTo>
                    <a:pt x="899670" y="760735"/>
                  </a:lnTo>
                  <a:lnTo>
                    <a:pt x="911508" y="761349"/>
                  </a:lnTo>
                  <a:lnTo>
                    <a:pt x="923346" y="761874"/>
                  </a:lnTo>
                  <a:lnTo>
                    <a:pt x="935183" y="762322"/>
                  </a:lnTo>
                  <a:lnTo>
                    <a:pt x="947021" y="762704"/>
                  </a:lnTo>
                  <a:lnTo>
                    <a:pt x="958859" y="763030"/>
                  </a:lnTo>
                  <a:lnTo>
                    <a:pt x="970697" y="763308"/>
                  </a:lnTo>
                  <a:lnTo>
                    <a:pt x="982534" y="763545"/>
                  </a:lnTo>
                  <a:lnTo>
                    <a:pt x="994372" y="763747"/>
                  </a:lnTo>
                  <a:lnTo>
                    <a:pt x="1006210" y="763919"/>
                  </a:lnTo>
                  <a:lnTo>
                    <a:pt x="1018048" y="764065"/>
                  </a:lnTo>
                  <a:lnTo>
                    <a:pt x="1029886" y="764189"/>
                  </a:lnTo>
                  <a:lnTo>
                    <a:pt x="1041723" y="764296"/>
                  </a:lnTo>
                  <a:lnTo>
                    <a:pt x="1053561" y="764386"/>
                  </a:lnTo>
                  <a:lnTo>
                    <a:pt x="1065399" y="764463"/>
                  </a:lnTo>
                  <a:lnTo>
                    <a:pt x="1077237" y="764528"/>
                  </a:lnTo>
                  <a:lnTo>
                    <a:pt x="1089074" y="764584"/>
                  </a:lnTo>
                  <a:lnTo>
                    <a:pt x="1100912" y="764631"/>
                  </a:lnTo>
                  <a:lnTo>
                    <a:pt x="1112750" y="764672"/>
                  </a:lnTo>
                  <a:lnTo>
                    <a:pt x="1124588" y="764706"/>
                  </a:lnTo>
                  <a:lnTo>
                    <a:pt x="1136426" y="764735"/>
                  </a:lnTo>
                  <a:lnTo>
                    <a:pt x="1148263" y="764760"/>
                  </a:lnTo>
                  <a:lnTo>
                    <a:pt x="1160101" y="764781"/>
                  </a:lnTo>
                  <a:lnTo>
                    <a:pt x="1171939" y="764799"/>
                  </a:lnTo>
                  <a:lnTo>
                    <a:pt x="1171939" y="765056"/>
                  </a:lnTo>
                  <a:lnTo>
                    <a:pt x="1183777" y="765083"/>
                  </a:lnTo>
                  <a:lnTo>
                    <a:pt x="1195614" y="765115"/>
                  </a:lnTo>
                  <a:lnTo>
                    <a:pt x="1207452" y="765152"/>
                  </a:lnTo>
                  <a:lnTo>
                    <a:pt x="1219290" y="765196"/>
                  </a:lnTo>
                  <a:lnTo>
                    <a:pt x="1231128" y="765247"/>
                  </a:lnTo>
                  <a:lnTo>
                    <a:pt x="1242965" y="765308"/>
                  </a:lnTo>
                  <a:lnTo>
                    <a:pt x="1254803" y="765379"/>
                  </a:lnTo>
                  <a:lnTo>
                    <a:pt x="1266641" y="765462"/>
                  </a:lnTo>
                  <a:lnTo>
                    <a:pt x="1278479" y="765560"/>
                  </a:lnTo>
                  <a:lnTo>
                    <a:pt x="1290317" y="765676"/>
                  </a:lnTo>
                  <a:lnTo>
                    <a:pt x="1302154" y="765811"/>
                  </a:lnTo>
                  <a:lnTo>
                    <a:pt x="1313992" y="765970"/>
                  </a:lnTo>
                  <a:lnTo>
                    <a:pt x="1325830" y="766157"/>
                  </a:lnTo>
                  <a:lnTo>
                    <a:pt x="1337668" y="766377"/>
                  </a:lnTo>
                  <a:lnTo>
                    <a:pt x="1349505" y="766635"/>
                  </a:lnTo>
                  <a:lnTo>
                    <a:pt x="1361343" y="766937"/>
                  </a:lnTo>
                  <a:lnTo>
                    <a:pt x="1373181" y="767292"/>
                  </a:lnTo>
                  <a:lnTo>
                    <a:pt x="1385019" y="767709"/>
                  </a:lnTo>
                  <a:lnTo>
                    <a:pt x="1396856" y="768198"/>
                  </a:lnTo>
                  <a:lnTo>
                    <a:pt x="1408694" y="768771"/>
                  </a:lnTo>
                  <a:lnTo>
                    <a:pt x="1420532" y="769443"/>
                  </a:lnTo>
                  <a:lnTo>
                    <a:pt x="1432370" y="770231"/>
                  </a:lnTo>
                  <a:lnTo>
                    <a:pt x="1444208" y="771153"/>
                  </a:lnTo>
                  <a:lnTo>
                    <a:pt x="1456045" y="772232"/>
                  </a:lnTo>
                  <a:lnTo>
                    <a:pt x="1467883" y="773493"/>
                  </a:lnTo>
                  <a:lnTo>
                    <a:pt x="1479721" y="774967"/>
                  </a:lnTo>
                  <a:lnTo>
                    <a:pt x="1491559" y="776688"/>
                  </a:lnTo>
                  <a:lnTo>
                    <a:pt x="1503396" y="778693"/>
                  </a:lnTo>
                  <a:lnTo>
                    <a:pt x="1515234" y="781027"/>
                  </a:lnTo>
                  <a:lnTo>
                    <a:pt x="1527072" y="783739"/>
                  </a:lnTo>
                  <a:lnTo>
                    <a:pt x="1538910" y="786885"/>
                  </a:lnTo>
                  <a:lnTo>
                    <a:pt x="1550748" y="790526"/>
                  </a:lnTo>
                  <a:lnTo>
                    <a:pt x="1562585" y="794729"/>
                  </a:lnTo>
                  <a:lnTo>
                    <a:pt x="1574423" y="799566"/>
                  </a:lnTo>
                  <a:lnTo>
                    <a:pt x="1586261" y="805114"/>
                  </a:lnTo>
                  <a:lnTo>
                    <a:pt x="1598099" y="811452"/>
                  </a:lnTo>
                  <a:lnTo>
                    <a:pt x="1609936" y="818661"/>
                  </a:lnTo>
                  <a:lnTo>
                    <a:pt x="1621774" y="826819"/>
                  </a:lnTo>
                  <a:lnTo>
                    <a:pt x="1633612" y="835998"/>
                  </a:lnTo>
                  <a:lnTo>
                    <a:pt x="1645450" y="846259"/>
                  </a:lnTo>
                  <a:lnTo>
                    <a:pt x="1657287" y="857647"/>
                  </a:lnTo>
                  <a:lnTo>
                    <a:pt x="1669125" y="870184"/>
                  </a:lnTo>
                  <a:lnTo>
                    <a:pt x="1680963" y="883866"/>
                  </a:lnTo>
                  <a:lnTo>
                    <a:pt x="1692801" y="898654"/>
                  </a:lnTo>
                  <a:lnTo>
                    <a:pt x="1704639" y="914472"/>
                  </a:lnTo>
                  <a:lnTo>
                    <a:pt x="1716476" y="931204"/>
                  </a:lnTo>
                  <a:lnTo>
                    <a:pt x="1728314" y="948697"/>
                  </a:lnTo>
                  <a:lnTo>
                    <a:pt x="1740152" y="966761"/>
                  </a:lnTo>
                  <a:lnTo>
                    <a:pt x="1751990" y="985180"/>
                  </a:lnTo>
                  <a:lnTo>
                    <a:pt x="1763827" y="1003719"/>
                  </a:lnTo>
                  <a:lnTo>
                    <a:pt x="1775665" y="1022138"/>
                  </a:lnTo>
                  <a:lnTo>
                    <a:pt x="1787503" y="1040202"/>
                  </a:lnTo>
                  <a:lnTo>
                    <a:pt x="1799341" y="1057695"/>
                  </a:lnTo>
                  <a:lnTo>
                    <a:pt x="1811178" y="1074427"/>
                  </a:lnTo>
                  <a:lnTo>
                    <a:pt x="1823016" y="1090245"/>
                  </a:lnTo>
                  <a:lnTo>
                    <a:pt x="1834854" y="1105033"/>
                  </a:lnTo>
                  <a:lnTo>
                    <a:pt x="1846692" y="1118715"/>
                  </a:lnTo>
                  <a:lnTo>
                    <a:pt x="1858530" y="1131252"/>
                  </a:lnTo>
                  <a:lnTo>
                    <a:pt x="1870367" y="1142640"/>
                  </a:lnTo>
                  <a:lnTo>
                    <a:pt x="1882205" y="1152901"/>
                  </a:lnTo>
                  <a:lnTo>
                    <a:pt x="1894043" y="1162080"/>
                  </a:lnTo>
                  <a:lnTo>
                    <a:pt x="1905881" y="1170238"/>
                  </a:lnTo>
                  <a:lnTo>
                    <a:pt x="1917718" y="1177447"/>
                  </a:lnTo>
                  <a:lnTo>
                    <a:pt x="1929556" y="1183785"/>
                  </a:lnTo>
                  <a:lnTo>
                    <a:pt x="1941394" y="1189333"/>
                  </a:lnTo>
                  <a:lnTo>
                    <a:pt x="1953232" y="1194170"/>
                  </a:lnTo>
                  <a:lnTo>
                    <a:pt x="1965069" y="1198373"/>
                  </a:lnTo>
                  <a:lnTo>
                    <a:pt x="1976907" y="1202014"/>
                  </a:lnTo>
                  <a:lnTo>
                    <a:pt x="1988745" y="1205160"/>
                  </a:lnTo>
                  <a:lnTo>
                    <a:pt x="2000583" y="1207872"/>
                  </a:lnTo>
                  <a:lnTo>
                    <a:pt x="2012421" y="1210206"/>
                  </a:lnTo>
                  <a:lnTo>
                    <a:pt x="2024258" y="1212212"/>
                  </a:lnTo>
                  <a:lnTo>
                    <a:pt x="2036096" y="1213932"/>
                  </a:lnTo>
                  <a:lnTo>
                    <a:pt x="2047934" y="1215406"/>
                  </a:lnTo>
                  <a:lnTo>
                    <a:pt x="2059772" y="1216667"/>
                  </a:lnTo>
                  <a:lnTo>
                    <a:pt x="2071609" y="1217746"/>
                  </a:lnTo>
                  <a:lnTo>
                    <a:pt x="2083447" y="1218668"/>
                  </a:lnTo>
                  <a:lnTo>
                    <a:pt x="2095285" y="1219456"/>
                  </a:lnTo>
                  <a:lnTo>
                    <a:pt x="2107123" y="1220128"/>
                  </a:lnTo>
                  <a:lnTo>
                    <a:pt x="2118961" y="1220701"/>
                  </a:lnTo>
                  <a:lnTo>
                    <a:pt x="2130798" y="1221190"/>
                  </a:lnTo>
                  <a:lnTo>
                    <a:pt x="2142636" y="1221607"/>
                  </a:lnTo>
                  <a:lnTo>
                    <a:pt x="2154474" y="1221962"/>
                  </a:lnTo>
                  <a:lnTo>
                    <a:pt x="2166312" y="1222264"/>
                  </a:lnTo>
                  <a:lnTo>
                    <a:pt x="2178149" y="1222522"/>
                  </a:lnTo>
                  <a:lnTo>
                    <a:pt x="2189987" y="1222742"/>
                  </a:lnTo>
                  <a:lnTo>
                    <a:pt x="2201825" y="1222929"/>
                  </a:lnTo>
                  <a:lnTo>
                    <a:pt x="2213663" y="1223088"/>
                  </a:lnTo>
                  <a:lnTo>
                    <a:pt x="2225500" y="1223223"/>
                  </a:lnTo>
                  <a:lnTo>
                    <a:pt x="2237338" y="1223339"/>
                  </a:lnTo>
                  <a:lnTo>
                    <a:pt x="2249176" y="1223437"/>
                  </a:lnTo>
                  <a:lnTo>
                    <a:pt x="2261014" y="1223520"/>
                  </a:lnTo>
                  <a:lnTo>
                    <a:pt x="2272852" y="1223591"/>
                  </a:lnTo>
                  <a:lnTo>
                    <a:pt x="2284689" y="1223652"/>
                  </a:lnTo>
                  <a:lnTo>
                    <a:pt x="2296527" y="1223703"/>
                  </a:lnTo>
                  <a:lnTo>
                    <a:pt x="2308365" y="1223747"/>
                  </a:lnTo>
                  <a:lnTo>
                    <a:pt x="2320203" y="1223785"/>
                  </a:lnTo>
                  <a:lnTo>
                    <a:pt x="2332040" y="1223816"/>
                  </a:lnTo>
                  <a:lnTo>
                    <a:pt x="2343878" y="1223843"/>
                  </a:lnTo>
                  <a:lnTo>
                    <a:pt x="2343878" y="1223843"/>
                  </a:lnTo>
                  <a:lnTo>
                    <a:pt x="2355716" y="1223816"/>
                  </a:lnTo>
                  <a:lnTo>
                    <a:pt x="2367554" y="1223785"/>
                  </a:lnTo>
                  <a:lnTo>
                    <a:pt x="2379391" y="1223747"/>
                  </a:lnTo>
                  <a:lnTo>
                    <a:pt x="2391229" y="1223703"/>
                  </a:lnTo>
                  <a:lnTo>
                    <a:pt x="2403067" y="1223652"/>
                  </a:lnTo>
                  <a:lnTo>
                    <a:pt x="2414905" y="1223591"/>
                  </a:lnTo>
                  <a:lnTo>
                    <a:pt x="2426743" y="1223520"/>
                  </a:lnTo>
                  <a:lnTo>
                    <a:pt x="2438580" y="1223437"/>
                  </a:lnTo>
                  <a:lnTo>
                    <a:pt x="2450418" y="1223339"/>
                  </a:lnTo>
                  <a:lnTo>
                    <a:pt x="2462256" y="1223223"/>
                  </a:lnTo>
                  <a:lnTo>
                    <a:pt x="2474094" y="1223088"/>
                  </a:lnTo>
                  <a:lnTo>
                    <a:pt x="2485931" y="1222929"/>
                  </a:lnTo>
                  <a:lnTo>
                    <a:pt x="2497769" y="1222742"/>
                  </a:lnTo>
                  <a:lnTo>
                    <a:pt x="2509607" y="1222522"/>
                  </a:lnTo>
                  <a:lnTo>
                    <a:pt x="2521445" y="1222264"/>
                  </a:lnTo>
                  <a:lnTo>
                    <a:pt x="2533283" y="1221962"/>
                  </a:lnTo>
                  <a:lnTo>
                    <a:pt x="2545120" y="1221607"/>
                  </a:lnTo>
                  <a:lnTo>
                    <a:pt x="2556958" y="1221190"/>
                  </a:lnTo>
                  <a:lnTo>
                    <a:pt x="2568796" y="1220701"/>
                  </a:lnTo>
                  <a:lnTo>
                    <a:pt x="2580634" y="1220128"/>
                  </a:lnTo>
                  <a:lnTo>
                    <a:pt x="2592471" y="1219456"/>
                  </a:lnTo>
                  <a:lnTo>
                    <a:pt x="2604309" y="1218668"/>
                  </a:lnTo>
                  <a:lnTo>
                    <a:pt x="2616147" y="1217746"/>
                  </a:lnTo>
                  <a:lnTo>
                    <a:pt x="2627985" y="1216667"/>
                  </a:lnTo>
                  <a:lnTo>
                    <a:pt x="2639822" y="1215406"/>
                  </a:lnTo>
                  <a:lnTo>
                    <a:pt x="2651660" y="1213932"/>
                  </a:lnTo>
                  <a:lnTo>
                    <a:pt x="2663498" y="1212212"/>
                  </a:lnTo>
                  <a:lnTo>
                    <a:pt x="2675336" y="1210206"/>
                  </a:lnTo>
                  <a:lnTo>
                    <a:pt x="2687174" y="1207872"/>
                  </a:lnTo>
                  <a:lnTo>
                    <a:pt x="2699011" y="1205160"/>
                  </a:lnTo>
                  <a:lnTo>
                    <a:pt x="2710849" y="1202014"/>
                  </a:lnTo>
                  <a:lnTo>
                    <a:pt x="2722687" y="1198373"/>
                  </a:lnTo>
                  <a:lnTo>
                    <a:pt x="2734525" y="1194170"/>
                  </a:lnTo>
                  <a:lnTo>
                    <a:pt x="2746362" y="1189333"/>
                  </a:lnTo>
                  <a:lnTo>
                    <a:pt x="2758200" y="1183785"/>
                  </a:lnTo>
                  <a:lnTo>
                    <a:pt x="2770038" y="1177447"/>
                  </a:lnTo>
                  <a:lnTo>
                    <a:pt x="2781876" y="1170238"/>
                  </a:lnTo>
                  <a:lnTo>
                    <a:pt x="2793713" y="1162080"/>
                  </a:lnTo>
                  <a:lnTo>
                    <a:pt x="2805551" y="1152901"/>
                  </a:lnTo>
                  <a:lnTo>
                    <a:pt x="2817389" y="1142640"/>
                  </a:lnTo>
                  <a:lnTo>
                    <a:pt x="2829227" y="1131252"/>
                  </a:lnTo>
                  <a:lnTo>
                    <a:pt x="2841065" y="1118715"/>
                  </a:lnTo>
                  <a:lnTo>
                    <a:pt x="2852902" y="1105033"/>
                  </a:lnTo>
                  <a:lnTo>
                    <a:pt x="2864740" y="1090245"/>
                  </a:lnTo>
                  <a:lnTo>
                    <a:pt x="2876578" y="1074427"/>
                  </a:lnTo>
                  <a:lnTo>
                    <a:pt x="2888416" y="1057695"/>
                  </a:lnTo>
                  <a:lnTo>
                    <a:pt x="2900253" y="1040202"/>
                  </a:lnTo>
                  <a:lnTo>
                    <a:pt x="2912091" y="1022138"/>
                  </a:lnTo>
                  <a:lnTo>
                    <a:pt x="2923929" y="1003719"/>
                  </a:lnTo>
                  <a:lnTo>
                    <a:pt x="2935767" y="985180"/>
                  </a:lnTo>
                  <a:lnTo>
                    <a:pt x="2947604" y="966761"/>
                  </a:lnTo>
                  <a:lnTo>
                    <a:pt x="2959442" y="948697"/>
                  </a:lnTo>
                  <a:lnTo>
                    <a:pt x="2971280" y="931204"/>
                  </a:lnTo>
                  <a:lnTo>
                    <a:pt x="2983118" y="914472"/>
                  </a:lnTo>
                  <a:lnTo>
                    <a:pt x="2994956" y="898654"/>
                  </a:lnTo>
                  <a:lnTo>
                    <a:pt x="3006793" y="883866"/>
                  </a:lnTo>
                  <a:lnTo>
                    <a:pt x="3018631" y="870184"/>
                  </a:lnTo>
                  <a:lnTo>
                    <a:pt x="3030469" y="857647"/>
                  </a:lnTo>
                  <a:lnTo>
                    <a:pt x="3042307" y="846259"/>
                  </a:lnTo>
                  <a:lnTo>
                    <a:pt x="3054144" y="835998"/>
                  </a:lnTo>
                  <a:lnTo>
                    <a:pt x="3065982" y="826819"/>
                  </a:lnTo>
                  <a:lnTo>
                    <a:pt x="3077820" y="818661"/>
                  </a:lnTo>
                  <a:lnTo>
                    <a:pt x="3089658" y="811452"/>
                  </a:lnTo>
                  <a:lnTo>
                    <a:pt x="3101496" y="805114"/>
                  </a:lnTo>
                  <a:lnTo>
                    <a:pt x="3113333" y="799566"/>
                  </a:lnTo>
                  <a:lnTo>
                    <a:pt x="3125171" y="794729"/>
                  </a:lnTo>
                  <a:lnTo>
                    <a:pt x="3137009" y="790526"/>
                  </a:lnTo>
                  <a:lnTo>
                    <a:pt x="3148847" y="786885"/>
                  </a:lnTo>
                  <a:lnTo>
                    <a:pt x="3160684" y="783739"/>
                  </a:lnTo>
                  <a:lnTo>
                    <a:pt x="3172522" y="781027"/>
                  </a:lnTo>
                  <a:lnTo>
                    <a:pt x="3184360" y="778693"/>
                  </a:lnTo>
                  <a:lnTo>
                    <a:pt x="3196198" y="776688"/>
                  </a:lnTo>
                  <a:lnTo>
                    <a:pt x="3208035" y="774967"/>
                  </a:lnTo>
                  <a:lnTo>
                    <a:pt x="3219873" y="773493"/>
                  </a:lnTo>
                  <a:lnTo>
                    <a:pt x="3231711" y="772232"/>
                  </a:lnTo>
                  <a:lnTo>
                    <a:pt x="3243549" y="771153"/>
                  </a:lnTo>
                  <a:lnTo>
                    <a:pt x="3255387" y="770231"/>
                  </a:lnTo>
                  <a:lnTo>
                    <a:pt x="3267224" y="769443"/>
                  </a:lnTo>
                  <a:lnTo>
                    <a:pt x="3279062" y="768771"/>
                  </a:lnTo>
                  <a:lnTo>
                    <a:pt x="3290900" y="768198"/>
                  </a:lnTo>
                  <a:lnTo>
                    <a:pt x="3302738" y="767709"/>
                  </a:lnTo>
                  <a:lnTo>
                    <a:pt x="3314575" y="767292"/>
                  </a:lnTo>
                  <a:lnTo>
                    <a:pt x="3326413" y="766937"/>
                  </a:lnTo>
                  <a:lnTo>
                    <a:pt x="3338251" y="766635"/>
                  </a:lnTo>
                  <a:lnTo>
                    <a:pt x="3350089" y="766377"/>
                  </a:lnTo>
                  <a:lnTo>
                    <a:pt x="3361926" y="766157"/>
                  </a:lnTo>
                  <a:lnTo>
                    <a:pt x="3373764" y="765970"/>
                  </a:lnTo>
                  <a:lnTo>
                    <a:pt x="3385602" y="765811"/>
                  </a:lnTo>
                  <a:lnTo>
                    <a:pt x="3397440" y="765676"/>
                  </a:lnTo>
                  <a:lnTo>
                    <a:pt x="3409278" y="765560"/>
                  </a:lnTo>
                  <a:lnTo>
                    <a:pt x="3421115" y="765462"/>
                  </a:lnTo>
                  <a:lnTo>
                    <a:pt x="3432953" y="765379"/>
                  </a:lnTo>
                  <a:lnTo>
                    <a:pt x="3444791" y="765308"/>
                  </a:lnTo>
                  <a:lnTo>
                    <a:pt x="3456629" y="765247"/>
                  </a:lnTo>
                  <a:lnTo>
                    <a:pt x="3468466" y="765196"/>
                  </a:lnTo>
                  <a:lnTo>
                    <a:pt x="3480304" y="765152"/>
                  </a:lnTo>
                  <a:lnTo>
                    <a:pt x="3492142" y="765115"/>
                  </a:lnTo>
                  <a:lnTo>
                    <a:pt x="3503980" y="765083"/>
                  </a:lnTo>
                  <a:lnTo>
                    <a:pt x="3515818" y="765056"/>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577883"/>
              <a:ext cx="4687757" cy="306012"/>
            </a:xfrm>
            <a:custGeom>
              <a:avLst/>
              <a:pathLst>
                <a:path w="4687757" h="306012">
                  <a:moveTo>
                    <a:pt x="0" y="306012"/>
                  </a:moveTo>
                  <a:lnTo>
                    <a:pt x="11837" y="306012"/>
                  </a:lnTo>
                  <a:lnTo>
                    <a:pt x="23675" y="306012"/>
                  </a:lnTo>
                  <a:lnTo>
                    <a:pt x="35513" y="306012"/>
                  </a:lnTo>
                  <a:lnTo>
                    <a:pt x="47351" y="306012"/>
                  </a:lnTo>
                  <a:lnTo>
                    <a:pt x="59188" y="306012"/>
                  </a:lnTo>
                  <a:lnTo>
                    <a:pt x="71026" y="306012"/>
                  </a:lnTo>
                  <a:lnTo>
                    <a:pt x="82864" y="306012"/>
                  </a:lnTo>
                  <a:lnTo>
                    <a:pt x="94702" y="306012"/>
                  </a:lnTo>
                  <a:lnTo>
                    <a:pt x="106539" y="306012"/>
                  </a:lnTo>
                  <a:lnTo>
                    <a:pt x="118377" y="306012"/>
                  </a:lnTo>
                  <a:lnTo>
                    <a:pt x="130215" y="306012"/>
                  </a:lnTo>
                  <a:lnTo>
                    <a:pt x="142053" y="306012"/>
                  </a:lnTo>
                  <a:lnTo>
                    <a:pt x="153891" y="306012"/>
                  </a:lnTo>
                  <a:lnTo>
                    <a:pt x="165728" y="306012"/>
                  </a:lnTo>
                  <a:lnTo>
                    <a:pt x="177566" y="306012"/>
                  </a:lnTo>
                  <a:lnTo>
                    <a:pt x="189404" y="306012"/>
                  </a:lnTo>
                  <a:lnTo>
                    <a:pt x="201242" y="306012"/>
                  </a:lnTo>
                  <a:lnTo>
                    <a:pt x="213079" y="306012"/>
                  </a:lnTo>
                  <a:lnTo>
                    <a:pt x="224917" y="306012"/>
                  </a:lnTo>
                  <a:lnTo>
                    <a:pt x="236755" y="306012"/>
                  </a:lnTo>
                  <a:lnTo>
                    <a:pt x="248593" y="306012"/>
                  </a:lnTo>
                  <a:lnTo>
                    <a:pt x="260430" y="306012"/>
                  </a:lnTo>
                  <a:lnTo>
                    <a:pt x="272268" y="306012"/>
                  </a:lnTo>
                  <a:lnTo>
                    <a:pt x="284106" y="306012"/>
                  </a:lnTo>
                  <a:lnTo>
                    <a:pt x="295944" y="306012"/>
                  </a:lnTo>
                  <a:lnTo>
                    <a:pt x="307782" y="306012"/>
                  </a:lnTo>
                  <a:lnTo>
                    <a:pt x="319619" y="306012"/>
                  </a:lnTo>
                  <a:lnTo>
                    <a:pt x="331457" y="306012"/>
                  </a:lnTo>
                  <a:lnTo>
                    <a:pt x="343295" y="306012"/>
                  </a:lnTo>
                  <a:lnTo>
                    <a:pt x="355133" y="306012"/>
                  </a:lnTo>
                  <a:lnTo>
                    <a:pt x="366970" y="306012"/>
                  </a:lnTo>
                  <a:lnTo>
                    <a:pt x="378808" y="306012"/>
                  </a:lnTo>
                  <a:lnTo>
                    <a:pt x="390646" y="306012"/>
                  </a:lnTo>
                  <a:lnTo>
                    <a:pt x="402484" y="306012"/>
                  </a:lnTo>
                  <a:lnTo>
                    <a:pt x="414321" y="306012"/>
                  </a:lnTo>
                  <a:lnTo>
                    <a:pt x="426159" y="306012"/>
                  </a:lnTo>
                  <a:lnTo>
                    <a:pt x="437997" y="306012"/>
                  </a:lnTo>
                  <a:lnTo>
                    <a:pt x="449835" y="306012"/>
                  </a:lnTo>
                  <a:lnTo>
                    <a:pt x="461673" y="306012"/>
                  </a:lnTo>
                  <a:lnTo>
                    <a:pt x="473510" y="306012"/>
                  </a:lnTo>
                  <a:lnTo>
                    <a:pt x="485348" y="306012"/>
                  </a:lnTo>
                  <a:lnTo>
                    <a:pt x="497186" y="306012"/>
                  </a:lnTo>
                  <a:lnTo>
                    <a:pt x="509024" y="306012"/>
                  </a:lnTo>
                  <a:lnTo>
                    <a:pt x="520861" y="306012"/>
                  </a:lnTo>
                  <a:lnTo>
                    <a:pt x="532699" y="306012"/>
                  </a:lnTo>
                  <a:lnTo>
                    <a:pt x="544537" y="306012"/>
                  </a:lnTo>
                  <a:lnTo>
                    <a:pt x="556375" y="306012"/>
                  </a:lnTo>
                  <a:lnTo>
                    <a:pt x="568213" y="306012"/>
                  </a:lnTo>
                  <a:lnTo>
                    <a:pt x="580050" y="306012"/>
                  </a:lnTo>
                  <a:lnTo>
                    <a:pt x="591888" y="306012"/>
                  </a:lnTo>
                  <a:lnTo>
                    <a:pt x="603726" y="306012"/>
                  </a:lnTo>
                  <a:lnTo>
                    <a:pt x="615564" y="306012"/>
                  </a:lnTo>
                  <a:lnTo>
                    <a:pt x="627401" y="306012"/>
                  </a:lnTo>
                  <a:lnTo>
                    <a:pt x="639239" y="306012"/>
                  </a:lnTo>
                  <a:lnTo>
                    <a:pt x="651077" y="306012"/>
                  </a:lnTo>
                  <a:lnTo>
                    <a:pt x="662915" y="306012"/>
                  </a:lnTo>
                  <a:lnTo>
                    <a:pt x="674752" y="306012"/>
                  </a:lnTo>
                  <a:lnTo>
                    <a:pt x="686590" y="306012"/>
                  </a:lnTo>
                  <a:lnTo>
                    <a:pt x="698428" y="306012"/>
                  </a:lnTo>
                  <a:lnTo>
                    <a:pt x="710266" y="306012"/>
                  </a:lnTo>
                  <a:lnTo>
                    <a:pt x="722104" y="306012"/>
                  </a:lnTo>
                  <a:lnTo>
                    <a:pt x="733941" y="306012"/>
                  </a:lnTo>
                  <a:lnTo>
                    <a:pt x="745779" y="306012"/>
                  </a:lnTo>
                  <a:lnTo>
                    <a:pt x="757617" y="306012"/>
                  </a:lnTo>
                  <a:lnTo>
                    <a:pt x="769455" y="306012"/>
                  </a:lnTo>
                  <a:lnTo>
                    <a:pt x="781292" y="306012"/>
                  </a:lnTo>
                  <a:lnTo>
                    <a:pt x="793130" y="306012"/>
                  </a:lnTo>
                  <a:lnTo>
                    <a:pt x="804968" y="306012"/>
                  </a:lnTo>
                  <a:lnTo>
                    <a:pt x="816806" y="306012"/>
                  </a:lnTo>
                  <a:lnTo>
                    <a:pt x="828643" y="306012"/>
                  </a:lnTo>
                  <a:lnTo>
                    <a:pt x="840481" y="306012"/>
                  </a:lnTo>
                  <a:lnTo>
                    <a:pt x="852319" y="306012"/>
                  </a:lnTo>
                  <a:lnTo>
                    <a:pt x="864157" y="306012"/>
                  </a:lnTo>
                  <a:lnTo>
                    <a:pt x="875995" y="306012"/>
                  </a:lnTo>
                  <a:lnTo>
                    <a:pt x="887832" y="306012"/>
                  </a:lnTo>
                  <a:lnTo>
                    <a:pt x="899670" y="306012"/>
                  </a:lnTo>
                  <a:lnTo>
                    <a:pt x="911508" y="306012"/>
                  </a:lnTo>
                  <a:lnTo>
                    <a:pt x="923346" y="306012"/>
                  </a:lnTo>
                  <a:lnTo>
                    <a:pt x="935183" y="306012"/>
                  </a:lnTo>
                  <a:lnTo>
                    <a:pt x="947021" y="306012"/>
                  </a:lnTo>
                  <a:lnTo>
                    <a:pt x="958859" y="306012"/>
                  </a:lnTo>
                  <a:lnTo>
                    <a:pt x="970697" y="306012"/>
                  </a:lnTo>
                  <a:lnTo>
                    <a:pt x="982534" y="306012"/>
                  </a:lnTo>
                  <a:lnTo>
                    <a:pt x="994372" y="306012"/>
                  </a:lnTo>
                  <a:lnTo>
                    <a:pt x="1006210" y="306012"/>
                  </a:lnTo>
                  <a:lnTo>
                    <a:pt x="1018048" y="306012"/>
                  </a:lnTo>
                  <a:lnTo>
                    <a:pt x="1029886" y="306012"/>
                  </a:lnTo>
                  <a:lnTo>
                    <a:pt x="1041723" y="306012"/>
                  </a:lnTo>
                  <a:lnTo>
                    <a:pt x="1053561" y="306012"/>
                  </a:lnTo>
                  <a:lnTo>
                    <a:pt x="1065399" y="306012"/>
                  </a:lnTo>
                  <a:lnTo>
                    <a:pt x="1077237" y="306012"/>
                  </a:lnTo>
                  <a:lnTo>
                    <a:pt x="1089074" y="306012"/>
                  </a:lnTo>
                  <a:lnTo>
                    <a:pt x="1100912" y="306012"/>
                  </a:lnTo>
                  <a:lnTo>
                    <a:pt x="1112750" y="306012"/>
                  </a:lnTo>
                  <a:lnTo>
                    <a:pt x="1124588" y="306012"/>
                  </a:lnTo>
                  <a:lnTo>
                    <a:pt x="1136426" y="306012"/>
                  </a:lnTo>
                  <a:lnTo>
                    <a:pt x="1148263" y="306012"/>
                  </a:lnTo>
                  <a:lnTo>
                    <a:pt x="1160101" y="306012"/>
                  </a:lnTo>
                  <a:lnTo>
                    <a:pt x="1171939" y="306012"/>
                  </a:lnTo>
                  <a:lnTo>
                    <a:pt x="1171939" y="305909"/>
                  </a:lnTo>
                  <a:lnTo>
                    <a:pt x="1183777" y="305891"/>
                  </a:lnTo>
                  <a:lnTo>
                    <a:pt x="1195614" y="305870"/>
                  </a:lnTo>
                  <a:lnTo>
                    <a:pt x="1207452" y="305845"/>
                  </a:lnTo>
                  <a:lnTo>
                    <a:pt x="1219290" y="305816"/>
                  </a:lnTo>
                  <a:lnTo>
                    <a:pt x="1231128" y="305782"/>
                  </a:lnTo>
                  <a:lnTo>
                    <a:pt x="1242965" y="305741"/>
                  </a:lnTo>
                  <a:lnTo>
                    <a:pt x="1254803" y="305694"/>
                  </a:lnTo>
                  <a:lnTo>
                    <a:pt x="1266641" y="305638"/>
                  </a:lnTo>
                  <a:lnTo>
                    <a:pt x="1278479" y="305573"/>
                  </a:lnTo>
                  <a:lnTo>
                    <a:pt x="1290317" y="305496"/>
                  </a:lnTo>
                  <a:lnTo>
                    <a:pt x="1302154" y="305405"/>
                  </a:lnTo>
                  <a:lnTo>
                    <a:pt x="1313992" y="305299"/>
                  </a:lnTo>
                  <a:lnTo>
                    <a:pt x="1325830" y="305175"/>
                  </a:lnTo>
                  <a:lnTo>
                    <a:pt x="1337668" y="305028"/>
                  </a:lnTo>
                  <a:lnTo>
                    <a:pt x="1349505" y="304857"/>
                  </a:lnTo>
                  <a:lnTo>
                    <a:pt x="1361343" y="304655"/>
                  </a:lnTo>
                  <a:lnTo>
                    <a:pt x="1373181" y="304418"/>
                  </a:lnTo>
                  <a:lnTo>
                    <a:pt x="1385019" y="304140"/>
                  </a:lnTo>
                  <a:lnTo>
                    <a:pt x="1396856" y="303814"/>
                  </a:lnTo>
                  <a:lnTo>
                    <a:pt x="1408694" y="303432"/>
                  </a:lnTo>
                  <a:lnTo>
                    <a:pt x="1420532" y="302984"/>
                  </a:lnTo>
                  <a:lnTo>
                    <a:pt x="1432370" y="302459"/>
                  </a:lnTo>
                  <a:lnTo>
                    <a:pt x="1444208" y="301845"/>
                  </a:lnTo>
                  <a:lnTo>
                    <a:pt x="1456045" y="301125"/>
                  </a:lnTo>
                  <a:lnTo>
                    <a:pt x="1467883" y="300284"/>
                  </a:lnTo>
                  <a:lnTo>
                    <a:pt x="1479721" y="299301"/>
                  </a:lnTo>
                  <a:lnTo>
                    <a:pt x="1491559" y="298155"/>
                  </a:lnTo>
                  <a:lnTo>
                    <a:pt x="1503396" y="296818"/>
                  </a:lnTo>
                  <a:lnTo>
                    <a:pt x="1515234" y="295262"/>
                  </a:lnTo>
                  <a:lnTo>
                    <a:pt x="1527072" y="293453"/>
                  </a:lnTo>
                  <a:lnTo>
                    <a:pt x="1538910" y="291356"/>
                  </a:lnTo>
                  <a:lnTo>
                    <a:pt x="1550748" y="288929"/>
                  </a:lnTo>
                  <a:lnTo>
                    <a:pt x="1562585" y="286127"/>
                  </a:lnTo>
                  <a:lnTo>
                    <a:pt x="1574423" y="282902"/>
                  </a:lnTo>
                  <a:lnTo>
                    <a:pt x="1586261" y="279204"/>
                  </a:lnTo>
                  <a:lnTo>
                    <a:pt x="1598099" y="274978"/>
                  </a:lnTo>
                  <a:lnTo>
                    <a:pt x="1609936" y="270172"/>
                  </a:lnTo>
                  <a:lnTo>
                    <a:pt x="1621774" y="264734"/>
                  </a:lnTo>
                  <a:lnTo>
                    <a:pt x="1633612" y="258614"/>
                  </a:lnTo>
                  <a:lnTo>
                    <a:pt x="1645450" y="251774"/>
                  </a:lnTo>
                  <a:lnTo>
                    <a:pt x="1657287" y="244182"/>
                  </a:lnTo>
                  <a:lnTo>
                    <a:pt x="1669125" y="235823"/>
                  </a:lnTo>
                  <a:lnTo>
                    <a:pt x="1680963" y="226702"/>
                  </a:lnTo>
                  <a:lnTo>
                    <a:pt x="1692801" y="216843"/>
                  </a:lnTo>
                  <a:lnTo>
                    <a:pt x="1704639" y="206298"/>
                  </a:lnTo>
                  <a:lnTo>
                    <a:pt x="1716476" y="195143"/>
                  </a:lnTo>
                  <a:lnTo>
                    <a:pt x="1728314" y="183482"/>
                  </a:lnTo>
                  <a:lnTo>
                    <a:pt x="1740152" y="171439"/>
                  </a:lnTo>
                  <a:lnTo>
                    <a:pt x="1751990" y="159160"/>
                  </a:lnTo>
                  <a:lnTo>
                    <a:pt x="1763827" y="146800"/>
                  </a:lnTo>
                  <a:lnTo>
                    <a:pt x="1775665" y="134521"/>
                  </a:lnTo>
                  <a:lnTo>
                    <a:pt x="1787503" y="122478"/>
                  </a:lnTo>
                  <a:lnTo>
                    <a:pt x="1799341" y="110817"/>
                  </a:lnTo>
                  <a:lnTo>
                    <a:pt x="1811178" y="99662"/>
                  </a:lnTo>
                  <a:lnTo>
                    <a:pt x="1823016" y="89116"/>
                  </a:lnTo>
                  <a:lnTo>
                    <a:pt x="1834854" y="79258"/>
                  </a:lnTo>
                  <a:lnTo>
                    <a:pt x="1846692" y="70136"/>
                  </a:lnTo>
                  <a:lnTo>
                    <a:pt x="1858530" y="61778"/>
                  </a:lnTo>
                  <a:lnTo>
                    <a:pt x="1870367" y="54186"/>
                  </a:lnTo>
                  <a:lnTo>
                    <a:pt x="1882205" y="47346"/>
                  </a:lnTo>
                  <a:lnTo>
                    <a:pt x="1894043" y="41226"/>
                  </a:lnTo>
                  <a:lnTo>
                    <a:pt x="1905881" y="35788"/>
                  </a:lnTo>
                  <a:lnTo>
                    <a:pt x="1917718" y="30982"/>
                  </a:lnTo>
                  <a:lnTo>
                    <a:pt x="1929556" y="26756"/>
                  </a:lnTo>
                  <a:lnTo>
                    <a:pt x="1941394" y="23057"/>
                  </a:lnTo>
                  <a:lnTo>
                    <a:pt x="1953232" y="19833"/>
                  </a:lnTo>
                  <a:lnTo>
                    <a:pt x="1965069" y="17031"/>
                  </a:lnTo>
                  <a:lnTo>
                    <a:pt x="1976907" y="14604"/>
                  </a:lnTo>
                  <a:lnTo>
                    <a:pt x="1988745" y="12506"/>
                  </a:lnTo>
                  <a:lnTo>
                    <a:pt x="2000583" y="10698"/>
                  </a:lnTo>
                  <a:lnTo>
                    <a:pt x="2012421" y="9142"/>
                  </a:lnTo>
                  <a:lnTo>
                    <a:pt x="2024258" y="7805"/>
                  </a:lnTo>
                  <a:lnTo>
                    <a:pt x="2036096" y="6658"/>
                  </a:lnTo>
                  <a:lnTo>
                    <a:pt x="2047934" y="5676"/>
                  </a:lnTo>
                  <a:lnTo>
                    <a:pt x="2059772" y="4835"/>
                  </a:lnTo>
                  <a:lnTo>
                    <a:pt x="2071609" y="4115"/>
                  </a:lnTo>
                  <a:lnTo>
                    <a:pt x="2083447" y="3501"/>
                  </a:lnTo>
                  <a:lnTo>
                    <a:pt x="2095285" y="2976"/>
                  </a:lnTo>
                  <a:lnTo>
                    <a:pt x="2107123" y="2528"/>
                  </a:lnTo>
                  <a:lnTo>
                    <a:pt x="2118961" y="2146"/>
                  </a:lnTo>
                  <a:lnTo>
                    <a:pt x="2130798" y="1820"/>
                  </a:lnTo>
                  <a:lnTo>
                    <a:pt x="2142636" y="1542"/>
                  </a:lnTo>
                  <a:lnTo>
                    <a:pt x="2154474" y="1305"/>
                  </a:lnTo>
                  <a:lnTo>
                    <a:pt x="2166312" y="1103"/>
                  </a:lnTo>
                  <a:lnTo>
                    <a:pt x="2178149" y="932"/>
                  </a:lnTo>
                  <a:lnTo>
                    <a:pt x="2189987" y="785"/>
                  </a:lnTo>
                  <a:lnTo>
                    <a:pt x="2201825" y="661"/>
                  </a:lnTo>
                  <a:lnTo>
                    <a:pt x="2213663" y="554"/>
                  </a:lnTo>
                  <a:lnTo>
                    <a:pt x="2225500" y="464"/>
                  </a:lnTo>
                  <a:lnTo>
                    <a:pt x="2237338" y="387"/>
                  </a:lnTo>
                  <a:lnTo>
                    <a:pt x="2249176" y="322"/>
                  </a:lnTo>
                  <a:lnTo>
                    <a:pt x="2261014" y="266"/>
                  </a:lnTo>
                  <a:lnTo>
                    <a:pt x="2272852" y="219"/>
                  </a:lnTo>
                  <a:lnTo>
                    <a:pt x="2284689" y="178"/>
                  </a:lnTo>
                  <a:lnTo>
                    <a:pt x="2296527" y="144"/>
                  </a:lnTo>
                  <a:lnTo>
                    <a:pt x="2308365" y="115"/>
                  </a:lnTo>
                  <a:lnTo>
                    <a:pt x="2320203" y="90"/>
                  </a:lnTo>
                  <a:lnTo>
                    <a:pt x="2332040" y="69"/>
                  </a:lnTo>
                  <a:lnTo>
                    <a:pt x="2343878" y="51"/>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55" name="pl55"/>
            <p:cNvSpPr/>
            <p:nvPr/>
          </p:nvSpPr>
          <p:spPr>
            <a:xfrm>
              <a:off x="2482252" y="1364318"/>
              <a:ext cx="4687757" cy="611767"/>
            </a:xfrm>
            <a:custGeom>
              <a:avLst/>
              <a:pathLst>
                <a:path w="4687757" h="611767">
                  <a:moveTo>
                    <a:pt x="0" y="611767"/>
                  </a:moveTo>
                  <a:lnTo>
                    <a:pt x="11837" y="611731"/>
                  </a:lnTo>
                  <a:lnTo>
                    <a:pt x="23675" y="611689"/>
                  </a:lnTo>
                  <a:lnTo>
                    <a:pt x="35513" y="611639"/>
                  </a:lnTo>
                  <a:lnTo>
                    <a:pt x="47351" y="611581"/>
                  </a:lnTo>
                  <a:lnTo>
                    <a:pt x="59188" y="611512"/>
                  </a:lnTo>
                  <a:lnTo>
                    <a:pt x="71026" y="611432"/>
                  </a:lnTo>
                  <a:lnTo>
                    <a:pt x="82864" y="611337"/>
                  </a:lnTo>
                  <a:lnTo>
                    <a:pt x="94702" y="611225"/>
                  </a:lnTo>
                  <a:lnTo>
                    <a:pt x="106539" y="611095"/>
                  </a:lnTo>
                  <a:lnTo>
                    <a:pt x="118377" y="610941"/>
                  </a:lnTo>
                  <a:lnTo>
                    <a:pt x="130215" y="610760"/>
                  </a:lnTo>
                  <a:lnTo>
                    <a:pt x="142053" y="610548"/>
                  </a:lnTo>
                  <a:lnTo>
                    <a:pt x="153891" y="610299"/>
                  </a:lnTo>
                  <a:lnTo>
                    <a:pt x="165728" y="610006"/>
                  </a:lnTo>
                  <a:lnTo>
                    <a:pt x="177566" y="609662"/>
                  </a:lnTo>
                  <a:lnTo>
                    <a:pt x="189404" y="609259"/>
                  </a:lnTo>
                  <a:lnTo>
                    <a:pt x="201242" y="608785"/>
                  </a:lnTo>
                  <a:lnTo>
                    <a:pt x="213079" y="608230"/>
                  </a:lnTo>
                  <a:lnTo>
                    <a:pt x="224917" y="607578"/>
                  </a:lnTo>
                  <a:lnTo>
                    <a:pt x="236755" y="606813"/>
                  </a:lnTo>
                  <a:lnTo>
                    <a:pt x="248593" y="605917"/>
                  </a:lnTo>
                  <a:lnTo>
                    <a:pt x="260430" y="604868"/>
                  </a:lnTo>
                  <a:lnTo>
                    <a:pt x="272268" y="603638"/>
                  </a:lnTo>
                  <a:lnTo>
                    <a:pt x="284106" y="602200"/>
                  </a:lnTo>
                  <a:lnTo>
                    <a:pt x="295944" y="600517"/>
                  </a:lnTo>
                  <a:lnTo>
                    <a:pt x="307782" y="598552"/>
                  </a:lnTo>
                  <a:lnTo>
                    <a:pt x="319619" y="596258"/>
                  </a:lnTo>
                  <a:lnTo>
                    <a:pt x="331457" y="593585"/>
                  </a:lnTo>
                  <a:lnTo>
                    <a:pt x="343295" y="590473"/>
                  </a:lnTo>
                  <a:lnTo>
                    <a:pt x="355133" y="586856"/>
                  </a:lnTo>
                  <a:lnTo>
                    <a:pt x="366970" y="582661"/>
                  </a:lnTo>
                  <a:lnTo>
                    <a:pt x="378808" y="577807"/>
                  </a:lnTo>
                  <a:lnTo>
                    <a:pt x="390646" y="572203"/>
                  </a:lnTo>
                  <a:lnTo>
                    <a:pt x="402484" y="565754"/>
                  </a:lnTo>
                  <a:lnTo>
                    <a:pt x="414321" y="558357"/>
                  </a:lnTo>
                  <a:lnTo>
                    <a:pt x="426159" y="549906"/>
                  </a:lnTo>
                  <a:lnTo>
                    <a:pt x="437997" y="540294"/>
                  </a:lnTo>
                  <a:lnTo>
                    <a:pt x="449835" y="529416"/>
                  </a:lnTo>
                  <a:lnTo>
                    <a:pt x="461673" y="517178"/>
                  </a:lnTo>
                  <a:lnTo>
                    <a:pt x="473510" y="503497"/>
                  </a:lnTo>
                  <a:lnTo>
                    <a:pt x="485348" y="488313"/>
                  </a:lnTo>
                  <a:lnTo>
                    <a:pt x="497186" y="471596"/>
                  </a:lnTo>
                  <a:lnTo>
                    <a:pt x="509024" y="453353"/>
                  </a:lnTo>
                  <a:lnTo>
                    <a:pt x="520861" y="433636"/>
                  </a:lnTo>
                  <a:lnTo>
                    <a:pt x="532699" y="412546"/>
                  </a:lnTo>
                  <a:lnTo>
                    <a:pt x="544537" y="390236"/>
                  </a:lnTo>
                  <a:lnTo>
                    <a:pt x="556375" y="366913"/>
                  </a:lnTo>
                  <a:lnTo>
                    <a:pt x="568213" y="342827"/>
                  </a:lnTo>
                  <a:lnTo>
                    <a:pt x="580050" y="318269"/>
                  </a:lnTo>
                  <a:lnTo>
                    <a:pt x="591888" y="293550"/>
                  </a:lnTo>
                  <a:lnTo>
                    <a:pt x="603726" y="268991"/>
                  </a:lnTo>
                  <a:lnTo>
                    <a:pt x="615564" y="244906"/>
                  </a:lnTo>
                  <a:lnTo>
                    <a:pt x="627401" y="221582"/>
                  </a:lnTo>
                  <a:lnTo>
                    <a:pt x="639239" y="199273"/>
                  </a:lnTo>
                  <a:lnTo>
                    <a:pt x="651077" y="178182"/>
                  </a:lnTo>
                  <a:lnTo>
                    <a:pt x="662915" y="158465"/>
                  </a:lnTo>
                  <a:lnTo>
                    <a:pt x="674752" y="140222"/>
                  </a:lnTo>
                  <a:lnTo>
                    <a:pt x="686590" y="123505"/>
                  </a:lnTo>
                  <a:lnTo>
                    <a:pt x="698428" y="108322"/>
                  </a:lnTo>
                  <a:lnTo>
                    <a:pt x="710266" y="94640"/>
                  </a:lnTo>
                  <a:lnTo>
                    <a:pt x="722104" y="82402"/>
                  </a:lnTo>
                  <a:lnTo>
                    <a:pt x="733941" y="71524"/>
                  </a:lnTo>
                  <a:lnTo>
                    <a:pt x="745779" y="61912"/>
                  </a:lnTo>
                  <a:lnTo>
                    <a:pt x="757617" y="53461"/>
                  </a:lnTo>
                  <a:lnTo>
                    <a:pt x="769455" y="46064"/>
                  </a:lnTo>
                  <a:lnTo>
                    <a:pt x="781292" y="39615"/>
                  </a:lnTo>
                  <a:lnTo>
                    <a:pt x="793130" y="34011"/>
                  </a:lnTo>
                  <a:lnTo>
                    <a:pt x="804968" y="29157"/>
                  </a:lnTo>
                  <a:lnTo>
                    <a:pt x="816806" y="24962"/>
                  </a:lnTo>
                  <a:lnTo>
                    <a:pt x="828643" y="21346"/>
                  </a:lnTo>
                  <a:lnTo>
                    <a:pt x="840481" y="18233"/>
                  </a:lnTo>
                  <a:lnTo>
                    <a:pt x="852319" y="15560"/>
                  </a:lnTo>
                  <a:lnTo>
                    <a:pt x="864157" y="13266"/>
                  </a:lnTo>
                  <a:lnTo>
                    <a:pt x="875995" y="11301"/>
                  </a:lnTo>
                  <a:lnTo>
                    <a:pt x="887832" y="9619"/>
                  </a:lnTo>
                  <a:lnTo>
                    <a:pt x="899670" y="8180"/>
                  </a:lnTo>
                  <a:lnTo>
                    <a:pt x="911508" y="6951"/>
                  </a:lnTo>
                  <a:lnTo>
                    <a:pt x="923346" y="5901"/>
                  </a:lnTo>
                  <a:lnTo>
                    <a:pt x="935183" y="5005"/>
                  </a:lnTo>
                  <a:lnTo>
                    <a:pt x="947021" y="4240"/>
                  </a:lnTo>
                  <a:lnTo>
                    <a:pt x="958859" y="3589"/>
                  </a:lnTo>
                  <a:lnTo>
                    <a:pt x="970697" y="3033"/>
                  </a:lnTo>
                  <a:lnTo>
                    <a:pt x="982534" y="2559"/>
                  </a:lnTo>
                  <a:lnTo>
                    <a:pt x="994372" y="2156"/>
                  </a:lnTo>
                  <a:lnTo>
                    <a:pt x="1006210" y="1812"/>
                  </a:lnTo>
                  <a:lnTo>
                    <a:pt x="1018048" y="1520"/>
                  </a:lnTo>
                  <a:lnTo>
                    <a:pt x="1029886" y="1270"/>
                  </a:lnTo>
                  <a:lnTo>
                    <a:pt x="1041723" y="1058"/>
                  </a:lnTo>
                  <a:lnTo>
                    <a:pt x="1053561" y="877"/>
                  </a:lnTo>
                  <a:lnTo>
                    <a:pt x="1065399" y="724"/>
                  </a:lnTo>
                  <a:lnTo>
                    <a:pt x="1077237" y="593"/>
                  </a:lnTo>
                  <a:lnTo>
                    <a:pt x="1089074" y="481"/>
                  </a:lnTo>
                  <a:lnTo>
                    <a:pt x="1100912" y="387"/>
                  </a:lnTo>
                  <a:lnTo>
                    <a:pt x="1112750" y="306"/>
                  </a:lnTo>
                  <a:lnTo>
                    <a:pt x="1124588" y="237"/>
                  </a:lnTo>
                  <a:lnTo>
                    <a:pt x="1136426" y="179"/>
                  </a:lnTo>
                  <a:lnTo>
                    <a:pt x="1148263" y="129"/>
                  </a:lnTo>
                  <a:lnTo>
                    <a:pt x="1160101" y="87"/>
                  </a:lnTo>
                  <a:lnTo>
                    <a:pt x="1171939" y="51"/>
                  </a:lnTo>
                  <a:lnTo>
                    <a:pt x="1171939" y="0"/>
                  </a:lnTo>
                  <a:lnTo>
                    <a:pt x="1183777" y="26"/>
                  </a:lnTo>
                  <a:lnTo>
                    <a:pt x="1195614" y="58"/>
                  </a:lnTo>
                  <a:lnTo>
                    <a:pt x="1207452" y="96"/>
                  </a:lnTo>
                  <a:lnTo>
                    <a:pt x="1219290" y="139"/>
                  </a:lnTo>
                  <a:lnTo>
                    <a:pt x="1231128" y="191"/>
                  </a:lnTo>
                  <a:lnTo>
                    <a:pt x="1242965" y="251"/>
                  </a:lnTo>
                  <a:lnTo>
                    <a:pt x="1254803" y="322"/>
                  </a:lnTo>
                  <a:lnTo>
                    <a:pt x="1266641" y="406"/>
                  </a:lnTo>
                  <a:lnTo>
                    <a:pt x="1278479" y="504"/>
                  </a:lnTo>
                  <a:lnTo>
                    <a:pt x="1290317" y="619"/>
                  </a:lnTo>
                  <a:lnTo>
                    <a:pt x="1302154" y="755"/>
                  </a:lnTo>
                  <a:lnTo>
                    <a:pt x="1313992" y="914"/>
                  </a:lnTo>
                  <a:lnTo>
                    <a:pt x="1325830" y="1101"/>
                  </a:lnTo>
                  <a:lnTo>
                    <a:pt x="1337668" y="1321"/>
                  </a:lnTo>
                  <a:lnTo>
                    <a:pt x="1349505" y="1578"/>
                  </a:lnTo>
                  <a:lnTo>
                    <a:pt x="1361343" y="1881"/>
                  </a:lnTo>
                  <a:lnTo>
                    <a:pt x="1373181" y="2236"/>
                  </a:lnTo>
                  <a:lnTo>
                    <a:pt x="1385019" y="2653"/>
                  </a:lnTo>
                  <a:lnTo>
                    <a:pt x="1396856" y="3142"/>
                  </a:lnTo>
                  <a:lnTo>
                    <a:pt x="1408694" y="3715"/>
                  </a:lnTo>
                  <a:lnTo>
                    <a:pt x="1420532" y="4387"/>
                  </a:lnTo>
                  <a:lnTo>
                    <a:pt x="1432370" y="5174"/>
                  </a:lnTo>
                  <a:lnTo>
                    <a:pt x="1444208" y="6096"/>
                  </a:lnTo>
                  <a:lnTo>
                    <a:pt x="1456045" y="7175"/>
                  </a:lnTo>
                  <a:lnTo>
                    <a:pt x="1467883" y="8437"/>
                  </a:lnTo>
                  <a:lnTo>
                    <a:pt x="1479721" y="9911"/>
                  </a:lnTo>
                  <a:lnTo>
                    <a:pt x="1491559" y="11631"/>
                  </a:lnTo>
                  <a:lnTo>
                    <a:pt x="1503396" y="13636"/>
                  </a:lnTo>
                  <a:lnTo>
                    <a:pt x="1515234" y="15971"/>
                  </a:lnTo>
                  <a:lnTo>
                    <a:pt x="1527072" y="18683"/>
                  </a:lnTo>
                  <a:lnTo>
                    <a:pt x="1538910" y="21829"/>
                  </a:lnTo>
                  <a:lnTo>
                    <a:pt x="1550748" y="25470"/>
                  </a:lnTo>
                  <a:lnTo>
                    <a:pt x="1562585" y="29673"/>
                  </a:lnTo>
                  <a:lnTo>
                    <a:pt x="1574423" y="34509"/>
                  </a:lnTo>
                  <a:lnTo>
                    <a:pt x="1586261" y="40057"/>
                  </a:lnTo>
                  <a:lnTo>
                    <a:pt x="1598099" y="46396"/>
                  </a:lnTo>
                  <a:lnTo>
                    <a:pt x="1609936" y="53605"/>
                  </a:lnTo>
                  <a:lnTo>
                    <a:pt x="1621774" y="61763"/>
                  </a:lnTo>
                  <a:lnTo>
                    <a:pt x="1633612" y="70942"/>
                  </a:lnTo>
                  <a:lnTo>
                    <a:pt x="1645450" y="81203"/>
                  </a:lnTo>
                  <a:lnTo>
                    <a:pt x="1657287" y="92590"/>
                  </a:lnTo>
                  <a:lnTo>
                    <a:pt x="1669125" y="105128"/>
                  </a:lnTo>
                  <a:lnTo>
                    <a:pt x="1680963" y="118810"/>
                  </a:lnTo>
                  <a:lnTo>
                    <a:pt x="1692801" y="133598"/>
                  </a:lnTo>
                  <a:lnTo>
                    <a:pt x="1704639" y="149416"/>
                  </a:lnTo>
                  <a:lnTo>
                    <a:pt x="1716476" y="166148"/>
                  </a:lnTo>
                  <a:lnTo>
                    <a:pt x="1728314" y="183641"/>
                  </a:lnTo>
                  <a:lnTo>
                    <a:pt x="1740152" y="201705"/>
                  </a:lnTo>
                  <a:lnTo>
                    <a:pt x="1751990" y="220124"/>
                  </a:lnTo>
                  <a:lnTo>
                    <a:pt x="1763827" y="238663"/>
                  </a:lnTo>
                  <a:lnTo>
                    <a:pt x="1775665" y="257082"/>
                  </a:lnTo>
                  <a:lnTo>
                    <a:pt x="1787503" y="275146"/>
                  </a:lnTo>
                  <a:lnTo>
                    <a:pt x="1799341" y="292638"/>
                  </a:lnTo>
                  <a:lnTo>
                    <a:pt x="1811178" y="309371"/>
                  </a:lnTo>
                  <a:lnTo>
                    <a:pt x="1823016" y="325188"/>
                  </a:lnTo>
                  <a:lnTo>
                    <a:pt x="1834854" y="339976"/>
                  </a:lnTo>
                  <a:lnTo>
                    <a:pt x="1846692" y="353658"/>
                  </a:lnTo>
                  <a:lnTo>
                    <a:pt x="1858530" y="366196"/>
                  </a:lnTo>
                  <a:lnTo>
                    <a:pt x="1870367" y="377584"/>
                  </a:lnTo>
                  <a:lnTo>
                    <a:pt x="1882205" y="387845"/>
                  </a:lnTo>
                  <a:lnTo>
                    <a:pt x="1894043" y="397024"/>
                  </a:lnTo>
                  <a:lnTo>
                    <a:pt x="1905881" y="405182"/>
                  </a:lnTo>
                  <a:lnTo>
                    <a:pt x="1917718" y="412391"/>
                  </a:lnTo>
                  <a:lnTo>
                    <a:pt x="1929556" y="418729"/>
                  </a:lnTo>
                  <a:lnTo>
                    <a:pt x="1941394" y="424277"/>
                  </a:lnTo>
                  <a:lnTo>
                    <a:pt x="1953232" y="429114"/>
                  </a:lnTo>
                  <a:lnTo>
                    <a:pt x="1965069" y="433317"/>
                  </a:lnTo>
                  <a:lnTo>
                    <a:pt x="1976907" y="436957"/>
                  </a:lnTo>
                  <a:lnTo>
                    <a:pt x="1988745" y="440103"/>
                  </a:lnTo>
                  <a:lnTo>
                    <a:pt x="2000583" y="442816"/>
                  </a:lnTo>
                  <a:lnTo>
                    <a:pt x="2012421" y="445150"/>
                  </a:lnTo>
                  <a:lnTo>
                    <a:pt x="2024258" y="447155"/>
                  </a:lnTo>
                  <a:lnTo>
                    <a:pt x="2036096" y="448875"/>
                  </a:lnTo>
                  <a:lnTo>
                    <a:pt x="2047934" y="450349"/>
                  </a:lnTo>
                  <a:lnTo>
                    <a:pt x="2059772" y="451611"/>
                  </a:lnTo>
                  <a:lnTo>
                    <a:pt x="2071609" y="452690"/>
                  </a:lnTo>
                  <a:lnTo>
                    <a:pt x="2083447" y="453612"/>
                  </a:lnTo>
                  <a:lnTo>
                    <a:pt x="2095285" y="454399"/>
                  </a:lnTo>
                  <a:lnTo>
                    <a:pt x="2107123" y="455071"/>
                  </a:lnTo>
                  <a:lnTo>
                    <a:pt x="2118961" y="455645"/>
                  </a:lnTo>
                  <a:lnTo>
                    <a:pt x="2130798" y="456134"/>
                  </a:lnTo>
                  <a:lnTo>
                    <a:pt x="2142636" y="456550"/>
                  </a:lnTo>
                  <a:lnTo>
                    <a:pt x="2154474" y="456906"/>
                  </a:lnTo>
                  <a:lnTo>
                    <a:pt x="2166312" y="457208"/>
                  </a:lnTo>
                  <a:lnTo>
                    <a:pt x="2178149" y="457466"/>
                  </a:lnTo>
                  <a:lnTo>
                    <a:pt x="2189987" y="457685"/>
                  </a:lnTo>
                  <a:lnTo>
                    <a:pt x="2201825" y="457872"/>
                  </a:lnTo>
                  <a:lnTo>
                    <a:pt x="2213663" y="458031"/>
                  </a:lnTo>
                  <a:lnTo>
                    <a:pt x="2225500" y="458167"/>
                  </a:lnTo>
                  <a:lnTo>
                    <a:pt x="2237338" y="458282"/>
                  </a:lnTo>
                  <a:lnTo>
                    <a:pt x="2249176" y="458380"/>
                  </a:lnTo>
                  <a:lnTo>
                    <a:pt x="2261014" y="458464"/>
                  </a:lnTo>
                  <a:lnTo>
                    <a:pt x="2272852" y="458535"/>
                  </a:lnTo>
                  <a:lnTo>
                    <a:pt x="2284689" y="458596"/>
                  </a:lnTo>
                  <a:lnTo>
                    <a:pt x="2296527" y="458647"/>
                  </a:lnTo>
                  <a:lnTo>
                    <a:pt x="2308365" y="458691"/>
                  </a:lnTo>
                  <a:lnTo>
                    <a:pt x="2320203" y="458728"/>
                  </a:lnTo>
                  <a:lnTo>
                    <a:pt x="2332040" y="458760"/>
                  </a:lnTo>
                  <a:lnTo>
                    <a:pt x="2343878" y="458787"/>
                  </a:lnTo>
                  <a:lnTo>
                    <a:pt x="2343878" y="458941"/>
                  </a:lnTo>
                  <a:lnTo>
                    <a:pt x="2355716" y="458941"/>
                  </a:lnTo>
                  <a:lnTo>
                    <a:pt x="2367554" y="458941"/>
                  </a:lnTo>
                  <a:lnTo>
                    <a:pt x="2379391" y="458941"/>
                  </a:lnTo>
                  <a:lnTo>
                    <a:pt x="2391229" y="458941"/>
                  </a:lnTo>
                  <a:lnTo>
                    <a:pt x="2403067" y="458941"/>
                  </a:lnTo>
                  <a:lnTo>
                    <a:pt x="2414905" y="458941"/>
                  </a:lnTo>
                  <a:lnTo>
                    <a:pt x="2426743" y="458941"/>
                  </a:lnTo>
                  <a:lnTo>
                    <a:pt x="2438580" y="458941"/>
                  </a:lnTo>
                  <a:lnTo>
                    <a:pt x="2450418" y="458941"/>
                  </a:lnTo>
                  <a:lnTo>
                    <a:pt x="2462256" y="458941"/>
                  </a:lnTo>
                  <a:lnTo>
                    <a:pt x="2474094" y="458941"/>
                  </a:lnTo>
                  <a:lnTo>
                    <a:pt x="2485931" y="458941"/>
                  </a:lnTo>
                  <a:lnTo>
                    <a:pt x="2497769" y="458941"/>
                  </a:lnTo>
                  <a:lnTo>
                    <a:pt x="2509607" y="458941"/>
                  </a:lnTo>
                  <a:lnTo>
                    <a:pt x="2521445" y="458941"/>
                  </a:lnTo>
                  <a:lnTo>
                    <a:pt x="2533283" y="458941"/>
                  </a:lnTo>
                  <a:lnTo>
                    <a:pt x="2545120" y="458941"/>
                  </a:lnTo>
                  <a:lnTo>
                    <a:pt x="2556958" y="458941"/>
                  </a:lnTo>
                  <a:lnTo>
                    <a:pt x="2568796" y="458941"/>
                  </a:lnTo>
                  <a:lnTo>
                    <a:pt x="2580634" y="458941"/>
                  </a:lnTo>
                  <a:lnTo>
                    <a:pt x="2592471" y="458941"/>
                  </a:lnTo>
                  <a:lnTo>
                    <a:pt x="2604309" y="458941"/>
                  </a:lnTo>
                  <a:lnTo>
                    <a:pt x="2616147" y="458941"/>
                  </a:lnTo>
                  <a:lnTo>
                    <a:pt x="2627985" y="458941"/>
                  </a:lnTo>
                  <a:lnTo>
                    <a:pt x="2639822" y="458941"/>
                  </a:lnTo>
                  <a:lnTo>
                    <a:pt x="2651660" y="458941"/>
                  </a:lnTo>
                  <a:lnTo>
                    <a:pt x="2663498" y="458941"/>
                  </a:lnTo>
                  <a:lnTo>
                    <a:pt x="2675336" y="458941"/>
                  </a:lnTo>
                  <a:lnTo>
                    <a:pt x="2687174" y="458941"/>
                  </a:lnTo>
                  <a:lnTo>
                    <a:pt x="2699011" y="458941"/>
                  </a:lnTo>
                  <a:lnTo>
                    <a:pt x="2710849" y="458941"/>
                  </a:lnTo>
                  <a:lnTo>
                    <a:pt x="2722687" y="458941"/>
                  </a:lnTo>
                  <a:lnTo>
                    <a:pt x="2734525" y="458941"/>
                  </a:lnTo>
                  <a:lnTo>
                    <a:pt x="2746362" y="458941"/>
                  </a:lnTo>
                  <a:lnTo>
                    <a:pt x="2758200" y="458941"/>
                  </a:lnTo>
                  <a:lnTo>
                    <a:pt x="2770038" y="458941"/>
                  </a:lnTo>
                  <a:lnTo>
                    <a:pt x="2781876" y="458941"/>
                  </a:lnTo>
                  <a:lnTo>
                    <a:pt x="2793713" y="458941"/>
                  </a:lnTo>
                  <a:lnTo>
                    <a:pt x="2805551" y="458941"/>
                  </a:lnTo>
                  <a:lnTo>
                    <a:pt x="2817389" y="458941"/>
                  </a:lnTo>
                  <a:lnTo>
                    <a:pt x="2829227" y="458941"/>
                  </a:lnTo>
                  <a:lnTo>
                    <a:pt x="2841065" y="458941"/>
                  </a:lnTo>
                  <a:lnTo>
                    <a:pt x="2852902" y="458941"/>
                  </a:lnTo>
                  <a:lnTo>
                    <a:pt x="2864740" y="458941"/>
                  </a:lnTo>
                  <a:lnTo>
                    <a:pt x="2876578" y="458941"/>
                  </a:lnTo>
                  <a:lnTo>
                    <a:pt x="2888416" y="458941"/>
                  </a:lnTo>
                  <a:lnTo>
                    <a:pt x="2900253" y="458941"/>
                  </a:lnTo>
                  <a:lnTo>
                    <a:pt x="2912091" y="458941"/>
                  </a:lnTo>
                  <a:lnTo>
                    <a:pt x="2923929" y="458941"/>
                  </a:lnTo>
                  <a:lnTo>
                    <a:pt x="2935767" y="458941"/>
                  </a:lnTo>
                  <a:lnTo>
                    <a:pt x="2947604" y="458941"/>
                  </a:lnTo>
                  <a:lnTo>
                    <a:pt x="2959442" y="458941"/>
                  </a:lnTo>
                  <a:lnTo>
                    <a:pt x="2971280" y="458941"/>
                  </a:lnTo>
                  <a:lnTo>
                    <a:pt x="2983118" y="458941"/>
                  </a:lnTo>
                  <a:lnTo>
                    <a:pt x="2994956" y="458941"/>
                  </a:lnTo>
                  <a:lnTo>
                    <a:pt x="3006793" y="458941"/>
                  </a:lnTo>
                  <a:lnTo>
                    <a:pt x="3018631" y="458941"/>
                  </a:lnTo>
                  <a:lnTo>
                    <a:pt x="3030469" y="458941"/>
                  </a:lnTo>
                  <a:lnTo>
                    <a:pt x="3042307" y="458941"/>
                  </a:lnTo>
                  <a:lnTo>
                    <a:pt x="3054144" y="458941"/>
                  </a:lnTo>
                  <a:lnTo>
                    <a:pt x="3065982" y="458941"/>
                  </a:lnTo>
                  <a:lnTo>
                    <a:pt x="3077820" y="458941"/>
                  </a:lnTo>
                  <a:lnTo>
                    <a:pt x="3089658" y="458941"/>
                  </a:lnTo>
                  <a:lnTo>
                    <a:pt x="3101496" y="458941"/>
                  </a:lnTo>
                  <a:lnTo>
                    <a:pt x="3113333" y="458941"/>
                  </a:lnTo>
                  <a:lnTo>
                    <a:pt x="3125171" y="458941"/>
                  </a:lnTo>
                  <a:lnTo>
                    <a:pt x="3137009" y="458941"/>
                  </a:lnTo>
                  <a:lnTo>
                    <a:pt x="3148847" y="458941"/>
                  </a:lnTo>
                  <a:lnTo>
                    <a:pt x="3160684" y="458941"/>
                  </a:lnTo>
                  <a:lnTo>
                    <a:pt x="3172522" y="458941"/>
                  </a:lnTo>
                  <a:lnTo>
                    <a:pt x="3184360" y="458941"/>
                  </a:lnTo>
                  <a:lnTo>
                    <a:pt x="3196198" y="458941"/>
                  </a:lnTo>
                  <a:lnTo>
                    <a:pt x="3208035" y="458941"/>
                  </a:lnTo>
                  <a:lnTo>
                    <a:pt x="3219873" y="458941"/>
                  </a:lnTo>
                  <a:lnTo>
                    <a:pt x="3231711" y="458941"/>
                  </a:lnTo>
                  <a:lnTo>
                    <a:pt x="3243549" y="458941"/>
                  </a:lnTo>
                  <a:lnTo>
                    <a:pt x="3255387" y="458941"/>
                  </a:lnTo>
                  <a:lnTo>
                    <a:pt x="3267224" y="458941"/>
                  </a:lnTo>
                  <a:lnTo>
                    <a:pt x="3279062" y="458941"/>
                  </a:lnTo>
                  <a:lnTo>
                    <a:pt x="3290900" y="458941"/>
                  </a:lnTo>
                  <a:lnTo>
                    <a:pt x="3302738" y="458941"/>
                  </a:lnTo>
                  <a:lnTo>
                    <a:pt x="3314575" y="458941"/>
                  </a:lnTo>
                  <a:lnTo>
                    <a:pt x="3326413" y="458941"/>
                  </a:lnTo>
                  <a:lnTo>
                    <a:pt x="3338251" y="458941"/>
                  </a:lnTo>
                  <a:lnTo>
                    <a:pt x="3350089" y="458941"/>
                  </a:lnTo>
                  <a:lnTo>
                    <a:pt x="3361926" y="458941"/>
                  </a:lnTo>
                  <a:lnTo>
                    <a:pt x="3373764" y="458941"/>
                  </a:lnTo>
                  <a:lnTo>
                    <a:pt x="3385602" y="458941"/>
                  </a:lnTo>
                  <a:lnTo>
                    <a:pt x="3397440" y="458941"/>
                  </a:lnTo>
                  <a:lnTo>
                    <a:pt x="3409278" y="458941"/>
                  </a:lnTo>
                  <a:lnTo>
                    <a:pt x="3421115" y="458941"/>
                  </a:lnTo>
                  <a:lnTo>
                    <a:pt x="3432953" y="458941"/>
                  </a:lnTo>
                  <a:lnTo>
                    <a:pt x="3444791" y="458941"/>
                  </a:lnTo>
                  <a:lnTo>
                    <a:pt x="3456629" y="458941"/>
                  </a:lnTo>
                  <a:lnTo>
                    <a:pt x="3468466" y="458941"/>
                  </a:lnTo>
                  <a:lnTo>
                    <a:pt x="3480304" y="458941"/>
                  </a:lnTo>
                  <a:lnTo>
                    <a:pt x="3492142" y="458941"/>
                  </a:lnTo>
                  <a:lnTo>
                    <a:pt x="3503980" y="458941"/>
                  </a:lnTo>
                  <a:lnTo>
                    <a:pt x="3515818" y="458941"/>
                  </a:lnTo>
                  <a:lnTo>
                    <a:pt x="3515818" y="458838"/>
                  </a:lnTo>
                  <a:lnTo>
                    <a:pt x="3527655" y="458820"/>
                  </a:lnTo>
                  <a:lnTo>
                    <a:pt x="3539493" y="458799"/>
                  </a:lnTo>
                  <a:lnTo>
                    <a:pt x="3551331" y="458774"/>
                  </a:lnTo>
                  <a:lnTo>
                    <a:pt x="3563169" y="458745"/>
                  </a:lnTo>
                  <a:lnTo>
                    <a:pt x="3575006" y="458711"/>
                  </a:lnTo>
                  <a:lnTo>
                    <a:pt x="3586844" y="458670"/>
                  </a:lnTo>
                  <a:lnTo>
                    <a:pt x="3598682" y="458623"/>
                  </a:lnTo>
                  <a:lnTo>
                    <a:pt x="3610520" y="458567"/>
                  </a:lnTo>
                  <a:lnTo>
                    <a:pt x="3622357" y="458502"/>
                  </a:lnTo>
                  <a:lnTo>
                    <a:pt x="3634195" y="458425"/>
                  </a:lnTo>
                  <a:lnTo>
                    <a:pt x="3646033" y="458335"/>
                  </a:lnTo>
                  <a:lnTo>
                    <a:pt x="3657871" y="458229"/>
                  </a:lnTo>
                  <a:lnTo>
                    <a:pt x="3669709" y="458104"/>
                  </a:lnTo>
                  <a:lnTo>
                    <a:pt x="3681546" y="457958"/>
                  </a:lnTo>
                  <a:lnTo>
                    <a:pt x="3693384" y="457786"/>
                  </a:lnTo>
                  <a:lnTo>
                    <a:pt x="3705222" y="457584"/>
                  </a:lnTo>
                  <a:lnTo>
                    <a:pt x="3717060" y="457347"/>
                  </a:lnTo>
                  <a:lnTo>
                    <a:pt x="3728897" y="457069"/>
                  </a:lnTo>
                  <a:lnTo>
                    <a:pt x="3740735" y="456743"/>
                  </a:lnTo>
                  <a:lnTo>
                    <a:pt x="3752573" y="456361"/>
                  </a:lnTo>
                  <a:lnTo>
                    <a:pt x="3764411" y="455913"/>
                  </a:lnTo>
                  <a:lnTo>
                    <a:pt x="3776248" y="455388"/>
                  </a:lnTo>
                  <a:lnTo>
                    <a:pt x="3788086" y="454774"/>
                  </a:lnTo>
                  <a:lnTo>
                    <a:pt x="3799924" y="454054"/>
                  </a:lnTo>
                  <a:lnTo>
                    <a:pt x="3811762" y="453213"/>
                  </a:lnTo>
                  <a:lnTo>
                    <a:pt x="3823600" y="452231"/>
                  </a:lnTo>
                  <a:lnTo>
                    <a:pt x="3835437" y="451084"/>
                  </a:lnTo>
                  <a:lnTo>
                    <a:pt x="3847275" y="449747"/>
                  </a:lnTo>
                  <a:lnTo>
                    <a:pt x="3859113" y="448191"/>
                  </a:lnTo>
                  <a:lnTo>
                    <a:pt x="3870951" y="446383"/>
                  </a:lnTo>
                  <a:lnTo>
                    <a:pt x="3882788" y="444285"/>
                  </a:lnTo>
                  <a:lnTo>
                    <a:pt x="3894626" y="441858"/>
                  </a:lnTo>
                  <a:lnTo>
                    <a:pt x="3906464" y="439056"/>
                  </a:lnTo>
                  <a:lnTo>
                    <a:pt x="3918302" y="435832"/>
                  </a:lnTo>
                  <a:lnTo>
                    <a:pt x="3930139" y="432133"/>
                  </a:lnTo>
                  <a:lnTo>
                    <a:pt x="3941977" y="427908"/>
                  </a:lnTo>
                  <a:lnTo>
                    <a:pt x="3953815" y="423101"/>
                  </a:lnTo>
                  <a:lnTo>
                    <a:pt x="3965653" y="417663"/>
                  </a:lnTo>
                  <a:lnTo>
                    <a:pt x="3977491" y="411543"/>
                  </a:lnTo>
                  <a:lnTo>
                    <a:pt x="3989328" y="404703"/>
                  </a:lnTo>
                  <a:lnTo>
                    <a:pt x="4001166" y="397111"/>
                  </a:lnTo>
                  <a:lnTo>
                    <a:pt x="4013004" y="388753"/>
                  </a:lnTo>
                  <a:lnTo>
                    <a:pt x="4024842" y="379631"/>
                  </a:lnTo>
                  <a:lnTo>
                    <a:pt x="4036679" y="369773"/>
                  </a:lnTo>
                  <a:lnTo>
                    <a:pt x="4048517" y="359227"/>
                  </a:lnTo>
                  <a:lnTo>
                    <a:pt x="4060355" y="348073"/>
                  </a:lnTo>
                  <a:lnTo>
                    <a:pt x="4072193" y="336411"/>
                  </a:lnTo>
                  <a:lnTo>
                    <a:pt x="4084031" y="324368"/>
                  </a:lnTo>
                  <a:lnTo>
                    <a:pt x="4095868" y="312089"/>
                  </a:lnTo>
                  <a:lnTo>
                    <a:pt x="4107706" y="299729"/>
                  </a:lnTo>
                  <a:lnTo>
                    <a:pt x="4119544" y="287450"/>
                  </a:lnTo>
                  <a:lnTo>
                    <a:pt x="4131382" y="275407"/>
                  </a:lnTo>
                  <a:lnTo>
                    <a:pt x="4143219" y="263746"/>
                  </a:lnTo>
                  <a:lnTo>
                    <a:pt x="4155057" y="252591"/>
                  </a:lnTo>
                  <a:lnTo>
                    <a:pt x="4166895" y="242046"/>
                  </a:lnTo>
                  <a:lnTo>
                    <a:pt x="4178733" y="232187"/>
                  </a:lnTo>
                  <a:lnTo>
                    <a:pt x="4190570" y="223066"/>
                  </a:lnTo>
                  <a:lnTo>
                    <a:pt x="4202408" y="214707"/>
                  </a:lnTo>
                  <a:lnTo>
                    <a:pt x="4214246" y="207115"/>
                  </a:lnTo>
                  <a:lnTo>
                    <a:pt x="4226084" y="200275"/>
                  </a:lnTo>
                  <a:lnTo>
                    <a:pt x="4237922" y="194156"/>
                  </a:lnTo>
                  <a:lnTo>
                    <a:pt x="4249759" y="188717"/>
                  </a:lnTo>
                  <a:lnTo>
                    <a:pt x="4261597" y="183911"/>
                  </a:lnTo>
                  <a:lnTo>
                    <a:pt x="4273435" y="179685"/>
                  </a:lnTo>
                  <a:lnTo>
                    <a:pt x="4285273" y="175987"/>
                  </a:lnTo>
                  <a:lnTo>
                    <a:pt x="4297110" y="172762"/>
                  </a:lnTo>
                  <a:lnTo>
                    <a:pt x="4308948" y="169960"/>
                  </a:lnTo>
                  <a:lnTo>
                    <a:pt x="4320786" y="167533"/>
                  </a:lnTo>
                  <a:lnTo>
                    <a:pt x="4332624" y="165436"/>
                  </a:lnTo>
                  <a:lnTo>
                    <a:pt x="4344461" y="163627"/>
                  </a:lnTo>
                  <a:lnTo>
                    <a:pt x="4356299" y="162071"/>
                  </a:lnTo>
                  <a:lnTo>
                    <a:pt x="4368137" y="160734"/>
                  </a:lnTo>
                  <a:lnTo>
                    <a:pt x="4379975" y="159588"/>
                  </a:lnTo>
                  <a:lnTo>
                    <a:pt x="4391813" y="158605"/>
                  </a:lnTo>
                  <a:lnTo>
                    <a:pt x="4403650" y="157764"/>
                  </a:lnTo>
                  <a:lnTo>
                    <a:pt x="4415488" y="157045"/>
                  </a:lnTo>
                  <a:lnTo>
                    <a:pt x="4427326" y="156430"/>
                  </a:lnTo>
                  <a:lnTo>
                    <a:pt x="4439164" y="155905"/>
                  </a:lnTo>
                  <a:lnTo>
                    <a:pt x="4451001" y="155457"/>
                  </a:lnTo>
                  <a:lnTo>
                    <a:pt x="4462839" y="155075"/>
                  </a:lnTo>
                  <a:lnTo>
                    <a:pt x="4474677" y="154749"/>
                  </a:lnTo>
                  <a:lnTo>
                    <a:pt x="4486515" y="154471"/>
                  </a:lnTo>
                  <a:lnTo>
                    <a:pt x="4498352" y="154234"/>
                  </a:lnTo>
                  <a:lnTo>
                    <a:pt x="4510190" y="154033"/>
                  </a:lnTo>
                  <a:lnTo>
                    <a:pt x="4522028" y="153861"/>
                  </a:lnTo>
                  <a:lnTo>
                    <a:pt x="4533866" y="153714"/>
                  </a:lnTo>
                  <a:lnTo>
                    <a:pt x="4545704" y="153590"/>
                  </a:lnTo>
                  <a:lnTo>
                    <a:pt x="4557541" y="153484"/>
                  </a:lnTo>
                  <a:lnTo>
                    <a:pt x="4569379" y="153393"/>
                  </a:lnTo>
                  <a:lnTo>
                    <a:pt x="4581217" y="153316"/>
                  </a:lnTo>
                  <a:lnTo>
                    <a:pt x="4593055" y="153251"/>
                  </a:lnTo>
                  <a:lnTo>
                    <a:pt x="4604892" y="153195"/>
                  </a:lnTo>
                  <a:lnTo>
                    <a:pt x="4616730" y="153148"/>
                  </a:lnTo>
                  <a:lnTo>
                    <a:pt x="4628568" y="153108"/>
                  </a:lnTo>
                  <a:lnTo>
                    <a:pt x="4640406" y="153073"/>
                  </a:lnTo>
                  <a:lnTo>
                    <a:pt x="4652244" y="153044"/>
                  </a:lnTo>
                  <a:lnTo>
                    <a:pt x="4664081" y="153019"/>
                  </a:lnTo>
                  <a:lnTo>
                    <a:pt x="4675919" y="152998"/>
                  </a:lnTo>
                  <a:lnTo>
                    <a:pt x="4687757" y="152980"/>
                  </a:lnTo>
                </a:path>
              </a:pathLst>
            </a:custGeom>
            <a:ln w="40651" cap="flat">
              <a:solidFill>
                <a:srgbClr val="E8E8E8">
                  <a:alpha val="100000"/>
                </a:srgbClr>
              </a:solidFill>
              <a:prstDash val="solid"/>
              <a:round/>
            </a:ln>
          </p:spPr>
          <p:txBody>
            <a:bodyPr/>
            <a:lstStyle/>
            <a:p/>
          </p:txBody>
        </p:sp>
        <p:sp>
          <p:nvSpPr>
            <p:cNvPr id="56" name="pl56"/>
            <p:cNvSpPr/>
            <p:nvPr/>
          </p:nvSpPr>
          <p:spPr>
            <a:xfrm>
              <a:off x="2482252" y="2282406"/>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57" name="pl57"/>
            <p:cNvSpPr/>
            <p:nvPr/>
          </p:nvSpPr>
          <p:spPr>
            <a:xfrm>
              <a:off x="2482252" y="3047873"/>
              <a:ext cx="4687757" cy="1376875"/>
            </a:xfrm>
            <a:custGeom>
              <a:avLst/>
              <a:pathLst>
                <a:path w="4687757" h="1376875">
                  <a:moveTo>
                    <a:pt x="0" y="0"/>
                  </a:moveTo>
                  <a:lnTo>
                    <a:pt x="11837" y="62"/>
                  </a:lnTo>
                  <a:lnTo>
                    <a:pt x="23675" y="137"/>
                  </a:lnTo>
                  <a:lnTo>
                    <a:pt x="35513" y="224"/>
                  </a:lnTo>
                  <a:lnTo>
                    <a:pt x="47351" y="326"/>
                  </a:lnTo>
                  <a:lnTo>
                    <a:pt x="59188" y="446"/>
                  </a:lnTo>
                  <a:lnTo>
                    <a:pt x="71026" y="587"/>
                  </a:lnTo>
                  <a:lnTo>
                    <a:pt x="82864" y="753"/>
                  </a:lnTo>
                  <a:lnTo>
                    <a:pt x="94702" y="948"/>
                  </a:lnTo>
                  <a:lnTo>
                    <a:pt x="106539" y="1177"/>
                  </a:lnTo>
                  <a:lnTo>
                    <a:pt x="118377" y="1446"/>
                  </a:lnTo>
                  <a:lnTo>
                    <a:pt x="130215" y="1762"/>
                  </a:lnTo>
                  <a:lnTo>
                    <a:pt x="142053" y="2134"/>
                  </a:lnTo>
                  <a:lnTo>
                    <a:pt x="153891" y="2570"/>
                  </a:lnTo>
                  <a:lnTo>
                    <a:pt x="165728" y="3082"/>
                  </a:lnTo>
                  <a:lnTo>
                    <a:pt x="177566" y="3683"/>
                  </a:lnTo>
                  <a:lnTo>
                    <a:pt x="189404" y="4389"/>
                  </a:lnTo>
                  <a:lnTo>
                    <a:pt x="201242" y="5218"/>
                  </a:lnTo>
                  <a:lnTo>
                    <a:pt x="213079" y="6191"/>
                  </a:lnTo>
                  <a:lnTo>
                    <a:pt x="224917" y="7331"/>
                  </a:lnTo>
                  <a:lnTo>
                    <a:pt x="236755" y="8669"/>
                  </a:lnTo>
                  <a:lnTo>
                    <a:pt x="248593" y="10237"/>
                  </a:lnTo>
                  <a:lnTo>
                    <a:pt x="260430" y="12074"/>
                  </a:lnTo>
                  <a:lnTo>
                    <a:pt x="272268" y="14226"/>
                  </a:lnTo>
                  <a:lnTo>
                    <a:pt x="284106" y="16743"/>
                  </a:lnTo>
                  <a:lnTo>
                    <a:pt x="295944" y="19687"/>
                  </a:lnTo>
                  <a:lnTo>
                    <a:pt x="307782" y="23126"/>
                  </a:lnTo>
                  <a:lnTo>
                    <a:pt x="319619" y="27140"/>
                  </a:lnTo>
                  <a:lnTo>
                    <a:pt x="331457" y="31819"/>
                  </a:lnTo>
                  <a:lnTo>
                    <a:pt x="343295" y="37265"/>
                  </a:lnTo>
                  <a:lnTo>
                    <a:pt x="355133" y="43594"/>
                  </a:lnTo>
                  <a:lnTo>
                    <a:pt x="366970" y="50935"/>
                  </a:lnTo>
                  <a:lnTo>
                    <a:pt x="378808" y="59430"/>
                  </a:lnTo>
                  <a:lnTo>
                    <a:pt x="390646" y="69237"/>
                  </a:lnTo>
                  <a:lnTo>
                    <a:pt x="402484" y="80523"/>
                  </a:lnTo>
                  <a:lnTo>
                    <a:pt x="414321" y="93468"/>
                  </a:lnTo>
                  <a:lnTo>
                    <a:pt x="426159" y="108257"/>
                  </a:lnTo>
                  <a:lnTo>
                    <a:pt x="437997" y="125078"/>
                  </a:lnTo>
                  <a:lnTo>
                    <a:pt x="449835" y="144114"/>
                  </a:lnTo>
                  <a:lnTo>
                    <a:pt x="461673" y="165531"/>
                  </a:lnTo>
                  <a:lnTo>
                    <a:pt x="473510" y="189473"/>
                  </a:lnTo>
                  <a:lnTo>
                    <a:pt x="485348" y="216045"/>
                  </a:lnTo>
                  <a:lnTo>
                    <a:pt x="497186" y="245299"/>
                  </a:lnTo>
                  <a:lnTo>
                    <a:pt x="509024" y="277224"/>
                  </a:lnTo>
                  <a:lnTo>
                    <a:pt x="520861" y="311729"/>
                  </a:lnTo>
                  <a:lnTo>
                    <a:pt x="532699" y="348638"/>
                  </a:lnTo>
                  <a:lnTo>
                    <a:pt x="544537" y="387680"/>
                  </a:lnTo>
                  <a:lnTo>
                    <a:pt x="556375" y="428496"/>
                  </a:lnTo>
                  <a:lnTo>
                    <a:pt x="568213" y="470645"/>
                  </a:lnTo>
                  <a:lnTo>
                    <a:pt x="580050" y="513622"/>
                  </a:lnTo>
                  <a:lnTo>
                    <a:pt x="591888" y="556881"/>
                  </a:lnTo>
                  <a:lnTo>
                    <a:pt x="603726" y="599858"/>
                  </a:lnTo>
                  <a:lnTo>
                    <a:pt x="615564" y="642007"/>
                  </a:lnTo>
                  <a:lnTo>
                    <a:pt x="627401" y="682824"/>
                  </a:lnTo>
                  <a:lnTo>
                    <a:pt x="639239" y="721865"/>
                  </a:lnTo>
                  <a:lnTo>
                    <a:pt x="651077" y="758774"/>
                  </a:lnTo>
                  <a:lnTo>
                    <a:pt x="662915" y="793279"/>
                  </a:lnTo>
                  <a:lnTo>
                    <a:pt x="674752" y="825204"/>
                  </a:lnTo>
                  <a:lnTo>
                    <a:pt x="686590" y="854458"/>
                  </a:lnTo>
                  <a:lnTo>
                    <a:pt x="698428" y="881030"/>
                  </a:lnTo>
                  <a:lnTo>
                    <a:pt x="710266" y="904972"/>
                  </a:lnTo>
                  <a:lnTo>
                    <a:pt x="722104" y="926389"/>
                  </a:lnTo>
                  <a:lnTo>
                    <a:pt x="733941" y="945425"/>
                  </a:lnTo>
                  <a:lnTo>
                    <a:pt x="745779" y="962246"/>
                  </a:lnTo>
                  <a:lnTo>
                    <a:pt x="757617" y="977035"/>
                  </a:lnTo>
                  <a:lnTo>
                    <a:pt x="769455" y="989980"/>
                  </a:lnTo>
                  <a:lnTo>
                    <a:pt x="781292" y="1001266"/>
                  </a:lnTo>
                  <a:lnTo>
                    <a:pt x="793130" y="1011073"/>
                  </a:lnTo>
                  <a:lnTo>
                    <a:pt x="804968" y="1019568"/>
                  </a:lnTo>
                  <a:lnTo>
                    <a:pt x="816806" y="1026909"/>
                  </a:lnTo>
                  <a:lnTo>
                    <a:pt x="828643" y="1033238"/>
                  </a:lnTo>
                  <a:lnTo>
                    <a:pt x="840481" y="1038684"/>
                  </a:lnTo>
                  <a:lnTo>
                    <a:pt x="852319" y="1043363"/>
                  </a:lnTo>
                  <a:lnTo>
                    <a:pt x="864157" y="1047377"/>
                  </a:lnTo>
                  <a:lnTo>
                    <a:pt x="875995" y="1050816"/>
                  </a:lnTo>
                  <a:lnTo>
                    <a:pt x="887832" y="1053760"/>
                  </a:lnTo>
                  <a:lnTo>
                    <a:pt x="899670" y="1056277"/>
                  </a:lnTo>
                  <a:lnTo>
                    <a:pt x="911508" y="1058429"/>
                  </a:lnTo>
                  <a:lnTo>
                    <a:pt x="923346" y="1060266"/>
                  </a:lnTo>
                  <a:lnTo>
                    <a:pt x="935183" y="1061834"/>
                  </a:lnTo>
                  <a:lnTo>
                    <a:pt x="947021" y="1063172"/>
                  </a:lnTo>
                  <a:lnTo>
                    <a:pt x="958859" y="1064312"/>
                  </a:lnTo>
                  <a:lnTo>
                    <a:pt x="970697" y="1065285"/>
                  </a:lnTo>
                  <a:lnTo>
                    <a:pt x="982534" y="1066114"/>
                  </a:lnTo>
                  <a:lnTo>
                    <a:pt x="994372" y="1066820"/>
                  </a:lnTo>
                  <a:lnTo>
                    <a:pt x="1006210" y="1067421"/>
                  </a:lnTo>
                  <a:lnTo>
                    <a:pt x="1018048" y="1067933"/>
                  </a:lnTo>
                  <a:lnTo>
                    <a:pt x="1029886" y="1068369"/>
                  </a:lnTo>
                  <a:lnTo>
                    <a:pt x="1041723" y="1068741"/>
                  </a:lnTo>
                  <a:lnTo>
                    <a:pt x="1053561" y="1069057"/>
                  </a:lnTo>
                  <a:lnTo>
                    <a:pt x="1065399" y="1069326"/>
                  </a:lnTo>
                  <a:lnTo>
                    <a:pt x="1077237" y="1069555"/>
                  </a:lnTo>
                  <a:lnTo>
                    <a:pt x="1089074" y="1069750"/>
                  </a:lnTo>
                  <a:lnTo>
                    <a:pt x="1100912" y="1069916"/>
                  </a:lnTo>
                  <a:lnTo>
                    <a:pt x="1112750" y="1070057"/>
                  </a:lnTo>
                  <a:lnTo>
                    <a:pt x="1124588" y="1070177"/>
                  </a:lnTo>
                  <a:lnTo>
                    <a:pt x="1136426" y="1070280"/>
                  </a:lnTo>
                  <a:lnTo>
                    <a:pt x="1148263" y="1070367"/>
                  </a:lnTo>
                  <a:lnTo>
                    <a:pt x="1160101" y="1070441"/>
                  </a:lnTo>
                  <a:lnTo>
                    <a:pt x="1171939" y="1070504"/>
                  </a:lnTo>
                  <a:lnTo>
                    <a:pt x="1171939" y="1070914"/>
                  </a:lnTo>
                  <a:lnTo>
                    <a:pt x="1183777" y="1070923"/>
                  </a:lnTo>
                  <a:lnTo>
                    <a:pt x="1195614" y="1070934"/>
                  </a:lnTo>
                  <a:lnTo>
                    <a:pt x="1207452" y="1070946"/>
                  </a:lnTo>
                  <a:lnTo>
                    <a:pt x="1219290" y="1070961"/>
                  </a:lnTo>
                  <a:lnTo>
                    <a:pt x="1231128" y="1070978"/>
                  </a:lnTo>
                  <a:lnTo>
                    <a:pt x="1242965" y="1070998"/>
                  </a:lnTo>
                  <a:lnTo>
                    <a:pt x="1254803" y="1071022"/>
                  </a:lnTo>
                  <a:lnTo>
                    <a:pt x="1266641" y="1071050"/>
                  </a:lnTo>
                  <a:lnTo>
                    <a:pt x="1278479" y="1071082"/>
                  </a:lnTo>
                  <a:lnTo>
                    <a:pt x="1290317" y="1071121"/>
                  </a:lnTo>
                  <a:lnTo>
                    <a:pt x="1302154" y="1071166"/>
                  </a:lnTo>
                  <a:lnTo>
                    <a:pt x="1313992" y="1071219"/>
                  </a:lnTo>
                  <a:lnTo>
                    <a:pt x="1325830" y="1071281"/>
                  </a:lnTo>
                  <a:lnTo>
                    <a:pt x="1337668" y="1071354"/>
                  </a:lnTo>
                  <a:lnTo>
                    <a:pt x="1349505" y="1071440"/>
                  </a:lnTo>
                  <a:lnTo>
                    <a:pt x="1361343" y="1071541"/>
                  </a:lnTo>
                  <a:lnTo>
                    <a:pt x="1373181" y="1071660"/>
                  </a:lnTo>
                  <a:lnTo>
                    <a:pt x="1385019" y="1071799"/>
                  </a:lnTo>
                  <a:lnTo>
                    <a:pt x="1396856" y="1071962"/>
                  </a:lnTo>
                  <a:lnTo>
                    <a:pt x="1408694" y="1072153"/>
                  </a:lnTo>
                  <a:lnTo>
                    <a:pt x="1420532" y="1072377"/>
                  </a:lnTo>
                  <a:lnTo>
                    <a:pt x="1432370" y="1072639"/>
                  </a:lnTo>
                  <a:lnTo>
                    <a:pt x="1444208" y="1072946"/>
                  </a:lnTo>
                  <a:lnTo>
                    <a:pt x="1456045" y="1073306"/>
                  </a:lnTo>
                  <a:lnTo>
                    <a:pt x="1467883" y="1073727"/>
                  </a:lnTo>
                  <a:lnTo>
                    <a:pt x="1479721" y="1074218"/>
                  </a:lnTo>
                  <a:lnTo>
                    <a:pt x="1491559" y="1074791"/>
                  </a:lnTo>
                  <a:lnTo>
                    <a:pt x="1503396" y="1075460"/>
                  </a:lnTo>
                  <a:lnTo>
                    <a:pt x="1515234" y="1076238"/>
                  </a:lnTo>
                  <a:lnTo>
                    <a:pt x="1527072" y="1077142"/>
                  </a:lnTo>
                  <a:lnTo>
                    <a:pt x="1538910" y="1078191"/>
                  </a:lnTo>
                  <a:lnTo>
                    <a:pt x="1550748" y="1079404"/>
                  </a:lnTo>
                  <a:lnTo>
                    <a:pt x="1562585" y="1080805"/>
                  </a:lnTo>
                  <a:lnTo>
                    <a:pt x="1574423" y="1082417"/>
                  </a:lnTo>
                  <a:lnTo>
                    <a:pt x="1586261" y="1084267"/>
                  </a:lnTo>
                  <a:lnTo>
                    <a:pt x="1598099" y="1086379"/>
                  </a:lnTo>
                  <a:lnTo>
                    <a:pt x="1609936" y="1088783"/>
                  </a:lnTo>
                  <a:lnTo>
                    <a:pt x="1621774" y="1091502"/>
                  </a:lnTo>
                  <a:lnTo>
                    <a:pt x="1633612" y="1094562"/>
                  </a:lnTo>
                  <a:lnTo>
                    <a:pt x="1645450" y="1097982"/>
                  </a:lnTo>
                  <a:lnTo>
                    <a:pt x="1657287" y="1101778"/>
                  </a:lnTo>
                  <a:lnTo>
                    <a:pt x="1669125" y="1105957"/>
                  </a:lnTo>
                  <a:lnTo>
                    <a:pt x="1680963" y="1110518"/>
                  </a:lnTo>
                  <a:lnTo>
                    <a:pt x="1692801" y="1115447"/>
                  </a:lnTo>
                  <a:lnTo>
                    <a:pt x="1704639" y="1120720"/>
                  </a:lnTo>
                  <a:lnTo>
                    <a:pt x="1716476" y="1126297"/>
                  </a:lnTo>
                  <a:lnTo>
                    <a:pt x="1728314" y="1132128"/>
                  </a:lnTo>
                  <a:lnTo>
                    <a:pt x="1740152" y="1138149"/>
                  </a:lnTo>
                  <a:lnTo>
                    <a:pt x="1751990" y="1144289"/>
                  </a:lnTo>
                  <a:lnTo>
                    <a:pt x="1763827" y="1150469"/>
                  </a:lnTo>
                  <a:lnTo>
                    <a:pt x="1775665" y="1156608"/>
                  </a:lnTo>
                  <a:lnTo>
                    <a:pt x="1787503" y="1162630"/>
                  </a:lnTo>
                  <a:lnTo>
                    <a:pt x="1799341" y="1168460"/>
                  </a:lnTo>
                  <a:lnTo>
                    <a:pt x="1811178" y="1174038"/>
                  </a:lnTo>
                  <a:lnTo>
                    <a:pt x="1823016" y="1179310"/>
                  </a:lnTo>
                  <a:lnTo>
                    <a:pt x="1834854" y="1184240"/>
                  </a:lnTo>
                  <a:lnTo>
                    <a:pt x="1846692" y="1188800"/>
                  </a:lnTo>
                  <a:lnTo>
                    <a:pt x="1858530" y="1192980"/>
                  </a:lnTo>
                  <a:lnTo>
                    <a:pt x="1870367" y="1196776"/>
                  </a:lnTo>
                  <a:lnTo>
                    <a:pt x="1882205" y="1200196"/>
                  </a:lnTo>
                  <a:lnTo>
                    <a:pt x="1894043" y="1203255"/>
                  </a:lnTo>
                  <a:lnTo>
                    <a:pt x="1905881" y="1205975"/>
                  </a:lnTo>
                  <a:lnTo>
                    <a:pt x="1917718" y="1208378"/>
                  </a:lnTo>
                  <a:lnTo>
                    <a:pt x="1929556" y="1210491"/>
                  </a:lnTo>
                  <a:lnTo>
                    <a:pt x="1941394" y="1212340"/>
                  </a:lnTo>
                  <a:lnTo>
                    <a:pt x="1953232" y="1213952"/>
                  </a:lnTo>
                  <a:lnTo>
                    <a:pt x="1965069" y="1215353"/>
                  </a:lnTo>
                  <a:lnTo>
                    <a:pt x="1976907" y="1216567"/>
                  </a:lnTo>
                  <a:lnTo>
                    <a:pt x="1988745" y="1217615"/>
                  </a:lnTo>
                  <a:lnTo>
                    <a:pt x="2000583" y="1218520"/>
                  </a:lnTo>
                  <a:lnTo>
                    <a:pt x="2012421" y="1219298"/>
                  </a:lnTo>
                  <a:lnTo>
                    <a:pt x="2024258" y="1219966"/>
                  </a:lnTo>
                  <a:lnTo>
                    <a:pt x="2036096" y="1220539"/>
                  </a:lnTo>
                  <a:lnTo>
                    <a:pt x="2047934" y="1221031"/>
                  </a:lnTo>
                  <a:lnTo>
                    <a:pt x="2059772" y="1221451"/>
                  </a:lnTo>
                  <a:lnTo>
                    <a:pt x="2071609" y="1221811"/>
                  </a:lnTo>
                  <a:lnTo>
                    <a:pt x="2083447" y="1222118"/>
                  </a:lnTo>
                  <a:lnTo>
                    <a:pt x="2095285" y="1222381"/>
                  </a:lnTo>
                  <a:lnTo>
                    <a:pt x="2107123" y="1222605"/>
                  </a:lnTo>
                  <a:lnTo>
                    <a:pt x="2118961" y="1222796"/>
                  </a:lnTo>
                  <a:lnTo>
                    <a:pt x="2130798" y="1222959"/>
                  </a:lnTo>
                  <a:lnTo>
                    <a:pt x="2142636" y="1223098"/>
                  </a:lnTo>
                  <a:lnTo>
                    <a:pt x="2154474" y="1223216"/>
                  </a:lnTo>
                  <a:lnTo>
                    <a:pt x="2166312" y="1223317"/>
                  </a:lnTo>
                  <a:lnTo>
                    <a:pt x="2178149" y="1223403"/>
                  </a:lnTo>
                  <a:lnTo>
                    <a:pt x="2189987" y="1223476"/>
                  </a:lnTo>
                  <a:lnTo>
                    <a:pt x="2201825" y="1223538"/>
                  </a:lnTo>
                  <a:lnTo>
                    <a:pt x="2213663" y="1223591"/>
                  </a:lnTo>
                  <a:lnTo>
                    <a:pt x="2225500" y="1223637"/>
                  </a:lnTo>
                  <a:lnTo>
                    <a:pt x="2237338" y="1223675"/>
                  </a:lnTo>
                  <a:lnTo>
                    <a:pt x="2249176" y="1223708"/>
                  </a:lnTo>
                  <a:lnTo>
                    <a:pt x="2261014" y="1223736"/>
                  </a:lnTo>
                  <a:lnTo>
                    <a:pt x="2272852" y="1223759"/>
                  </a:lnTo>
                  <a:lnTo>
                    <a:pt x="2284689" y="1223779"/>
                  </a:lnTo>
                  <a:lnTo>
                    <a:pt x="2296527" y="1223797"/>
                  </a:lnTo>
                  <a:lnTo>
                    <a:pt x="2308365" y="1223811"/>
                  </a:lnTo>
                  <a:lnTo>
                    <a:pt x="2320203" y="1223824"/>
                  </a:lnTo>
                  <a:lnTo>
                    <a:pt x="2332040" y="1223834"/>
                  </a:lnTo>
                  <a:lnTo>
                    <a:pt x="2343878" y="1223843"/>
                  </a:lnTo>
                  <a:lnTo>
                    <a:pt x="2343878" y="1223946"/>
                  </a:lnTo>
                  <a:lnTo>
                    <a:pt x="2355716" y="1223955"/>
                  </a:lnTo>
                  <a:lnTo>
                    <a:pt x="2367554" y="1223965"/>
                  </a:lnTo>
                  <a:lnTo>
                    <a:pt x="2379391" y="1223978"/>
                  </a:lnTo>
                  <a:lnTo>
                    <a:pt x="2391229" y="1223993"/>
                  </a:lnTo>
                  <a:lnTo>
                    <a:pt x="2403067" y="1224010"/>
                  </a:lnTo>
                  <a:lnTo>
                    <a:pt x="2414905" y="1224030"/>
                  </a:lnTo>
                  <a:lnTo>
                    <a:pt x="2426743" y="1224054"/>
                  </a:lnTo>
                  <a:lnTo>
                    <a:pt x="2438580" y="1224081"/>
                  </a:lnTo>
                  <a:lnTo>
                    <a:pt x="2450418" y="1224114"/>
                  </a:lnTo>
                  <a:lnTo>
                    <a:pt x="2462256" y="1224153"/>
                  </a:lnTo>
                  <a:lnTo>
                    <a:pt x="2474094" y="1224198"/>
                  </a:lnTo>
                  <a:lnTo>
                    <a:pt x="2485931" y="1224251"/>
                  </a:lnTo>
                  <a:lnTo>
                    <a:pt x="2497769" y="1224313"/>
                  </a:lnTo>
                  <a:lnTo>
                    <a:pt x="2509607" y="1224386"/>
                  </a:lnTo>
                  <a:lnTo>
                    <a:pt x="2521445" y="1224472"/>
                  </a:lnTo>
                  <a:lnTo>
                    <a:pt x="2533283" y="1224573"/>
                  </a:lnTo>
                  <a:lnTo>
                    <a:pt x="2545120" y="1224691"/>
                  </a:lnTo>
                  <a:lnTo>
                    <a:pt x="2556958" y="1224830"/>
                  </a:lnTo>
                  <a:lnTo>
                    <a:pt x="2568796" y="1224993"/>
                  </a:lnTo>
                  <a:lnTo>
                    <a:pt x="2580634" y="1225184"/>
                  </a:lnTo>
                  <a:lnTo>
                    <a:pt x="2592471" y="1225408"/>
                  </a:lnTo>
                  <a:lnTo>
                    <a:pt x="2604309" y="1225671"/>
                  </a:lnTo>
                  <a:lnTo>
                    <a:pt x="2616147" y="1225978"/>
                  </a:lnTo>
                  <a:lnTo>
                    <a:pt x="2627985" y="1226338"/>
                  </a:lnTo>
                  <a:lnTo>
                    <a:pt x="2639822" y="1226758"/>
                  </a:lnTo>
                  <a:lnTo>
                    <a:pt x="2651660" y="1227250"/>
                  </a:lnTo>
                  <a:lnTo>
                    <a:pt x="2663498" y="1227823"/>
                  </a:lnTo>
                  <a:lnTo>
                    <a:pt x="2675336" y="1228492"/>
                  </a:lnTo>
                  <a:lnTo>
                    <a:pt x="2687174" y="1229270"/>
                  </a:lnTo>
                  <a:lnTo>
                    <a:pt x="2699011" y="1230174"/>
                  </a:lnTo>
                  <a:lnTo>
                    <a:pt x="2710849" y="1231222"/>
                  </a:lnTo>
                  <a:lnTo>
                    <a:pt x="2722687" y="1232436"/>
                  </a:lnTo>
                  <a:lnTo>
                    <a:pt x="2734525" y="1233837"/>
                  </a:lnTo>
                  <a:lnTo>
                    <a:pt x="2746362" y="1235449"/>
                  </a:lnTo>
                  <a:lnTo>
                    <a:pt x="2758200" y="1237298"/>
                  </a:lnTo>
                  <a:lnTo>
                    <a:pt x="2770038" y="1239411"/>
                  </a:lnTo>
                  <a:lnTo>
                    <a:pt x="2781876" y="1241814"/>
                  </a:lnTo>
                  <a:lnTo>
                    <a:pt x="2793713" y="1244534"/>
                  </a:lnTo>
                  <a:lnTo>
                    <a:pt x="2805551" y="1247593"/>
                  </a:lnTo>
                  <a:lnTo>
                    <a:pt x="2817389" y="1251014"/>
                  </a:lnTo>
                  <a:lnTo>
                    <a:pt x="2829227" y="1254810"/>
                  </a:lnTo>
                  <a:lnTo>
                    <a:pt x="2841065" y="1258989"/>
                  </a:lnTo>
                  <a:lnTo>
                    <a:pt x="2852902" y="1263549"/>
                  </a:lnTo>
                  <a:lnTo>
                    <a:pt x="2864740" y="1268479"/>
                  </a:lnTo>
                  <a:lnTo>
                    <a:pt x="2876578" y="1273751"/>
                  </a:lnTo>
                  <a:lnTo>
                    <a:pt x="2888416" y="1279329"/>
                  </a:lnTo>
                  <a:lnTo>
                    <a:pt x="2900253" y="1285160"/>
                  </a:lnTo>
                  <a:lnTo>
                    <a:pt x="2912091" y="1291181"/>
                  </a:lnTo>
                  <a:lnTo>
                    <a:pt x="2923929" y="1297321"/>
                  </a:lnTo>
                  <a:lnTo>
                    <a:pt x="2935767" y="1303500"/>
                  </a:lnTo>
                  <a:lnTo>
                    <a:pt x="2947604" y="1309640"/>
                  </a:lnTo>
                  <a:lnTo>
                    <a:pt x="2959442" y="1315661"/>
                  </a:lnTo>
                  <a:lnTo>
                    <a:pt x="2971280" y="1321492"/>
                  </a:lnTo>
                  <a:lnTo>
                    <a:pt x="2983118" y="1327070"/>
                  </a:lnTo>
                  <a:lnTo>
                    <a:pt x="2994956" y="1332342"/>
                  </a:lnTo>
                  <a:lnTo>
                    <a:pt x="3006793" y="1337272"/>
                  </a:lnTo>
                  <a:lnTo>
                    <a:pt x="3018631" y="1341832"/>
                  </a:lnTo>
                  <a:lnTo>
                    <a:pt x="3030469" y="1346011"/>
                  </a:lnTo>
                  <a:lnTo>
                    <a:pt x="3042307" y="1349807"/>
                  </a:lnTo>
                  <a:lnTo>
                    <a:pt x="3054144" y="1353228"/>
                  </a:lnTo>
                  <a:lnTo>
                    <a:pt x="3065982" y="1356287"/>
                  </a:lnTo>
                  <a:lnTo>
                    <a:pt x="3077820" y="1359007"/>
                  </a:lnTo>
                  <a:lnTo>
                    <a:pt x="3089658" y="1361410"/>
                  </a:lnTo>
                  <a:lnTo>
                    <a:pt x="3101496" y="1363522"/>
                  </a:lnTo>
                  <a:lnTo>
                    <a:pt x="3113333" y="1365372"/>
                  </a:lnTo>
                  <a:lnTo>
                    <a:pt x="3125171" y="1366984"/>
                  </a:lnTo>
                  <a:lnTo>
                    <a:pt x="3137009" y="1368385"/>
                  </a:lnTo>
                  <a:lnTo>
                    <a:pt x="3148847" y="1369599"/>
                  </a:lnTo>
                  <a:lnTo>
                    <a:pt x="3160684" y="1370647"/>
                  </a:lnTo>
                  <a:lnTo>
                    <a:pt x="3172522" y="1371551"/>
                  </a:lnTo>
                  <a:lnTo>
                    <a:pt x="3184360" y="1372329"/>
                  </a:lnTo>
                  <a:lnTo>
                    <a:pt x="3196198" y="1372998"/>
                  </a:lnTo>
                  <a:lnTo>
                    <a:pt x="3208035" y="1373571"/>
                  </a:lnTo>
                  <a:lnTo>
                    <a:pt x="3219873" y="1374063"/>
                  </a:lnTo>
                  <a:lnTo>
                    <a:pt x="3231711" y="1374483"/>
                  </a:lnTo>
                  <a:lnTo>
                    <a:pt x="3243549" y="1374843"/>
                  </a:lnTo>
                  <a:lnTo>
                    <a:pt x="3255387" y="1375150"/>
                  </a:lnTo>
                  <a:lnTo>
                    <a:pt x="3267224" y="1375413"/>
                  </a:lnTo>
                  <a:lnTo>
                    <a:pt x="3279062" y="1375637"/>
                  </a:lnTo>
                  <a:lnTo>
                    <a:pt x="3290900" y="1375828"/>
                  </a:lnTo>
                  <a:lnTo>
                    <a:pt x="3302738" y="1375991"/>
                  </a:lnTo>
                  <a:lnTo>
                    <a:pt x="3314575" y="1376130"/>
                  </a:lnTo>
                  <a:lnTo>
                    <a:pt x="3326413" y="1376248"/>
                  </a:lnTo>
                  <a:lnTo>
                    <a:pt x="3338251" y="1376349"/>
                  </a:lnTo>
                  <a:lnTo>
                    <a:pt x="3350089" y="1376435"/>
                  </a:lnTo>
                  <a:lnTo>
                    <a:pt x="3361926" y="1376508"/>
                  </a:lnTo>
                  <a:lnTo>
                    <a:pt x="3373764" y="1376570"/>
                  </a:lnTo>
                  <a:lnTo>
                    <a:pt x="3385602" y="1376623"/>
                  </a:lnTo>
                  <a:lnTo>
                    <a:pt x="3397440" y="1376668"/>
                  </a:lnTo>
                  <a:lnTo>
                    <a:pt x="3409278" y="1376707"/>
                  </a:lnTo>
                  <a:lnTo>
                    <a:pt x="3421115" y="1376740"/>
                  </a:lnTo>
                  <a:lnTo>
                    <a:pt x="3432953" y="1376767"/>
                  </a:lnTo>
                  <a:lnTo>
                    <a:pt x="3444791" y="1376791"/>
                  </a:lnTo>
                  <a:lnTo>
                    <a:pt x="3456629" y="1376811"/>
                  </a:lnTo>
                  <a:lnTo>
                    <a:pt x="3468466" y="1376828"/>
                  </a:lnTo>
                  <a:lnTo>
                    <a:pt x="3480304" y="1376843"/>
                  </a:lnTo>
                  <a:lnTo>
                    <a:pt x="3492142" y="1376855"/>
                  </a:lnTo>
                  <a:lnTo>
                    <a:pt x="3503980" y="1376866"/>
                  </a:lnTo>
                  <a:lnTo>
                    <a:pt x="3515818" y="1376875"/>
                  </a:lnTo>
                  <a:lnTo>
                    <a:pt x="3515818" y="1376618"/>
                  </a:lnTo>
                  <a:lnTo>
                    <a:pt x="3527655" y="1376564"/>
                  </a:lnTo>
                  <a:lnTo>
                    <a:pt x="3539493" y="1376501"/>
                  </a:lnTo>
                  <a:lnTo>
                    <a:pt x="3551331" y="1376426"/>
                  </a:lnTo>
                  <a:lnTo>
                    <a:pt x="3563169" y="1376339"/>
                  </a:lnTo>
                  <a:lnTo>
                    <a:pt x="3575006" y="1376236"/>
                  </a:lnTo>
                  <a:lnTo>
                    <a:pt x="3586844" y="1376115"/>
                  </a:lnTo>
                  <a:lnTo>
                    <a:pt x="3598682" y="1375973"/>
                  </a:lnTo>
                  <a:lnTo>
                    <a:pt x="3610520" y="1375805"/>
                  </a:lnTo>
                  <a:lnTo>
                    <a:pt x="3622357" y="1375609"/>
                  </a:lnTo>
                  <a:lnTo>
                    <a:pt x="3634195" y="1375378"/>
                  </a:lnTo>
                  <a:lnTo>
                    <a:pt x="3646033" y="1375108"/>
                  </a:lnTo>
                  <a:lnTo>
                    <a:pt x="3657871" y="1374789"/>
                  </a:lnTo>
                  <a:lnTo>
                    <a:pt x="3669709" y="1374415"/>
                  </a:lnTo>
                  <a:lnTo>
                    <a:pt x="3681546" y="1373976"/>
                  </a:lnTo>
                  <a:lnTo>
                    <a:pt x="3693384" y="1373461"/>
                  </a:lnTo>
                  <a:lnTo>
                    <a:pt x="3705222" y="1372856"/>
                  </a:lnTo>
                  <a:lnTo>
                    <a:pt x="3717060" y="1372145"/>
                  </a:lnTo>
                  <a:lnTo>
                    <a:pt x="3728897" y="1371312"/>
                  </a:lnTo>
                  <a:lnTo>
                    <a:pt x="3740735" y="1370334"/>
                  </a:lnTo>
                  <a:lnTo>
                    <a:pt x="3752573" y="1369187"/>
                  </a:lnTo>
                  <a:lnTo>
                    <a:pt x="3764411" y="1367843"/>
                  </a:lnTo>
                  <a:lnTo>
                    <a:pt x="3776248" y="1366269"/>
                  </a:lnTo>
                  <a:lnTo>
                    <a:pt x="3788086" y="1364425"/>
                  </a:lnTo>
                  <a:lnTo>
                    <a:pt x="3799924" y="1362267"/>
                  </a:lnTo>
                  <a:lnTo>
                    <a:pt x="3811762" y="1359743"/>
                  </a:lnTo>
                  <a:lnTo>
                    <a:pt x="3823600" y="1356795"/>
                  </a:lnTo>
                  <a:lnTo>
                    <a:pt x="3835437" y="1353355"/>
                  </a:lnTo>
                  <a:lnTo>
                    <a:pt x="3847275" y="1349345"/>
                  </a:lnTo>
                  <a:lnTo>
                    <a:pt x="3859113" y="1344676"/>
                  </a:lnTo>
                  <a:lnTo>
                    <a:pt x="3870951" y="1339252"/>
                  </a:lnTo>
                  <a:lnTo>
                    <a:pt x="3882788" y="1332959"/>
                  </a:lnTo>
                  <a:lnTo>
                    <a:pt x="3894626" y="1325678"/>
                  </a:lnTo>
                  <a:lnTo>
                    <a:pt x="3906464" y="1317272"/>
                  </a:lnTo>
                  <a:lnTo>
                    <a:pt x="3918302" y="1307598"/>
                  </a:lnTo>
                  <a:lnTo>
                    <a:pt x="3930139" y="1296503"/>
                  </a:lnTo>
                  <a:lnTo>
                    <a:pt x="3941977" y="1283826"/>
                  </a:lnTo>
                  <a:lnTo>
                    <a:pt x="3953815" y="1269408"/>
                  </a:lnTo>
                  <a:lnTo>
                    <a:pt x="3965653" y="1253092"/>
                  </a:lnTo>
                  <a:lnTo>
                    <a:pt x="3977491" y="1234734"/>
                  </a:lnTo>
                  <a:lnTo>
                    <a:pt x="3989328" y="1214212"/>
                  </a:lnTo>
                  <a:lnTo>
                    <a:pt x="4001166" y="1191437"/>
                  </a:lnTo>
                  <a:lnTo>
                    <a:pt x="4013004" y="1166361"/>
                  </a:lnTo>
                  <a:lnTo>
                    <a:pt x="4024842" y="1138997"/>
                  </a:lnTo>
                  <a:lnTo>
                    <a:pt x="4036679" y="1109421"/>
                  </a:lnTo>
                  <a:lnTo>
                    <a:pt x="4048517" y="1077786"/>
                  </a:lnTo>
                  <a:lnTo>
                    <a:pt x="4060355" y="1044321"/>
                  </a:lnTo>
                  <a:lnTo>
                    <a:pt x="4072193" y="1009336"/>
                  </a:lnTo>
                  <a:lnTo>
                    <a:pt x="4084031" y="973208"/>
                  </a:lnTo>
                  <a:lnTo>
                    <a:pt x="4095868" y="936370"/>
                  </a:lnTo>
                  <a:lnTo>
                    <a:pt x="4107706" y="899292"/>
                  </a:lnTo>
                  <a:lnTo>
                    <a:pt x="4119544" y="862454"/>
                  </a:lnTo>
                  <a:lnTo>
                    <a:pt x="4131382" y="826326"/>
                  </a:lnTo>
                  <a:lnTo>
                    <a:pt x="4143219" y="791341"/>
                  </a:lnTo>
                  <a:lnTo>
                    <a:pt x="4155057" y="757876"/>
                  </a:lnTo>
                  <a:lnTo>
                    <a:pt x="4166895" y="726241"/>
                  </a:lnTo>
                  <a:lnTo>
                    <a:pt x="4178733" y="696665"/>
                  </a:lnTo>
                  <a:lnTo>
                    <a:pt x="4190570" y="669301"/>
                  </a:lnTo>
                  <a:lnTo>
                    <a:pt x="4202408" y="644225"/>
                  </a:lnTo>
                  <a:lnTo>
                    <a:pt x="4214246" y="621450"/>
                  </a:lnTo>
                  <a:lnTo>
                    <a:pt x="4226084" y="600928"/>
                  </a:lnTo>
                  <a:lnTo>
                    <a:pt x="4237922" y="582570"/>
                  </a:lnTo>
                  <a:lnTo>
                    <a:pt x="4249759" y="566254"/>
                  </a:lnTo>
                  <a:lnTo>
                    <a:pt x="4261597" y="551836"/>
                  </a:lnTo>
                  <a:lnTo>
                    <a:pt x="4273435" y="539159"/>
                  </a:lnTo>
                  <a:lnTo>
                    <a:pt x="4285273" y="528064"/>
                  </a:lnTo>
                  <a:lnTo>
                    <a:pt x="4297110" y="518390"/>
                  </a:lnTo>
                  <a:lnTo>
                    <a:pt x="4308948" y="509984"/>
                  </a:lnTo>
                  <a:lnTo>
                    <a:pt x="4320786" y="502703"/>
                  </a:lnTo>
                  <a:lnTo>
                    <a:pt x="4332624" y="496410"/>
                  </a:lnTo>
                  <a:lnTo>
                    <a:pt x="4344461" y="490986"/>
                  </a:lnTo>
                  <a:lnTo>
                    <a:pt x="4356299" y="486317"/>
                  </a:lnTo>
                  <a:lnTo>
                    <a:pt x="4368137" y="482307"/>
                  </a:lnTo>
                  <a:lnTo>
                    <a:pt x="4379975" y="478867"/>
                  </a:lnTo>
                  <a:lnTo>
                    <a:pt x="4391813" y="475919"/>
                  </a:lnTo>
                  <a:lnTo>
                    <a:pt x="4403650" y="473395"/>
                  </a:lnTo>
                  <a:lnTo>
                    <a:pt x="4415488" y="471237"/>
                  </a:lnTo>
                  <a:lnTo>
                    <a:pt x="4427326" y="469393"/>
                  </a:lnTo>
                  <a:lnTo>
                    <a:pt x="4439164" y="467819"/>
                  </a:lnTo>
                  <a:lnTo>
                    <a:pt x="4451001" y="466475"/>
                  </a:lnTo>
                  <a:lnTo>
                    <a:pt x="4462839" y="465328"/>
                  </a:lnTo>
                  <a:lnTo>
                    <a:pt x="4474677" y="464350"/>
                  </a:lnTo>
                  <a:lnTo>
                    <a:pt x="4486515" y="463517"/>
                  </a:lnTo>
                  <a:lnTo>
                    <a:pt x="4498352" y="462806"/>
                  </a:lnTo>
                  <a:lnTo>
                    <a:pt x="4510190" y="462201"/>
                  </a:lnTo>
                  <a:lnTo>
                    <a:pt x="4522028" y="461686"/>
                  </a:lnTo>
                  <a:lnTo>
                    <a:pt x="4533866" y="461247"/>
                  </a:lnTo>
                  <a:lnTo>
                    <a:pt x="4545704" y="460873"/>
                  </a:lnTo>
                  <a:lnTo>
                    <a:pt x="4557541" y="460554"/>
                  </a:lnTo>
                  <a:lnTo>
                    <a:pt x="4569379" y="460284"/>
                  </a:lnTo>
                  <a:lnTo>
                    <a:pt x="4581217" y="460053"/>
                  </a:lnTo>
                  <a:lnTo>
                    <a:pt x="4593055" y="459857"/>
                  </a:lnTo>
                  <a:lnTo>
                    <a:pt x="4604892" y="459689"/>
                  </a:lnTo>
                  <a:lnTo>
                    <a:pt x="4616730" y="459547"/>
                  </a:lnTo>
                  <a:lnTo>
                    <a:pt x="4628568" y="459426"/>
                  </a:lnTo>
                  <a:lnTo>
                    <a:pt x="4640406" y="459323"/>
                  </a:lnTo>
                  <a:lnTo>
                    <a:pt x="4652244" y="459236"/>
                  </a:lnTo>
                  <a:lnTo>
                    <a:pt x="4664081" y="459161"/>
                  </a:lnTo>
                  <a:lnTo>
                    <a:pt x="4675919" y="459098"/>
                  </a:lnTo>
                  <a:lnTo>
                    <a:pt x="4687757" y="459044"/>
                  </a:lnTo>
                </a:path>
              </a:pathLst>
            </a:custGeom>
            <a:ln w="40651" cap="flat">
              <a:solidFill>
                <a:srgbClr val="E8E8E8">
                  <a:alpha val="100000"/>
                </a:srgbClr>
              </a:solidFill>
              <a:prstDash val="solid"/>
              <a:round/>
            </a:ln>
          </p:spPr>
          <p:txBody>
            <a:bodyPr/>
            <a:lstStyle/>
            <a:p/>
          </p:txBody>
        </p:sp>
        <p:sp>
          <p:nvSpPr>
            <p:cNvPr id="58" name="pl58"/>
            <p:cNvSpPr/>
            <p:nvPr/>
          </p:nvSpPr>
          <p:spPr>
            <a:xfrm>
              <a:off x="2482252" y="905068"/>
              <a:ext cx="4687757" cy="306012"/>
            </a:xfrm>
            <a:custGeom>
              <a:avLst/>
              <a:pathLst>
                <a:path w="4687757" h="306012">
                  <a:moveTo>
                    <a:pt x="0" y="153083"/>
                  </a:moveTo>
                  <a:lnTo>
                    <a:pt x="11837" y="153092"/>
                  </a:lnTo>
                  <a:lnTo>
                    <a:pt x="23675" y="153102"/>
                  </a:lnTo>
                  <a:lnTo>
                    <a:pt x="35513" y="153115"/>
                  </a:lnTo>
                  <a:lnTo>
                    <a:pt x="47351" y="153129"/>
                  </a:lnTo>
                  <a:lnTo>
                    <a:pt x="59188" y="153146"/>
                  </a:lnTo>
                  <a:lnTo>
                    <a:pt x="71026" y="153167"/>
                  </a:lnTo>
                  <a:lnTo>
                    <a:pt x="82864" y="153190"/>
                  </a:lnTo>
                  <a:lnTo>
                    <a:pt x="94702" y="153218"/>
                  </a:lnTo>
                  <a:lnTo>
                    <a:pt x="106539" y="153251"/>
                  </a:lnTo>
                  <a:lnTo>
                    <a:pt x="118377" y="153289"/>
                  </a:lnTo>
                  <a:lnTo>
                    <a:pt x="130215" y="153334"/>
                  </a:lnTo>
                  <a:lnTo>
                    <a:pt x="142053" y="153387"/>
                  </a:lnTo>
                  <a:lnTo>
                    <a:pt x="153891" y="153450"/>
                  </a:lnTo>
                  <a:lnTo>
                    <a:pt x="165728" y="153523"/>
                  </a:lnTo>
                  <a:lnTo>
                    <a:pt x="177566" y="153609"/>
                  </a:lnTo>
                  <a:lnTo>
                    <a:pt x="189404" y="153710"/>
                  </a:lnTo>
                  <a:lnTo>
                    <a:pt x="201242" y="153828"/>
                  </a:lnTo>
                  <a:lnTo>
                    <a:pt x="213079" y="153967"/>
                  </a:lnTo>
                  <a:lnTo>
                    <a:pt x="224917" y="154130"/>
                  </a:lnTo>
                  <a:lnTo>
                    <a:pt x="236755" y="154321"/>
                  </a:lnTo>
                  <a:lnTo>
                    <a:pt x="248593" y="154545"/>
                  </a:lnTo>
                  <a:lnTo>
                    <a:pt x="260430" y="154808"/>
                  </a:lnTo>
                  <a:lnTo>
                    <a:pt x="272268" y="155115"/>
                  </a:lnTo>
                  <a:lnTo>
                    <a:pt x="284106" y="155475"/>
                  </a:lnTo>
                  <a:lnTo>
                    <a:pt x="295944" y="155895"/>
                  </a:lnTo>
                  <a:lnTo>
                    <a:pt x="307782" y="156386"/>
                  </a:lnTo>
                  <a:lnTo>
                    <a:pt x="319619" y="156960"/>
                  </a:lnTo>
                  <a:lnTo>
                    <a:pt x="331457" y="157628"/>
                  </a:lnTo>
                  <a:lnTo>
                    <a:pt x="343295" y="158406"/>
                  </a:lnTo>
                  <a:lnTo>
                    <a:pt x="355133" y="159310"/>
                  </a:lnTo>
                  <a:lnTo>
                    <a:pt x="366970" y="160359"/>
                  </a:lnTo>
                  <a:lnTo>
                    <a:pt x="378808" y="161573"/>
                  </a:lnTo>
                  <a:lnTo>
                    <a:pt x="390646" y="162974"/>
                  </a:lnTo>
                  <a:lnTo>
                    <a:pt x="402484" y="164586"/>
                  </a:lnTo>
                  <a:lnTo>
                    <a:pt x="414321" y="166435"/>
                  </a:lnTo>
                  <a:lnTo>
                    <a:pt x="426159" y="168548"/>
                  </a:lnTo>
                  <a:lnTo>
                    <a:pt x="437997" y="170951"/>
                  </a:lnTo>
                  <a:lnTo>
                    <a:pt x="449835" y="173670"/>
                  </a:lnTo>
                  <a:lnTo>
                    <a:pt x="461673" y="176730"/>
                  </a:lnTo>
                  <a:lnTo>
                    <a:pt x="473510" y="180150"/>
                  </a:lnTo>
                  <a:lnTo>
                    <a:pt x="485348" y="183946"/>
                  </a:lnTo>
                  <a:lnTo>
                    <a:pt x="497186" y="188125"/>
                  </a:lnTo>
                  <a:lnTo>
                    <a:pt x="509024" y="192686"/>
                  </a:lnTo>
                  <a:lnTo>
                    <a:pt x="520861" y="197615"/>
                  </a:lnTo>
                  <a:lnTo>
                    <a:pt x="532699" y="202888"/>
                  </a:lnTo>
                  <a:lnTo>
                    <a:pt x="544537" y="208465"/>
                  </a:lnTo>
                  <a:lnTo>
                    <a:pt x="556375" y="214296"/>
                  </a:lnTo>
                  <a:lnTo>
                    <a:pt x="568213" y="220318"/>
                  </a:lnTo>
                  <a:lnTo>
                    <a:pt x="580050" y="226457"/>
                  </a:lnTo>
                  <a:lnTo>
                    <a:pt x="591888" y="232637"/>
                  </a:lnTo>
                  <a:lnTo>
                    <a:pt x="603726" y="238777"/>
                  </a:lnTo>
                  <a:lnTo>
                    <a:pt x="615564" y="244798"/>
                  </a:lnTo>
                  <a:lnTo>
                    <a:pt x="627401" y="250629"/>
                  </a:lnTo>
                  <a:lnTo>
                    <a:pt x="639239" y="256206"/>
                  </a:lnTo>
                  <a:lnTo>
                    <a:pt x="651077" y="261479"/>
                  </a:lnTo>
                  <a:lnTo>
                    <a:pt x="662915" y="266408"/>
                  </a:lnTo>
                  <a:lnTo>
                    <a:pt x="674752" y="270969"/>
                  </a:lnTo>
                  <a:lnTo>
                    <a:pt x="686590" y="275148"/>
                  </a:lnTo>
                  <a:lnTo>
                    <a:pt x="698428" y="278944"/>
                  </a:lnTo>
                  <a:lnTo>
                    <a:pt x="710266" y="282364"/>
                  </a:lnTo>
                  <a:lnTo>
                    <a:pt x="722104" y="285424"/>
                  </a:lnTo>
                  <a:lnTo>
                    <a:pt x="733941" y="288143"/>
                  </a:lnTo>
                  <a:lnTo>
                    <a:pt x="745779" y="290546"/>
                  </a:lnTo>
                  <a:lnTo>
                    <a:pt x="757617" y="292659"/>
                  </a:lnTo>
                  <a:lnTo>
                    <a:pt x="769455" y="294508"/>
                  </a:lnTo>
                  <a:lnTo>
                    <a:pt x="781292" y="296121"/>
                  </a:lnTo>
                  <a:lnTo>
                    <a:pt x="793130" y="297522"/>
                  </a:lnTo>
                  <a:lnTo>
                    <a:pt x="804968" y="298735"/>
                  </a:lnTo>
                  <a:lnTo>
                    <a:pt x="816806" y="299784"/>
                  </a:lnTo>
                  <a:lnTo>
                    <a:pt x="828643" y="300688"/>
                  </a:lnTo>
                  <a:lnTo>
                    <a:pt x="840481" y="301466"/>
                  </a:lnTo>
                  <a:lnTo>
                    <a:pt x="852319" y="302135"/>
                  </a:lnTo>
                  <a:lnTo>
                    <a:pt x="864157" y="302708"/>
                  </a:lnTo>
                  <a:lnTo>
                    <a:pt x="875995" y="303199"/>
                  </a:lnTo>
                  <a:lnTo>
                    <a:pt x="887832" y="303620"/>
                  </a:lnTo>
                  <a:lnTo>
                    <a:pt x="899670" y="303979"/>
                  </a:lnTo>
                  <a:lnTo>
                    <a:pt x="911508" y="304287"/>
                  </a:lnTo>
                  <a:lnTo>
                    <a:pt x="923346" y="304549"/>
                  </a:lnTo>
                  <a:lnTo>
                    <a:pt x="935183" y="304773"/>
                  </a:lnTo>
                  <a:lnTo>
                    <a:pt x="947021" y="304964"/>
                  </a:lnTo>
                  <a:lnTo>
                    <a:pt x="958859" y="305127"/>
                  </a:lnTo>
                  <a:lnTo>
                    <a:pt x="970697" y="305266"/>
                  </a:lnTo>
                  <a:lnTo>
                    <a:pt x="982534" y="305385"/>
                  </a:lnTo>
                  <a:lnTo>
                    <a:pt x="994372" y="305485"/>
                  </a:lnTo>
                  <a:lnTo>
                    <a:pt x="1006210" y="305571"/>
                  </a:lnTo>
                  <a:lnTo>
                    <a:pt x="1018048" y="305645"/>
                  </a:lnTo>
                  <a:lnTo>
                    <a:pt x="1029886" y="305707"/>
                  </a:lnTo>
                  <a:lnTo>
                    <a:pt x="1041723" y="305760"/>
                  </a:lnTo>
                  <a:lnTo>
                    <a:pt x="1053561" y="305805"/>
                  </a:lnTo>
                  <a:lnTo>
                    <a:pt x="1065399" y="305844"/>
                  </a:lnTo>
                  <a:lnTo>
                    <a:pt x="1077237" y="305876"/>
                  </a:lnTo>
                  <a:lnTo>
                    <a:pt x="1089074" y="305904"/>
                  </a:lnTo>
                  <a:lnTo>
                    <a:pt x="1100912" y="305928"/>
                  </a:lnTo>
                  <a:lnTo>
                    <a:pt x="1112750" y="305948"/>
                  </a:lnTo>
                  <a:lnTo>
                    <a:pt x="1124588" y="305965"/>
                  </a:lnTo>
                  <a:lnTo>
                    <a:pt x="1136426" y="305980"/>
                  </a:lnTo>
                  <a:lnTo>
                    <a:pt x="1148263" y="305992"/>
                  </a:lnTo>
                  <a:lnTo>
                    <a:pt x="1160101" y="306003"/>
                  </a:lnTo>
                  <a:lnTo>
                    <a:pt x="1171939" y="306012"/>
                  </a:lnTo>
                  <a:lnTo>
                    <a:pt x="1171939" y="306012"/>
                  </a:lnTo>
                  <a:lnTo>
                    <a:pt x="1183777" y="306003"/>
                  </a:lnTo>
                  <a:lnTo>
                    <a:pt x="1195614" y="305992"/>
                  </a:lnTo>
                  <a:lnTo>
                    <a:pt x="1207452" y="305980"/>
                  </a:lnTo>
                  <a:lnTo>
                    <a:pt x="1219290" y="305965"/>
                  </a:lnTo>
                  <a:lnTo>
                    <a:pt x="1231128" y="305948"/>
                  </a:lnTo>
                  <a:lnTo>
                    <a:pt x="1242965" y="305928"/>
                  </a:lnTo>
                  <a:lnTo>
                    <a:pt x="1254803" y="305904"/>
                  </a:lnTo>
                  <a:lnTo>
                    <a:pt x="1266641" y="305876"/>
                  </a:lnTo>
                  <a:lnTo>
                    <a:pt x="1278479" y="305844"/>
                  </a:lnTo>
                  <a:lnTo>
                    <a:pt x="1290317" y="305805"/>
                  </a:lnTo>
                  <a:lnTo>
                    <a:pt x="1302154" y="305760"/>
                  </a:lnTo>
                  <a:lnTo>
                    <a:pt x="1313992" y="305707"/>
                  </a:lnTo>
                  <a:lnTo>
                    <a:pt x="1325830" y="305645"/>
                  </a:lnTo>
                  <a:lnTo>
                    <a:pt x="1337668" y="305571"/>
                  </a:lnTo>
                  <a:lnTo>
                    <a:pt x="1349505" y="305485"/>
                  </a:lnTo>
                  <a:lnTo>
                    <a:pt x="1361343" y="305385"/>
                  </a:lnTo>
                  <a:lnTo>
                    <a:pt x="1373181" y="305266"/>
                  </a:lnTo>
                  <a:lnTo>
                    <a:pt x="1385019" y="305127"/>
                  </a:lnTo>
                  <a:lnTo>
                    <a:pt x="1396856" y="304964"/>
                  </a:lnTo>
                  <a:lnTo>
                    <a:pt x="1408694" y="304773"/>
                  </a:lnTo>
                  <a:lnTo>
                    <a:pt x="1420532" y="304549"/>
                  </a:lnTo>
                  <a:lnTo>
                    <a:pt x="1432370" y="304287"/>
                  </a:lnTo>
                  <a:lnTo>
                    <a:pt x="1444208" y="303979"/>
                  </a:lnTo>
                  <a:lnTo>
                    <a:pt x="1456045" y="303620"/>
                  </a:lnTo>
                  <a:lnTo>
                    <a:pt x="1467883" y="303199"/>
                  </a:lnTo>
                  <a:lnTo>
                    <a:pt x="1479721" y="302708"/>
                  </a:lnTo>
                  <a:lnTo>
                    <a:pt x="1491559" y="302135"/>
                  </a:lnTo>
                  <a:lnTo>
                    <a:pt x="1503396" y="301466"/>
                  </a:lnTo>
                  <a:lnTo>
                    <a:pt x="1515234" y="300688"/>
                  </a:lnTo>
                  <a:lnTo>
                    <a:pt x="1527072" y="299784"/>
                  </a:lnTo>
                  <a:lnTo>
                    <a:pt x="1538910" y="298735"/>
                  </a:lnTo>
                  <a:lnTo>
                    <a:pt x="1550748" y="297522"/>
                  </a:lnTo>
                  <a:lnTo>
                    <a:pt x="1562585" y="296121"/>
                  </a:lnTo>
                  <a:lnTo>
                    <a:pt x="1574423" y="294508"/>
                  </a:lnTo>
                  <a:lnTo>
                    <a:pt x="1586261" y="292659"/>
                  </a:lnTo>
                  <a:lnTo>
                    <a:pt x="1598099" y="290546"/>
                  </a:lnTo>
                  <a:lnTo>
                    <a:pt x="1609936" y="288143"/>
                  </a:lnTo>
                  <a:lnTo>
                    <a:pt x="1621774" y="285424"/>
                  </a:lnTo>
                  <a:lnTo>
                    <a:pt x="1633612" y="282364"/>
                  </a:lnTo>
                  <a:lnTo>
                    <a:pt x="1645450" y="278944"/>
                  </a:lnTo>
                  <a:lnTo>
                    <a:pt x="1657287" y="275148"/>
                  </a:lnTo>
                  <a:lnTo>
                    <a:pt x="1669125" y="270969"/>
                  </a:lnTo>
                  <a:lnTo>
                    <a:pt x="1680963" y="266408"/>
                  </a:lnTo>
                  <a:lnTo>
                    <a:pt x="1692801" y="261479"/>
                  </a:lnTo>
                  <a:lnTo>
                    <a:pt x="1704639" y="256206"/>
                  </a:lnTo>
                  <a:lnTo>
                    <a:pt x="1716476" y="250629"/>
                  </a:lnTo>
                  <a:lnTo>
                    <a:pt x="1728314" y="244798"/>
                  </a:lnTo>
                  <a:lnTo>
                    <a:pt x="1740152" y="238777"/>
                  </a:lnTo>
                  <a:lnTo>
                    <a:pt x="1751990" y="232637"/>
                  </a:lnTo>
                  <a:lnTo>
                    <a:pt x="1763827" y="226457"/>
                  </a:lnTo>
                  <a:lnTo>
                    <a:pt x="1775665" y="220318"/>
                  </a:lnTo>
                  <a:lnTo>
                    <a:pt x="1787503" y="214296"/>
                  </a:lnTo>
                  <a:lnTo>
                    <a:pt x="1799341" y="208465"/>
                  </a:lnTo>
                  <a:lnTo>
                    <a:pt x="1811178" y="202888"/>
                  </a:lnTo>
                  <a:lnTo>
                    <a:pt x="1823016" y="197615"/>
                  </a:lnTo>
                  <a:lnTo>
                    <a:pt x="1834854" y="192686"/>
                  </a:lnTo>
                  <a:lnTo>
                    <a:pt x="1846692" y="188125"/>
                  </a:lnTo>
                  <a:lnTo>
                    <a:pt x="1858530" y="183946"/>
                  </a:lnTo>
                  <a:lnTo>
                    <a:pt x="1870367" y="180150"/>
                  </a:lnTo>
                  <a:lnTo>
                    <a:pt x="1882205" y="176730"/>
                  </a:lnTo>
                  <a:lnTo>
                    <a:pt x="1894043" y="173670"/>
                  </a:lnTo>
                  <a:lnTo>
                    <a:pt x="1905881" y="170951"/>
                  </a:lnTo>
                  <a:lnTo>
                    <a:pt x="1917718" y="168548"/>
                  </a:lnTo>
                  <a:lnTo>
                    <a:pt x="1929556" y="166435"/>
                  </a:lnTo>
                  <a:lnTo>
                    <a:pt x="1941394" y="164586"/>
                  </a:lnTo>
                  <a:lnTo>
                    <a:pt x="1953232" y="162974"/>
                  </a:lnTo>
                  <a:lnTo>
                    <a:pt x="1965069" y="161573"/>
                  </a:lnTo>
                  <a:lnTo>
                    <a:pt x="1976907" y="160359"/>
                  </a:lnTo>
                  <a:lnTo>
                    <a:pt x="1988745" y="159310"/>
                  </a:lnTo>
                  <a:lnTo>
                    <a:pt x="2000583" y="158406"/>
                  </a:lnTo>
                  <a:lnTo>
                    <a:pt x="2012421" y="157628"/>
                  </a:lnTo>
                  <a:lnTo>
                    <a:pt x="2024258" y="156960"/>
                  </a:lnTo>
                  <a:lnTo>
                    <a:pt x="2036096" y="156386"/>
                  </a:lnTo>
                  <a:lnTo>
                    <a:pt x="2047934" y="155895"/>
                  </a:lnTo>
                  <a:lnTo>
                    <a:pt x="2059772" y="155475"/>
                  </a:lnTo>
                  <a:lnTo>
                    <a:pt x="2071609" y="155115"/>
                  </a:lnTo>
                  <a:lnTo>
                    <a:pt x="2083447" y="154808"/>
                  </a:lnTo>
                  <a:lnTo>
                    <a:pt x="2095285" y="154545"/>
                  </a:lnTo>
                  <a:lnTo>
                    <a:pt x="2107123" y="154321"/>
                  </a:lnTo>
                  <a:lnTo>
                    <a:pt x="2118961" y="154130"/>
                  </a:lnTo>
                  <a:lnTo>
                    <a:pt x="2130798" y="153967"/>
                  </a:lnTo>
                  <a:lnTo>
                    <a:pt x="2142636" y="153828"/>
                  </a:lnTo>
                  <a:lnTo>
                    <a:pt x="2154474" y="153710"/>
                  </a:lnTo>
                  <a:lnTo>
                    <a:pt x="2166312" y="153609"/>
                  </a:lnTo>
                  <a:lnTo>
                    <a:pt x="2178149" y="153523"/>
                  </a:lnTo>
                  <a:lnTo>
                    <a:pt x="2189987" y="153450"/>
                  </a:lnTo>
                  <a:lnTo>
                    <a:pt x="2201825" y="153387"/>
                  </a:lnTo>
                  <a:lnTo>
                    <a:pt x="2213663" y="153334"/>
                  </a:lnTo>
                  <a:lnTo>
                    <a:pt x="2225500" y="153289"/>
                  </a:lnTo>
                  <a:lnTo>
                    <a:pt x="2237338" y="153251"/>
                  </a:lnTo>
                  <a:lnTo>
                    <a:pt x="2249176" y="153218"/>
                  </a:lnTo>
                  <a:lnTo>
                    <a:pt x="2261014" y="153190"/>
                  </a:lnTo>
                  <a:lnTo>
                    <a:pt x="2272852" y="153167"/>
                  </a:lnTo>
                  <a:lnTo>
                    <a:pt x="2284689" y="153146"/>
                  </a:lnTo>
                  <a:lnTo>
                    <a:pt x="2296527" y="153129"/>
                  </a:lnTo>
                  <a:lnTo>
                    <a:pt x="2308365" y="153115"/>
                  </a:lnTo>
                  <a:lnTo>
                    <a:pt x="2320203" y="153102"/>
                  </a:lnTo>
                  <a:lnTo>
                    <a:pt x="2332040" y="153092"/>
                  </a:lnTo>
                  <a:lnTo>
                    <a:pt x="2343878" y="153083"/>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9" name="pl59"/>
            <p:cNvSpPr/>
            <p:nvPr/>
          </p:nvSpPr>
          <p:spPr>
            <a:xfrm>
              <a:off x="2482252" y="2741501"/>
              <a:ext cx="4687757" cy="1071119"/>
            </a:xfrm>
            <a:custGeom>
              <a:avLst/>
              <a:pathLst>
                <a:path w="4687757" h="1071119">
                  <a:moveTo>
                    <a:pt x="0" y="1071119"/>
                  </a:moveTo>
                  <a:lnTo>
                    <a:pt x="11837" y="1071110"/>
                  </a:lnTo>
                  <a:lnTo>
                    <a:pt x="23675" y="1071100"/>
                  </a:lnTo>
                  <a:lnTo>
                    <a:pt x="35513" y="1071087"/>
                  </a:lnTo>
                  <a:lnTo>
                    <a:pt x="47351" y="1071073"/>
                  </a:lnTo>
                  <a:lnTo>
                    <a:pt x="59188" y="1071056"/>
                  </a:lnTo>
                  <a:lnTo>
                    <a:pt x="71026" y="1071035"/>
                  </a:lnTo>
                  <a:lnTo>
                    <a:pt x="82864" y="1071012"/>
                  </a:lnTo>
                  <a:lnTo>
                    <a:pt x="94702" y="1070984"/>
                  </a:lnTo>
                  <a:lnTo>
                    <a:pt x="106539" y="1070951"/>
                  </a:lnTo>
                  <a:lnTo>
                    <a:pt x="118377" y="1070913"/>
                  </a:lnTo>
                  <a:lnTo>
                    <a:pt x="130215" y="1070868"/>
                  </a:lnTo>
                  <a:lnTo>
                    <a:pt x="142053" y="1070815"/>
                  </a:lnTo>
                  <a:lnTo>
                    <a:pt x="153891" y="1070752"/>
                  </a:lnTo>
                  <a:lnTo>
                    <a:pt x="165728" y="1070679"/>
                  </a:lnTo>
                  <a:lnTo>
                    <a:pt x="177566" y="1070593"/>
                  </a:lnTo>
                  <a:lnTo>
                    <a:pt x="189404" y="1070492"/>
                  </a:lnTo>
                  <a:lnTo>
                    <a:pt x="201242" y="1070374"/>
                  </a:lnTo>
                  <a:lnTo>
                    <a:pt x="213079" y="1070235"/>
                  </a:lnTo>
                  <a:lnTo>
                    <a:pt x="224917" y="1070072"/>
                  </a:lnTo>
                  <a:lnTo>
                    <a:pt x="236755" y="1069881"/>
                  </a:lnTo>
                  <a:lnTo>
                    <a:pt x="248593" y="1069657"/>
                  </a:lnTo>
                  <a:lnTo>
                    <a:pt x="260430" y="1069394"/>
                  </a:lnTo>
                  <a:lnTo>
                    <a:pt x="272268" y="1069087"/>
                  </a:lnTo>
                  <a:lnTo>
                    <a:pt x="284106" y="1068727"/>
                  </a:lnTo>
                  <a:lnTo>
                    <a:pt x="295944" y="1068307"/>
                  </a:lnTo>
                  <a:lnTo>
                    <a:pt x="307782" y="1067816"/>
                  </a:lnTo>
                  <a:lnTo>
                    <a:pt x="319619" y="1067242"/>
                  </a:lnTo>
                  <a:lnTo>
                    <a:pt x="331457" y="1066574"/>
                  </a:lnTo>
                  <a:lnTo>
                    <a:pt x="343295" y="1065796"/>
                  </a:lnTo>
                  <a:lnTo>
                    <a:pt x="355133" y="1064892"/>
                  </a:lnTo>
                  <a:lnTo>
                    <a:pt x="366970" y="1063843"/>
                  </a:lnTo>
                  <a:lnTo>
                    <a:pt x="378808" y="1062629"/>
                  </a:lnTo>
                  <a:lnTo>
                    <a:pt x="390646" y="1061228"/>
                  </a:lnTo>
                  <a:lnTo>
                    <a:pt x="402484" y="1059616"/>
                  </a:lnTo>
                  <a:lnTo>
                    <a:pt x="414321" y="1057767"/>
                  </a:lnTo>
                  <a:lnTo>
                    <a:pt x="426159" y="1055654"/>
                  </a:lnTo>
                  <a:lnTo>
                    <a:pt x="437997" y="1053251"/>
                  </a:lnTo>
                  <a:lnTo>
                    <a:pt x="449835" y="1050532"/>
                  </a:lnTo>
                  <a:lnTo>
                    <a:pt x="461673" y="1047472"/>
                  </a:lnTo>
                  <a:lnTo>
                    <a:pt x="473510" y="1044052"/>
                  </a:lnTo>
                  <a:lnTo>
                    <a:pt x="485348" y="1040256"/>
                  </a:lnTo>
                  <a:lnTo>
                    <a:pt x="497186" y="1036077"/>
                  </a:lnTo>
                  <a:lnTo>
                    <a:pt x="509024" y="1031516"/>
                  </a:lnTo>
                  <a:lnTo>
                    <a:pt x="520861" y="1026587"/>
                  </a:lnTo>
                  <a:lnTo>
                    <a:pt x="532699" y="1021314"/>
                  </a:lnTo>
                  <a:lnTo>
                    <a:pt x="544537" y="1015737"/>
                  </a:lnTo>
                  <a:lnTo>
                    <a:pt x="556375" y="1009906"/>
                  </a:lnTo>
                  <a:lnTo>
                    <a:pt x="568213" y="1003884"/>
                  </a:lnTo>
                  <a:lnTo>
                    <a:pt x="580050" y="997745"/>
                  </a:lnTo>
                  <a:lnTo>
                    <a:pt x="591888" y="991565"/>
                  </a:lnTo>
                  <a:lnTo>
                    <a:pt x="603726" y="985425"/>
                  </a:lnTo>
                  <a:lnTo>
                    <a:pt x="615564" y="979404"/>
                  </a:lnTo>
                  <a:lnTo>
                    <a:pt x="627401" y="973573"/>
                  </a:lnTo>
                  <a:lnTo>
                    <a:pt x="639239" y="967996"/>
                  </a:lnTo>
                  <a:lnTo>
                    <a:pt x="651077" y="962723"/>
                  </a:lnTo>
                  <a:lnTo>
                    <a:pt x="662915" y="957794"/>
                  </a:lnTo>
                  <a:lnTo>
                    <a:pt x="674752" y="953233"/>
                  </a:lnTo>
                  <a:lnTo>
                    <a:pt x="686590" y="949054"/>
                  </a:lnTo>
                  <a:lnTo>
                    <a:pt x="698428" y="945258"/>
                  </a:lnTo>
                  <a:lnTo>
                    <a:pt x="710266" y="941838"/>
                  </a:lnTo>
                  <a:lnTo>
                    <a:pt x="722104" y="938778"/>
                  </a:lnTo>
                  <a:lnTo>
                    <a:pt x="733941" y="936059"/>
                  </a:lnTo>
                  <a:lnTo>
                    <a:pt x="745779" y="933656"/>
                  </a:lnTo>
                  <a:lnTo>
                    <a:pt x="757617" y="931543"/>
                  </a:lnTo>
                  <a:lnTo>
                    <a:pt x="769455" y="929694"/>
                  </a:lnTo>
                  <a:lnTo>
                    <a:pt x="781292" y="928081"/>
                  </a:lnTo>
                  <a:lnTo>
                    <a:pt x="793130" y="926680"/>
                  </a:lnTo>
                  <a:lnTo>
                    <a:pt x="804968" y="925467"/>
                  </a:lnTo>
                  <a:lnTo>
                    <a:pt x="816806" y="924418"/>
                  </a:lnTo>
                  <a:lnTo>
                    <a:pt x="828643" y="923514"/>
                  </a:lnTo>
                  <a:lnTo>
                    <a:pt x="840481" y="922736"/>
                  </a:lnTo>
                  <a:lnTo>
                    <a:pt x="852319" y="922067"/>
                  </a:lnTo>
                  <a:lnTo>
                    <a:pt x="864157" y="921494"/>
                  </a:lnTo>
                  <a:lnTo>
                    <a:pt x="875995" y="921003"/>
                  </a:lnTo>
                  <a:lnTo>
                    <a:pt x="887832" y="920582"/>
                  </a:lnTo>
                  <a:lnTo>
                    <a:pt x="899670" y="920223"/>
                  </a:lnTo>
                  <a:lnTo>
                    <a:pt x="911508" y="919915"/>
                  </a:lnTo>
                  <a:lnTo>
                    <a:pt x="923346" y="919653"/>
                  </a:lnTo>
                  <a:lnTo>
                    <a:pt x="935183" y="919429"/>
                  </a:lnTo>
                  <a:lnTo>
                    <a:pt x="947021" y="919238"/>
                  </a:lnTo>
                  <a:lnTo>
                    <a:pt x="958859" y="919075"/>
                  </a:lnTo>
                  <a:lnTo>
                    <a:pt x="970697" y="918936"/>
                  </a:lnTo>
                  <a:lnTo>
                    <a:pt x="982534" y="918817"/>
                  </a:lnTo>
                  <a:lnTo>
                    <a:pt x="994372" y="918717"/>
                  </a:lnTo>
                  <a:lnTo>
                    <a:pt x="1006210" y="918631"/>
                  </a:lnTo>
                  <a:lnTo>
                    <a:pt x="1018048" y="918557"/>
                  </a:lnTo>
                  <a:lnTo>
                    <a:pt x="1029886" y="918495"/>
                  </a:lnTo>
                  <a:lnTo>
                    <a:pt x="1041723" y="918442"/>
                  </a:lnTo>
                  <a:lnTo>
                    <a:pt x="1053561" y="918397"/>
                  </a:lnTo>
                  <a:lnTo>
                    <a:pt x="1065399" y="918358"/>
                  </a:lnTo>
                  <a:lnTo>
                    <a:pt x="1077237" y="918326"/>
                  </a:lnTo>
                  <a:lnTo>
                    <a:pt x="1089074" y="918298"/>
                  </a:lnTo>
                  <a:lnTo>
                    <a:pt x="1100912" y="918274"/>
                  </a:lnTo>
                  <a:lnTo>
                    <a:pt x="1112750" y="918254"/>
                  </a:lnTo>
                  <a:lnTo>
                    <a:pt x="1124588" y="918237"/>
                  </a:lnTo>
                  <a:lnTo>
                    <a:pt x="1136426" y="918222"/>
                  </a:lnTo>
                  <a:lnTo>
                    <a:pt x="1148263" y="918210"/>
                  </a:lnTo>
                  <a:lnTo>
                    <a:pt x="1160101" y="918199"/>
                  </a:lnTo>
                  <a:lnTo>
                    <a:pt x="1171939" y="918190"/>
                  </a:lnTo>
                  <a:lnTo>
                    <a:pt x="1171939" y="918088"/>
                  </a:lnTo>
                  <a:lnTo>
                    <a:pt x="1183777" y="918079"/>
                  </a:lnTo>
                  <a:lnTo>
                    <a:pt x="1195614" y="918068"/>
                  </a:lnTo>
                  <a:lnTo>
                    <a:pt x="1207452" y="918056"/>
                  </a:lnTo>
                  <a:lnTo>
                    <a:pt x="1219290" y="918041"/>
                  </a:lnTo>
                  <a:lnTo>
                    <a:pt x="1231128" y="918024"/>
                  </a:lnTo>
                  <a:lnTo>
                    <a:pt x="1242965" y="918004"/>
                  </a:lnTo>
                  <a:lnTo>
                    <a:pt x="1254803" y="917980"/>
                  </a:lnTo>
                  <a:lnTo>
                    <a:pt x="1266641" y="917952"/>
                  </a:lnTo>
                  <a:lnTo>
                    <a:pt x="1278479" y="917919"/>
                  </a:lnTo>
                  <a:lnTo>
                    <a:pt x="1290317" y="917881"/>
                  </a:lnTo>
                  <a:lnTo>
                    <a:pt x="1302154" y="917836"/>
                  </a:lnTo>
                  <a:lnTo>
                    <a:pt x="1313992" y="917783"/>
                  </a:lnTo>
                  <a:lnTo>
                    <a:pt x="1325830" y="917720"/>
                  </a:lnTo>
                  <a:lnTo>
                    <a:pt x="1337668" y="917647"/>
                  </a:lnTo>
                  <a:lnTo>
                    <a:pt x="1349505" y="917561"/>
                  </a:lnTo>
                  <a:lnTo>
                    <a:pt x="1361343" y="917460"/>
                  </a:lnTo>
                  <a:lnTo>
                    <a:pt x="1373181" y="917342"/>
                  </a:lnTo>
                  <a:lnTo>
                    <a:pt x="1385019" y="917203"/>
                  </a:lnTo>
                  <a:lnTo>
                    <a:pt x="1396856" y="917040"/>
                  </a:lnTo>
                  <a:lnTo>
                    <a:pt x="1408694" y="916849"/>
                  </a:lnTo>
                  <a:lnTo>
                    <a:pt x="1420532" y="916625"/>
                  </a:lnTo>
                  <a:lnTo>
                    <a:pt x="1432370" y="916363"/>
                  </a:lnTo>
                  <a:lnTo>
                    <a:pt x="1444208" y="916055"/>
                  </a:lnTo>
                  <a:lnTo>
                    <a:pt x="1456045" y="915696"/>
                  </a:lnTo>
                  <a:lnTo>
                    <a:pt x="1467883" y="915275"/>
                  </a:lnTo>
                  <a:lnTo>
                    <a:pt x="1479721" y="914784"/>
                  </a:lnTo>
                  <a:lnTo>
                    <a:pt x="1491559" y="914210"/>
                  </a:lnTo>
                  <a:lnTo>
                    <a:pt x="1503396" y="913542"/>
                  </a:lnTo>
                  <a:lnTo>
                    <a:pt x="1515234" y="912764"/>
                  </a:lnTo>
                  <a:lnTo>
                    <a:pt x="1527072" y="911860"/>
                  </a:lnTo>
                  <a:lnTo>
                    <a:pt x="1538910" y="910811"/>
                  </a:lnTo>
                  <a:lnTo>
                    <a:pt x="1550748" y="909597"/>
                  </a:lnTo>
                  <a:lnTo>
                    <a:pt x="1562585" y="908197"/>
                  </a:lnTo>
                  <a:lnTo>
                    <a:pt x="1574423" y="906584"/>
                  </a:lnTo>
                  <a:lnTo>
                    <a:pt x="1586261" y="904735"/>
                  </a:lnTo>
                  <a:lnTo>
                    <a:pt x="1598099" y="902622"/>
                  </a:lnTo>
                  <a:lnTo>
                    <a:pt x="1609936" y="900219"/>
                  </a:lnTo>
                  <a:lnTo>
                    <a:pt x="1621774" y="897500"/>
                  </a:lnTo>
                  <a:lnTo>
                    <a:pt x="1633612" y="894440"/>
                  </a:lnTo>
                  <a:lnTo>
                    <a:pt x="1645450" y="891020"/>
                  </a:lnTo>
                  <a:lnTo>
                    <a:pt x="1657287" y="887224"/>
                  </a:lnTo>
                  <a:lnTo>
                    <a:pt x="1669125" y="883045"/>
                  </a:lnTo>
                  <a:lnTo>
                    <a:pt x="1680963" y="878484"/>
                  </a:lnTo>
                  <a:lnTo>
                    <a:pt x="1692801" y="873555"/>
                  </a:lnTo>
                  <a:lnTo>
                    <a:pt x="1704639" y="868282"/>
                  </a:lnTo>
                  <a:lnTo>
                    <a:pt x="1716476" y="862705"/>
                  </a:lnTo>
                  <a:lnTo>
                    <a:pt x="1728314" y="856874"/>
                  </a:lnTo>
                  <a:lnTo>
                    <a:pt x="1740152" y="850853"/>
                  </a:lnTo>
                  <a:lnTo>
                    <a:pt x="1751990" y="844713"/>
                  </a:lnTo>
                  <a:lnTo>
                    <a:pt x="1763827" y="838533"/>
                  </a:lnTo>
                  <a:lnTo>
                    <a:pt x="1775665" y="832394"/>
                  </a:lnTo>
                  <a:lnTo>
                    <a:pt x="1787503" y="826372"/>
                  </a:lnTo>
                  <a:lnTo>
                    <a:pt x="1799341" y="820541"/>
                  </a:lnTo>
                  <a:lnTo>
                    <a:pt x="1811178" y="814964"/>
                  </a:lnTo>
                  <a:lnTo>
                    <a:pt x="1823016" y="809691"/>
                  </a:lnTo>
                  <a:lnTo>
                    <a:pt x="1834854" y="804762"/>
                  </a:lnTo>
                  <a:lnTo>
                    <a:pt x="1846692" y="800201"/>
                  </a:lnTo>
                  <a:lnTo>
                    <a:pt x="1858530" y="796022"/>
                  </a:lnTo>
                  <a:lnTo>
                    <a:pt x="1870367" y="792226"/>
                  </a:lnTo>
                  <a:lnTo>
                    <a:pt x="1882205" y="788806"/>
                  </a:lnTo>
                  <a:lnTo>
                    <a:pt x="1894043" y="785746"/>
                  </a:lnTo>
                  <a:lnTo>
                    <a:pt x="1905881" y="783027"/>
                  </a:lnTo>
                  <a:lnTo>
                    <a:pt x="1917718" y="780624"/>
                  </a:lnTo>
                  <a:lnTo>
                    <a:pt x="1929556" y="778511"/>
                  </a:lnTo>
                  <a:lnTo>
                    <a:pt x="1941394" y="776662"/>
                  </a:lnTo>
                  <a:lnTo>
                    <a:pt x="1953232" y="775049"/>
                  </a:lnTo>
                  <a:lnTo>
                    <a:pt x="1965069" y="773649"/>
                  </a:lnTo>
                  <a:lnTo>
                    <a:pt x="1976907" y="772435"/>
                  </a:lnTo>
                  <a:lnTo>
                    <a:pt x="1988745" y="771386"/>
                  </a:lnTo>
                  <a:lnTo>
                    <a:pt x="2000583" y="770482"/>
                  </a:lnTo>
                  <a:lnTo>
                    <a:pt x="2012421" y="769704"/>
                  </a:lnTo>
                  <a:lnTo>
                    <a:pt x="2024258" y="769036"/>
                  </a:lnTo>
                  <a:lnTo>
                    <a:pt x="2036096" y="768462"/>
                  </a:lnTo>
                  <a:lnTo>
                    <a:pt x="2047934" y="767971"/>
                  </a:lnTo>
                  <a:lnTo>
                    <a:pt x="2059772" y="767550"/>
                  </a:lnTo>
                  <a:lnTo>
                    <a:pt x="2071609" y="767191"/>
                  </a:lnTo>
                  <a:lnTo>
                    <a:pt x="2083447" y="766883"/>
                  </a:lnTo>
                  <a:lnTo>
                    <a:pt x="2095285" y="766621"/>
                  </a:lnTo>
                  <a:lnTo>
                    <a:pt x="2107123" y="766397"/>
                  </a:lnTo>
                  <a:lnTo>
                    <a:pt x="2118961" y="766206"/>
                  </a:lnTo>
                  <a:lnTo>
                    <a:pt x="2130798" y="766043"/>
                  </a:lnTo>
                  <a:lnTo>
                    <a:pt x="2142636" y="765904"/>
                  </a:lnTo>
                  <a:lnTo>
                    <a:pt x="2154474" y="765786"/>
                  </a:lnTo>
                  <a:lnTo>
                    <a:pt x="2166312" y="765685"/>
                  </a:lnTo>
                  <a:lnTo>
                    <a:pt x="2178149" y="765599"/>
                  </a:lnTo>
                  <a:lnTo>
                    <a:pt x="2189987" y="765526"/>
                  </a:lnTo>
                  <a:lnTo>
                    <a:pt x="2201825" y="765463"/>
                  </a:lnTo>
                  <a:lnTo>
                    <a:pt x="2213663" y="765410"/>
                  </a:lnTo>
                  <a:lnTo>
                    <a:pt x="2225500" y="765365"/>
                  </a:lnTo>
                  <a:lnTo>
                    <a:pt x="2237338" y="765327"/>
                  </a:lnTo>
                  <a:lnTo>
                    <a:pt x="2249176" y="765294"/>
                  </a:lnTo>
                  <a:lnTo>
                    <a:pt x="2261014" y="765266"/>
                  </a:lnTo>
                  <a:lnTo>
                    <a:pt x="2272852" y="765242"/>
                  </a:lnTo>
                  <a:lnTo>
                    <a:pt x="2284689" y="765222"/>
                  </a:lnTo>
                  <a:lnTo>
                    <a:pt x="2296527" y="765205"/>
                  </a:lnTo>
                  <a:lnTo>
                    <a:pt x="2308365" y="765190"/>
                  </a:lnTo>
                  <a:lnTo>
                    <a:pt x="2320203" y="765178"/>
                  </a:lnTo>
                  <a:lnTo>
                    <a:pt x="2332040" y="765167"/>
                  </a:lnTo>
                  <a:lnTo>
                    <a:pt x="2343878" y="765158"/>
                  </a:lnTo>
                  <a:lnTo>
                    <a:pt x="2343878" y="764851"/>
                  </a:lnTo>
                  <a:lnTo>
                    <a:pt x="2355716" y="764806"/>
                  </a:lnTo>
                  <a:lnTo>
                    <a:pt x="2367554" y="764753"/>
                  </a:lnTo>
                  <a:lnTo>
                    <a:pt x="2379391" y="764691"/>
                  </a:lnTo>
                  <a:lnTo>
                    <a:pt x="2391229" y="764617"/>
                  </a:lnTo>
                  <a:lnTo>
                    <a:pt x="2403067" y="764532"/>
                  </a:lnTo>
                  <a:lnTo>
                    <a:pt x="2414905" y="764431"/>
                  </a:lnTo>
                  <a:lnTo>
                    <a:pt x="2426743" y="764312"/>
                  </a:lnTo>
                  <a:lnTo>
                    <a:pt x="2438580" y="764173"/>
                  </a:lnTo>
                  <a:lnTo>
                    <a:pt x="2450418" y="764009"/>
                  </a:lnTo>
                  <a:lnTo>
                    <a:pt x="2462256" y="763817"/>
                  </a:lnTo>
                  <a:lnTo>
                    <a:pt x="2474094" y="763591"/>
                  </a:lnTo>
                  <a:lnTo>
                    <a:pt x="2485931" y="763326"/>
                  </a:lnTo>
                  <a:lnTo>
                    <a:pt x="2497769" y="763015"/>
                  </a:lnTo>
                  <a:lnTo>
                    <a:pt x="2509607" y="762649"/>
                  </a:lnTo>
                  <a:lnTo>
                    <a:pt x="2521445" y="762219"/>
                  </a:lnTo>
                  <a:lnTo>
                    <a:pt x="2533283" y="761715"/>
                  </a:lnTo>
                  <a:lnTo>
                    <a:pt x="2545120" y="761123"/>
                  </a:lnTo>
                  <a:lnTo>
                    <a:pt x="2556958" y="760428"/>
                  </a:lnTo>
                  <a:lnTo>
                    <a:pt x="2568796" y="759614"/>
                  </a:lnTo>
                  <a:lnTo>
                    <a:pt x="2580634" y="758658"/>
                  </a:lnTo>
                  <a:lnTo>
                    <a:pt x="2592471" y="757538"/>
                  </a:lnTo>
                  <a:lnTo>
                    <a:pt x="2604309" y="756226"/>
                  </a:lnTo>
                  <a:lnTo>
                    <a:pt x="2616147" y="754689"/>
                  </a:lnTo>
                  <a:lnTo>
                    <a:pt x="2627985" y="752891"/>
                  </a:lnTo>
                  <a:lnTo>
                    <a:pt x="2639822" y="750788"/>
                  </a:lnTo>
                  <a:lnTo>
                    <a:pt x="2651660" y="748331"/>
                  </a:lnTo>
                  <a:lnTo>
                    <a:pt x="2663498" y="745464"/>
                  </a:lnTo>
                  <a:lnTo>
                    <a:pt x="2675336" y="742122"/>
                  </a:lnTo>
                  <a:lnTo>
                    <a:pt x="2687174" y="738232"/>
                  </a:lnTo>
                  <a:lnTo>
                    <a:pt x="2699011" y="733711"/>
                  </a:lnTo>
                  <a:lnTo>
                    <a:pt x="2710849" y="728468"/>
                  </a:lnTo>
                  <a:lnTo>
                    <a:pt x="2722687" y="722400"/>
                  </a:lnTo>
                  <a:lnTo>
                    <a:pt x="2734525" y="715395"/>
                  </a:lnTo>
                  <a:lnTo>
                    <a:pt x="2746362" y="707334"/>
                  </a:lnTo>
                  <a:lnTo>
                    <a:pt x="2758200" y="698088"/>
                  </a:lnTo>
                  <a:lnTo>
                    <a:pt x="2770038" y="687524"/>
                  </a:lnTo>
                  <a:lnTo>
                    <a:pt x="2781876" y="675508"/>
                  </a:lnTo>
                  <a:lnTo>
                    <a:pt x="2793713" y="661912"/>
                  </a:lnTo>
                  <a:lnTo>
                    <a:pt x="2805551" y="646613"/>
                  </a:lnTo>
                  <a:lnTo>
                    <a:pt x="2817389" y="629512"/>
                  </a:lnTo>
                  <a:lnTo>
                    <a:pt x="2829227" y="610532"/>
                  </a:lnTo>
                  <a:lnTo>
                    <a:pt x="2841065" y="589636"/>
                  </a:lnTo>
                  <a:lnTo>
                    <a:pt x="2852902" y="566833"/>
                  </a:lnTo>
                  <a:lnTo>
                    <a:pt x="2864740" y="542186"/>
                  </a:lnTo>
                  <a:lnTo>
                    <a:pt x="2876578" y="515823"/>
                  </a:lnTo>
                  <a:lnTo>
                    <a:pt x="2888416" y="487936"/>
                  </a:lnTo>
                  <a:lnTo>
                    <a:pt x="2900253" y="458782"/>
                  </a:lnTo>
                  <a:lnTo>
                    <a:pt x="2912091" y="428675"/>
                  </a:lnTo>
                  <a:lnTo>
                    <a:pt x="2923929" y="397977"/>
                  </a:lnTo>
                  <a:lnTo>
                    <a:pt x="2935767" y="367078"/>
                  </a:lnTo>
                  <a:lnTo>
                    <a:pt x="2947604" y="336380"/>
                  </a:lnTo>
                  <a:lnTo>
                    <a:pt x="2959442" y="306273"/>
                  </a:lnTo>
                  <a:lnTo>
                    <a:pt x="2971280" y="277119"/>
                  </a:lnTo>
                  <a:lnTo>
                    <a:pt x="2983118" y="249232"/>
                  </a:lnTo>
                  <a:lnTo>
                    <a:pt x="2994956" y="222869"/>
                  </a:lnTo>
                  <a:lnTo>
                    <a:pt x="3006793" y="198222"/>
                  </a:lnTo>
                  <a:lnTo>
                    <a:pt x="3018631" y="175419"/>
                  </a:lnTo>
                  <a:lnTo>
                    <a:pt x="3030469" y="154523"/>
                  </a:lnTo>
                  <a:lnTo>
                    <a:pt x="3042307" y="135543"/>
                  </a:lnTo>
                  <a:lnTo>
                    <a:pt x="3054144" y="118442"/>
                  </a:lnTo>
                  <a:lnTo>
                    <a:pt x="3065982" y="103144"/>
                  </a:lnTo>
                  <a:lnTo>
                    <a:pt x="3077820" y="89547"/>
                  </a:lnTo>
                  <a:lnTo>
                    <a:pt x="3089658" y="77532"/>
                  </a:lnTo>
                  <a:lnTo>
                    <a:pt x="3101496" y="66968"/>
                  </a:lnTo>
                  <a:lnTo>
                    <a:pt x="3113333" y="57721"/>
                  </a:lnTo>
                  <a:lnTo>
                    <a:pt x="3125171" y="49660"/>
                  </a:lnTo>
                  <a:lnTo>
                    <a:pt x="3137009" y="42655"/>
                  </a:lnTo>
                  <a:lnTo>
                    <a:pt x="3148847" y="36587"/>
                  </a:lnTo>
                  <a:lnTo>
                    <a:pt x="3160684" y="31344"/>
                  </a:lnTo>
                  <a:lnTo>
                    <a:pt x="3172522" y="26823"/>
                  </a:lnTo>
                  <a:lnTo>
                    <a:pt x="3184360" y="22933"/>
                  </a:lnTo>
                  <a:lnTo>
                    <a:pt x="3196198" y="19591"/>
                  </a:lnTo>
                  <a:lnTo>
                    <a:pt x="3208035" y="16724"/>
                  </a:lnTo>
                  <a:lnTo>
                    <a:pt x="3219873" y="14267"/>
                  </a:lnTo>
                  <a:lnTo>
                    <a:pt x="3231711" y="12165"/>
                  </a:lnTo>
                  <a:lnTo>
                    <a:pt x="3243549" y="10366"/>
                  </a:lnTo>
                  <a:lnTo>
                    <a:pt x="3255387" y="8830"/>
                  </a:lnTo>
                  <a:lnTo>
                    <a:pt x="3267224" y="7517"/>
                  </a:lnTo>
                  <a:lnTo>
                    <a:pt x="3279062" y="6397"/>
                  </a:lnTo>
                  <a:lnTo>
                    <a:pt x="3290900" y="5442"/>
                  </a:lnTo>
                  <a:lnTo>
                    <a:pt x="3302738" y="4627"/>
                  </a:lnTo>
                  <a:lnTo>
                    <a:pt x="3314575" y="3932"/>
                  </a:lnTo>
                  <a:lnTo>
                    <a:pt x="3326413" y="3340"/>
                  </a:lnTo>
                  <a:lnTo>
                    <a:pt x="3338251" y="2836"/>
                  </a:lnTo>
                  <a:lnTo>
                    <a:pt x="3350089" y="2407"/>
                  </a:lnTo>
                  <a:lnTo>
                    <a:pt x="3361926" y="2041"/>
                  </a:lnTo>
                  <a:lnTo>
                    <a:pt x="3373764" y="1729"/>
                  </a:lnTo>
                  <a:lnTo>
                    <a:pt x="3385602" y="1464"/>
                  </a:lnTo>
                  <a:lnTo>
                    <a:pt x="3397440" y="1238"/>
                  </a:lnTo>
                  <a:lnTo>
                    <a:pt x="3409278" y="1046"/>
                  </a:lnTo>
                  <a:lnTo>
                    <a:pt x="3421115" y="882"/>
                  </a:lnTo>
                  <a:lnTo>
                    <a:pt x="3432953" y="743"/>
                  </a:lnTo>
                  <a:lnTo>
                    <a:pt x="3444791" y="624"/>
                  </a:lnTo>
                  <a:lnTo>
                    <a:pt x="3456629" y="524"/>
                  </a:lnTo>
                  <a:lnTo>
                    <a:pt x="3468466" y="438"/>
                  </a:lnTo>
                  <a:lnTo>
                    <a:pt x="3480304" y="365"/>
                  </a:lnTo>
                  <a:lnTo>
                    <a:pt x="3492142" y="303"/>
                  </a:lnTo>
                  <a:lnTo>
                    <a:pt x="3503980" y="250"/>
                  </a:lnTo>
                  <a:lnTo>
                    <a:pt x="3515818" y="205"/>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0" name="pl60"/>
            <p:cNvSpPr/>
            <p:nvPr/>
          </p:nvSpPr>
          <p:spPr>
            <a:xfrm>
              <a:off x="2482252" y="2588572"/>
              <a:ext cx="4687757" cy="1071017"/>
            </a:xfrm>
            <a:custGeom>
              <a:avLst/>
              <a:pathLst>
                <a:path w="4687757" h="1071017">
                  <a:moveTo>
                    <a:pt x="0" y="1071017"/>
                  </a:moveTo>
                  <a:lnTo>
                    <a:pt x="11837" y="1071008"/>
                  </a:lnTo>
                  <a:lnTo>
                    <a:pt x="23675" y="1070997"/>
                  </a:lnTo>
                  <a:lnTo>
                    <a:pt x="35513" y="1070985"/>
                  </a:lnTo>
                  <a:lnTo>
                    <a:pt x="47351" y="1070970"/>
                  </a:lnTo>
                  <a:lnTo>
                    <a:pt x="59188" y="1070953"/>
                  </a:lnTo>
                  <a:lnTo>
                    <a:pt x="71026" y="1070933"/>
                  </a:lnTo>
                  <a:lnTo>
                    <a:pt x="82864" y="1070909"/>
                  </a:lnTo>
                  <a:lnTo>
                    <a:pt x="94702" y="1070881"/>
                  </a:lnTo>
                  <a:lnTo>
                    <a:pt x="106539" y="1070849"/>
                  </a:lnTo>
                  <a:lnTo>
                    <a:pt x="118377" y="1070810"/>
                  </a:lnTo>
                  <a:lnTo>
                    <a:pt x="130215" y="1070765"/>
                  </a:lnTo>
                  <a:lnTo>
                    <a:pt x="142053" y="1070712"/>
                  </a:lnTo>
                  <a:lnTo>
                    <a:pt x="153891" y="1070650"/>
                  </a:lnTo>
                  <a:lnTo>
                    <a:pt x="165728" y="1070576"/>
                  </a:lnTo>
                  <a:lnTo>
                    <a:pt x="177566" y="1070490"/>
                  </a:lnTo>
                  <a:lnTo>
                    <a:pt x="189404" y="1070390"/>
                  </a:lnTo>
                  <a:lnTo>
                    <a:pt x="201242" y="1070271"/>
                  </a:lnTo>
                  <a:lnTo>
                    <a:pt x="213079" y="1070132"/>
                  </a:lnTo>
                  <a:lnTo>
                    <a:pt x="224917" y="1069969"/>
                  </a:lnTo>
                  <a:lnTo>
                    <a:pt x="236755" y="1069778"/>
                  </a:lnTo>
                  <a:lnTo>
                    <a:pt x="248593" y="1069554"/>
                  </a:lnTo>
                  <a:lnTo>
                    <a:pt x="260430" y="1069292"/>
                  </a:lnTo>
                  <a:lnTo>
                    <a:pt x="272268" y="1068984"/>
                  </a:lnTo>
                  <a:lnTo>
                    <a:pt x="284106" y="1068625"/>
                  </a:lnTo>
                  <a:lnTo>
                    <a:pt x="295944" y="1068204"/>
                  </a:lnTo>
                  <a:lnTo>
                    <a:pt x="307782" y="1067713"/>
                  </a:lnTo>
                  <a:lnTo>
                    <a:pt x="319619" y="1067139"/>
                  </a:lnTo>
                  <a:lnTo>
                    <a:pt x="331457" y="1066471"/>
                  </a:lnTo>
                  <a:lnTo>
                    <a:pt x="343295" y="1065693"/>
                  </a:lnTo>
                  <a:lnTo>
                    <a:pt x="355133" y="1064789"/>
                  </a:lnTo>
                  <a:lnTo>
                    <a:pt x="366970" y="1063740"/>
                  </a:lnTo>
                  <a:lnTo>
                    <a:pt x="378808" y="1062527"/>
                  </a:lnTo>
                  <a:lnTo>
                    <a:pt x="390646" y="1061126"/>
                  </a:lnTo>
                  <a:lnTo>
                    <a:pt x="402484" y="1059513"/>
                  </a:lnTo>
                  <a:lnTo>
                    <a:pt x="414321" y="1057664"/>
                  </a:lnTo>
                  <a:lnTo>
                    <a:pt x="426159" y="1055551"/>
                  </a:lnTo>
                  <a:lnTo>
                    <a:pt x="437997" y="1053148"/>
                  </a:lnTo>
                  <a:lnTo>
                    <a:pt x="449835" y="1050429"/>
                  </a:lnTo>
                  <a:lnTo>
                    <a:pt x="461673" y="1047369"/>
                  </a:lnTo>
                  <a:lnTo>
                    <a:pt x="473510" y="1043949"/>
                  </a:lnTo>
                  <a:lnTo>
                    <a:pt x="485348" y="1040153"/>
                  </a:lnTo>
                  <a:lnTo>
                    <a:pt x="497186" y="1035974"/>
                  </a:lnTo>
                  <a:lnTo>
                    <a:pt x="509024" y="1031413"/>
                  </a:lnTo>
                  <a:lnTo>
                    <a:pt x="520861" y="1026484"/>
                  </a:lnTo>
                  <a:lnTo>
                    <a:pt x="532699" y="1021211"/>
                  </a:lnTo>
                  <a:lnTo>
                    <a:pt x="544537" y="1015634"/>
                  </a:lnTo>
                  <a:lnTo>
                    <a:pt x="556375" y="1009803"/>
                  </a:lnTo>
                  <a:lnTo>
                    <a:pt x="568213" y="1003782"/>
                  </a:lnTo>
                  <a:lnTo>
                    <a:pt x="580050" y="997642"/>
                  </a:lnTo>
                  <a:lnTo>
                    <a:pt x="591888" y="991462"/>
                  </a:lnTo>
                  <a:lnTo>
                    <a:pt x="603726" y="985323"/>
                  </a:lnTo>
                  <a:lnTo>
                    <a:pt x="615564" y="979301"/>
                  </a:lnTo>
                  <a:lnTo>
                    <a:pt x="627401" y="973470"/>
                  </a:lnTo>
                  <a:lnTo>
                    <a:pt x="639239" y="967893"/>
                  </a:lnTo>
                  <a:lnTo>
                    <a:pt x="651077" y="962620"/>
                  </a:lnTo>
                  <a:lnTo>
                    <a:pt x="662915" y="957691"/>
                  </a:lnTo>
                  <a:lnTo>
                    <a:pt x="674752" y="953130"/>
                  </a:lnTo>
                  <a:lnTo>
                    <a:pt x="686590" y="948951"/>
                  </a:lnTo>
                  <a:lnTo>
                    <a:pt x="698428" y="945155"/>
                  </a:lnTo>
                  <a:lnTo>
                    <a:pt x="710266" y="941735"/>
                  </a:lnTo>
                  <a:lnTo>
                    <a:pt x="722104" y="938675"/>
                  </a:lnTo>
                  <a:lnTo>
                    <a:pt x="733941" y="935956"/>
                  </a:lnTo>
                  <a:lnTo>
                    <a:pt x="745779" y="933553"/>
                  </a:lnTo>
                  <a:lnTo>
                    <a:pt x="757617" y="931440"/>
                  </a:lnTo>
                  <a:lnTo>
                    <a:pt x="769455" y="929591"/>
                  </a:lnTo>
                  <a:lnTo>
                    <a:pt x="781292" y="927979"/>
                  </a:lnTo>
                  <a:lnTo>
                    <a:pt x="793130" y="926578"/>
                  </a:lnTo>
                  <a:lnTo>
                    <a:pt x="804968" y="925364"/>
                  </a:lnTo>
                  <a:lnTo>
                    <a:pt x="816806" y="924315"/>
                  </a:lnTo>
                  <a:lnTo>
                    <a:pt x="828643" y="923411"/>
                  </a:lnTo>
                  <a:lnTo>
                    <a:pt x="840481" y="922633"/>
                  </a:lnTo>
                  <a:lnTo>
                    <a:pt x="852319" y="921965"/>
                  </a:lnTo>
                  <a:lnTo>
                    <a:pt x="864157" y="921391"/>
                  </a:lnTo>
                  <a:lnTo>
                    <a:pt x="875995" y="920900"/>
                  </a:lnTo>
                  <a:lnTo>
                    <a:pt x="887832" y="920480"/>
                  </a:lnTo>
                  <a:lnTo>
                    <a:pt x="899670" y="920120"/>
                  </a:lnTo>
                  <a:lnTo>
                    <a:pt x="911508" y="919813"/>
                  </a:lnTo>
                  <a:lnTo>
                    <a:pt x="923346" y="919550"/>
                  </a:lnTo>
                  <a:lnTo>
                    <a:pt x="935183" y="919326"/>
                  </a:lnTo>
                  <a:lnTo>
                    <a:pt x="947021" y="919135"/>
                  </a:lnTo>
                  <a:lnTo>
                    <a:pt x="958859" y="918972"/>
                  </a:lnTo>
                  <a:lnTo>
                    <a:pt x="970697" y="918833"/>
                  </a:lnTo>
                  <a:lnTo>
                    <a:pt x="982534" y="918715"/>
                  </a:lnTo>
                  <a:lnTo>
                    <a:pt x="994372" y="918614"/>
                  </a:lnTo>
                  <a:lnTo>
                    <a:pt x="1006210" y="918528"/>
                  </a:lnTo>
                  <a:lnTo>
                    <a:pt x="1018048" y="918455"/>
                  </a:lnTo>
                  <a:lnTo>
                    <a:pt x="1029886" y="918392"/>
                  </a:lnTo>
                  <a:lnTo>
                    <a:pt x="1041723" y="918339"/>
                  </a:lnTo>
                  <a:lnTo>
                    <a:pt x="1053561" y="918294"/>
                  </a:lnTo>
                  <a:lnTo>
                    <a:pt x="1065399" y="918256"/>
                  </a:lnTo>
                  <a:lnTo>
                    <a:pt x="1077237" y="918223"/>
                  </a:lnTo>
                  <a:lnTo>
                    <a:pt x="1089074" y="918195"/>
                  </a:lnTo>
                  <a:lnTo>
                    <a:pt x="1100912" y="918172"/>
                  </a:lnTo>
                  <a:lnTo>
                    <a:pt x="1112750" y="918151"/>
                  </a:lnTo>
                  <a:lnTo>
                    <a:pt x="1124588" y="918134"/>
                  </a:lnTo>
                  <a:lnTo>
                    <a:pt x="1136426" y="918120"/>
                  </a:lnTo>
                  <a:lnTo>
                    <a:pt x="1148263" y="918107"/>
                  </a:lnTo>
                  <a:lnTo>
                    <a:pt x="1160101" y="918097"/>
                  </a:lnTo>
                  <a:lnTo>
                    <a:pt x="1171939" y="918088"/>
                  </a:lnTo>
                  <a:lnTo>
                    <a:pt x="1171939" y="917728"/>
                  </a:lnTo>
                  <a:lnTo>
                    <a:pt x="1183777" y="917674"/>
                  </a:lnTo>
                  <a:lnTo>
                    <a:pt x="1195614" y="917611"/>
                  </a:lnTo>
                  <a:lnTo>
                    <a:pt x="1207452" y="917536"/>
                  </a:lnTo>
                  <a:lnTo>
                    <a:pt x="1219290" y="917449"/>
                  </a:lnTo>
                  <a:lnTo>
                    <a:pt x="1231128" y="917346"/>
                  </a:lnTo>
                  <a:lnTo>
                    <a:pt x="1242965" y="917225"/>
                  </a:lnTo>
                  <a:lnTo>
                    <a:pt x="1254803" y="917082"/>
                  </a:lnTo>
                  <a:lnTo>
                    <a:pt x="1266641" y="916915"/>
                  </a:lnTo>
                  <a:lnTo>
                    <a:pt x="1278479" y="916719"/>
                  </a:lnTo>
                  <a:lnTo>
                    <a:pt x="1290317" y="916488"/>
                  </a:lnTo>
                  <a:lnTo>
                    <a:pt x="1302154" y="916217"/>
                  </a:lnTo>
                  <a:lnTo>
                    <a:pt x="1313992" y="915899"/>
                  </a:lnTo>
                  <a:lnTo>
                    <a:pt x="1325830" y="915525"/>
                  </a:lnTo>
                  <a:lnTo>
                    <a:pt x="1337668" y="915086"/>
                  </a:lnTo>
                  <a:lnTo>
                    <a:pt x="1349505" y="914571"/>
                  </a:lnTo>
                  <a:lnTo>
                    <a:pt x="1361343" y="913966"/>
                  </a:lnTo>
                  <a:lnTo>
                    <a:pt x="1373181" y="913255"/>
                  </a:lnTo>
                  <a:lnTo>
                    <a:pt x="1385019" y="912422"/>
                  </a:lnTo>
                  <a:lnTo>
                    <a:pt x="1396856" y="911444"/>
                  </a:lnTo>
                  <a:lnTo>
                    <a:pt x="1408694" y="910297"/>
                  </a:lnTo>
                  <a:lnTo>
                    <a:pt x="1420532" y="908953"/>
                  </a:lnTo>
                  <a:lnTo>
                    <a:pt x="1432370" y="907379"/>
                  </a:lnTo>
                  <a:lnTo>
                    <a:pt x="1444208" y="905535"/>
                  </a:lnTo>
                  <a:lnTo>
                    <a:pt x="1456045" y="903377"/>
                  </a:lnTo>
                  <a:lnTo>
                    <a:pt x="1467883" y="900853"/>
                  </a:lnTo>
                  <a:lnTo>
                    <a:pt x="1479721" y="897905"/>
                  </a:lnTo>
                  <a:lnTo>
                    <a:pt x="1491559" y="894465"/>
                  </a:lnTo>
                  <a:lnTo>
                    <a:pt x="1503396" y="890454"/>
                  </a:lnTo>
                  <a:lnTo>
                    <a:pt x="1515234" y="885786"/>
                  </a:lnTo>
                  <a:lnTo>
                    <a:pt x="1527072" y="880361"/>
                  </a:lnTo>
                  <a:lnTo>
                    <a:pt x="1538910" y="874069"/>
                  </a:lnTo>
                  <a:lnTo>
                    <a:pt x="1550748" y="866788"/>
                  </a:lnTo>
                  <a:lnTo>
                    <a:pt x="1562585" y="858382"/>
                  </a:lnTo>
                  <a:lnTo>
                    <a:pt x="1574423" y="848708"/>
                  </a:lnTo>
                  <a:lnTo>
                    <a:pt x="1586261" y="837613"/>
                  </a:lnTo>
                  <a:lnTo>
                    <a:pt x="1598099" y="824936"/>
                  </a:lnTo>
                  <a:lnTo>
                    <a:pt x="1609936" y="810518"/>
                  </a:lnTo>
                  <a:lnTo>
                    <a:pt x="1621774" y="794202"/>
                  </a:lnTo>
                  <a:lnTo>
                    <a:pt x="1633612" y="775844"/>
                  </a:lnTo>
                  <a:lnTo>
                    <a:pt x="1645450" y="755322"/>
                  </a:lnTo>
                  <a:lnTo>
                    <a:pt x="1657287" y="732546"/>
                  </a:lnTo>
                  <a:lnTo>
                    <a:pt x="1669125" y="707471"/>
                  </a:lnTo>
                  <a:lnTo>
                    <a:pt x="1680963" y="680107"/>
                  </a:lnTo>
                  <a:lnTo>
                    <a:pt x="1692801" y="650531"/>
                  </a:lnTo>
                  <a:lnTo>
                    <a:pt x="1704639" y="618896"/>
                  </a:lnTo>
                  <a:lnTo>
                    <a:pt x="1716476" y="585431"/>
                  </a:lnTo>
                  <a:lnTo>
                    <a:pt x="1728314" y="550446"/>
                  </a:lnTo>
                  <a:lnTo>
                    <a:pt x="1740152" y="514318"/>
                  </a:lnTo>
                  <a:lnTo>
                    <a:pt x="1751990" y="477480"/>
                  </a:lnTo>
                  <a:lnTo>
                    <a:pt x="1763827" y="440402"/>
                  </a:lnTo>
                  <a:lnTo>
                    <a:pt x="1775665" y="403564"/>
                  </a:lnTo>
                  <a:lnTo>
                    <a:pt x="1787503" y="367436"/>
                  </a:lnTo>
                  <a:lnTo>
                    <a:pt x="1799341" y="332451"/>
                  </a:lnTo>
                  <a:lnTo>
                    <a:pt x="1811178" y="298986"/>
                  </a:lnTo>
                  <a:lnTo>
                    <a:pt x="1823016" y="267350"/>
                  </a:lnTo>
                  <a:lnTo>
                    <a:pt x="1834854" y="237775"/>
                  </a:lnTo>
                  <a:lnTo>
                    <a:pt x="1846692" y="210410"/>
                  </a:lnTo>
                  <a:lnTo>
                    <a:pt x="1858530" y="185335"/>
                  </a:lnTo>
                  <a:lnTo>
                    <a:pt x="1870367" y="162560"/>
                  </a:lnTo>
                  <a:lnTo>
                    <a:pt x="1882205" y="142038"/>
                  </a:lnTo>
                  <a:lnTo>
                    <a:pt x="1894043" y="123680"/>
                  </a:lnTo>
                  <a:lnTo>
                    <a:pt x="1905881" y="107364"/>
                  </a:lnTo>
                  <a:lnTo>
                    <a:pt x="1917718" y="92946"/>
                  </a:lnTo>
                  <a:lnTo>
                    <a:pt x="1929556" y="80269"/>
                  </a:lnTo>
                  <a:lnTo>
                    <a:pt x="1941394" y="69173"/>
                  </a:lnTo>
                  <a:lnTo>
                    <a:pt x="1953232" y="59500"/>
                  </a:lnTo>
                  <a:lnTo>
                    <a:pt x="1965069" y="51094"/>
                  </a:lnTo>
                  <a:lnTo>
                    <a:pt x="1976907" y="43812"/>
                  </a:lnTo>
                  <a:lnTo>
                    <a:pt x="1988745" y="37520"/>
                  </a:lnTo>
                  <a:lnTo>
                    <a:pt x="2000583" y="32096"/>
                  </a:lnTo>
                  <a:lnTo>
                    <a:pt x="2012421" y="27427"/>
                  </a:lnTo>
                  <a:lnTo>
                    <a:pt x="2024258" y="23417"/>
                  </a:lnTo>
                  <a:lnTo>
                    <a:pt x="2036096" y="19976"/>
                  </a:lnTo>
                  <a:lnTo>
                    <a:pt x="2047934" y="17028"/>
                  </a:lnTo>
                  <a:lnTo>
                    <a:pt x="2059772" y="14505"/>
                  </a:lnTo>
                  <a:lnTo>
                    <a:pt x="2071609" y="12347"/>
                  </a:lnTo>
                  <a:lnTo>
                    <a:pt x="2083447" y="10503"/>
                  </a:lnTo>
                  <a:lnTo>
                    <a:pt x="2095285" y="8929"/>
                  </a:lnTo>
                  <a:lnTo>
                    <a:pt x="2107123" y="7584"/>
                  </a:lnTo>
                  <a:lnTo>
                    <a:pt x="2118961" y="6438"/>
                  </a:lnTo>
                  <a:lnTo>
                    <a:pt x="2130798" y="5460"/>
                  </a:lnTo>
                  <a:lnTo>
                    <a:pt x="2142636" y="4627"/>
                  </a:lnTo>
                  <a:lnTo>
                    <a:pt x="2154474" y="3916"/>
                  </a:lnTo>
                  <a:lnTo>
                    <a:pt x="2166312" y="3311"/>
                  </a:lnTo>
                  <a:lnTo>
                    <a:pt x="2178149" y="2796"/>
                  </a:lnTo>
                  <a:lnTo>
                    <a:pt x="2189987" y="2357"/>
                  </a:lnTo>
                  <a:lnTo>
                    <a:pt x="2201825" y="1983"/>
                  </a:lnTo>
                  <a:lnTo>
                    <a:pt x="2213663" y="1664"/>
                  </a:lnTo>
                  <a:lnTo>
                    <a:pt x="2225500" y="1393"/>
                  </a:lnTo>
                  <a:lnTo>
                    <a:pt x="2237338" y="1163"/>
                  </a:lnTo>
                  <a:lnTo>
                    <a:pt x="2249176" y="966"/>
                  </a:lnTo>
                  <a:lnTo>
                    <a:pt x="2261014" y="799"/>
                  </a:lnTo>
                  <a:lnTo>
                    <a:pt x="2272852" y="657"/>
                  </a:lnTo>
                  <a:lnTo>
                    <a:pt x="2284689" y="536"/>
                  </a:lnTo>
                  <a:lnTo>
                    <a:pt x="2296527" y="433"/>
                  </a:lnTo>
                  <a:lnTo>
                    <a:pt x="2308365" y="345"/>
                  </a:lnTo>
                  <a:lnTo>
                    <a:pt x="2320203" y="271"/>
                  </a:lnTo>
                  <a:lnTo>
                    <a:pt x="2332040" y="207"/>
                  </a:lnTo>
                  <a:lnTo>
                    <a:pt x="2343878" y="153"/>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61" name="pl61"/>
            <p:cNvSpPr/>
            <p:nvPr/>
          </p:nvSpPr>
          <p:spPr>
            <a:xfrm>
              <a:off x="2482252" y="2282354"/>
              <a:ext cx="4687757" cy="306012"/>
            </a:xfrm>
            <a:custGeom>
              <a:avLst/>
              <a:pathLst>
                <a:path w="4687757" h="306012">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083"/>
                  </a:lnTo>
                  <a:lnTo>
                    <a:pt x="3527655" y="153092"/>
                  </a:lnTo>
                  <a:lnTo>
                    <a:pt x="3539493" y="153102"/>
                  </a:lnTo>
                  <a:lnTo>
                    <a:pt x="3551331" y="153115"/>
                  </a:lnTo>
                  <a:lnTo>
                    <a:pt x="3563169" y="153129"/>
                  </a:lnTo>
                  <a:lnTo>
                    <a:pt x="3575006" y="153146"/>
                  </a:lnTo>
                  <a:lnTo>
                    <a:pt x="3586844" y="153167"/>
                  </a:lnTo>
                  <a:lnTo>
                    <a:pt x="3598682" y="153190"/>
                  </a:lnTo>
                  <a:lnTo>
                    <a:pt x="3610520" y="153218"/>
                  </a:lnTo>
                  <a:lnTo>
                    <a:pt x="3622357" y="153251"/>
                  </a:lnTo>
                  <a:lnTo>
                    <a:pt x="3634195" y="153289"/>
                  </a:lnTo>
                  <a:lnTo>
                    <a:pt x="3646033" y="153334"/>
                  </a:lnTo>
                  <a:lnTo>
                    <a:pt x="3657871" y="153387"/>
                  </a:lnTo>
                  <a:lnTo>
                    <a:pt x="3669709" y="153450"/>
                  </a:lnTo>
                  <a:lnTo>
                    <a:pt x="3681546" y="153523"/>
                  </a:lnTo>
                  <a:lnTo>
                    <a:pt x="3693384" y="153609"/>
                  </a:lnTo>
                  <a:lnTo>
                    <a:pt x="3705222" y="153710"/>
                  </a:lnTo>
                  <a:lnTo>
                    <a:pt x="3717060" y="153828"/>
                  </a:lnTo>
                  <a:lnTo>
                    <a:pt x="3728897" y="153967"/>
                  </a:lnTo>
                  <a:lnTo>
                    <a:pt x="3740735" y="154130"/>
                  </a:lnTo>
                  <a:lnTo>
                    <a:pt x="3752573" y="154321"/>
                  </a:lnTo>
                  <a:lnTo>
                    <a:pt x="3764411" y="154545"/>
                  </a:lnTo>
                  <a:lnTo>
                    <a:pt x="3776248" y="154808"/>
                  </a:lnTo>
                  <a:lnTo>
                    <a:pt x="3788086" y="155115"/>
                  </a:lnTo>
                  <a:lnTo>
                    <a:pt x="3799924" y="155475"/>
                  </a:lnTo>
                  <a:lnTo>
                    <a:pt x="3811762" y="155895"/>
                  </a:lnTo>
                  <a:lnTo>
                    <a:pt x="3823600" y="156386"/>
                  </a:lnTo>
                  <a:lnTo>
                    <a:pt x="3835437" y="156960"/>
                  </a:lnTo>
                  <a:lnTo>
                    <a:pt x="3847275" y="157628"/>
                  </a:lnTo>
                  <a:lnTo>
                    <a:pt x="3859113" y="158406"/>
                  </a:lnTo>
                  <a:lnTo>
                    <a:pt x="3870951" y="159310"/>
                  </a:lnTo>
                  <a:lnTo>
                    <a:pt x="3882788" y="160359"/>
                  </a:lnTo>
                  <a:lnTo>
                    <a:pt x="3894626" y="161573"/>
                  </a:lnTo>
                  <a:lnTo>
                    <a:pt x="3906464" y="162974"/>
                  </a:lnTo>
                  <a:lnTo>
                    <a:pt x="3918302" y="164586"/>
                  </a:lnTo>
                  <a:lnTo>
                    <a:pt x="3930139" y="166435"/>
                  </a:lnTo>
                  <a:lnTo>
                    <a:pt x="3941977" y="168548"/>
                  </a:lnTo>
                  <a:lnTo>
                    <a:pt x="3953815" y="170951"/>
                  </a:lnTo>
                  <a:lnTo>
                    <a:pt x="3965653" y="173670"/>
                  </a:lnTo>
                  <a:lnTo>
                    <a:pt x="3977491" y="176730"/>
                  </a:lnTo>
                  <a:lnTo>
                    <a:pt x="3989328" y="180150"/>
                  </a:lnTo>
                  <a:lnTo>
                    <a:pt x="4001166" y="183946"/>
                  </a:lnTo>
                  <a:lnTo>
                    <a:pt x="4013004" y="188125"/>
                  </a:lnTo>
                  <a:lnTo>
                    <a:pt x="4024842" y="192686"/>
                  </a:lnTo>
                  <a:lnTo>
                    <a:pt x="4036679" y="197615"/>
                  </a:lnTo>
                  <a:lnTo>
                    <a:pt x="4048517" y="202888"/>
                  </a:lnTo>
                  <a:lnTo>
                    <a:pt x="4060355" y="208465"/>
                  </a:lnTo>
                  <a:lnTo>
                    <a:pt x="4072193" y="214296"/>
                  </a:lnTo>
                  <a:lnTo>
                    <a:pt x="4084031" y="220318"/>
                  </a:lnTo>
                  <a:lnTo>
                    <a:pt x="4095868" y="226457"/>
                  </a:lnTo>
                  <a:lnTo>
                    <a:pt x="4107706" y="232637"/>
                  </a:lnTo>
                  <a:lnTo>
                    <a:pt x="4119544" y="238777"/>
                  </a:lnTo>
                  <a:lnTo>
                    <a:pt x="4131382" y="244798"/>
                  </a:lnTo>
                  <a:lnTo>
                    <a:pt x="4143219" y="250629"/>
                  </a:lnTo>
                  <a:lnTo>
                    <a:pt x="4155057" y="256206"/>
                  </a:lnTo>
                  <a:lnTo>
                    <a:pt x="4166895" y="261479"/>
                  </a:lnTo>
                  <a:lnTo>
                    <a:pt x="4178733" y="266408"/>
                  </a:lnTo>
                  <a:lnTo>
                    <a:pt x="4190570" y="270969"/>
                  </a:lnTo>
                  <a:lnTo>
                    <a:pt x="4202408" y="275148"/>
                  </a:lnTo>
                  <a:lnTo>
                    <a:pt x="4214246" y="278944"/>
                  </a:lnTo>
                  <a:lnTo>
                    <a:pt x="4226084" y="282364"/>
                  </a:lnTo>
                  <a:lnTo>
                    <a:pt x="4237922" y="285424"/>
                  </a:lnTo>
                  <a:lnTo>
                    <a:pt x="4249759" y="288143"/>
                  </a:lnTo>
                  <a:lnTo>
                    <a:pt x="4261597" y="290546"/>
                  </a:lnTo>
                  <a:lnTo>
                    <a:pt x="4273435" y="292659"/>
                  </a:lnTo>
                  <a:lnTo>
                    <a:pt x="4285273" y="294508"/>
                  </a:lnTo>
                  <a:lnTo>
                    <a:pt x="4297110" y="296121"/>
                  </a:lnTo>
                  <a:lnTo>
                    <a:pt x="4308948" y="297522"/>
                  </a:lnTo>
                  <a:lnTo>
                    <a:pt x="4320786" y="298735"/>
                  </a:lnTo>
                  <a:lnTo>
                    <a:pt x="4332624" y="299784"/>
                  </a:lnTo>
                  <a:lnTo>
                    <a:pt x="4344461" y="300688"/>
                  </a:lnTo>
                  <a:lnTo>
                    <a:pt x="4356299" y="301466"/>
                  </a:lnTo>
                  <a:lnTo>
                    <a:pt x="4368137" y="302135"/>
                  </a:lnTo>
                  <a:lnTo>
                    <a:pt x="4379975" y="302708"/>
                  </a:lnTo>
                  <a:lnTo>
                    <a:pt x="4391813" y="303199"/>
                  </a:lnTo>
                  <a:lnTo>
                    <a:pt x="4403650" y="303620"/>
                  </a:lnTo>
                  <a:lnTo>
                    <a:pt x="4415488" y="303979"/>
                  </a:lnTo>
                  <a:lnTo>
                    <a:pt x="4427326" y="304287"/>
                  </a:lnTo>
                  <a:lnTo>
                    <a:pt x="4439164" y="304549"/>
                  </a:lnTo>
                  <a:lnTo>
                    <a:pt x="4451001" y="304773"/>
                  </a:lnTo>
                  <a:lnTo>
                    <a:pt x="4462839" y="304964"/>
                  </a:lnTo>
                  <a:lnTo>
                    <a:pt x="4474677" y="305127"/>
                  </a:lnTo>
                  <a:lnTo>
                    <a:pt x="4486515" y="305266"/>
                  </a:lnTo>
                  <a:lnTo>
                    <a:pt x="4498352" y="305385"/>
                  </a:lnTo>
                  <a:lnTo>
                    <a:pt x="4510190" y="305485"/>
                  </a:lnTo>
                  <a:lnTo>
                    <a:pt x="4522028" y="305571"/>
                  </a:lnTo>
                  <a:lnTo>
                    <a:pt x="4533866" y="305645"/>
                  </a:lnTo>
                  <a:lnTo>
                    <a:pt x="4545704" y="305707"/>
                  </a:lnTo>
                  <a:lnTo>
                    <a:pt x="4557541" y="305760"/>
                  </a:lnTo>
                  <a:lnTo>
                    <a:pt x="4569379" y="305805"/>
                  </a:lnTo>
                  <a:lnTo>
                    <a:pt x="4581217" y="305844"/>
                  </a:lnTo>
                  <a:lnTo>
                    <a:pt x="4593055" y="305876"/>
                  </a:lnTo>
                  <a:lnTo>
                    <a:pt x="4604892" y="305904"/>
                  </a:lnTo>
                  <a:lnTo>
                    <a:pt x="4616730" y="305928"/>
                  </a:lnTo>
                  <a:lnTo>
                    <a:pt x="4628568" y="305948"/>
                  </a:lnTo>
                  <a:lnTo>
                    <a:pt x="4640406" y="305965"/>
                  </a:lnTo>
                  <a:lnTo>
                    <a:pt x="4652244" y="305980"/>
                  </a:lnTo>
                  <a:lnTo>
                    <a:pt x="4664081" y="305992"/>
                  </a:lnTo>
                  <a:lnTo>
                    <a:pt x="4675919" y="306003"/>
                  </a:lnTo>
                  <a:lnTo>
                    <a:pt x="4687757" y="3060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976342"/>
              <a:ext cx="4687757" cy="152980"/>
            </a:xfrm>
            <a:custGeom>
              <a:avLst/>
              <a:pathLst>
                <a:path w="4687757" h="152980">
                  <a:moveTo>
                    <a:pt x="0" y="152980"/>
                  </a:moveTo>
                  <a:lnTo>
                    <a:pt x="11837" y="152980"/>
                  </a:lnTo>
                  <a:lnTo>
                    <a:pt x="23675" y="152980"/>
                  </a:lnTo>
                  <a:lnTo>
                    <a:pt x="35513" y="152980"/>
                  </a:lnTo>
                  <a:lnTo>
                    <a:pt x="47351" y="152980"/>
                  </a:lnTo>
                  <a:lnTo>
                    <a:pt x="59188" y="152980"/>
                  </a:lnTo>
                  <a:lnTo>
                    <a:pt x="71026" y="152980"/>
                  </a:lnTo>
                  <a:lnTo>
                    <a:pt x="82864" y="152980"/>
                  </a:lnTo>
                  <a:lnTo>
                    <a:pt x="94702" y="152980"/>
                  </a:lnTo>
                  <a:lnTo>
                    <a:pt x="106539" y="152980"/>
                  </a:lnTo>
                  <a:lnTo>
                    <a:pt x="118377" y="152980"/>
                  </a:lnTo>
                  <a:lnTo>
                    <a:pt x="130215" y="152980"/>
                  </a:lnTo>
                  <a:lnTo>
                    <a:pt x="142053" y="152980"/>
                  </a:lnTo>
                  <a:lnTo>
                    <a:pt x="153891" y="152980"/>
                  </a:lnTo>
                  <a:lnTo>
                    <a:pt x="165728" y="152980"/>
                  </a:lnTo>
                  <a:lnTo>
                    <a:pt x="177566" y="152980"/>
                  </a:lnTo>
                  <a:lnTo>
                    <a:pt x="189404" y="152980"/>
                  </a:lnTo>
                  <a:lnTo>
                    <a:pt x="201242" y="152980"/>
                  </a:lnTo>
                  <a:lnTo>
                    <a:pt x="213079" y="152980"/>
                  </a:lnTo>
                  <a:lnTo>
                    <a:pt x="224917" y="152980"/>
                  </a:lnTo>
                  <a:lnTo>
                    <a:pt x="236755" y="152980"/>
                  </a:lnTo>
                  <a:lnTo>
                    <a:pt x="248593" y="152980"/>
                  </a:lnTo>
                  <a:lnTo>
                    <a:pt x="260430" y="152980"/>
                  </a:lnTo>
                  <a:lnTo>
                    <a:pt x="272268" y="152980"/>
                  </a:lnTo>
                  <a:lnTo>
                    <a:pt x="284106" y="152980"/>
                  </a:lnTo>
                  <a:lnTo>
                    <a:pt x="295944" y="152980"/>
                  </a:lnTo>
                  <a:lnTo>
                    <a:pt x="307782" y="152980"/>
                  </a:lnTo>
                  <a:lnTo>
                    <a:pt x="319619" y="152980"/>
                  </a:lnTo>
                  <a:lnTo>
                    <a:pt x="331457" y="152980"/>
                  </a:lnTo>
                  <a:lnTo>
                    <a:pt x="343295" y="152980"/>
                  </a:lnTo>
                  <a:lnTo>
                    <a:pt x="355133" y="152980"/>
                  </a:lnTo>
                  <a:lnTo>
                    <a:pt x="366970" y="152980"/>
                  </a:lnTo>
                  <a:lnTo>
                    <a:pt x="378808" y="152980"/>
                  </a:lnTo>
                  <a:lnTo>
                    <a:pt x="390646" y="152980"/>
                  </a:lnTo>
                  <a:lnTo>
                    <a:pt x="402484" y="152980"/>
                  </a:lnTo>
                  <a:lnTo>
                    <a:pt x="414321" y="152980"/>
                  </a:lnTo>
                  <a:lnTo>
                    <a:pt x="426159" y="152980"/>
                  </a:lnTo>
                  <a:lnTo>
                    <a:pt x="437997" y="152980"/>
                  </a:lnTo>
                  <a:lnTo>
                    <a:pt x="449835" y="152980"/>
                  </a:lnTo>
                  <a:lnTo>
                    <a:pt x="461673" y="152980"/>
                  </a:lnTo>
                  <a:lnTo>
                    <a:pt x="473510" y="152980"/>
                  </a:lnTo>
                  <a:lnTo>
                    <a:pt x="485348" y="152980"/>
                  </a:lnTo>
                  <a:lnTo>
                    <a:pt x="497186" y="152980"/>
                  </a:lnTo>
                  <a:lnTo>
                    <a:pt x="509024" y="152980"/>
                  </a:lnTo>
                  <a:lnTo>
                    <a:pt x="520861" y="152980"/>
                  </a:lnTo>
                  <a:lnTo>
                    <a:pt x="532699" y="152980"/>
                  </a:lnTo>
                  <a:lnTo>
                    <a:pt x="544537" y="152980"/>
                  </a:lnTo>
                  <a:lnTo>
                    <a:pt x="556375" y="152980"/>
                  </a:lnTo>
                  <a:lnTo>
                    <a:pt x="568213" y="152980"/>
                  </a:lnTo>
                  <a:lnTo>
                    <a:pt x="580050" y="152980"/>
                  </a:lnTo>
                  <a:lnTo>
                    <a:pt x="591888" y="152980"/>
                  </a:lnTo>
                  <a:lnTo>
                    <a:pt x="603726" y="152980"/>
                  </a:lnTo>
                  <a:lnTo>
                    <a:pt x="615564" y="152980"/>
                  </a:lnTo>
                  <a:lnTo>
                    <a:pt x="627401" y="152980"/>
                  </a:lnTo>
                  <a:lnTo>
                    <a:pt x="639239" y="152980"/>
                  </a:lnTo>
                  <a:lnTo>
                    <a:pt x="651077" y="152980"/>
                  </a:lnTo>
                  <a:lnTo>
                    <a:pt x="662915" y="152980"/>
                  </a:lnTo>
                  <a:lnTo>
                    <a:pt x="674752" y="152980"/>
                  </a:lnTo>
                  <a:lnTo>
                    <a:pt x="686590" y="152980"/>
                  </a:lnTo>
                  <a:lnTo>
                    <a:pt x="698428" y="152980"/>
                  </a:lnTo>
                  <a:lnTo>
                    <a:pt x="710266" y="152980"/>
                  </a:lnTo>
                  <a:lnTo>
                    <a:pt x="722104" y="152980"/>
                  </a:lnTo>
                  <a:lnTo>
                    <a:pt x="733941" y="152980"/>
                  </a:lnTo>
                  <a:lnTo>
                    <a:pt x="745779" y="152980"/>
                  </a:lnTo>
                  <a:lnTo>
                    <a:pt x="757617" y="152980"/>
                  </a:lnTo>
                  <a:lnTo>
                    <a:pt x="769455" y="152980"/>
                  </a:lnTo>
                  <a:lnTo>
                    <a:pt x="781292" y="152980"/>
                  </a:lnTo>
                  <a:lnTo>
                    <a:pt x="793130" y="152980"/>
                  </a:lnTo>
                  <a:lnTo>
                    <a:pt x="804968" y="152980"/>
                  </a:lnTo>
                  <a:lnTo>
                    <a:pt x="816806" y="152980"/>
                  </a:lnTo>
                  <a:lnTo>
                    <a:pt x="828643" y="152980"/>
                  </a:lnTo>
                  <a:lnTo>
                    <a:pt x="840481" y="152980"/>
                  </a:lnTo>
                  <a:lnTo>
                    <a:pt x="852319" y="152980"/>
                  </a:lnTo>
                  <a:lnTo>
                    <a:pt x="864157" y="152980"/>
                  </a:lnTo>
                  <a:lnTo>
                    <a:pt x="875995" y="152980"/>
                  </a:lnTo>
                  <a:lnTo>
                    <a:pt x="887832" y="152980"/>
                  </a:lnTo>
                  <a:lnTo>
                    <a:pt x="899670" y="152980"/>
                  </a:lnTo>
                  <a:lnTo>
                    <a:pt x="911508" y="152980"/>
                  </a:lnTo>
                  <a:lnTo>
                    <a:pt x="923346" y="152980"/>
                  </a:lnTo>
                  <a:lnTo>
                    <a:pt x="935183" y="152980"/>
                  </a:lnTo>
                  <a:lnTo>
                    <a:pt x="947021" y="152980"/>
                  </a:lnTo>
                  <a:lnTo>
                    <a:pt x="958859" y="152980"/>
                  </a:lnTo>
                  <a:lnTo>
                    <a:pt x="970697" y="152980"/>
                  </a:lnTo>
                  <a:lnTo>
                    <a:pt x="982534" y="152980"/>
                  </a:lnTo>
                  <a:lnTo>
                    <a:pt x="994372" y="152980"/>
                  </a:lnTo>
                  <a:lnTo>
                    <a:pt x="1006210" y="152980"/>
                  </a:lnTo>
                  <a:lnTo>
                    <a:pt x="1018048" y="152980"/>
                  </a:lnTo>
                  <a:lnTo>
                    <a:pt x="1029886" y="152980"/>
                  </a:lnTo>
                  <a:lnTo>
                    <a:pt x="1041723" y="152980"/>
                  </a:lnTo>
                  <a:lnTo>
                    <a:pt x="1053561" y="152980"/>
                  </a:lnTo>
                  <a:lnTo>
                    <a:pt x="1065399" y="152980"/>
                  </a:lnTo>
                  <a:lnTo>
                    <a:pt x="1077237" y="152980"/>
                  </a:lnTo>
                  <a:lnTo>
                    <a:pt x="1089074" y="152980"/>
                  </a:lnTo>
                  <a:lnTo>
                    <a:pt x="1100912" y="152980"/>
                  </a:lnTo>
                  <a:lnTo>
                    <a:pt x="1112750" y="152980"/>
                  </a:lnTo>
                  <a:lnTo>
                    <a:pt x="1124588" y="152980"/>
                  </a:lnTo>
                  <a:lnTo>
                    <a:pt x="1136426" y="152980"/>
                  </a:lnTo>
                  <a:lnTo>
                    <a:pt x="1148263" y="152980"/>
                  </a:lnTo>
                  <a:lnTo>
                    <a:pt x="1160101" y="152980"/>
                  </a:lnTo>
                  <a:lnTo>
                    <a:pt x="1171939" y="152980"/>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3" name="pl63"/>
            <p:cNvSpPr/>
            <p:nvPr/>
          </p:nvSpPr>
          <p:spPr>
            <a:xfrm>
              <a:off x="2482252" y="5496073"/>
              <a:ext cx="4687757" cy="305909"/>
            </a:xfrm>
            <a:custGeom>
              <a:avLst/>
              <a:pathLst>
                <a:path w="4687757" h="305909">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51"/>
                  </a:lnTo>
                  <a:lnTo>
                    <a:pt x="3527655" y="69"/>
                  </a:lnTo>
                  <a:lnTo>
                    <a:pt x="3539493" y="90"/>
                  </a:lnTo>
                  <a:lnTo>
                    <a:pt x="3551331" y="115"/>
                  </a:lnTo>
                  <a:lnTo>
                    <a:pt x="3563169" y="144"/>
                  </a:lnTo>
                  <a:lnTo>
                    <a:pt x="3575006" y="178"/>
                  </a:lnTo>
                  <a:lnTo>
                    <a:pt x="3586844" y="219"/>
                  </a:lnTo>
                  <a:lnTo>
                    <a:pt x="3598682" y="266"/>
                  </a:lnTo>
                  <a:lnTo>
                    <a:pt x="3610520" y="322"/>
                  </a:lnTo>
                  <a:lnTo>
                    <a:pt x="3622357" y="387"/>
                  </a:lnTo>
                  <a:lnTo>
                    <a:pt x="3634195" y="464"/>
                  </a:lnTo>
                  <a:lnTo>
                    <a:pt x="3646033" y="554"/>
                  </a:lnTo>
                  <a:lnTo>
                    <a:pt x="3657871" y="661"/>
                  </a:lnTo>
                  <a:lnTo>
                    <a:pt x="3669709" y="785"/>
                  </a:lnTo>
                  <a:lnTo>
                    <a:pt x="3681546" y="932"/>
                  </a:lnTo>
                  <a:lnTo>
                    <a:pt x="3693384" y="1103"/>
                  </a:lnTo>
                  <a:lnTo>
                    <a:pt x="3705222" y="1305"/>
                  </a:lnTo>
                  <a:lnTo>
                    <a:pt x="3717060" y="1542"/>
                  </a:lnTo>
                  <a:lnTo>
                    <a:pt x="3728897" y="1820"/>
                  </a:lnTo>
                  <a:lnTo>
                    <a:pt x="3740735" y="2146"/>
                  </a:lnTo>
                  <a:lnTo>
                    <a:pt x="3752573" y="2528"/>
                  </a:lnTo>
                  <a:lnTo>
                    <a:pt x="3764411" y="2976"/>
                  </a:lnTo>
                  <a:lnTo>
                    <a:pt x="3776248" y="3501"/>
                  </a:lnTo>
                  <a:lnTo>
                    <a:pt x="3788086" y="4115"/>
                  </a:lnTo>
                  <a:lnTo>
                    <a:pt x="3799924" y="4835"/>
                  </a:lnTo>
                  <a:lnTo>
                    <a:pt x="3811762" y="5676"/>
                  </a:lnTo>
                  <a:lnTo>
                    <a:pt x="3823600" y="6658"/>
                  </a:lnTo>
                  <a:lnTo>
                    <a:pt x="3835437" y="7805"/>
                  </a:lnTo>
                  <a:lnTo>
                    <a:pt x="3847275" y="9142"/>
                  </a:lnTo>
                  <a:lnTo>
                    <a:pt x="3859113" y="10698"/>
                  </a:lnTo>
                  <a:lnTo>
                    <a:pt x="3870951" y="12506"/>
                  </a:lnTo>
                  <a:lnTo>
                    <a:pt x="3882788" y="14604"/>
                  </a:lnTo>
                  <a:lnTo>
                    <a:pt x="3894626" y="17031"/>
                  </a:lnTo>
                  <a:lnTo>
                    <a:pt x="3906464" y="19833"/>
                  </a:lnTo>
                  <a:lnTo>
                    <a:pt x="3918302" y="23057"/>
                  </a:lnTo>
                  <a:lnTo>
                    <a:pt x="3930139" y="26756"/>
                  </a:lnTo>
                  <a:lnTo>
                    <a:pt x="3941977" y="30982"/>
                  </a:lnTo>
                  <a:lnTo>
                    <a:pt x="3953815" y="35788"/>
                  </a:lnTo>
                  <a:lnTo>
                    <a:pt x="3965653" y="41226"/>
                  </a:lnTo>
                  <a:lnTo>
                    <a:pt x="3977491" y="47346"/>
                  </a:lnTo>
                  <a:lnTo>
                    <a:pt x="3989328" y="54186"/>
                  </a:lnTo>
                  <a:lnTo>
                    <a:pt x="4001166" y="61778"/>
                  </a:lnTo>
                  <a:lnTo>
                    <a:pt x="4013004" y="70136"/>
                  </a:lnTo>
                  <a:lnTo>
                    <a:pt x="4024842" y="79258"/>
                  </a:lnTo>
                  <a:lnTo>
                    <a:pt x="4036679" y="89116"/>
                  </a:lnTo>
                  <a:lnTo>
                    <a:pt x="4048517" y="99662"/>
                  </a:lnTo>
                  <a:lnTo>
                    <a:pt x="4060355" y="110817"/>
                  </a:lnTo>
                  <a:lnTo>
                    <a:pt x="4072193" y="122478"/>
                  </a:lnTo>
                  <a:lnTo>
                    <a:pt x="4084031" y="134521"/>
                  </a:lnTo>
                  <a:lnTo>
                    <a:pt x="4095868" y="146800"/>
                  </a:lnTo>
                  <a:lnTo>
                    <a:pt x="4107706" y="159160"/>
                  </a:lnTo>
                  <a:lnTo>
                    <a:pt x="4119544" y="171439"/>
                  </a:lnTo>
                  <a:lnTo>
                    <a:pt x="4131382" y="183482"/>
                  </a:lnTo>
                  <a:lnTo>
                    <a:pt x="4143219" y="195143"/>
                  </a:lnTo>
                  <a:lnTo>
                    <a:pt x="4155057" y="206298"/>
                  </a:lnTo>
                  <a:lnTo>
                    <a:pt x="4166895" y="216843"/>
                  </a:lnTo>
                  <a:lnTo>
                    <a:pt x="4178733" y="226702"/>
                  </a:lnTo>
                  <a:lnTo>
                    <a:pt x="4190570" y="235823"/>
                  </a:lnTo>
                  <a:lnTo>
                    <a:pt x="4202408" y="244182"/>
                  </a:lnTo>
                  <a:lnTo>
                    <a:pt x="4214246" y="251774"/>
                  </a:lnTo>
                  <a:lnTo>
                    <a:pt x="4226084" y="258614"/>
                  </a:lnTo>
                  <a:lnTo>
                    <a:pt x="4237922" y="264734"/>
                  </a:lnTo>
                  <a:lnTo>
                    <a:pt x="4249759" y="270172"/>
                  </a:lnTo>
                  <a:lnTo>
                    <a:pt x="4261597" y="274978"/>
                  </a:lnTo>
                  <a:lnTo>
                    <a:pt x="4273435" y="279204"/>
                  </a:lnTo>
                  <a:lnTo>
                    <a:pt x="4285273" y="282902"/>
                  </a:lnTo>
                  <a:lnTo>
                    <a:pt x="4297110" y="286127"/>
                  </a:lnTo>
                  <a:lnTo>
                    <a:pt x="4308948" y="288929"/>
                  </a:lnTo>
                  <a:lnTo>
                    <a:pt x="4320786" y="291356"/>
                  </a:lnTo>
                  <a:lnTo>
                    <a:pt x="4332624" y="293453"/>
                  </a:lnTo>
                  <a:lnTo>
                    <a:pt x="4344461" y="295262"/>
                  </a:lnTo>
                  <a:lnTo>
                    <a:pt x="4356299" y="296818"/>
                  </a:lnTo>
                  <a:lnTo>
                    <a:pt x="4368137" y="298155"/>
                  </a:lnTo>
                  <a:lnTo>
                    <a:pt x="4379975" y="299301"/>
                  </a:lnTo>
                  <a:lnTo>
                    <a:pt x="4391813" y="300284"/>
                  </a:lnTo>
                  <a:lnTo>
                    <a:pt x="4403650" y="301125"/>
                  </a:lnTo>
                  <a:lnTo>
                    <a:pt x="4415488" y="301845"/>
                  </a:lnTo>
                  <a:lnTo>
                    <a:pt x="4427326" y="302459"/>
                  </a:lnTo>
                  <a:lnTo>
                    <a:pt x="4439164" y="302984"/>
                  </a:lnTo>
                  <a:lnTo>
                    <a:pt x="4451001" y="303432"/>
                  </a:lnTo>
                  <a:lnTo>
                    <a:pt x="4462839" y="303814"/>
                  </a:lnTo>
                  <a:lnTo>
                    <a:pt x="4474677" y="304140"/>
                  </a:lnTo>
                  <a:lnTo>
                    <a:pt x="4486515" y="304418"/>
                  </a:lnTo>
                  <a:lnTo>
                    <a:pt x="4498352" y="304655"/>
                  </a:lnTo>
                  <a:lnTo>
                    <a:pt x="4510190" y="304857"/>
                  </a:lnTo>
                  <a:lnTo>
                    <a:pt x="4522028" y="305028"/>
                  </a:lnTo>
                  <a:lnTo>
                    <a:pt x="4533866" y="305175"/>
                  </a:lnTo>
                  <a:lnTo>
                    <a:pt x="4545704" y="305299"/>
                  </a:lnTo>
                  <a:lnTo>
                    <a:pt x="4557541" y="305405"/>
                  </a:lnTo>
                  <a:lnTo>
                    <a:pt x="4569379" y="305496"/>
                  </a:lnTo>
                  <a:lnTo>
                    <a:pt x="4581217" y="305573"/>
                  </a:lnTo>
                  <a:lnTo>
                    <a:pt x="4593055" y="305638"/>
                  </a:lnTo>
                  <a:lnTo>
                    <a:pt x="4604892" y="305694"/>
                  </a:lnTo>
                  <a:lnTo>
                    <a:pt x="4616730" y="305741"/>
                  </a:lnTo>
                  <a:lnTo>
                    <a:pt x="4628568" y="305782"/>
                  </a:lnTo>
                  <a:lnTo>
                    <a:pt x="4640406" y="305816"/>
                  </a:lnTo>
                  <a:lnTo>
                    <a:pt x="4652244" y="305845"/>
                  </a:lnTo>
                  <a:lnTo>
                    <a:pt x="4664081" y="305870"/>
                  </a:lnTo>
                  <a:lnTo>
                    <a:pt x="4675919" y="305891"/>
                  </a:lnTo>
                  <a:lnTo>
                    <a:pt x="4687757" y="305909"/>
                  </a:lnTo>
                </a:path>
              </a:pathLst>
            </a:custGeom>
            <a:ln w="40651" cap="flat">
              <a:solidFill>
                <a:srgbClr val="E8E8E8">
                  <a:alpha val="100000"/>
                </a:srgbClr>
              </a:solidFill>
              <a:prstDash val="solid"/>
              <a:round/>
            </a:ln>
          </p:spPr>
          <p:txBody>
            <a:bodyPr/>
            <a:lstStyle/>
            <a:p/>
          </p:txBody>
        </p:sp>
        <p:sp>
          <p:nvSpPr>
            <p:cNvPr id="64" name="pl64"/>
            <p:cNvSpPr/>
            <p:nvPr/>
          </p:nvSpPr>
          <p:spPr>
            <a:xfrm>
              <a:off x="2482252" y="4578088"/>
              <a:ext cx="4687757" cy="764799"/>
            </a:xfrm>
            <a:custGeom>
              <a:avLst/>
              <a:pathLst>
                <a:path w="4687757" h="764799">
                  <a:moveTo>
                    <a:pt x="0" y="611819"/>
                  </a:moveTo>
                  <a:lnTo>
                    <a:pt x="11837" y="611810"/>
                  </a:lnTo>
                  <a:lnTo>
                    <a:pt x="23675" y="611799"/>
                  </a:lnTo>
                  <a:lnTo>
                    <a:pt x="35513" y="611787"/>
                  </a:lnTo>
                  <a:lnTo>
                    <a:pt x="47351" y="611772"/>
                  </a:lnTo>
                  <a:lnTo>
                    <a:pt x="59188" y="611755"/>
                  </a:lnTo>
                  <a:lnTo>
                    <a:pt x="71026" y="611735"/>
                  </a:lnTo>
                  <a:lnTo>
                    <a:pt x="82864" y="611711"/>
                  </a:lnTo>
                  <a:lnTo>
                    <a:pt x="94702" y="611683"/>
                  </a:lnTo>
                  <a:lnTo>
                    <a:pt x="106539" y="611651"/>
                  </a:lnTo>
                  <a:lnTo>
                    <a:pt x="118377" y="611612"/>
                  </a:lnTo>
                  <a:lnTo>
                    <a:pt x="130215" y="611567"/>
                  </a:lnTo>
                  <a:lnTo>
                    <a:pt x="142053" y="611514"/>
                  </a:lnTo>
                  <a:lnTo>
                    <a:pt x="153891" y="611452"/>
                  </a:lnTo>
                  <a:lnTo>
                    <a:pt x="165728" y="611378"/>
                  </a:lnTo>
                  <a:lnTo>
                    <a:pt x="177566" y="611292"/>
                  </a:lnTo>
                  <a:lnTo>
                    <a:pt x="189404" y="611192"/>
                  </a:lnTo>
                  <a:lnTo>
                    <a:pt x="201242" y="611073"/>
                  </a:lnTo>
                  <a:lnTo>
                    <a:pt x="213079" y="610934"/>
                  </a:lnTo>
                  <a:lnTo>
                    <a:pt x="224917" y="610771"/>
                  </a:lnTo>
                  <a:lnTo>
                    <a:pt x="236755" y="610580"/>
                  </a:lnTo>
                  <a:lnTo>
                    <a:pt x="248593" y="610356"/>
                  </a:lnTo>
                  <a:lnTo>
                    <a:pt x="260430" y="610094"/>
                  </a:lnTo>
                  <a:lnTo>
                    <a:pt x="272268" y="609786"/>
                  </a:lnTo>
                  <a:lnTo>
                    <a:pt x="284106" y="609427"/>
                  </a:lnTo>
                  <a:lnTo>
                    <a:pt x="295944" y="609006"/>
                  </a:lnTo>
                  <a:lnTo>
                    <a:pt x="307782" y="608515"/>
                  </a:lnTo>
                  <a:lnTo>
                    <a:pt x="319619" y="607941"/>
                  </a:lnTo>
                  <a:lnTo>
                    <a:pt x="331457" y="607273"/>
                  </a:lnTo>
                  <a:lnTo>
                    <a:pt x="343295" y="606495"/>
                  </a:lnTo>
                  <a:lnTo>
                    <a:pt x="355133" y="605591"/>
                  </a:lnTo>
                  <a:lnTo>
                    <a:pt x="366970" y="604542"/>
                  </a:lnTo>
                  <a:lnTo>
                    <a:pt x="378808" y="603329"/>
                  </a:lnTo>
                  <a:lnTo>
                    <a:pt x="390646" y="601928"/>
                  </a:lnTo>
                  <a:lnTo>
                    <a:pt x="402484" y="600315"/>
                  </a:lnTo>
                  <a:lnTo>
                    <a:pt x="414321" y="598466"/>
                  </a:lnTo>
                  <a:lnTo>
                    <a:pt x="426159" y="596353"/>
                  </a:lnTo>
                  <a:lnTo>
                    <a:pt x="437997" y="593950"/>
                  </a:lnTo>
                  <a:lnTo>
                    <a:pt x="449835" y="591231"/>
                  </a:lnTo>
                  <a:lnTo>
                    <a:pt x="461673" y="588171"/>
                  </a:lnTo>
                  <a:lnTo>
                    <a:pt x="473510" y="584751"/>
                  </a:lnTo>
                  <a:lnTo>
                    <a:pt x="485348" y="580955"/>
                  </a:lnTo>
                  <a:lnTo>
                    <a:pt x="497186" y="576776"/>
                  </a:lnTo>
                  <a:lnTo>
                    <a:pt x="509024" y="572215"/>
                  </a:lnTo>
                  <a:lnTo>
                    <a:pt x="520861" y="567286"/>
                  </a:lnTo>
                  <a:lnTo>
                    <a:pt x="532699" y="562013"/>
                  </a:lnTo>
                  <a:lnTo>
                    <a:pt x="544537" y="556436"/>
                  </a:lnTo>
                  <a:lnTo>
                    <a:pt x="556375" y="550605"/>
                  </a:lnTo>
                  <a:lnTo>
                    <a:pt x="568213" y="544584"/>
                  </a:lnTo>
                  <a:lnTo>
                    <a:pt x="580050" y="538444"/>
                  </a:lnTo>
                  <a:lnTo>
                    <a:pt x="591888" y="532264"/>
                  </a:lnTo>
                  <a:lnTo>
                    <a:pt x="603726" y="526125"/>
                  </a:lnTo>
                  <a:lnTo>
                    <a:pt x="615564" y="520103"/>
                  </a:lnTo>
                  <a:lnTo>
                    <a:pt x="627401" y="514272"/>
                  </a:lnTo>
                  <a:lnTo>
                    <a:pt x="639239" y="508695"/>
                  </a:lnTo>
                  <a:lnTo>
                    <a:pt x="651077" y="503422"/>
                  </a:lnTo>
                  <a:lnTo>
                    <a:pt x="662915" y="498493"/>
                  </a:lnTo>
                  <a:lnTo>
                    <a:pt x="674752" y="493932"/>
                  </a:lnTo>
                  <a:lnTo>
                    <a:pt x="686590" y="489753"/>
                  </a:lnTo>
                  <a:lnTo>
                    <a:pt x="698428" y="485957"/>
                  </a:lnTo>
                  <a:lnTo>
                    <a:pt x="710266" y="482537"/>
                  </a:lnTo>
                  <a:lnTo>
                    <a:pt x="722104" y="479477"/>
                  </a:lnTo>
                  <a:lnTo>
                    <a:pt x="733941" y="476758"/>
                  </a:lnTo>
                  <a:lnTo>
                    <a:pt x="745779" y="474355"/>
                  </a:lnTo>
                  <a:lnTo>
                    <a:pt x="757617" y="472242"/>
                  </a:lnTo>
                  <a:lnTo>
                    <a:pt x="769455" y="470393"/>
                  </a:lnTo>
                  <a:lnTo>
                    <a:pt x="781292" y="468781"/>
                  </a:lnTo>
                  <a:lnTo>
                    <a:pt x="793130" y="467380"/>
                  </a:lnTo>
                  <a:lnTo>
                    <a:pt x="804968" y="466166"/>
                  </a:lnTo>
                  <a:lnTo>
                    <a:pt x="816806" y="465117"/>
                  </a:lnTo>
                  <a:lnTo>
                    <a:pt x="828643" y="464213"/>
                  </a:lnTo>
                  <a:lnTo>
                    <a:pt x="840481" y="463435"/>
                  </a:lnTo>
                  <a:lnTo>
                    <a:pt x="852319" y="462767"/>
                  </a:lnTo>
                  <a:lnTo>
                    <a:pt x="864157" y="462193"/>
                  </a:lnTo>
                  <a:lnTo>
                    <a:pt x="875995" y="461702"/>
                  </a:lnTo>
                  <a:lnTo>
                    <a:pt x="887832" y="461282"/>
                  </a:lnTo>
                  <a:lnTo>
                    <a:pt x="899670" y="460922"/>
                  </a:lnTo>
                  <a:lnTo>
                    <a:pt x="911508" y="460615"/>
                  </a:lnTo>
                  <a:lnTo>
                    <a:pt x="923346" y="460352"/>
                  </a:lnTo>
                  <a:lnTo>
                    <a:pt x="935183" y="460128"/>
                  </a:lnTo>
                  <a:lnTo>
                    <a:pt x="947021" y="459937"/>
                  </a:lnTo>
                  <a:lnTo>
                    <a:pt x="958859" y="459774"/>
                  </a:lnTo>
                  <a:lnTo>
                    <a:pt x="970697" y="459635"/>
                  </a:lnTo>
                  <a:lnTo>
                    <a:pt x="982534" y="459517"/>
                  </a:lnTo>
                  <a:lnTo>
                    <a:pt x="994372" y="459416"/>
                  </a:lnTo>
                  <a:lnTo>
                    <a:pt x="1006210" y="459330"/>
                  </a:lnTo>
                  <a:lnTo>
                    <a:pt x="1018048" y="459257"/>
                  </a:lnTo>
                  <a:lnTo>
                    <a:pt x="1029886" y="459194"/>
                  </a:lnTo>
                  <a:lnTo>
                    <a:pt x="1041723" y="459141"/>
                  </a:lnTo>
                  <a:lnTo>
                    <a:pt x="1053561" y="459096"/>
                  </a:lnTo>
                  <a:lnTo>
                    <a:pt x="1065399" y="459058"/>
                  </a:lnTo>
                  <a:lnTo>
                    <a:pt x="1077237" y="459025"/>
                  </a:lnTo>
                  <a:lnTo>
                    <a:pt x="1089074" y="458997"/>
                  </a:lnTo>
                  <a:lnTo>
                    <a:pt x="1100912" y="458974"/>
                  </a:lnTo>
                  <a:lnTo>
                    <a:pt x="1112750" y="458953"/>
                  </a:lnTo>
                  <a:lnTo>
                    <a:pt x="1124588" y="458936"/>
                  </a:lnTo>
                  <a:lnTo>
                    <a:pt x="1136426" y="458922"/>
                  </a:lnTo>
                  <a:lnTo>
                    <a:pt x="1148263" y="458909"/>
                  </a:lnTo>
                  <a:lnTo>
                    <a:pt x="1160101" y="458899"/>
                  </a:lnTo>
                  <a:lnTo>
                    <a:pt x="1171939" y="458890"/>
                  </a:lnTo>
                  <a:lnTo>
                    <a:pt x="1171939" y="458838"/>
                  </a:lnTo>
                  <a:lnTo>
                    <a:pt x="1183777" y="458838"/>
                  </a:lnTo>
                  <a:lnTo>
                    <a:pt x="1195614" y="458838"/>
                  </a:lnTo>
                  <a:lnTo>
                    <a:pt x="1207452" y="458838"/>
                  </a:lnTo>
                  <a:lnTo>
                    <a:pt x="1219290" y="458838"/>
                  </a:lnTo>
                  <a:lnTo>
                    <a:pt x="1231128" y="458838"/>
                  </a:lnTo>
                  <a:lnTo>
                    <a:pt x="1242965" y="458838"/>
                  </a:lnTo>
                  <a:lnTo>
                    <a:pt x="1254803" y="458838"/>
                  </a:lnTo>
                  <a:lnTo>
                    <a:pt x="1266641" y="458838"/>
                  </a:lnTo>
                  <a:lnTo>
                    <a:pt x="1278479" y="458838"/>
                  </a:lnTo>
                  <a:lnTo>
                    <a:pt x="1290317" y="458838"/>
                  </a:lnTo>
                  <a:lnTo>
                    <a:pt x="1302154" y="458838"/>
                  </a:lnTo>
                  <a:lnTo>
                    <a:pt x="1313992" y="458838"/>
                  </a:lnTo>
                  <a:lnTo>
                    <a:pt x="1325830" y="458838"/>
                  </a:lnTo>
                  <a:lnTo>
                    <a:pt x="1337668" y="458838"/>
                  </a:lnTo>
                  <a:lnTo>
                    <a:pt x="1349505" y="458838"/>
                  </a:lnTo>
                  <a:lnTo>
                    <a:pt x="1361343" y="458838"/>
                  </a:lnTo>
                  <a:lnTo>
                    <a:pt x="1373181" y="458838"/>
                  </a:lnTo>
                  <a:lnTo>
                    <a:pt x="1385019" y="458838"/>
                  </a:lnTo>
                  <a:lnTo>
                    <a:pt x="1396856" y="458838"/>
                  </a:lnTo>
                  <a:lnTo>
                    <a:pt x="1408694" y="458838"/>
                  </a:lnTo>
                  <a:lnTo>
                    <a:pt x="1420532" y="458838"/>
                  </a:lnTo>
                  <a:lnTo>
                    <a:pt x="1432370" y="458838"/>
                  </a:lnTo>
                  <a:lnTo>
                    <a:pt x="1444208" y="458838"/>
                  </a:lnTo>
                  <a:lnTo>
                    <a:pt x="1456045" y="458838"/>
                  </a:lnTo>
                  <a:lnTo>
                    <a:pt x="1467883" y="458838"/>
                  </a:lnTo>
                  <a:lnTo>
                    <a:pt x="1479721" y="458838"/>
                  </a:lnTo>
                  <a:lnTo>
                    <a:pt x="1491559" y="458838"/>
                  </a:lnTo>
                  <a:lnTo>
                    <a:pt x="1503396" y="458838"/>
                  </a:lnTo>
                  <a:lnTo>
                    <a:pt x="1515234" y="458838"/>
                  </a:lnTo>
                  <a:lnTo>
                    <a:pt x="1527072" y="458838"/>
                  </a:lnTo>
                  <a:lnTo>
                    <a:pt x="1538910" y="458838"/>
                  </a:lnTo>
                  <a:lnTo>
                    <a:pt x="1550748" y="458838"/>
                  </a:lnTo>
                  <a:lnTo>
                    <a:pt x="1562585" y="458838"/>
                  </a:lnTo>
                  <a:lnTo>
                    <a:pt x="1574423" y="458838"/>
                  </a:lnTo>
                  <a:lnTo>
                    <a:pt x="1586261" y="458838"/>
                  </a:lnTo>
                  <a:lnTo>
                    <a:pt x="1598099" y="458838"/>
                  </a:lnTo>
                  <a:lnTo>
                    <a:pt x="1609936" y="458838"/>
                  </a:lnTo>
                  <a:lnTo>
                    <a:pt x="1621774" y="458838"/>
                  </a:lnTo>
                  <a:lnTo>
                    <a:pt x="1633612" y="458838"/>
                  </a:lnTo>
                  <a:lnTo>
                    <a:pt x="1645450" y="458838"/>
                  </a:lnTo>
                  <a:lnTo>
                    <a:pt x="1657287" y="458838"/>
                  </a:lnTo>
                  <a:lnTo>
                    <a:pt x="1669125" y="458838"/>
                  </a:lnTo>
                  <a:lnTo>
                    <a:pt x="1680963" y="458838"/>
                  </a:lnTo>
                  <a:lnTo>
                    <a:pt x="1692801" y="458838"/>
                  </a:lnTo>
                  <a:lnTo>
                    <a:pt x="1704639" y="458838"/>
                  </a:lnTo>
                  <a:lnTo>
                    <a:pt x="1716476" y="458838"/>
                  </a:lnTo>
                  <a:lnTo>
                    <a:pt x="1728314" y="458838"/>
                  </a:lnTo>
                  <a:lnTo>
                    <a:pt x="1740152" y="458838"/>
                  </a:lnTo>
                  <a:lnTo>
                    <a:pt x="1751990" y="458838"/>
                  </a:lnTo>
                  <a:lnTo>
                    <a:pt x="1763827" y="458838"/>
                  </a:lnTo>
                  <a:lnTo>
                    <a:pt x="1775665" y="458838"/>
                  </a:lnTo>
                  <a:lnTo>
                    <a:pt x="1787503" y="458838"/>
                  </a:lnTo>
                  <a:lnTo>
                    <a:pt x="1799341" y="458838"/>
                  </a:lnTo>
                  <a:lnTo>
                    <a:pt x="1811178" y="458838"/>
                  </a:lnTo>
                  <a:lnTo>
                    <a:pt x="1823016" y="458838"/>
                  </a:lnTo>
                  <a:lnTo>
                    <a:pt x="1834854" y="458838"/>
                  </a:lnTo>
                  <a:lnTo>
                    <a:pt x="1846692" y="458838"/>
                  </a:lnTo>
                  <a:lnTo>
                    <a:pt x="1858530" y="458838"/>
                  </a:lnTo>
                  <a:lnTo>
                    <a:pt x="1870367" y="458838"/>
                  </a:lnTo>
                  <a:lnTo>
                    <a:pt x="1882205" y="458838"/>
                  </a:lnTo>
                  <a:lnTo>
                    <a:pt x="1894043" y="458838"/>
                  </a:lnTo>
                  <a:lnTo>
                    <a:pt x="1905881" y="458838"/>
                  </a:lnTo>
                  <a:lnTo>
                    <a:pt x="1917718" y="458838"/>
                  </a:lnTo>
                  <a:lnTo>
                    <a:pt x="1929556" y="458838"/>
                  </a:lnTo>
                  <a:lnTo>
                    <a:pt x="1941394" y="458838"/>
                  </a:lnTo>
                  <a:lnTo>
                    <a:pt x="1953232" y="458838"/>
                  </a:lnTo>
                  <a:lnTo>
                    <a:pt x="1965069" y="458838"/>
                  </a:lnTo>
                  <a:lnTo>
                    <a:pt x="1976907" y="458838"/>
                  </a:lnTo>
                  <a:lnTo>
                    <a:pt x="1988745" y="458838"/>
                  </a:lnTo>
                  <a:lnTo>
                    <a:pt x="2000583" y="458838"/>
                  </a:lnTo>
                  <a:lnTo>
                    <a:pt x="2012421" y="458838"/>
                  </a:lnTo>
                  <a:lnTo>
                    <a:pt x="2024258" y="458838"/>
                  </a:lnTo>
                  <a:lnTo>
                    <a:pt x="2036096" y="458838"/>
                  </a:lnTo>
                  <a:lnTo>
                    <a:pt x="2047934" y="458838"/>
                  </a:lnTo>
                  <a:lnTo>
                    <a:pt x="2059772" y="458838"/>
                  </a:lnTo>
                  <a:lnTo>
                    <a:pt x="2071609" y="458838"/>
                  </a:lnTo>
                  <a:lnTo>
                    <a:pt x="2083447" y="458838"/>
                  </a:lnTo>
                  <a:lnTo>
                    <a:pt x="2095285" y="458838"/>
                  </a:lnTo>
                  <a:lnTo>
                    <a:pt x="2107123" y="458838"/>
                  </a:lnTo>
                  <a:lnTo>
                    <a:pt x="2118961" y="458838"/>
                  </a:lnTo>
                  <a:lnTo>
                    <a:pt x="2130798" y="458838"/>
                  </a:lnTo>
                  <a:lnTo>
                    <a:pt x="2142636" y="458838"/>
                  </a:lnTo>
                  <a:lnTo>
                    <a:pt x="2154474" y="458838"/>
                  </a:lnTo>
                  <a:lnTo>
                    <a:pt x="2166312" y="458838"/>
                  </a:lnTo>
                  <a:lnTo>
                    <a:pt x="2178149" y="458838"/>
                  </a:lnTo>
                  <a:lnTo>
                    <a:pt x="2189987" y="458838"/>
                  </a:lnTo>
                  <a:lnTo>
                    <a:pt x="2201825" y="458838"/>
                  </a:lnTo>
                  <a:lnTo>
                    <a:pt x="2213663" y="458838"/>
                  </a:lnTo>
                  <a:lnTo>
                    <a:pt x="2225500" y="458838"/>
                  </a:lnTo>
                  <a:lnTo>
                    <a:pt x="2237338" y="458838"/>
                  </a:lnTo>
                  <a:lnTo>
                    <a:pt x="2249176" y="458838"/>
                  </a:lnTo>
                  <a:lnTo>
                    <a:pt x="2261014" y="458838"/>
                  </a:lnTo>
                  <a:lnTo>
                    <a:pt x="2272852" y="458838"/>
                  </a:lnTo>
                  <a:lnTo>
                    <a:pt x="2284689" y="458838"/>
                  </a:lnTo>
                  <a:lnTo>
                    <a:pt x="2296527" y="458838"/>
                  </a:lnTo>
                  <a:lnTo>
                    <a:pt x="2308365" y="458838"/>
                  </a:lnTo>
                  <a:lnTo>
                    <a:pt x="2320203" y="458838"/>
                  </a:lnTo>
                  <a:lnTo>
                    <a:pt x="2332040" y="458838"/>
                  </a:lnTo>
                  <a:lnTo>
                    <a:pt x="2343878" y="458838"/>
                  </a:lnTo>
                  <a:lnTo>
                    <a:pt x="2343878" y="458941"/>
                  </a:lnTo>
                  <a:lnTo>
                    <a:pt x="2355716" y="458959"/>
                  </a:lnTo>
                  <a:lnTo>
                    <a:pt x="2367554" y="458980"/>
                  </a:lnTo>
                  <a:lnTo>
                    <a:pt x="2379391" y="459005"/>
                  </a:lnTo>
                  <a:lnTo>
                    <a:pt x="2391229" y="459034"/>
                  </a:lnTo>
                  <a:lnTo>
                    <a:pt x="2403067" y="459068"/>
                  </a:lnTo>
                  <a:lnTo>
                    <a:pt x="2414905" y="459109"/>
                  </a:lnTo>
                  <a:lnTo>
                    <a:pt x="2426743" y="459156"/>
                  </a:lnTo>
                  <a:lnTo>
                    <a:pt x="2438580" y="459212"/>
                  </a:lnTo>
                  <a:lnTo>
                    <a:pt x="2450418" y="459277"/>
                  </a:lnTo>
                  <a:lnTo>
                    <a:pt x="2462256" y="459354"/>
                  </a:lnTo>
                  <a:lnTo>
                    <a:pt x="2474094" y="459445"/>
                  </a:lnTo>
                  <a:lnTo>
                    <a:pt x="2485931" y="459551"/>
                  </a:lnTo>
                  <a:lnTo>
                    <a:pt x="2497769" y="459675"/>
                  </a:lnTo>
                  <a:lnTo>
                    <a:pt x="2509607" y="459822"/>
                  </a:lnTo>
                  <a:lnTo>
                    <a:pt x="2521445" y="459993"/>
                  </a:lnTo>
                  <a:lnTo>
                    <a:pt x="2533283" y="460195"/>
                  </a:lnTo>
                  <a:lnTo>
                    <a:pt x="2545120" y="460432"/>
                  </a:lnTo>
                  <a:lnTo>
                    <a:pt x="2556958" y="460710"/>
                  </a:lnTo>
                  <a:lnTo>
                    <a:pt x="2568796" y="461036"/>
                  </a:lnTo>
                  <a:lnTo>
                    <a:pt x="2580634" y="461418"/>
                  </a:lnTo>
                  <a:lnTo>
                    <a:pt x="2592471" y="461866"/>
                  </a:lnTo>
                  <a:lnTo>
                    <a:pt x="2604309" y="462391"/>
                  </a:lnTo>
                  <a:lnTo>
                    <a:pt x="2616147" y="463006"/>
                  </a:lnTo>
                  <a:lnTo>
                    <a:pt x="2627985" y="463725"/>
                  </a:lnTo>
                  <a:lnTo>
                    <a:pt x="2639822" y="464566"/>
                  </a:lnTo>
                  <a:lnTo>
                    <a:pt x="2651660" y="465549"/>
                  </a:lnTo>
                  <a:lnTo>
                    <a:pt x="2663498" y="466695"/>
                  </a:lnTo>
                  <a:lnTo>
                    <a:pt x="2675336" y="468032"/>
                  </a:lnTo>
                  <a:lnTo>
                    <a:pt x="2687174" y="469588"/>
                  </a:lnTo>
                  <a:lnTo>
                    <a:pt x="2699011" y="471397"/>
                  </a:lnTo>
                  <a:lnTo>
                    <a:pt x="2710849" y="473494"/>
                  </a:lnTo>
                  <a:lnTo>
                    <a:pt x="2722687" y="475921"/>
                  </a:lnTo>
                  <a:lnTo>
                    <a:pt x="2734525" y="478723"/>
                  </a:lnTo>
                  <a:lnTo>
                    <a:pt x="2746362" y="481948"/>
                  </a:lnTo>
                  <a:lnTo>
                    <a:pt x="2758200" y="485646"/>
                  </a:lnTo>
                  <a:lnTo>
                    <a:pt x="2770038" y="489872"/>
                  </a:lnTo>
                  <a:lnTo>
                    <a:pt x="2781876" y="494678"/>
                  </a:lnTo>
                  <a:lnTo>
                    <a:pt x="2793713" y="500116"/>
                  </a:lnTo>
                  <a:lnTo>
                    <a:pt x="2805551" y="506236"/>
                  </a:lnTo>
                  <a:lnTo>
                    <a:pt x="2817389" y="513076"/>
                  </a:lnTo>
                  <a:lnTo>
                    <a:pt x="2829227" y="520668"/>
                  </a:lnTo>
                  <a:lnTo>
                    <a:pt x="2841065" y="529027"/>
                  </a:lnTo>
                  <a:lnTo>
                    <a:pt x="2852902" y="538148"/>
                  </a:lnTo>
                  <a:lnTo>
                    <a:pt x="2864740" y="548007"/>
                  </a:lnTo>
                  <a:lnTo>
                    <a:pt x="2876578" y="558552"/>
                  </a:lnTo>
                  <a:lnTo>
                    <a:pt x="2888416" y="569707"/>
                  </a:lnTo>
                  <a:lnTo>
                    <a:pt x="2900253" y="581368"/>
                  </a:lnTo>
                  <a:lnTo>
                    <a:pt x="2912091" y="593411"/>
                  </a:lnTo>
                  <a:lnTo>
                    <a:pt x="2923929" y="605690"/>
                  </a:lnTo>
                  <a:lnTo>
                    <a:pt x="2935767" y="618050"/>
                  </a:lnTo>
                  <a:lnTo>
                    <a:pt x="2947604" y="630329"/>
                  </a:lnTo>
                  <a:lnTo>
                    <a:pt x="2959442" y="642372"/>
                  </a:lnTo>
                  <a:lnTo>
                    <a:pt x="2971280" y="654033"/>
                  </a:lnTo>
                  <a:lnTo>
                    <a:pt x="2983118" y="665188"/>
                  </a:lnTo>
                  <a:lnTo>
                    <a:pt x="2994956" y="675734"/>
                  </a:lnTo>
                  <a:lnTo>
                    <a:pt x="3006793" y="685592"/>
                  </a:lnTo>
                  <a:lnTo>
                    <a:pt x="3018631" y="694714"/>
                  </a:lnTo>
                  <a:lnTo>
                    <a:pt x="3030469" y="703072"/>
                  </a:lnTo>
                  <a:lnTo>
                    <a:pt x="3042307" y="710664"/>
                  </a:lnTo>
                  <a:lnTo>
                    <a:pt x="3054144" y="717504"/>
                  </a:lnTo>
                  <a:lnTo>
                    <a:pt x="3065982" y="723624"/>
                  </a:lnTo>
                  <a:lnTo>
                    <a:pt x="3077820" y="729062"/>
                  </a:lnTo>
                  <a:lnTo>
                    <a:pt x="3089658" y="733868"/>
                  </a:lnTo>
                  <a:lnTo>
                    <a:pt x="3101496" y="738094"/>
                  </a:lnTo>
                  <a:lnTo>
                    <a:pt x="3113333" y="741793"/>
                  </a:lnTo>
                  <a:lnTo>
                    <a:pt x="3125171" y="745017"/>
                  </a:lnTo>
                  <a:lnTo>
                    <a:pt x="3137009" y="747819"/>
                  </a:lnTo>
                  <a:lnTo>
                    <a:pt x="3148847" y="750246"/>
                  </a:lnTo>
                  <a:lnTo>
                    <a:pt x="3160684" y="752344"/>
                  </a:lnTo>
                  <a:lnTo>
                    <a:pt x="3172522" y="754152"/>
                  </a:lnTo>
                  <a:lnTo>
                    <a:pt x="3184360" y="755708"/>
                  </a:lnTo>
                  <a:lnTo>
                    <a:pt x="3196198" y="757045"/>
                  </a:lnTo>
                  <a:lnTo>
                    <a:pt x="3208035" y="758192"/>
                  </a:lnTo>
                  <a:lnTo>
                    <a:pt x="3219873" y="759174"/>
                  </a:lnTo>
                  <a:lnTo>
                    <a:pt x="3231711" y="760015"/>
                  </a:lnTo>
                  <a:lnTo>
                    <a:pt x="3243549" y="760735"/>
                  </a:lnTo>
                  <a:lnTo>
                    <a:pt x="3255387" y="761349"/>
                  </a:lnTo>
                  <a:lnTo>
                    <a:pt x="3267224" y="761874"/>
                  </a:lnTo>
                  <a:lnTo>
                    <a:pt x="3279062" y="762322"/>
                  </a:lnTo>
                  <a:lnTo>
                    <a:pt x="3290900" y="762704"/>
                  </a:lnTo>
                  <a:lnTo>
                    <a:pt x="3302738" y="763030"/>
                  </a:lnTo>
                  <a:lnTo>
                    <a:pt x="3314575" y="763308"/>
                  </a:lnTo>
                  <a:lnTo>
                    <a:pt x="3326413" y="763545"/>
                  </a:lnTo>
                  <a:lnTo>
                    <a:pt x="3338251" y="763747"/>
                  </a:lnTo>
                  <a:lnTo>
                    <a:pt x="3350089" y="763919"/>
                  </a:lnTo>
                  <a:lnTo>
                    <a:pt x="3361926" y="764065"/>
                  </a:lnTo>
                  <a:lnTo>
                    <a:pt x="3373764" y="764189"/>
                  </a:lnTo>
                  <a:lnTo>
                    <a:pt x="3385602" y="764296"/>
                  </a:lnTo>
                  <a:lnTo>
                    <a:pt x="3397440" y="764386"/>
                  </a:lnTo>
                  <a:lnTo>
                    <a:pt x="3409278" y="764463"/>
                  </a:lnTo>
                  <a:lnTo>
                    <a:pt x="3421115" y="764528"/>
                  </a:lnTo>
                  <a:lnTo>
                    <a:pt x="3432953" y="764584"/>
                  </a:lnTo>
                  <a:lnTo>
                    <a:pt x="3444791" y="764631"/>
                  </a:lnTo>
                  <a:lnTo>
                    <a:pt x="3456629" y="764672"/>
                  </a:lnTo>
                  <a:lnTo>
                    <a:pt x="3468466" y="764706"/>
                  </a:lnTo>
                  <a:lnTo>
                    <a:pt x="3480304" y="764735"/>
                  </a:lnTo>
                  <a:lnTo>
                    <a:pt x="3492142" y="764760"/>
                  </a:lnTo>
                  <a:lnTo>
                    <a:pt x="3503980" y="764781"/>
                  </a:lnTo>
                  <a:lnTo>
                    <a:pt x="3515818" y="764799"/>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90112"/>
              <a:ext cx="4687757" cy="458890"/>
            </a:xfrm>
            <a:custGeom>
              <a:avLst/>
              <a:pathLst>
                <a:path w="4687757" h="458890">
                  <a:moveTo>
                    <a:pt x="0" y="152980"/>
                  </a:moveTo>
                  <a:lnTo>
                    <a:pt x="11837" y="152998"/>
                  </a:lnTo>
                  <a:lnTo>
                    <a:pt x="23675" y="153019"/>
                  </a:lnTo>
                  <a:lnTo>
                    <a:pt x="35513" y="153044"/>
                  </a:lnTo>
                  <a:lnTo>
                    <a:pt x="47351" y="153073"/>
                  </a:lnTo>
                  <a:lnTo>
                    <a:pt x="59188" y="153108"/>
                  </a:lnTo>
                  <a:lnTo>
                    <a:pt x="71026" y="153148"/>
                  </a:lnTo>
                  <a:lnTo>
                    <a:pt x="82864" y="153195"/>
                  </a:lnTo>
                  <a:lnTo>
                    <a:pt x="94702" y="153251"/>
                  </a:lnTo>
                  <a:lnTo>
                    <a:pt x="106539" y="153316"/>
                  </a:lnTo>
                  <a:lnTo>
                    <a:pt x="118377" y="153393"/>
                  </a:lnTo>
                  <a:lnTo>
                    <a:pt x="130215" y="153484"/>
                  </a:lnTo>
                  <a:lnTo>
                    <a:pt x="142053" y="153590"/>
                  </a:lnTo>
                  <a:lnTo>
                    <a:pt x="153891" y="153714"/>
                  </a:lnTo>
                  <a:lnTo>
                    <a:pt x="165728" y="153861"/>
                  </a:lnTo>
                  <a:lnTo>
                    <a:pt x="177566" y="154033"/>
                  </a:lnTo>
                  <a:lnTo>
                    <a:pt x="189404" y="154234"/>
                  </a:lnTo>
                  <a:lnTo>
                    <a:pt x="201242" y="154471"/>
                  </a:lnTo>
                  <a:lnTo>
                    <a:pt x="213079" y="154749"/>
                  </a:lnTo>
                  <a:lnTo>
                    <a:pt x="224917" y="155075"/>
                  </a:lnTo>
                  <a:lnTo>
                    <a:pt x="236755" y="155457"/>
                  </a:lnTo>
                  <a:lnTo>
                    <a:pt x="248593" y="155905"/>
                  </a:lnTo>
                  <a:lnTo>
                    <a:pt x="260430" y="156430"/>
                  </a:lnTo>
                  <a:lnTo>
                    <a:pt x="272268" y="157045"/>
                  </a:lnTo>
                  <a:lnTo>
                    <a:pt x="284106" y="157764"/>
                  </a:lnTo>
                  <a:lnTo>
                    <a:pt x="295944" y="158605"/>
                  </a:lnTo>
                  <a:lnTo>
                    <a:pt x="307782" y="159588"/>
                  </a:lnTo>
                  <a:lnTo>
                    <a:pt x="319619" y="160734"/>
                  </a:lnTo>
                  <a:lnTo>
                    <a:pt x="331457" y="162071"/>
                  </a:lnTo>
                  <a:lnTo>
                    <a:pt x="343295" y="163627"/>
                  </a:lnTo>
                  <a:lnTo>
                    <a:pt x="355133" y="165436"/>
                  </a:lnTo>
                  <a:lnTo>
                    <a:pt x="366970" y="167533"/>
                  </a:lnTo>
                  <a:lnTo>
                    <a:pt x="378808" y="169960"/>
                  </a:lnTo>
                  <a:lnTo>
                    <a:pt x="390646" y="172762"/>
                  </a:lnTo>
                  <a:lnTo>
                    <a:pt x="402484" y="175987"/>
                  </a:lnTo>
                  <a:lnTo>
                    <a:pt x="414321" y="179685"/>
                  </a:lnTo>
                  <a:lnTo>
                    <a:pt x="426159" y="183911"/>
                  </a:lnTo>
                  <a:lnTo>
                    <a:pt x="437997" y="188717"/>
                  </a:lnTo>
                  <a:lnTo>
                    <a:pt x="449835" y="194156"/>
                  </a:lnTo>
                  <a:lnTo>
                    <a:pt x="461673" y="200275"/>
                  </a:lnTo>
                  <a:lnTo>
                    <a:pt x="473510" y="207115"/>
                  </a:lnTo>
                  <a:lnTo>
                    <a:pt x="485348" y="214707"/>
                  </a:lnTo>
                  <a:lnTo>
                    <a:pt x="497186" y="223066"/>
                  </a:lnTo>
                  <a:lnTo>
                    <a:pt x="509024" y="232187"/>
                  </a:lnTo>
                  <a:lnTo>
                    <a:pt x="520861" y="242046"/>
                  </a:lnTo>
                  <a:lnTo>
                    <a:pt x="532699" y="252591"/>
                  </a:lnTo>
                  <a:lnTo>
                    <a:pt x="544537" y="263746"/>
                  </a:lnTo>
                  <a:lnTo>
                    <a:pt x="556375" y="275407"/>
                  </a:lnTo>
                  <a:lnTo>
                    <a:pt x="568213" y="287450"/>
                  </a:lnTo>
                  <a:lnTo>
                    <a:pt x="580050" y="299729"/>
                  </a:lnTo>
                  <a:lnTo>
                    <a:pt x="591888" y="312089"/>
                  </a:lnTo>
                  <a:lnTo>
                    <a:pt x="603726" y="324368"/>
                  </a:lnTo>
                  <a:lnTo>
                    <a:pt x="615564" y="336411"/>
                  </a:lnTo>
                  <a:lnTo>
                    <a:pt x="627401" y="348073"/>
                  </a:lnTo>
                  <a:lnTo>
                    <a:pt x="639239" y="359227"/>
                  </a:lnTo>
                  <a:lnTo>
                    <a:pt x="651077" y="369773"/>
                  </a:lnTo>
                  <a:lnTo>
                    <a:pt x="662915" y="379631"/>
                  </a:lnTo>
                  <a:lnTo>
                    <a:pt x="674752" y="388753"/>
                  </a:lnTo>
                  <a:lnTo>
                    <a:pt x="686590" y="397111"/>
                  </a:lnTo>
                  <a:lnTo>
                    <a:pt x="698428" y="404703"/>
                  </a:lnTo>
                  <a:lnTo>
                    <a:pt x="710266" y="411543"/>
                  </a:lnTo>
                  <a:lnTo>
                    <a:pt x="722104" y="417663"/>
                  </a:lnTo>
                  <a:lnTo>
                    <a:pt x="733941" y="423101"/>
                  </a:lnTo>
                  <a:lnTo>
                    <a:pt x="745779" y="427908"/>
                  </a:lnTo>
                  <a:lnTo>
                    <a:pt x="757617" y="432133"/>
                  </a:lnTo>
                  <a:lnTo>
                    <a:pt x="769455" y="435832"/>
                  </a:lnTo>
                  <a:lnTo>
                    <a:pt x="781292" y="439056"/>
                  </a:lnTo>
                  <a:lnTo>
                    <a:pt x="793130" y="441858"/>
                  </a:lnTo>
                  <a:lnTo>
                    <a:pt x="804968" y="444285"/>
                  </a:lnTo>
                  <a:lnTo>
                    <a:pt x="816806" y="446383"/>
                  </a:lnTo>
                  <a:lnTo>
                    <a:pt x="828643" y="448191"/>
                  </a:lnTo>
                  <a:lnTo>
                    <a:pt x="840481" y="449747"/>
                  </a:lnTo>
                  <a:lnTo>
                    <a:pt x="852319" y="451084"/>
                  </a:lnTo>
                  <a:lnTo>
                    <a:pt x="864157" y="452231"/>
                  </a:lnTo>
                  <a:lnTo>
                    <a:pt x="875995" y="453213"/>
                  </a:lnTo>
                  <a:lnTo>
                    <a:pt x="887832" y="454054"/>
                  </a:lnTo>
                  <a:lnTo>
                    <a:pt x="899670" y="454774"/>
                  </a:lnTo>
                  <a:lnTo>
                    <a:pt x="911508" y="455388"/>
                  </a:lnTo>
                  <a:lnTo>
                    <a:pt x="923346" y="455913"/>
                  </a:lnTo>
                  <a:lnTo>
                    <a:pt x="935183" y="456361"/>
                  </a:lnTo>
                  <a:lnTo>
                    <a:pt x="947021" y="456743"/>
                  </a:lnTo>
                  <a:lnTo>
                    <a:pt x="958859" y="457069"/>
                  </a:lnTo>
                  <a:lnTo>
                    <a:pt x="970697" y="457347"/>
                  </a:lnTo>
                  <a:lnTo>
                    <a:pt x="982534" y="457584"/>
                  </a:lnTo>
                  <a:lnTo>
                    <a:pt x="994372" y="457786"/>
                  </a:lnTo>
                  <a:lnTo>
                    <a:pt x="1006210" y="457958"/>
                  </a:lnTo>
                  <a:lnTo>
                    <a:pt x="1018048" y="458104"/>
                  </a:lnTo>
                  <a:lnTo>
                    <a:pt x="1029886" y="458229"/>
                  </a:lnTo>
                  <a:lnTo>
                    <a:pt x="1041723" y="458335"/>
                  </a:lnTo>
                  <a:lnTo>
                    <a:pt x="1053561" y="458425"/>
                  </a:lnTo>
                  <a:lnTo>
                    <a:pt x="1065399" y="458502"/>
                  </a:lnTo>
                  <a:lnTo>
                    <a:pt x="1077237" y="458567"/>
                  </a:lnTo>
                  <a:lnTo>
                    <a:pt x="1089074" y="458623"/>
                  </a:lnTo>
                  <a:lnTo>
                    <a:pt x="1100912" y="458670"/>
                  </a:lnTo>
                  <a:lnTo>
                    <a:pt x="1112750" y="458711"/>
                  </a:lnTo>
                  <a:lnTo>
                    <a:pt x="1124588" y="458745"/>
                  </a:lnTo>
                  <a:lnTo>
                    <a:pt x="1136426" y="458774"/>
                  </a:lnTo>
                  <a:lnTo>
                    <a:pt x="1148263" y="458799"/>
                  </a:lnTo>
                  <a:lnTo>
                    <a:pt x="1160101" y="458820"/>
                  </a:lnTo>
                  <a:lnTo>
                    <a:pt x="1171939" y="458838"/>
                  </a:lnTo>
                  <a:lnTo>
                    <a:pt x="1171939" y="458787"/>
                  </a:lnTo>
                  <a:lnTo>
                    <a:pt x="1183777" y="458760"/>
                  </a:lnTo>
                  <a:lnTo>
                    <a:pt x="1195614" y="458728"/>
                  </a:lnTo>
                  <a:lnTo>
                    <a:pt x="1207452" y="458691"/>
                  </a:lnTo>
                  <a:lnTo>
                    <a:pt x="1219290" y="458647"/>
                  </a:lnTo>
                  <a:lnTo>
                    <a:pt x="1231128" y="458596"/>
                  </a:lnTo>
                  <a:lnTo>
                    <a:pt x="1242965" y="458535"/>
                  </a:lnTo>
                  <a:lnTo>
                    <a:pt x="1254803" y="458464"/>
                  </a:lnTo>
                  <a:lnTo>
                    <a:pt x="1266641" y="458380"/>
                  </a:lnTo>
                  <a:lnTo>
                    <a:pt x="1278479" y="458282"/>
                  </a:lnTo>
                  <a:lnTo>
                    <a:pt x="1290317" y="458167"/>
                  </a:lnTo>
                  <a:lnTo>
                    <a:pt x="1302154" y="458031"/>
                  </a:lnTo>
                  <a:lnTo>
                    <a:pt x="1313992" y="457872"/>
                  </a:lnTo>
                  <a:lnTo>
                    <a:pt x="1325830" y="457685"/>
                  </a:lnTo>
                  <a:lnTo>
                    <a:pt x="1337668" y="457466"/>
                  </a:lnTo>
                  <a:lnTo>
                    <a:pt x="1349505" y="457208"/>
                  </a:lnTo>
                  <a:lnTo>
                    <a:pt x="1361343" y="456906"/>
                  </a:lnTo>
                  <a:lnTo>
                    <a:pt x="1373181" y="456550"/>
                  </a:lnTo>
                  <a:lnTo>
                    <a:pt x="1385019" y="456134"/>
                  </a:lnTo>
                  <a:lnTo>
                    <a:pt x="1396856" y="455645"/>
                  </a:lnTo>
                  <a:lnTo>
                    <a:pt x="1408694" y="455071"/>
                  </a:lnTo>
                  <a:lnTo>
                    <a:pt x="1420532" y="454399"/>
                  </a:lnTo>
                  <a:lnTo>
                    <a:pt x="1432370" y="453612"/>
                  </a:lnTo>
                  <a:lnTo>
                    <a:pt x="1444208" y="452690"/>
                  </a:lnTo>
                  <a:lnTo>
                    <a:pt x="1456045" y="451611"/>
                  </a:lnTo>
                  <a:lnTo>
                    <a:pt x="1467883" y="450349"/>
                  </a:lnTo>
                  <a:lnTo>
                    <a:pt x="1479721" y="448875"/>
                  </a:lnTo>
                  <a:lnTo>
                    <a:pt x="1491559" y="447155"/>
                  </a:lnTo>
                  <a:lnTo>
                    <a:pt x="1503396" y="445150"/>
                  </a:lnTo>
                  <a:lnTo>
                    <a:pt x="1515234" y="442816"/>
                  </a:lnTo>
                  <a:lnTo>
                    <a:pt x="1527072" y="440103"/>
                  </a:lnTo>
                  <a:lnTo>
                    <a:pt x="1538910" y="436957"/>
                  </a:lnTo>
                  <a:lnTo>
                    <a:pt x="1550748" y="433317"/>
                  </a:lnTo>
                  <a:lnTo>
                    <a:pt x="1562585" y="429114"/>
                  </a:lnTo>
                  <a:lnTo>
                    <a:pt x="1574423" y="424277"/>
                  </a:lnTo>
                  <a:lnTo>
                    <a:pt x="1586261" y="418729"/>
                  </a:lnTo>
                  <a:lnTo>
                    <a:pt x="1598099" y="412391"/>
                  </a:lnTo>
                  <a:lnTo>
                    <a:pt x="1609936" y="405182"/>
                  </a:lnTo>
                  <a:lnTo>
                    <a:pt x="1621774" y="397024"/>
                  </a:lnTo>
                  <a:lnTo>
                    <a:pt x="1633612" y="387845"/>
                  </a:lnTo>
                  <a:lnTo>
                    <a:pt x="1645450" y="377584"/>
                  </a:lnTo>
                  <a:lnTo>
                    <a:pt x="1657287" y="366196"/>
                  </a:lnTo>
                  <a:lnTo>
                    <a:pt x="1669125" y="353658"/>
                  </a:lnTo>
                  <a:lnTo>
                    <a:pt x="1680963" y="339976"/>
                  </a:lnTo>
                  <a:lnTo>
                    <a:pt x="1692801" y="325188"/>
                  </a:lnTo>
                  <a:lnTo>
                    <a:pt x="1704639" y="309371"/>
                  </a:lnTo>
                  <a:lnTo>
                    <a:pt x="1716476" y="292638"/>
                  </a:lnTo>
                  <a:lnTo>
                    <a:pt x="1728314" y="275146"/>
                  </a:lnTo>
                  <a:lnTo>
                    <a:pt x="1740152" y="257082"/>
                  </a:lnTo>
                  <a:lnTo>
                    <a:pt x="1751990" y="238663"/>
                  </a:lnTo>
                  <a:lnTo>
                    <a:pt x="1763827" y="220124"/>
                  </a:lnTo>
                  <a:lnTo>
                    <a:pt x="1775665" y="201705"/>
                  </a:lnTo>
                  <a:lnTo>
                    <a:pt x="1787503" y="183641"/>
                  </a:lnTo>
                  <a:lnTo>
                    <a:pt x="1799341" y="166148"/>
                  </a:lnTo>
                  <a:lnTo>
                    <a:pt x="1811178" y="149416"/>
                  </a:lnTo>
                  <a:lnTo>
                    <a:pt x="1823016" y="133598"/>
                  </a:lnTo>
                  <a:lnTo>
                    <a:pt x="1834854" y="118810"/>
                  </a:lnTo>
                  <a:lnTo>
                    <a:pt x="1846692" y="105128"/>
                  </a:lnTo>
                  <a:lnTo>
                    <a:pt x="1858530" y="92590"/>
                  </a:lnTo>
                  <a:lnTo>
                    <a:pt x="1870367" y="81203"/>
                  </a:lnTo>
                  <a:lnTo>
                    <a:pt x="1882205" y="70942"/>
                  </a:lnTo>
                  <a:lnTo>
                    <a:pt x="1894043" y="61763"/>
                  </a:lnTo>
                  <a:lnTo>
                    <a:pt x="1905881" y="53605"/>
                  </a:lnTo>
                  <a:lnTo>
                    <a:pt x="1917718" y="46396"/>
                  </a:lnTo>
                  <a:lnTo>
                    <a:pt x="1929556" y="40057"/>
                  </a:lnTo>
                  <a:lnTo>
                    <a:pt x="1941394" y="34509"/>
                  </a:lnTo>
                  <a:lnTo>
                    <a:pt x="1953232" y="29673"/>
                  </a:lnTo>
                  <a:lnTo>
                    <a:pt x="1965069" y="25470"/>
                  </a:lnTo>
                  <a:lnTo>
                    <a:pt x="1976907" y="21829"/>
                  </a:lnTo>
                  <a:lnTo>
                    <a:pt x="1988745" y="18683"/>
                  </a:lnTo>
                  <a:lnTo>
                    <a:pt x="2000583" y="15971"/>
                  </a:lnTo>
                  <a:lnTo>
                    <a:pt x="2012421" y="13636"/>
                  </a:lnTo>
                  <a:lnTo>
                    <a:pt x="2024258" y="11631"/>
                  </a:lnTo>
                  <a:lnTo>
                    <a:pt x="2036096" y="9911"/>
                  </a:lnTo>
                  <a:lnTo>
                    <a:pt x="2047934" y="8437"/>
                  </a:lnTo>
                  <a:lnTo>
                    <a:pt x="2059772" y="7175"/>
                  </a:lnTo>
                  <a:lnTo>
                    <a:pt x="2071609" y="6096"/>
                  </a:lnTo>
                  <a:lnTo>
                    <a:pt x="2083447" y="5174"/>
                  </a:lnTo>
                  <a:lnTo>
                    <a:pt x="2095285" y="4387"/>
                  </a:lnTo>
                  <a:lnTo>
                    <a:pt x="2107123" y="3715"/>
                  </a:lnTo>
                  <a:lnTo>
                    <a:pt x="2118961" y="3142"/>
                  </a:lnTo>
                  <a:lnTo>
                    <a:pt x="2130798" y="2653"/>
                  </a:lnTo>
                  <a:lnTo>
                    <a:pt x="2142636" y="2236"/>
                  </a:lnTo>
                  <a:lnTo>
                    <a:pt x="2154474" y="1881"/>
                  </a:lnTo>
                  <a:lnTo>
                    <a:pt x="2166312" y="1578"/>
                  </a:lnTo>
                  <a:lnTo>
                    <a:pt x="2178149" y="1321"/>
                  </a:lnTo>
                  <a:lnTo>
                    <a:pt x="2189987" y="1101"/>
                  </a:lnTo>
                  <a:lnTo>
                    <a:pt x="2201825" y="914"/>
                  </a:lnTo>
                  <a:lnTo>
                    <a:pt x="2213663" y="755"/>
                  </a:lnTo>
                  <a:lnTo>
                    <a:pt x="2225500" y="619"/>
                  </a:lnTo>
                  <a:lnTo>
                    <a:pt x="2237338" y="504"/>
                  </a:lnTo>
                  <a:lnTo>
                    <a:pt x="2249176" y="406"/>
                  </a:lnTo>
                  <a:lnTo>
                    <a:pt x="2261014" y="322"/>
                  </a:lnTo>
                  <a:lnTo>
                    <a:pt x="2272852" y="251"/>
                  </a:lnTo>
                  <a:lnTo>
                    <a:pt x="2284689" y="191"/>
                  </a:lnTo>
                  <a:lnTo>
                    <a:pt x="2296527" y="139"/>
                  </a:lnTo>
                  <a:lnTo>
                    <a:pt x="2308365" y="96"/>
                  </a:lnTo>
                  <a:lnTo>
                    <a:pt x="2320203" y="58"/>
                  </a:lnTo>
                  <a:lnTo>
                    <a:pt x="2332040" y="26"/>
                  </a:lnTo>
                  <a:lnTo>
                    <a:pt x="2343878" y="0"/>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890"/>
                  </a:lnTo>
                  <a:lnTo>
                    <a:pt x="3527655" y="458881"/>
                  </a:lnTo>
                  <a:lnTo>
                    <a:pt x="3539493" y="458870"/>
                  </a:lnTo>
                  <a:lnTo>
                    <a:pt x="3551331" y="458858"/>
                  </a:lnTo>
                  <a:lnTo>
                    <a:pt x="3563169" y="458843"/>
                  </a:lnTo>
                  <a:lnTo>
                    <a:pt x="3575006" y="458826"/>
                  </a:lnTo>
                  <a:lnTo>
                    <a:pt x="3586844" y="458806"/>
                  </a:lnTo>
                  <a:lnTo>
                    <a:pt x="3598682" y="458782"/>
                  </a:lnTo>
                  <a:lnTo>
                    <a:pt x="3610520" y="458754"/>
                  </a:lnTo>
                  <a:lnTo>
                    <a:pt x="3622357" y="458721"/>
                  </a:lnTo>
                  <a:lnTo>
                    <a:pt x="3634195" y="458683"/>
                  </a:lnTo>
                  <a:lnTo>
                    <a:pt x="3646033" y="458638"/>
                  </a:lnTo>
                  <a:lnTo>
                    <a:pt x="3657871" y="458585"/>
                  </a:lnTo>
                  <a:lnTo>
                    <a:pt x="3669709" y="458522"/>
                  </a:lnTo>
                  <a:lnTo>
                    <a:pt x="3681546" y="458449"/>
                  </a:lnTo>
                  <a:lnTo>
                    <a:pt x="3693384" y="458363"/>
                  </a:lnTo>
                  <a:lnTo>
                    <a:pt x="3705222" y="458262"/>
                  </a:lnTo>
                  <a:lnTo>
                    <a:pt x="3717060" y="458144"/>
                  </a:lnTo>
                  <a:lnTo>
                    <a:pt x="3728897" y="458005"/>
                  </a:lnTo>
                  <a:lnTo>
                    <a:pt x="3740735" y="457842"/>
                  </a:lnTo>
                  <a:lnTo>
                    <a:pt x="3752573" y="457651"/>
                  </a:lnTo>
                  <a:lnTo>
                    <a:pt x="3764411" y="457427"/>
                  </a:lnTo>
                  <a:lnTo>
                    <a:pt x="3776248" y="457165"/>
                  </a:lnTo>
                  <a:lnTo>
                    <a:pt x="3788086" y="456857"/>
                  </a:lnTo>
                  <a:lnTo>
                    <a:pt x="3799924" y="456498"/>
                  </a:lnTo>
                  <a:lnTo>
                    <a:pt x="3811762" y="456077"/>
                  </a:lnTo>
                  <a:lnTo>
                    <a:pt x="3823600" y="455586"/>
                  </a:lnTo>
                  <a:lnTo>
                    <a:pt x="3835437" y="455012"/>
                  </a:lnTo>
                  <a:lnTo>
                    <a:pt x="3847275" y="454344"/>
                  </a:lnTo>
                  <a:lnTo>
                    <a:pt x="3859113" y="453566"/>
                  </a:lnTo>
                  <a:lnTo>
                    <a:pt x="3870951" y="452662"/>
                  </a:lnTo>
                  <a:lnTo>
                    <a:pt x="3882788" y="451613"/>
                  </a:lnTo>
                  <a:lnTo>
                    <a:pt x="3894626" y="450399"/>
                  </a:lnTo>
                  <a:lnTo>
                    <a:pt x="3906464" y="448999"/>
                  </a:lnTo>
                  <a:lnTo>
                    <a:pt x="3918302" y="447386"/>
                  </a:lnTo>
                  <a:lnTo>
                    <a:pt x="3930139" y="445537"/>
                  </a:lnTo>
                  <a:lnTo>
                    <a:pt x="3941977" y="443424"/>
                  </a:lnTo>
                  <a:lnTo>
                    <a:pt x="3953815" y="441021"/>
                  </a:lnTo>
                  <a:lnTo>
                    <a:pt x="3965653" y="438302"/>
                  </a:lnTo>
                  <a:lnTo>
                    <a:pt x="3977491" y="435242"/>
                  </a:lnTo>
                  <a:lnTo>
                    <a:pt x="3989328" y="431822"/>
                  </a:lnTo>
                  <a:lnTo>
                    <a:pt x="4001166" y="428026"/>
                  </a:lnTo>
                  <a:lnTo>
                    <a:pt x="4013004" y="423847"/>
                  </a:lnTo>
                  <a:lnTo>
                    <a:pt x="4024842" y="419286"/>
                  </a:lnTo>
                  <a:lnTo>
                    <a:pt x="4036679" y="414357"/>
                  </a:lnTo>
                  <a:lnTo>
                    <a:pt x="4048517" y="409084"/>
                  </a:lnTo>
                  <a:lnTo>
                    <a:pt x="4060355" y="403507"/>
                  </a:lnTo>
                  <a:lnTo>
                    <a:pt x="4072193" y="397676"/>
                  </a:lnTo>
                  <a:lnTo>
                    <a:pt x="4084031" y="391655"/>
                  </a:lnTo>
                  <a:lnTo>
                    <a:pt x="4095868" y="385515"/>
                  </a:lnTo>
                  <a:lnTo>
                    <a:pt x="4107706" y="379335"/>
                  </a:lnTo>
                  <a:lnTo>
                    <a:pt x="4119544" y="373196"/>
                  </a:lnTo>
                  <a:lnTo>
                    <a:pt x="4131382" y="367174"/>
                  </a:lnTo>
                  <a:lnTo>
                    <a:pt x="4143219" y="361343"/>
                  </a:lnTo>
                  <a:lnTo>
                    <a:pt x="4155057" y="355766"/>
                  </a:lnTo>
                  <a:lnTo>
                    <a:pt x="4166895" y="350493"/>
                  </a:lnTo>
                  <a:lnTo>
                    <a:pt x="4178733" y="345564"/>
                  </a:lnTo>
                  <a:lnTo>
                    <a:pt x="4190570" y="341003"/>
                  </a:lnTo>
                  <a:lnTo>
                    <a:pt x="4202408" y="336824"/>
                  </a:lnTo>
                  <a:lnTo>
                    <a:pt x="4214246" y="333028"/>
                  </a:lnTo>
                  <a:lnTo>
                    <a:pt x="4226084" y="329608"/>
                  </a:lnTo>
                  <a:lnTo>
                    <a:pt x="4237922" y="326548"/>
                  </a:lnTo>
                  <a:lnTo>
                    <a:pt x="4249759" y="323829"/>
                  </a:lnTo>
                  <a:lnTo>
                    <a:pt x="4261597" y="321426"/>
                  </a:lnTo>
                  <a:lnTo>
                    <a:pt x="4273435" y="319313"/>
                  </a:lnTo>
                  <a:lnTo>
                    <a:pt x="4285273" y="317464"/>
                  </a:lnTo>
                  <a:lnTo>
                    <a:pt x="4297110" y="315851"/>
                  </a:lnTo>
                  <a:lnTo>
                    <a:pt x="4308948" y="314451"/>
                  </a:lnTo>
                  <a:lnTo>
                    <a:pt x="4320786" y="313237"/>
                  </a:lnTo>
                  <a:lnTo>
                    <a:pt x="4332624" y="312188"/>
                  </a:lnTo>
                  <a:lnTo>
                    <a:pt x="4344461" y="311284"/>
                  </a:lnTo>
                  <a:lnTo>
                    <a:pt x="4356299" y="310506"/>
                  </a:lnTo>
                  <a:lnTo>
                    <a:pt x="4368137" y="309838"/>
                  </a:lnTo>
                  <a:lnTo>
                    <a:pt x="4379975" y="309264"/>
                  </a:lnTo>
                  <a:lnTo>
                    <a:pt x="4391813" y="308773"/>
                  </a:lnTo>
                  <a:lnTo>
                    <a:pt x="4403650" y="308352"/>
                  </a:lnTo>
                  <a:lnTo>
                    <a:pt x="4415488" y="307993"/>
                  </a:lnTo>
                  <a:lnTo>
                    <a:pt x="4427326" y="307685"/>
                  </a:lnTo>
                  <a:lnTo>
                    <a:pt x="4439164" y="307423"/>
                  </a:lnTo>
                  <a:lnTo>
                    <a:pt x="4451001" y="307199"/>
                  </a:lnTo>
                  <a:lnTo>
                    <a:pt x="4462839" y="307008"/>
                  </a:lnTo>
                  <a:lnTo>
                    <a:pt x="4474677" y="306845"/>
                  </a:lnTo>
                  <a:lnTo>
                    <a:pt x="4486515" y="306706"/>
                  </a:lnTo>
                  <a:lnTo>
                    <a:pt x="4498352" y="306588"/>
                  </a:lnTo>
                  <a:lnTo>
                    <a:pt x="4510190" y="306487"/>
                  </a:lnTo>
                  <a:lnTo>
                    <a:pt x="4522028" y="306401"/>
                  </a:lnTo>
                  <a:lnTo>
                    <a:pt x="4533866" y="306328"/>
                  </a:lnTo>
                  <a:lnTo>
                    <a:pt x="4545704" y="306265"/>
                  </a:lnTo>
                  <a:lnTo>
                    <a:pt x="4557541" y="306212"/>
                  </a:lnTo>
                  <a:lnTo>
                    <a:pt x="4569379" y="306167"/>
                  </a:lnTo>
                  <a:lnTo>
                    <a:pt x="4581217" y="306129"/>
                  </a:lnTo>
                  <a:lnTo>
                    <a:pt x="4593055" y="306096"/>
                  </a:lnTo>
                  <a:lnTo>
                    <a:pt x="4604892" y="306068"/>
                  </a:lnTo>
                  <a:lnTo>
                    <a:pt x="4616730" y="306044"/>
                  </a:lnTo>
                  <a:lnTo>
                    <a:pt x="4628568" y="306024"/>
                  </a:lnTo>
                  <a:lnTo>
                    <a:pt x="4640406" y="306007"/>
                  </a:lnTo>
                  <a:lnTo>
                    <a:pt x="4652244" y="305992"/>
                  </a:lnTo>
                  <a:lnTo>
                    <a:pt x="4664081" y="305980"/>
                  </a:lnTo>
                  <a:lnTo>
                    <a:pt x="4675919" y="305969"/>
                  </a:lnTo>
                  <a:lnTo>
                    <a:pt x="4687757" y="305960"/>
                  </a:lnTo>
                </a:path>
              </a:pathLst>
            </a:custGeom>
            <a:ln w="40651" cap="flat">
              <a:solidFill>
                <a:srgbClr val="E8E8E8">
                  <a:alpha val="100000"/>
                </a:srgbClr>
              </a:solidFill>
              <a:prstDash val="solid"/>
              <a:round/>
            </a:ln>
          </p:spPr>
          <p:txBody>
            <a:bodyPr/>
            <a:lstStyle/>
            <a:p/>
          </p:txBody>
        </p:sp>
        <p:sp>
          <p:nvSpPr>
            <p:cNvPr id="66" name="pl66"/>
            <p:cNvSpPr/>
            <p:nvPr/>
          </p:nvSpPr>
          <p:spPr>
            <a:xfrm>
              <a:off x="2482252" y="3200596"/>
              <a:ext cx="4687757" cy="305960"/>
            </a:xfrm>
            <a:custGeom>
              <a:avLst/>
              <a:pathLst>
                <a:path w="4687757" h="305960">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51"/>
                  </a:lnTo>
                  <a:lnTo>
                    <a:pt x="2355716" y="69"/>
                  </a:lnTo>
                  <a:lnTo>
                    <a:pt x="2367554" y="90"/>
                  </a:lnTo>
                  <a:lnTo>
                    <a:pt x="2379391" y="115"/>
                  </a:lnTo>
                  <a:lnTo>
                    <a:pt x="2391229" y="144"/>
                  </a:lnTo>
                  <a:lnTo>
                    <a:pt x="2403067" y="178"/>
                  </a:lnTo>
                  <a:lnTo>
                    <a:pt x="2414905" y="219"/>
                  </a:lnTo>
                  <a:lnTo>
                    <a:pt x="2426743" y="266"/>
                  </a:lnTo>
                  <a:lnTo>
                    <a:pt x="2438580" y="322"/>
                  </a:lnTo>
                  <a:lnTo>
                    <a:pt x="2450418" y="387"/>
                  </a:lnTo>
                  <a:lnTo>
                    <a:pt x="2462256" y="464"/>
                  </a:lnTo>
                  <a:lnTo>
                    <a:pt x="2474094" y="554"/>
                  </a:lnTo>
                  <a:lnTo>
                    <a:pt x="2485931" y="661"/>
                  </a:lnTo>
                  <a:lnTo>
                    <a:pt x="2497769" y="785"/>
                  </a:lnTo>
                  <a:lnTo>
                    <a:pt x="2509607" y="932"/>
                  </a:lnTo>
                  <a:lnTo>
                    <a:pt x="2521445" y="1103"/>
                  </a:lnTo>
                  <a:lnTo>
                    <a:pt x="2533283" y="1305"/>
                  </a:lnTo>
                  <a:lnTo>
                    <a:pt x="2545120" y="1542"/>
                  </a:lnTo>
                  <a:lnTo>
                    <a:pt x="2556958" y="1820"/>
                  </a:lnTo>
                  <a:lnTo>
                    <a:pt x="2568796" y="2146"/>
                  </a:lnTo>
                  <a:lnTo>
                    <a:pt x="2580634" y="2528"/>
                  </a:lnTo>
                  <a:lnTo>
                    <a:pt x="2592471" y="2976"/>
                  </a:lnTo>
                  <a:lnTo>
                    <a:pt x="2604309" y="3501"/>
                  </a:lnTo>
                  <a:lnTo>
                    <a:pt x="2616147" y="4115"/>
                  </a:lnTo>
                  <a:lnTo>
                    <a:pt x="2627985" y="4835"/>
                  </a:lnTo>
                  <a:lnTo>
                    <a:pt x="2639822" y="5676"/>
                  </a:lnTo>
                  <a:lnTo>
                    <a:pt x="2651660" y="6658"/>
                  </a:lnTo>
                  <a:lnTo>
                    <a:pt x="2663498" y="7805"/>
                  </a:lnTo>
                  <a:lnTo>
                    <a:pt x="2675336" y="9142"/>
                  </a:lnTo>
                  <a:lnTo>
                    <a:pt x="2687174" y="10698"/>
                  </a:lnTo>
                  <a:lnTo>
                    <a:pt x="2699011" y="12506"/>
                  </a:lnTo>
                  <a:lnTo>
                    <a:pt x="2710849" y="14604"/>
                  </a:lnTo>
                  <a:lnTo>
                    <a:pt x="2722687" y="17031"/>
                  </a:lnTo>
                  <a:lnTo>
                    <a:pt x="2734525" y="19833"/>
                  </a:lnTo>
                  <a:lnTo>
                    <a:pt x="2746362" y="23057"/>
                  </a:lnTo>
                  <a:lnTo>
                    <a:pt x="2758200" y="26756"/>
                  </a:lnTo>
                  <a:lnTo>
                    <a:pt x="2770038" y="30982"/>
                  </a:lnTo>
                  <a:lnTo>
                    <a:pt x="2781876" y="35788"/>
                  </a:lnTo>
                  <a:lnTo>
                    <a:pt x="2793713" y="41226"/>
                  </a:lnTo>
                  <a:lnTo>
                    <a:pt x="2805551" y="47346"/>
                  </a:lnTo>
                  <a:lnTo>
                    <a:pt x="2817389" y="54186"/>
                  </a:lnTo>
                  <a:lnTo>
                    <a:pt x="2829227" y="61778"/>
                  </a:lnTo>
                  <a:lnTo>
                    <a:pt x="2841065" y="70136"/>
                  </a:lnTo>
                  <a:lnTo>
                    <a:pt x="2852902" y="79258"/>
                  </a:lnTo>
                  <a:lnTo>
                    <a:pt x="2864740" y="89116"/>
                  </a:lnTo>
                  <a:lnTo>
                    <a:pt x="2876578" y="99662"/>
                  </a:lnTo>
                  <a:lnTo>
                    <a:pt x="2888416" y="110817"/>
                  </a:lnTo>
                  <a:lnTo>
                    <a:pt x="2900253" y="122478"/>
                  </a:lnTo>
                  <a:lnTo>
                    <a:pt x="2912091" y="134521"/>
                  </a:lnTo>
                  <a:lnTo>
                    <a:pt x="2923929" y="146800"/>
                  </a:lnTo>
                  <a:lnTo>
                    <a:pt x="2935767" y="159160"/>
                  </a:lnTo>
                  <a:lnTo>
                    <a:pt x="2947604" y="171439"/>
                  </a:lnTo>
                  <a:lnTo>
                    <a:pt x="2959442" y="183482"/>
                  </a:lnTo>
                  <a:lnTo>
                    <a:pt x="2971280" y="195143"/>
                  </a:lnTo>
                  <a:lnTo>
                    <a:pt x="2983118" y="206298"/>
                  </a:lnTo>
                  <a:lnTo>
                    <a:pt x="2994956" y="216843"/>
                  </a:lnTo>
                  <a:lnTo>
                    <a:pt x="3006793" y="226702"/>
                  </a:lnTo>
                  <a:lnTo>
                    <a:pt x="3018631" y="235823"/>
                  </a:lnTo>
                  <a:lnTo>
                    <a:pt x="3030469" y="244182"/>
                  </a:lnTo>
                  <a:lnTo>
                    <a:pt x="3042307" y="251774"/>
                  </a:lnTo>
                  <a:lnTo>
                    <a:pt x="3054144" y="258614"/>
                  </a:lnTo>
                  <a:lnTo>
                    <a:pt x="3065982" y="264734"/>
                  </a:lnTo>
                  <a:lnTo>
                    <a:pt x="3077820" y="270172"/>
                  </a:lnTo>
                  <a:lnTo>
                    <a:pt x="3089658" y="274978"/>
                  </a:lnTo>
                  <a:lnTo>
                    <a:pt x="3101496" y="279204"/>
                  </a:lnTo>
                  <a:lnTo>
                    <a:pt x="3113333" y="282902"/>
                  </a:lnTo>
                  <a:lnTo>
                    <a:pt x="3125171" y="286127"/>
                  </a:lnTo>
                  <a:lnTo>
                    <a:pt x="3137009" y="288929"/>
                  </a:lnTo>
                  <a:lnTo>
                    <a:pt x="3148847" y="291356"/>
                  </a:lnTo>
                  <a:lnTo>
                    <a:pt x="3160684" y="293453"/>
                  </a:lnTo>
                  <a:lnTo>
                    <a:pt x="3172522" y="295262"/>
                  </a:lnTo>
                  <a:lnTo>
                    <a:pt x="3184360" y="296818"/>
                  </a:lnTo>
                  <a:lnTo>
                    <a:pt x="3196198" y="298155"/>
                  </a:lnTo>
                  <a:lnTo>
                    <a:pt x="3208035" y="299301"/>
                  </a:lnTo>
                  <a:lnTo>
                    <a:pt x="3219873" y="300284"/>
                  </a:lnTo>
                  <a:lnTo>
                    <a:pt x="3231711" y="301125"/>
                  </a:lnTo>
                  <a:lnTo>
                    <a:pt x="3243549" y="301845"/>
                  </a:lnTo>
                  <a:lnTo>
                    <a:pt x="3255387" y="302459"/>
                  </a:lnTo>
                  <a:lnTo>
                    <a:pt x="3267224" y="302984"/>
                  </a:lnTo>
                  <a:lnTo>
                    <a:pt x="3279062" y="303432"/>
                  </a:lnTo>
                  <a:lnTo>
                    <a:pt x="3290900" y="303814"/>
                  </a:lnTo>
                  <a:lnTo>
                    <a:pt x="3302738" y="304140"/>
                  </a:lnTo>
                  <a:lnTo>
                    <a:pt x="3314575" y="304418"/>
                  </a:lnTo>
                  <a:lnTo>
                    <a:pt x="3326413" y="304655"/>
                  </a:lnTo>
                  <a:lnTo>
                    <a:pt x="3338251" y="304857"/>
                  </a:lnTo>
                  <a:lnTo>
                    <a:pt x="3350089" y="305028"/>
                  </a:lnTo>
                  <a:lnTo>
                    <a:pt x="3361926" y="305175"/>
                  </a:lnTo>
                  <a:lnTo>
                    <a:pt x="3373764" y="305299"/>
                  </a:lnTo>
                  <a:lnTo>
                    <a:pt x="3385602" y="305405"/>
                  </a:lnTo>
                  <a:lnTo>
                    <a:pt x="3397440" y="305496"/>
                  </a:lnTo>
                  <a:lnTo>
                    <a:pt x="3409278" y="305573"/>
                  </a:lnTo>
                  <a:lnTo>
                    <a:pt x="3421115" y="305638"/>
                  </a:lnTo>
                  <a:lnTo>
                    <a:pt x="3432953" y="305694"/>
                  </a:lnTo>
                  <a:lnTo>
                    <a:pt x="3444791" y="305741"/>
                  </a:lnTo>
                  <a:lnTo>
                    <a:pt x="3456629" y="305782"/>
                  </a:lnTo>
                  <a:lnTo>
                    <a:pt x="3468466" y="305816"/>
                  </a:lnTo>
                  <a:lnTo>
                    <a:pt x="3480304" y="305845"/>
                  </a:lnTo>
                  <a:lnTo>
                    <a:pt x="3492142" y="305870"/>
                  </a:lnTo>
                  <a:lnTo>
                    <a:pt x="3503980" y="305891"/>
                  </a:lnTo>
                  <a:lnTo>
                    <a:pt x="3515818" y="305909"/>
                  </a:lnTo>
                  <a:lnTo>
                    <a:pt x="3515818" y="305960"/>
                  </a:lnTo>
                  <a:lnTo>
                    <a:pt x="3527655" y="305951"/>
                  </a:lnTo>
                  <a:lnTo>
                    <a:pt x="3539493" y="305941"/>
                  </a:lnTo>
                  <a:lnTo>
                    <a:pt x="3551331" y="305928"/>
                  </a:lnTo>
                  <a:lnTo>
                    <a:pt x="3563169" y="305914"/>
                  </a:lnTo>
                  <a:lnTo>
                    <a:pt x="3575006" y="305897"/>
                  </a:lnTo>
                  <a:lnTo>
                    <a:pt x="3586844" y="305876"/>
                  </a:lnTo>
                  <a:lnTo>
                    <a:pt x="3598682" y="305853"/>
                  </a:lnTo>
                  <a:lnTo>
                    <a:pt x="3610520" y="305825"/>
                  </a:lnTo>
                  <a:lnTo>
                    <a:pt x="3622357" y="305792"/>
                  </a:lnTo>
                  <a:lnTo>
                    <a:pt x="3634195" y="305754"/>
                  </a:lnTo>
                  <a:lnTo>
                    <a:pt x="3646033" y="305709"/>
                  </a:lnTo>
                  <a:lnTo>
                    <a:pt x="3657871" y="305656"/>
                  </a:lnTo>
                  <a:lnTo>
                    <a:pt x="3669709" y="305593"/>
                  </a:lnTo>
                  <a:lnTo>
                    <a:pt x="3681546" y="305520"/>
                  </a:lnTo>
                  <a:lnTo>
                    <a:pt x="3693384" y="305434"/>
                  </a:lnTo>
                  <a:lnTo>
                    <a:pt x="3705222" y="305333"/>
                  </a:lnTo>
                  <a:lnTo>
                    <a:pt x="3717060" y="305215"/>
                  </a:lnTo>
                  <a:lnTo>
                    <a:pt x="3728897" y="305076"/>
                  </a:lnTo>
                  <a:lnTo>
                    <a:pt x="3740735" y="304913"/>
                  </a:lnTo>
                  <a:lnTo>
                    <a:pt x="3752573" y="304722"/>
                  </a:lnTo>
                  <a:lnTo>
                    <a:pt x="3764411" y="304498"/>
                  </a:lnTo>
                  <a:lnTo>
                    <a:pt x="3776248" y="304235"/>
                  </a:lnTo>
                  <a:lnTo>
                    <a:pt x="3788086" y="303928"/>
                  </a:lnTo>
                  <a:lnTo>
                    <a:pt x="3799924" y="303568"/>
                  </a:lnTo>
                  <a:lnTo>
                    <a:pt x="3811762" y="303148"/>
                  </a:lnTo>
                  <a:lnTo>
                    <a:pt x="3823600" y="302657"/>
                  </a:lnTo>
                  <a:lnTo>
                    <a:pt x="3835437" y="302083"/>
                  </a:lnTo>
                  <a:lnTo>
                    <a:pt x="3847275" y="301415"/>
                  </a:lnTo>
                  <a:lnTo>
                    <a:pt x="3859113" y="300637"/>
                  </a:lnTo>
                  <a:lnTo>
                    <a:pt x="3870951" y="299733"/>
                  </a:lnTo>
                  <a:lnTo>
                    <a:pt x="3882788" y="298684"/>
                  </a:lnTo>
                  <a:lnTo>
                    <a:pt x="3894626" y="297470"/>
                  </a:lnTo>
                  <a:lnTo>
                    <a:pt x="3906464" y="296069"/>
                  </a:lnTo>
                  <a:lnTo>
                    <a:pt x="3918302" y="294457"/>
                  </a:lnTo>
                  <a:lnTo>
                    <a:pt x="3930139" y="292608"/>
                  </a:lnTo>
                  <a:lnTo>
                    <a:pt x="3941977" y="290495"/>
                  </a:lnTo>
                  <a:lnTo>
                    <a:pt x="3953815" y="288092"/>
                  </a:lnTo>
                  <a:lnTo>
                    <a:pt x="3965653" y="285373"/>
                  </a:lnTo>
                  <a:lnTo>
                    <a:pt x="3977491" y="282313"/>
                  </a:lnTo>
                  <a:lnTo>
                    <a:pt x="3989328" y="278893"/>
                  </a:lnTo>
                  <a:lnTo>
                    <a:pt x="4001166" y="275097"/>
                  </a:lnTo>
                  <a:lnTo>
                    <a:pt x="4013004" y="270918"/>
                  </a:lnTo>
                  <a:lnTo>
                    <a:pt x="4024842" y="266357"/>
                  </a:lnTo>
                  <a:lnTo>
                    <a:pt x="4036679" y="261428"/>
                  </a:lnTo>
                  <a:lnTo>
                    <a:pt x="4048517" y="256155"/>
                  </a:lnTo>
                  <a:lnTo>
                    <a:pt x="4060355" y="250578"/>
                  </a:lnTo>
                  <a:lnTo>
                    <a:pt x="4072193" y="244747"/>
                  </a:lnTo>
                  <a:lnTo>
                    <a:pt x="4084031" y="238725"/>
                  </a:lnTo>
                  <a:lnTo>
                    <a:pt x="4095868" y="232586"/>
                  </a:lnTo>
                  <a:lnTo>
                    <a:pt x="4107706" y="226406"/>
                  </a:lnTo>
                  <a:lnTo>
                    <a:pt x="4119544" y="220266"/>
                  </a:lnTo>
                  <a:lnTo>
                    <a:pt x="4131382" y="214245"/>
                  </a:lnTo>
                  <a:lnTo>
                    <a:pt x="4143219" y="208414"/>
                  </a:lnTo>
                  <a:lnTo>
                    <a:pt x="4155057" y="202837"/>
                  </a:lnTo>
                  <a:lnTo>
                    <a:pt x="4166895" y="197564"/>
                  </a:lnTo>
                  <a:lnTo>
                    <a:pt x="4178733" y="192635"/>
                  </a:lnTo>
                  <a:lnTo>
                    <a:pt x="4190570" y="188074"/>
                  </a:lnTo>
                  <a:lnTo>
                    <a:pt x="4202408" y="183895"/>
                  </a:lnTo>
                  <a:lnTo>
                    <a:pt x="4214246" y="180099"/>
                  </a:lnTo>
                  <a:lnTo>
                    <a:pt x="4226084" y="176679"/>
                  </a:lnTo>
                  <a:lnTo>
                    <a:pt x="4237922" y="173619"/>
                  </a:lnTo>
                  <a:lnTo>
                    <a:pt x="4249759" y="170900"/>
                  </a:lnTo>
                  <a:lnTo>
                    <a:pt x="4261597" y="168497"/>
                  </a:lnTo>
                  <a:lnTo>
                    <a:pt x="4273435" y="166384"/>
                  </a:lnTo>
                  <a:lnTo>
                    <a:pt x="4285273" y="164535"/>
                  </a:lnTo>
                  <a:lnTo>
                    <a:pt x="4297110" y="162922"/>
                  </a:lnTo>
                  <a:lnTo>
                    <a:pt x="4308948" y="161521"/>
                  </a:lnTo>
                  <a:lnTo>
                    <a:pt x="4320786" y="160308"/>
                  </a:lnTo>
                  <a:lnTo>
                    <a:pt x="4332624" y="159259"/>
                  </a:lnTo>
                  <a:lnTo>
                    <a:pt x="4344461" y="158355"/>
                  </a:lnTo>
                  <a:lnTo>
                    <a:pt x="4356299" y="157577"/>
                  </a:lnTo>
                  <a:lnTo>
                    <a:pt x="4368137" y="156909"/>
                  </a:lnTo>
                  <a:lnTo>
                    <a:pt x="4379975" y="156335"/>
                  </a:lnTo>
                  <a:lnTo>
                    <a:pt x="4391813" y="155844"/>
                  </a:lnTo>
                  <a:lnTo>
                    <a:pt x="4403650" y="155423"/>
                  </a:lnTo>
                  <a:lnTo>
                    <a:pt x="4415488" y="155064"/>
                  </a:lnTo>
                  <a:lnTo>
                    <a:pt x="4427326" y="154756"/>
                  </a:lnTo>
                  <a:lnTo>
                    <a:pt x="4439164" y="154494"/>
                  </a:lnTo>
                  <a:lnTo>
                    <a:pt x="4451001" y="154270"/>
                  </a:lnTo>
                  <a:lnTo>
                    <a:pt x="4462839" y="154079"/>
                  </a:lnTo>
                  <a:lnTo>
                    <a:pt x="4474677" y="153916"/>
                  </a:lnTo>
                  <a:lnTo>
                    <a:pt x="4486515" y="153777"/>
                  </a:lnTo>
                  <a:lnTo>
                    <a:pt x="4498352" y="153658"/>
                  </a:lnTo>
                  <a:lnTo>
                    <a:pt x="4510190" y="153558"/>
                  </a:lnTo>
                  <a:lnTo>
                    <a:pt x="4522028" y="153472"/>
                  </a:lnTo>
                  <a:lnTo>
                    <a:pt x="4533866" y="153398"/>
                  </a:lnTo>
                  <a:lnTo>
                    <a:pt x="4545704" y="153336"/>
                  </a:lnTo>
                  <a:lnTo>
                    <a:pt x="4557541" y="153283"/>
                  </a:lnTo>
                  <a:lnTo>
                    <a:pt x="4569379" y="153238"/>
                  </a:lnTo>
                  <a:lnTo>
                    <a:pt x="4581217" y="153200"/>
                  </a:lnTo>
                  <a:lnTo>
                    <a:pt x="4593055" y="153167"/>
                  </a:lnTo>
                  <a:lnTo>
                    <a:pt x="4604892" y="153139"/>
                  </a:lnTo>
                  <a:lnTo>
                    <a:pt x="4616730" y="153115"/>
                  </a:lnTo>
                  <a:lnTo>
                    <a:pt x="4628568" y="153095"/>
                  </a:lnTo>
                  <a:lnTo>
                    <a:pt x="4640406" y="153078"/>
                  </a:lnTo>
                  <a:lnTo>
                    <a:pt x="4652244" y="153063"/>
                  </a:lnTo>
                  <a:lnTo>
                    <a:pt x="4664081" y="153051"/>
                  </a:lnTo>
                  <a:lnTo>
                    <a:pt x="4675919" y="153040"/>
                  </a:lnTo>
                  <a:lnTo>
                    <a:pt x="4687757" y="153031"/>
                  </a:lnTo>
                </a:path>
              </a:pathLst>
            </a:custGeom>
            <a:ln w="40651" cap="flat">
              <a:solidFill>
                <a:srgbClr val="E8E8E8">
                  <a:alpha val="100000"/>
                </a:srgbClr>
              </a:solidFill>
              <a:prstDash val="solid"/>
              <a:round/>
            </a:ln>
          </p:spPr>
          <p:txBody>
            <a:bodyPr/>
            <a:lstStyle/>
            <a:p/>
          </p:txBody>
        </p:sp>
        <p:sp>
          <p:nvSpPr>
            <p:cNvPr id="67" name="pl67"/>
            <p:cNvSpPr/>
            <p:nvPr/>
          </p:nvSpPr>
          <p:spPr>
            <a:xfrm>
              <a:off x="2482252" y="3660000"/>
              <a:ext cx="4687757" cy="1223484"/>
            </a:xfrm>
            <a:custGeom>
              <a:avLst/>
              <a:pathLst>
                <a:path w="4687757" h="1223484">
                  <a:moveTo>
                    <a:pt x="0" y="611613"/>
                  </a:moveTo>
                  <a:lnTo>
                    <a:pt x="11837" y="611586"/>
                  </a:lnTo>
                  <a:lnTo>
                    <a:pt x="23675" y="611555"/>
                  </a:lnTo>
                  <a:lnTo>
                    <a:pt x="35513" y="611517"/>
                  </a:lnTo>
                  <a:lnTo>
                    <a:pt x="47351" y="611474"/>
                  </a:lnTo>
                  <a:lnTo>
                    <a:pt x="59188" y="611422"/>
                  </a:lnTo>
                  <a:lnTo>
                    <a:pt x="71026" y="611362"/>
                  </a:lnTo>
                  <a:lnTo>
                    <a:pt x="82864" y="611291"/>
                  </a:lnTo>
                  <a:lnTo>
                    <a:pt x="94702" y="611207"/>
                  </a:lnTo>
                  <a:lnTo>
                    <a:pt x="106539" y="611109"/>
                  </a:lnTo>
                  <a:lnTo>
                    <a:pt x="118377" y="610993"/>
                  </a:lnTo>
                  <a:lnTo>
                    <a:pt x="130215" y="610858"/>
                  </a:lnTo>
                  <a:lnTo>
                    <a:pt x="142053" y="610699"/>
                  </a:lnTo>
                  <a:lnTo>
                    <a:pt x="153891" y="610512"/>
                  </a:lnTo>
                  <a:lnTo>
                    <a:pt x="165728" y="610292"/>
                  </a:lnTo>
                  <a:lnTo>
                    <a:pt x="177566" y="610035"/>
                  </a:lnTo>
                  <a:lnTo>
                    <a:pt x="189404" y="609732"/>
                  </a:lnTo>
                  <a:lnTo>
                    <a:pt x="201242" y="609377"/>
                  </a:lnTo>
                  <a:lnTo>
                    <a:pt x="213079" y="608960"/>
                  </a:lnTo>
                  <a:lnTo>
                    <a:pt x="224917" y="608471"/>
                  </a:lnTo>
                  <a:lnTo>
                    <a:pt x="236755" y="607898"/>
                  </a:lnTo>
                  <a:lnTo>
                    <a:pt x="248593" y="607226"/>
                  </a:lnTo>
                  <a:lnTo>
                    <a:pt x="260430" y="606439"/>
                  </a:lnTo>
                  <a:lnTo>
                    <a:pt x="272268" y="605517"/>
                  </a:lnTo>
                  <a:lnTo>
                    <a:pt x="284106" y="604438"/>
                  </a:lnTo>
                  <a:lnTo>
                    <a:pt x="295944" y="603176"/>
                  </a:lnTo>
                  <a:lnTo>
                    <a:pt x="307782" y="601702"/>
                  </a:lnTo>
                  <a:lnTo>
                    <a:pt x="319619" y="599982"/>
                  </a:lnTo>
                  <a:lnTo>
                    <a:pt x="331457" y="597976"/>
                  </a:lnTo>
                  <a:lnTo>
                    <a:pt x="343295" y="595642"/>
                  </a:lnTo>
                  <a:lnTo>
                    <a:pt x="355133" y="592930"/>
                  </a:lnTo>
                  <a:lnTo>
                    <a:pt x="366970" y="589784"/>
                  </a:lnTo>
                  <a:lnTo>
                    <a:pt x="378808" y="586143"/>
                  </a:lnTo>
                  <a:lnTo>
                    <a:pt x="390646" y="581940"/>
                  </a:lnTo>
                  <a:lnTo>
                    <a:pt x="402484" y="577103"/>
                  </a:lnTo>
                  <a:lnTo>
                    <a:pt x="414321" y="571556"/>
                  </a:lnTo>
                  <a:lnTo>
                    <a:pt x="426159" y="565217"/>
                  </a:lnTo>
                  <a:lnTo>
                    <a:pt x="437997" y="558008"/>
                  </a:lnTo>
                  <a:lnTo>
                    <a:pt x="449835" y="549850"/>
                  </a:lnTo>
                  <a:lnTo>
                    <a:pt x="461673" y="540671"/>
                  </a:lnTo>
                  <a:lnTo>
                    <a:pt x="473510" y="530410"/>
                  </a:lnTo>
                  <a:lnTo>
                    <a:pt x="485348" y="519022"/>
                  </a:lnTo>
                  <a:lnTo>
                    <a:pt x="497186" y="506485"/>
                  </a:lnTo>
                  <a:lnTo>
                    <a:pt x="509024" y="492803"/>
                  </a:lnTo>
                  <a:lnTo>
                    <a:pt x="520861" y="478015"/>
                  </a:lnTo>
                  <a:lnTo>
                    <a:pt x="532699" y="462197"/>
                  </a:lnTo>
                  <a:lnTo>
                    <a:pt x="544537" y="445465"/>
                  </a:lnTo>
                  <a:lnTo>
                    <a:pt x="556375" y="427972"/>
                  </a:lnTo>
                  <a:lnTo>
                    <a:pt x="568213" y="409908"/>
                  </a:lnTo>
                  <a:lnTo>
                    <a:pt x="580050" y="391489"/>
                  </a:lnTo>
                  <a:lnTo>
                    <a:pt x="591888" y="372950"/>
                  </a:lnTo>
                  <a:lnTo>
                    <a:pt x="603726" y="354531"/>
                  </a:lnTo>
                  <a:lnTo>
                    <a:pt x="615564" y="336467"/>
                  </a:lnTo>
                  <a:lnTo>
                    <a:pt x="627401" y="318975"/>
                  </a:lnTo>
                  <a:lnTo>
                    <a:pt x="639239" y="302242"/>
                  </a:lnTo>
                  <a:lnTo>
                    <a:pt x="651077" y="286425"/>
                  </a:lnTo>
                  <a:lnTo>
                    <a:pt x="662915" y="271637"/>
                  </a:lnTo>
                  <a:lnTo>
                    <a:pt x="674752" y="257955"/>
                  </a:lnTo>
                  <a:lnTo>
                    <a:pt x="686590" y="245417"/>
                  </a:lnTo>
                  <a:lnTo>
                    <a:pt x="698428" y="234029"/>
                  </a:lnTo>
                  <a:lnTo>
                    <a:pt x="710266" y="223768"/>
                  </a:lnTo>
                  <a:lnTo>
                    <a:pt x="722104" y="214589"/>
                  </a:lnTo>
                  <a:lnTo>
                    <a:pt x="733941" y="206431"/>
                  </a:lnTo>
                  <a:lnTo>
                    <a:pt x="745779" y="199222"/>
                  </a:lnTo>
                  <a:lnTo>
                    <a:pt x="757617" y="192884"/>
                  </a:lnTo>
                  <a:lnTo>
                    <a:pt x="769455" y="187336"/>
                  </a:lnTo>
                  <a:lnTo>
                    <a:pt x="781292" y="182499"/>
                  </a:lnTo>
                  <a:lnTo>
                    <a:pt x="793130" y="178296"/>
                  </a:lnTo>
                  <a:lnTo>
                    <a:pt x="804968" y="174656"/>
                  </a:lnTo>
                  <a:lnTo>
                    <a:pt x="816806" y="171509"/>
                  </a:lnTo>
                  <a:lnTo>
                    <a:pt x="828643" y="168797"/>
                  </a:lnTo>
                  <a:lnTo>
                    <a:pt x="840481" y="166463"/>
                  </a:lnTo>
                  <a:lnTo>
                    <a:pt x="852319" y="164458"/>
                  </a:lnTo>
                  <a:lnTo>
                    <a:pt x="864157" y="162738"/>
                  </a:lnTo>
                  <a:lnTo>
                    <a:pt x="875995" y="161264"/>
                  </a:lnTo>
                  <a:lnTo>
                    <a:pt x="887832" y="160002"/>
                  </a:lnTo>
                  <a:lnTo>
                    <a:pt x="899670" y="158923"/>
                  </a:lnTo>
                  <a:lnTo>
                    <a:pt x="911508" y="158001"/>
                  </a:lnTo>
                  <a:lnTo>
                    <a:pt x="923346" y="157214"/>
                  </a:lnTo>
                  <a:lnTo>
                    <a:pt x="935183" y="156542"/>
                  </a:lnTo>
                  <a:lnTo>
                    <a:pt x="947021" y="155968"/>
                  </a:lnTo>
                  <a:lnTo>
                    <a:pt x="958859" y="155479"/>
                  </a:lnTo>
                  <a:lnTo>
                    <a:pt x="970697" y="155063"/>
                  </a:lnTo>
                  <a:lnTo>
                    <a:pt x="982534" y="154707"/>
                  </a:lnTo>
                  <a:lnTo>
                    <a:pt x="994372" y="154405"/>
                  </a:lnTo>
                  <a:lnTo>
                    <a:pt x="1006210" y="154147"/>
                  </a:lnTo>
                  <a:lnTo>
                    <a:pt x="1018048" y="153928"/>
                  </a:lnTo>
                  <a:lnTo>
                    <a:pt x="1029886" y="153741"/>
                  </a:lnTo>
                  <a:lnTo>
                    <a:pt x="1041723" y="153581"/>
                  </a:lnTo>
                  <a:lnTo>
                    <a:pt x="1053561" y="153446"/>
                  </a:lnTo>
                  <a:lnTo>
                    <a:pt x="1065399" y="153331"/>
                  </a:lnTo>
                  <a:lnTo>
                    <a:pt x="1077237" y="153232"/>
                  </a:lnTo>
                  <a:lnTo>
                    <a:pt x="1089074" y="153149"/>
                  </a:lnTo>
                  <a:lnTo>
                    <a:pt x="1100912" y="153078"/>
                  </a:lnTo>
                  <a:lnTo>
                    <a:pt x="1112750" y="153017"/>
                  </a:lnTo>
                  <a:lnTo>
                    <a:pt x="1124588" y="152966"/>
                  </a:lnTo>
                  <a:lnTo>
                    <a:pt x="1136426" y="152922"/>
                  </a:lnTo>
                  <a:lnTo>
                    <a:pt x="1148263" y="152885"/>
                  </a:lnTo>
                  <a:lnTo>
                    <a:pt x="1160101" y="152853"/>
                  </a:lnTo>
                  <a:lnTo>
                    <a:pt x="1171939" y="152826"/>
                  </a:lnTo>
                  <a:lnTo>
                    <a:pt x="1171939" y="152980"/>
                  </a:lnTo>
                  <a:lnTo>
                    <a:pt x="1183777" y="153034"/>
                  </a:lnTo>
                  <a:lnTo>
                    <a:pt x="1195614" y="153097"/>
                  </a:lnTo>
                  <a:lnTo>
                    <a:pt x="1207452" y="153172"/>
                  </a:lnTo>
                  <a:lnTo>
                    <a:pt x="1219290" y="153260"/>
                  </a:lnTo>
                  <a:lnTo>
                    <a:pt x="1231128" y="153363"/>
                  </a:lnTo>
                  <a:lnTo>
                    <a:pt x="1242965" y="153484"/>
                  </a:lnTo>
                  <a:lnTo>
                    <a:pt x="1254803" y="153626"/>
                  </a:lnTo>
                  <a:lnTo>
                    <a:pt x="1266641" y="153793"/>
                  </a:lnTo>
                  <a:lnTo>
                    <a:pt x="1278479" y="153989"/>
                  </a:lnTo>
                  <a:lnTo>
                    <a:pt x="1290317" y="154220"/>
                  </a:lnTo>
                  <a:lnTo>
                    <a:pt x="1302154" y="154491"/>
                  </a:lnTo>
                  <a:lnTo>
                    <a:pt x="1313992" y="154809"/>
                  </a:lnTo>
                  <a:lnTo>
                    <a:pt x="1325830" y="155183"/>
                  </a:lnTo>
                  <a:lnTo>
                    <a:pt x="1337668" y="155622"/>
                  </a:lnTo>
                  <a:lnTo>
                    <a:pt x="1349505" y="156138"/>
                  </a:lnTo>
                  <a:lnTo>
                    <a:pt x="1361343" y="156743"/>
                  </a:lnTo>
                  <a:lnTo>
                    <a:pt x="1373181" y="157453"/>
                  </a:lnTo>
                  <a:lnTo>
                    <a:pt x="1385019" y="158287"/>
                  </a:lnTo>
                  <a:lnTo>
                    <a:pt x="1396856" y="159264"/>
                  </a:lnTo>
                  <a:lnTo>
                    <a:pt x="1408694" y="160411"/>
                  </a:lnTo>
                  <a:lnTo>
                    <a:pt x="1420532" y="161755"/>
                  </a:lnTo>
                  <a:lnTo>
                    <a:pt x="1432370" y="163330"/>
                  </a:lnTo>
                  <a:lnTo>
                    <a:pt x="1444208" y="165174"/>
                  </a:lnTo>
                  <a:lnTo>
                    <a:pt x="1456045" y="167332"/>
                  </a:lnTo>
                  <a:lnTo>
                    <a:pt x="1467883" y="169855"/>
                  </a:lnTo>
                  <a:lnTo>
                    <a:pt x="1479721" y="172803"/>
                  </a:lnTo>
                  <a:lnTo>
                    <a:pt x="1491559" y="176243"/>
                  </a:lnTo>
                  <a:lnTo>
                    <a:pt x="1503396" y="180254"/>
                  </a:lnTo>
                  <a:lnTo>
                    <a:pt x="1515234" y="184922"/>
                  </a:lnTo>
                  <a:lnTo>
                    <a:pt x="1527072" y="190347"/>
                  </a:lnTo>
                  <a:lnTo>
                    <a:pt x="1538910" y="196639"/>
                  </a:lnTo>
                  <a:lnTo>
                    <a:pt x="1550748" y="203921"/>
                  </a:lnTo>
                  <a:lnTo>
                    <a:pt x="1562585" y="212326"/>
                  </a:lnTo>
                  <a:lnTo>
                    <a:pt x="1574423" y="222000"/>
                  </a:lnTo>
                  <a:lnTo>
                    <a:pt x="1586261" y="233096"/>
                  </a:lnTo>
                  <a:lnTo>
                    <a:pt x="1598099" y="245772"/>
                  </a:lnTo>
                  <a:lnTo>
                    <a:pt x="1609936" y="260190"/>
                  </a:lnTo>
                  <a:lnTo>
                    <a:pt x="1621774" y="276507"/>
                  </a:lnTo>
                  <a:lnTo>
                    <a:pt x="1633612" y="294864"/>
                  </a:lnTo>
                  <a:lnTo>
                    <a:pt x="1645450" y="315386"/>
                  </a:lnTo>
                  <a:lnTo>
                    <a:pt x="1657287" y="338162"/>
                  </a:lnTo>
                  <a:lnTo>
                    <a:pt x="1669125" y="363237"/>
                  </a:lnTo>
                  <a:lnTo>
                    <a:pt x="1680963" y="390601"/>
                  </a:lnTo>
                  <a:lnTo>
                    <a:pt x="1692801" y="420177"/>
                  </a:lnTo>
                  <a:lnTo>
                    <a:pt x="1704639" y="451813"/>
                  </a:lnTo>
                  <a:lnTo>
                    <a:pt x="1716476" y="485277"/>
                  </a:lnTo>
                  <a:lnTo>
                    <a:pt x="1728314" y="520262"/>
                  </a:lnTo>
                  <a:lnTo>
                    <a:pt x="1740152" y="556390"/>
                  </a:lnTo>
                  <a:lnTo>
                    <a:pt x="1751990" y="593228"/>
                  </a:lnTo>
                  <a:lnTo>
                    <a:pt x="1763827" y="630307"/>
                  </a:lnTo>
                  <a:lnTo>
                    <a:pt x="1775665" y="667144"/>
                  </a:lnTo>
                  <a:lnTo>
                    <a:pt x="1787503" y="703272"/>
                  </a:lnTo>
                  <a:lnTo>
                    <a:pt x="1799341" y="738258"/>
                  </a:lnTo>
                  <a:lnTo>
                    <a:pt x="1811178" y="771722"/>
                  </a:lnTo>
                  <a:lnTo>
                    <a:pt x="1823016" y="803358"/>
                  </a:lnTo>
                  <a:lnTo>
                    <a:pt x="1834854" y="832934"/>
                  </a:lnTo>
                  <a:lnTo>
                    <a:pt x="1846692" y="860298"/>
                  </a:lnTo>
                  <a:lnTo>
                    <a:pt x="1858530" y="885373"/>
                  </a:lnTo>
                  <a:lnTo>
                    <a:pt x="1870367" y="908149"/>
                  </a:lnTo>
                  <a:lnTo>
                    <a:pt x="1882205" y="928670"/>
                  </a:lnTo>
                  <a:lnTo>
                    <a:pt x="1894043" y="947028"/>
                  </a:lnTo>
                  <a:lnTo>
                    <a:pt x="1905881" y="963344"/>
                  </a:lnTo>
                  <a:lnTo>
                    <a:pt x="1917718" y="977763"/>
                  </a:lnTo>
                  <a:lnTo>
                    <a:pt x="1929556" y="990439"/>
                  </a:lnTo>
                  <a:lnTo>
                    <a:pt x="1941394" y="1001535"/>
                  </a:lnTo>
                  <a:lnTo>
                    <a:pt x="1953232" y="1011209"/>
                  </a:lnTo>
                  <a:lnTo>
                    <a:pt x="1965069" y="1019614"/>
                  </a:lnTo>
                  <a:lnTo>
                    <a:pt x="1976907" y="1026896"/>
                  </a:lnTo>
                  <a:lnTo>
                    <a:pt x="1988745" y="1033188"/>
                  </a:lnTo>
                  <a:lnTo>
                    <a:pt x="2000583" y="1038613"/>
                  </a:lnTo>
                  <a:lnTo>
                    <a:pt x="2012421" y="1043281"/>
                  </a:lnTo>
                  <a:lnTo>
                    <a:pt x="2024258" y="1047291"/>
                  </a:lnTo>
                  <a:lnTo>
                    <a:pt x="2036096" y="1050732"/>
                  </a:lnTo>
                  <a:lnTo>
                    <a:pt x="2047934" y="1053680"/>
                  </a:lnTo>
                  <a:lnTo>
                    <a:pt x="2059772" y="1056203"/>
                  </a:lnTo>
                  <a:lnTo>
                    <a:pt x="2071609" y="1058361"/>
                  </a:lnTo>
                  <a:lnTo>
                    <a:pt x="2083447" y="1060205"/>
                  </a:lnTo>
                  <a:lnTo>
                    <a:pt x="2095285" y="1061780"/>
                  </a:lnTo>
                  <a:lnTo>
                    <a:pt x="2107123" y="1063124"/>
                  </a:lnTo>
                  <a:lnTo>
                    <a:pt x="2118961" y="1064270"/>
                  </a:lnTo>
                  <a:lnTo>
                    <a:pt x="2130798" y="1065248"/>
                  </a:lnTo>
                  <a:lnTo>
                    <a:pt x="2142636" y="1066082"/>
                  </a:lnTo>
                  <a:lnTo>
                    <a:pt x="2154474" y="1066792"/>
                  </a:lnTo>
                  <a:lnTo>
                    <a:pt x="2166312" y="1067397"/>
                  </a:lnTo>
                  <a:lnTo>
                    <a:pt x="2178149" y="1067913"/>
                  </a:lnTo>
                  <a:lnTo>
                    <a:pt x="2189987" y="1068352"/>
                  </a:lnTo>
                  <a:lnTo>
                    <a:pt x="2201825" y="1068726"/>
                  </a:lnTo>
                  <a:lnTo>
                    <a:pt x="2213663" y="1069044"/>
                  </a:lnTo>
                  <a:lnTo>
                    <a:pt x="2225500" y="1069315"/>
                  </a:lnTo>
                  <a:lnTo>
                    <a:pt x="2237338" y="1069546"/>
                  </a:lnTo>
                  <a:lnTo>
                    <a:pt x="2249176" y="1069742"/>
                  </a:lnTo>
                  <a:lnTo>
                    <a:pt x="2261014" y="1069909"/>
                  </a:lnTo>
                  <a:lnTo>
                    <a:pt x="2272852" y="1070051"/>
                  </a:lnTo>
                  <a:lnTo>
                    <a:pt x="2284689" y="1070172"/>
                  </a:lnTo>
                  <a:lnTo>
                    <a:pt x="2296527" y="1070275"/>
                  </a:lnTo>
                  <a:lnTo>
                    <a:pt x="2308365" y="1070363"/>
                  </a:lnTo>
                  <a:lnTo>
                    <a:pt x="2320203" y="1070437"/>
                  </a:lnTo>
                  <a:lnTo>
                    <a:pt x="2332040" y="1070501"/>
                  </a:lnTo>
                  <a:lnTo>
                    <a:pt x="2343878" y="1070555"/>
                  </a:lnTo>
                  <a:lnTo>
                    <a:pt x="2343878" y="1070504"/>
                  </a:lnTo>
                  <a:lnTo>
                    <a:pt x="2355716" y="1070441"/>
                  </a:lnTo>
                  <a:lnTo>
                    <a:pt x="2367554" y="1070367"/>
                  </a:lnTo>
                  <a:lnTo>
                    <a:pt x="2379391" y="1070280"/>
                  </a:lnTo>
                  <a:lnTo>
                    <a:pt x="2391229" y="1070177"/>
                  </a:lnTo>
                  <a:lnTo>
                    <a:pt x="2403067" y="1070057"/>
                  </a:lnTo>
                  <a:lnTo>
                    <a:pt x="2414905" y="1069916"/>
                  </a:lnTo>
                  <a:lnTo>
                    <a:pt x="2426743" y="1069750"/>
                  </a:lnTo>
                  <a:lnTo>
                    <a:pt x="2438580" y="1069555"/>
                  </a:lnTo>
                  <a:lnTo>
                    <a:pt x="2450418" y="1069326"/>
                  </a:lnTo>
                  <a:lnTo>
                    <a:pt x="2462256" y="1069057"/>
                  </a:lnTo>
                  <a:lnTo>
                    <a:pt x="2474094" y="1068741"/>
                  </a:lnTo>
                  <a:lnTo>
                    <a:pt x="2485931" y="1068369"/>
                  </a:lnTo>
                  <a:lnTo>
                    <a:pt x="2497769" y="1067933"/>
                  </a:lnTo>
                  <a:lnTo>
                    <a:pt x="2509607" y="1067421"/>
                  </a:lnTo>
                  <a:lnTo>
                    <a:pt x="2521445" y="1066820"/>
                  </a:lnTo>
                  <a:lnTo>
                    <a:pt x="2533283" y="1066114"/>
                  </a:lnTo>
                  <a:lnTo>
                    <a:pt x="2545120" y="1065285"/>
                  </a:lnTo>
                  <a:lnTo>
                    <a:pt x="2556958" y="1064312"/>
                  </a:lnTo>
                  <a:lnTo>
                    <a:pt x="2568796" y="1063172"/>
                  </a:lnTo>
                  <a:lnTo>
                    <a:pt x="2580634" y="1061834"/>
                  </a:lnTo>
                  <a:lnTo>
                    <a:pt x="2592471" y="1060266"/>
                  </a:lnTo>
                  <a:lnTo>
                    <a:pt x="2604309" y="1058429"/>
                  </a:lnTo>
                  <a:lnTo>
                    <a:pt x="2616147" y="1056277"/>
                  </a:lnTo>
                  <a:lnTo>
                    <a:pt x="2627985" y="1053760"/>
                  </a:lnTo>
                  <a:lnTo>
                    <a:pt x="2639822" y="1050816"/>
                  </a:lnTo>
                  <a:lnTo>
                    <a:pt x="2651660" y="1047377"/>
                  </a:lnTo>
                  <a:lnTo>
                    <a:pt x="2663498" y="1043363"/>
                  </a:lnTo>
                  <a:lnTo>
                    <a:pt x="2675336" y="1038684"/>
                  </a:lnTo>
                  <a:lnTo>
                    <a:pt x="2687174" y="1033238"/>
                  </a:lnTo>
                  <a:lnTo>
                    <a:pt x="2699011" y="1026909"/>
                  </a:lnTo>
                  <a:lnTo>
                    <a:pt x="2710849" y="1019568"/>
                  </a:lnTo>
                  <a:lnTo>
                    <a:pt x="2722687" y="1011073"/>
                  </a:lnTo>
                  <a:lnTo>
                    <a:pt x="2734525" y="1001266"/>
                  </a:lnTo>
                  <a:lnTo>
                    <a:pt x="2746362" y="989980"/>
                  </a:lnTo>
                  <a:lnTo>
                    <a:pt x="2758200" y="977035"/>
                  </a:lnTo>
                  <a:lnTo>
                    <a:pt x="2770038" y="962246"/>
                  </a:lnTo>
                  <a:lnTo>
                    <a:pt x="2781876" y="945425"/>
                  </a:lnTo>
                  <a:lnTo>
                    <a:pt x="2793713" y="926389"/>
                  </a:lnTo>
                  <a:lnTo>
                    <a:pt x="2805551" y="904972"/>
                  </a:lnTo>
                  <a:lnTo>
                    <a:pt x="2817389" y="881030"/>
                  </a:lnTo>
                  <a:lnTo>
                    <a:pt x="2829227" y="854458"/>
                  </a:lnTo>
                  <a:lnTo>
                    <a:pt x="2841065" y="825204"/>
                  </a:lnTo>
                  <a:lnTo>
                    <a:pt x="2852902" y="793279"/>
                  </a:lnTo>
                  <a:lnTo>
                    <a:pt x="2864740" y="758774"/>
                  </a:lnTo>
                  <a:lnTo>
                    <a:pt x="2876578" y="721865"/>
                  </a:lnTo>
                  <a:lnTo>
                    <a:pt x="2888416" y="682824"/>
                  </a:lnTo>
                  <a:lnTo>
                    <a:pt x="2900253" y="642007"/>
                  </a:lnTo>
                  <a:lnTo>
                    <a:pt x="2912091" y="599858"/>
                  </a:lnTo>
                  <a:lnTo>
                    <a:pt x="2923929" y="556881"/>
                  </a:lnTo>
                  <a:lnTo>
                    <a:pt x="2935767" y="513622"/>
                  </a:lnTo>
                  <a:lnTo>
                    <a:pt x="2947604" y="470645"/>
                  </a:lnTo>
                  <a:lnTo>
                    <a:pt x="2959442" y="428496"/>
                  </a:lnTo>
                  <a:lnTo>
                    <a:pt x="2971280" y="387680"/>
                  </a:lnTo>
                  <a:lnTo>
                    <a:pt x="2983118" y="348638"/>
                  </a:lnTo>
                  <a:lnTo>
                    <a:pt x="2994956" y="311729"/>
                  </a:lnTo>
                  <a:lnTo>
                    <a:pt x="3006793" y="277224"/>
                  </a:lnTo>
                  <a:lnTo>
                    <a:pt x="3018631" y="245299"/>
                  </a:lnTo>
                  <a:lnTo>
                    <a:pt x="3030469" y="216045"/>
                  </a:lnTo>
                  <a:lnTo>
                    <a:pt x="3042307" y="189473"/>
                  </a:lnTo>
                  <a:lnTo>
                    <a:pt x="3054144" y="165531"/>
                  </a:lnTo>
                  <a:lnTo>
                    <a:pt x="3065982" y="144114"/>
                  </a:lnTo>
                  <a:lnTo>
                    <a:pt x="3077820" y="125078"/>
                  </a:lnTo>
                  <a:lnTo>
                    <a:pt x="3089658" y="108257"/>
                  </a:lnTo>
                  <a:lnTo>
                    <a:pt x="3101496" y="93468"/>
                  </a:lnTo>
                  <a:lnTo>
                    <a:pt x="3113333" y="80523"/>
                  </a:lnTo>
                  <a:lnTo>
                    <a:pt x="3125171" y="69237"/>
                  </a:lnTo>
                  <a:lnTo>
                    <a:pt x="3137009" y="59430"/>
                  </a:lnTo>
                  <a:lnTo>
                    <a:pt x="3148847" y="50935"/>
                  </a:lnTo>
                  <a:lnTo>
                    <a:pt x="3160684" y="43594"/>
                  </a:lnTo>
                  <a:lnTo>
                    <a:pt x="3172522" y="37265"/>
                  </a:lnTo>
                  <a:lnTo>
                    <a:pt x="3184360" y="31819"/>
                  </a:lnTo>
                  <a:lnTo>
                    <a:pt x="3196198" y="27140"/>
                  </a:lnTo>
                  <a:lnTo>
                    <a:pt x="3208035" y="23126"/>
                  </a:lnTo>
                  <a:lnTo>
                    <a:pt x="3219873" y="19687"/>
                  </a:lnTo>
                  <a:lnTo>
                    <a:pt x="3231711" y="16743"/>
                  </a:lnTo>
                  <a:lnTo>
                    <a:pt x="3243549" y="14226"/>
                  </a:lnTo>
                  <a:lnTo>
                    <a:pt x="3255387" y="12074"/>
                  </a:lnTo>
                  <a:lnTo>
                    <a:pt x="3267224" y="10237"/>
                  </a:lnTo>
                  <a:lnTo>
                    <a:pt x="3279062" y="8669"/>
                  </a:lnTo>
                  <a:lnTo>
                    <a:pt x="3290900" y="7331"/>
                  </a:lnTo>
                  <a:lnTo>
                    <a:pt x="3302738" y="6191"/>
                  </a:lnTo>
                  <a:lnTo>
                    <a:pt x="3314575" y="5218"/>
                  </a:lnTo>
                  <a:lnTo>
                    <a:pt x="3326413" y="4389"/>
                  </a:lnTo>
                  <a:lnTo>
                    <a:pt x="3338251" y="3683"/>
                  </a:lnTo>
                  <a:lnTo>
                    <a:pt x="3350089" y="3082"/>
                  </a:lnTo>
                  <a:lnTo>
                    <a:pt x="3361926" y="2570"/>
                  </a:lnTo>
                  <a:lnTo>
                    <a:pt x="3373764" y="2134"/>
                  </a:lnTo>
                  <a:lnTo>
                    <a:pt x="3385602" y="1762"/>
                  </a:lnTo>
                  <a:lnTo>
                    <a:pt x="3397440" y="1446"/>
                  </a:lnTo>
                  <a:lnTo>
                    <a:pt x="3409278" y="1177"/>
                  </a:lnTo>
                  <a:lnTo>
                    <a:pt x="3421115" y="948"/>
                  </a:lnTo>
                  <a:lnTo>
                    <a:pt x="3432953" y="753"/>
                  </a:lnTo>
                  <a:lnTo>
                    <a:pt x="3444791" y="587"/>
                  </a:lnTo>
                  <a:lnTo>
                    <a:pt x="3456629" y="446"/>
                  </a:lnTo>
                  <a:lnTo>
                    <a:pt x="3468466" y="326"/>
                  </a:lnTo>
                  <a:lnTo>
                    <a:pt x="3480304" y="224"/>
                  </a:lnTo>
                  <a:lnTo>
                    <a:pt x="3492142" y="137"/>
                  </a:lnTo>
                  <a:lnTo>
                    <a:pt x="3503980" y="62"/>
                  </a:lnTo>
                  <a:lnTo>
                    <a:pt x="3515818" y="0"/>
                  </a:lnTo>
                  <a:lnTo>
                    <a:pt x="3515818" y="51"/>
                  </a:lnTo>
                  <a:lnTo>
                    <a:pt x="3527655" y="123"/>
                  </a:lnTo>
                  <a:lnTo>
                    <a:pt x="3539493" y="207"/>
                  </a:lnTo>
                  <a:lnTo>
                    <a:pt x="3551331" y="307"/>
                  </a:lnTo>
                  <a:lnTo>
                    <a:pt x="3563169" y="424"/>
                  </a:lnTo>
                  <a:lnTo>
                    <a:pt x="3575006" y="561"/>
                  </a:lnTo>
                  <a:lnTo>
                    <a:pt x="3586844" y="722"/>
                  </a:lnTo>
                  <a:lnTo>
                    <a:pt x="3598682" y="912"/>
                  </a:lnTo>
                  <a:lnTo>
                    <a:pt x="3610520" y="1135"/>
                  </a:lnTo>
                  <a:lnTo>
                    <a:pt x="3622357" y="1397"/>
                  </a:lnTo>
                  <a:lnTo>
                    <a:pt x="3634195" y="1704"/>
                  </a:lnTo>
                  <a:lnTo>
                    <a:pt x="3646033" y="2065"/>
                  </a:lnTo>
                  <a:lnTo>
                    <a:pt x="3657871" y="2490"/>
                  </a:lnTo>
                  <a:lnTo>
                    <a:pt x="3669709" y="2988"/>
                  </a:lnTo>
                  <a:lnTo>
                    <a:pt x="3681546" y="3574"/>
                  </a:lnTo>
                  <a:lnTo>
                    <a:pt x="3693384" y="4261"/>
                  </a:lnTo>
                  <a:lnTo>
                    <a:pt x="3705222" y="5068"/>
                  </a:lnTo>
                  <a:lnTo>
                    <a:pt x="3717060" y="6015"/>
                  </a:lnTo>
                  <a:lnTo>
                    <a:pt x="3728897" y="7126"/>
                  </a:lnTo>
                  <a:lnTo>
                    <a:pt x="3740735" y="8430"/>
                  </a:lnTo>
                  <a:lnTo>
                    <a:pt x="3752573" y="9959"/>
                  </a:lnTo>
                  <a:lnTo>
                    <a:pt x="3764411" y="11751"/>
                  </a:lnTo>
                  <a:lnTo>
                    <a:pt x="3776248" y="13851"/>
                  </a:lnTo>
                  <a:lnTo>
                    <a:pt x="3788086" y="16309"/>
                  </a:lnTo>
                  <a:lnTo>
                    <a:pt x="3799924" y="19186"/>
                  </a:lnTo>
                  <a:lnTo>
                    <a:pt x="3811762" y="22551"/>
                  </a:lnTo>
                  <a:lnTo>
                    <a:pt x="3823600" y="26481"/>
                  </a:lnTo>
                  <a:lnTo>
                    <a:pt x="3835437" y="31069"/>
                  </a:lnTo>
                  <a:lnTo>
                    <a:pt x="3847275" y="36416"/>
                  </a:lnTo>
                  <a:lnTo>
                    <a:pt x="3859113" y="42640"/>
                  </a:lnTo>
                  <a:lnTo>
                    <a:pt x="3870951" y="49873"/>
                  </a:lnTo>
                  <a:lnTo>
                    <a:pt x="3882788" y="58263"/>
                  </a:lnTo>
                  <a:lnTo>
                    <a:pt x="3894626" y="67972"/>
                  </a:lnTo>
                  <a:lnTo>
                    <a:pt x="3906464" y="79179"/>
                  </a:lnTo>
                  <a:lnTo>
                    <a:pt x="3918302" y="92077"/>
                  </a:lnTo>
                  <a:lnTo>
                    <a:pt x="3930139" y="106872"/>
                  </a:lnTo>
                  <a:lnTo>
                    <a:pt x="3941977" y="123774"/>
                  </a:lnTo>
                  <a:lnTo>
                    <a:pt x="3953815" y="142998"/>
                  </a:lnTo>
                  <a:lnTo>
                    <a:pt x="3965653" y="164753"/>
                  </a:lnTo>
                  <a:lnTo>
                    <a:pt x="3977491" y="189230"/>
                  </a:lnTo>
                  <a:lnTo>
                    <a:pt x="3989328" y="216593"/>
                  </a:lnTo>
                  <a:lnTo>
                    <a:pt x="4001166" y="246960"/>
                  </a:lnTo>
                  <a:lnTo>
                    <a:pt x="4013004" y="280394"/>
                  </a:lnTo>
                  <a:lnTo>
                    <a:pt x="4024842" y="316879"/>
                  </a:lnTo>
                  <a:lnTo>
                    <a:pt x="4036679" y="356314"/>
                  </a:lnTo>
                  <a:lnTo>
                    <a:pt x="4048517" y="398494"/>
                  </a:lnTo>
                  <a:lnTo>
                    <a:pt x="4060355" y="443114"/>
                  </a:lnTo>
                  <a:lnTo>
                    <a:pt x="4072193" y="489761"/>
                  </a:lnTo>
                  <a:lnTo>
                    <a:pt x="4084031" y="537931"/>
                  </a:lnTo>
                  <a:lnTo>
                    <a:pt x="4095868" y="587048"/>
                  </a:lnTo>
                  <a:lnTo>
                    <a:pt x="4107706" y="636486"/>
                  </a:lnTo>
                  <a:lnTo>
                    <a:pt x="4119544" y="685603"/>
                  </a:lnTo>
                  <a:lnTo>
                    <a:pt x="4131382" y="733774"/>
                  </a:lnTo>
                  <a:lnTo>
                    <a:pt x="4143219" y="780421"/>
                  </a:lnTo>
                  <a:lnTo>
                    <a:pt x="4155057" y="825040"/>
                  </a:lnTo>
                  <a:lnTo>
                    <a:pt x="4166895" y="867221"/>
                  </a:lnTo>
                  <a:lnTo>
                    <a:pt x="4178733" y="906656"/>
                  </a:lnTo>
                  <a:lnTo>
                    <a:pt x="4190570" y="943141"/>
                  </a:lnTo>
                  <a:lnTo>
                    <a:pt x="4202408" y="976575"/>
                  </a:lnTo>
                  <a:lnTo>
                    <a:pt x="4214246" y="1006942"/>
                  </a:lnTo>
                  <a:lnTo>
                    <a:pt x="4226084" y="1034305"/>
                  </a:lnTo>
                  <a:lnTo>
                    <a:pt x="4237922" y="1058782"/>
                  </a:lnTo>
                  <a:lnTo>
                    <a:pt x="4249759" y="1080537"/>
                  </a:lnTo>
                  <a:lnTo>
                    <a:pt x="4261597" y="1099761"/>
                  </a:lnTo>
                  <a:lnTo>
                    <a:pt x="4273435" y="1116663"/>
                  </a:lnTo>
                  <a:lnTo>
                    <a:pt x="4285273" y="1131457"/>
                  </a:lnTo>
                  <a:lnTo>
                    <a:pt x="4297110" y="1144356"/>
                  </a:lnTo>
                  <a:lnTo>
                    <a:pt x="4308948" y="1155563"/>
                  </a:lnTo>
                  <a:lnTo>
                    <a:pt x="4320786" y="1165272"/>
                  </a:lnTo>
                  <a:lnTo>
                    <a:pt x="4332624" y="1173661"/>
                  </a:lnTo>
                  <a:lnTo>
                    <a:pt x="4344461" y="1180895"/>
                  </a:lnTo>
                  <a:lnTo>
                    <a:pt x="4356299" y="1187119"/>
                  </a:lnTo>
                  <a:lnTo>
                    <a:pt x="4368137" y="1192466"/>
                  </a:lnTo>
                  <a:lnTo>
                    <a:pt x="4379975" y="1197053"/>
                  </a:lnTo>
                  <a:lnTo>
                    <a:pt x="4391813" y="1200984"/>
                  </a:lnTo>
                  <a:lnTo>
                    <a:pt x="4403650" y="1204348"/>
                  </a:lnTo>
                  <a:lnTo>
                    <a:pt x="4415488" y="1207226"/>
                  </a:lnTo>
                  <a:lnTo>
                    <a:pt x="4427326" y="1209684"/>
                  </a:lnTo>
                  <a:lnTo>
                    <a:pt x="4439164" y="1211784"/>
                  </a:lnTo>
                  <a:lnTo>
                    <a:pt x="4451001" y="1213576"/>
                  </a:lnTo>
                  <a:lnTo>
                    <a:pt x="4462839" y="1215105"/>
                  </a:lnTo>
                  <a:lnTo>
                    <a:pt x="4474677" y="1216409"/>
                  </a:lnTo>
                  <a:lnTo>
                    <a:pt x="4486515" y="1217520"/>
                  </a:lnTo>
                  <a:lnTo>
                    <a:pt x="4498352" y="1218467"/>
                  </a:lnTo>
                  <a:lnTo>
                    <a:pt x="4510190" y="1219274"/>
                  </a:lnTo>
                  <a:lnTo>
                    <a:pt x="4522028" y="1219961"/>
                  </a:lnTo>
                  <a:lnTo>
                    <a:pt x="4533866" y="1220547"/>
                  </a:lnTo>
                  <a:lnTo>
                    <a:pt x="4545704" y="1221045"/>
                  </a:lnTo>
                  <a:lnTo>
                    <a:pt x="4557541" y="1221469"/>
                  </a:lnTo>
                  <a:lnTo>
                    <a:pt x="4569379" y="1221831"/>
                  </a:lnTo>
                  <a:lnTo>
                    <a:pt x="4581217" y="1222138"/>
                  </a:lnTo>
                  <a:lnTo>
                    <a:pt x="4593055" y="1222400"/>
                  </a:lnTo>
                  <a:lnTo>
                    <a:pt x="4604892" y="1222623"/>
                  </a:lnTo>
                  <a:lnTo>
                    <a:pt x="4616730" y="1222812"/>
                  </a:lnTo>
                  <a:lnTo>
                    <a:pt x="4628568" y="1222974"/>
                  </a:lnTo>
                  <a:lnTo>
                    <a:pt x="4640406" y="1223111"/>
                  </a:lnTo>
                  <a:lnTo>
                    <a:pt x="4652244" y="1223228"/>
                  </a:lnTo>
                  <a:lnTo>
                    <a:pt x="4664081" y="1223327"/>
                  </a:lnTo>
                  <a:lnTo>
                    <a:pt x="4675919" y="1223412"/>
                  </a:lnTo>
                  <a:lnTo>
                    <a:pt x="4687757" y="12234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3812724"/>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102"/>
                  </a:lnTo>
                  <a:lnTo>
                    <a:pt x="3527655" y="129"/>
                  </a:lnTo>
                  <a:lnTo>
                    <a:pt x="3539493" y="161"/>
                  </a:lnTo>
                  <a:lnTo>
                    <a:pt x="3551331" y="198"/>
                  </a:lnTo>
                  <a:lnTo>
                    <a:pt x="3563169" y="242"/>
                  </a:lnTo>
                  <a:lnTo>
                    <a:pt x="3575006" y="293"/>
                  </a:lnTo>
                  <a:lnTo>
                    <a:pt x="3586844" y="354"/>
                  </a:lnTo>
                  <a:lnTo>
                    <a:pt x="3598682" y="425"/>
                  </a:lnTo>
                  <a:lnTo>
                    <a:pt x="3610520" y="509"/>
                  </a:lnTo>
                  <a:lnTo>
                    <a:pt x="3622357" y="607"/>
                  </a:lnTo>
                  <a:lnTo>
                    <a:pt x="3634195" y="722"/>
                  </a:lnTo>
                  <a:lnTo>
                    <a:pt x="3646033" y="858"/>
                  </a:lnTo>
                  <a:lnTo>
                    <a:pt x="3657871" y="1017"/>
                  </a:lnTo>
                  <a:lnTo>
                    <a:pt x="3669709" y="1204"/>
                  </a:lnTo>
                  <a:lnTo>
                    <a:pt x="3681546" y="1423"/>
                  </a:lnTo>
                  <a:lnTo>
                    <a:pt x="3693384" y="1681"/>
                  </a:lnTo>
                  <a:lnTo>
                    <a:pt x="3705222" y="1984"/>
                  </a:lnTo>
                  <a:lnTo>
                    <a:pt x="3717060" y="2339"/>
                  </a:lnTo>
                  <a:lnTo>
                    <a:pt x="3728897" y="2755"/>
                  </a:lnTo>
                  <a:lnTo>
                    <a:pt x="3740735" y="3244"/>
                  </a:lnTo>
                  <a:lnTo>
                    <a:pt x="3752573" y="3818"/>
                  </a:lnTo>
                  <a:lnTo>
                    <a:pt x="3764411" y="4490"/>
                  </a:lnTo>
                  <a:lnTo>
                    <a:pt x="3776248" y="5277"/>
                  </a:lnTo>
                  <a:lnTo>
                    <a:pt x="3788086" y="6199"/>
                  </a:lnTo>
                  <a:lnTo>
                    <a:pt x="3799924" y="7278"/>
                  </a:lnTo>
                  <a:lnTo>
                    <a:pt x="3811762" y="8540"/>
                  </a:lnTo>
                  <a:lnTo>
                    <a:pt x="3823600" y="10014"/>
                  </a:lnTo>
                  <a:lnTo>
                    <a:pt x="3835437" y="11734"/>
                  </a:lnTo>
                  <a:lnTo>
                    <a:pt x="3847275" y="13739"/>
                  </a:lnTo>
                  <a:lnTo>
                    <a:pt x="3859113" y="16073"/>
                  </a:lnTo>
                  <a:lnTo>
                    <a:pt x="3870951" y="18786"/>
                  </a:lnTo>
                  <a:lnTo>
                    <a:pt x="3882788" y="21932"/>
                  </a:lnTo>
                  <a:lnTo>
                    <a:pt x="3894626" y="25573"/>
                  </a:lnTo>
                  <a:lnTo>
                    <a:pt x="3906464" y="29775"/>
                  </a:lnTo>
                  <a:lnTo>
                    <a:pt x="3918302" y="34612"/>
                  </a:lnTo>
                  <a:lnTo>
                    <a:pt x="3930139" y="40160"/>
                  </a:lnTo>
                  <a:lnTo>
                    <a:pt x="3941977" y="46498"/>
                  </a:lnTo>
                  <a:lnTo>
                    <a:pt x="3953815" y="53707"/>
                  </a:lnTo>
                  <a:lnTo>
                    <a:pt x="3965653" y="61865"/>
                  </a:lnTo>
                  <a:lnTo>
                    <a:pt x="3977491" y="71044"/>
                  </a:lnTo>
                  <a:lnTo>
                    <a:pt x="3989328" y="81305"/>
                  </a:lnTo>
                  <a:lnTo>
                    <a:pt x="4001166" y="92693"/>
                  </a:lnTo>
                  <a:lnTo>
                    <a:pt x="4013004" y="105231"/>
                  </a:lnTo>
                  <a:lnTo>
                    <a:pt x="4024842" y="118913"/>
                  </a:lnTo>
                  <a:lnTo>
                    <a:pt x="4036679" y="133701"/>
                  </a:lnTo>
                  <a:lnTo>
                    <a:pt x="4048517" y="149518"/>
                  </a:lnTo>
                  <a:lnTo>
                    <a:pt x="4060355" y="166251"/>
                  </a:lnTo>
                  <a:lnTo>
                    <a:pt x="4072193" y="183743"/>
                  </a:lnTo>
                  <a:lnTo>
                    <a:pt x="4084031" y="201807"/>
                  </a:lnTo>
                  <a:lnTo>
                    <a:pt x="4095868" y="220226"/>
                  </a:lnTo>
                  <a:lnTo>
                    <a:pt x="4107706" y="238765"/>
                  </a:lnTo>
                  <a:lnTo>
                    <a:pt x="4119544" y="257184"/>
                  </a:lnTo>
                  <a:lnTo>
                    <a:pt x="4131382" y="275248"/>
                  </a:lnTo>
                  <a:lnTo>
                    <a:pt x="4143219" y="292741"/>
                  </a:lnTo>
                  <a:lnTo>
                    <a:pt x="4155057" y="309473"/>
                  </a:lnTo>
                  <a:lnTo>
                    <a:pt x="4166895" y="325291"/>
                  </a:lnTo>
                  <a:lnTo>
                    <a:pt x="4178733" y="340079"/>
                  </a:lnTo>
                  <a:lnTo>
                    <a:pt x="4190570" y="353761"/>
                  </a:lnTo>
                  <a:lnTo>
                    <a:pt x="4202408" y="366299"/>
                  </a:lnTo>
                  <a:lnTo>
                    <a:pt x="4214246" y="377686"/>
                  </a:lnTo>
                  <a:lnTo>
                    <a:pt x="4226084" y="387947"/>
                  </a:lnTo>
                  <a:lnTo>
                    <a:pt x="4237922" y="397126"/>
                  </a:lnTo>
                  <a:lnTo>
                    <a:pt x="4249759" y="405284"/>
                  </a:lnTo>
                  <a:lnTo>
                    <a:pt x="4261597" y="412494"/>
                  </a:lnTo>
                  <a:lnTo>
                    <a:pt x="4273435" y="418832"/>
                  </a:lnTo>
                  <a:lnTo>
                    <a:pt x="4285273" y="424380"/>
                  </a:lnTo>
                  <a:lnTo>
                    <a:pt x="4297110" y="429217"/>
                  </a:lnTo>
                  <a:lnTo>
                    <a:pt x="4308948" y="433419"/>
                  </a:lnTo>
                  <a:lnTo>
                    <a:pt x="4320786" y="437060"/>
                  </a:lnTo>
                  <a:lnTo>
                    <a:pt x="4332624" y="440206"/>
                  </a:lnTo>
                  <a:lnTo>
                    <a:pt x="4344461" y="442919"/>
                  </a:lnTo>
                  <a:lnTo>
                    <a:pt x="4356299" y="445253"/>
                  </a:lnTo>
                  <a:lnTo>
                    <a:pt x="4368137" y="447258"/>
                  </a:lnTo>
                  <a:lnTo>
                    <a:pt x="4379975" y="448978"/>
                  </a:lnTo>
                  <a:lnTo>
                    <a:pt x="4391813" y="450452"/>
                  </a:lnTo>
                  <a:lnTo>
                    <a:pt x="4403650" y="451714"/>
                  </a:lnTo>
                  <a:lnTo>
                    <a:pt x="4415488" y="452793"/>
                  </a:lnTo>
                  <a:lnTo>
                    <a:pt x="4427326" y="453715"/>
                  </a:lnTo>
                  <a:lnTo>
                    <a:pt x="4439164" y="454502"/>
                  </a:lnTo>
                  <a:lnTo>
                    <a:pt x="4451001" y="455174"/>
                  </a:lnTo>
                  <a:lnTo>
                    <a:pt x="4462839" y="455747"/>
                  </a:lnTo>
                  <a:lnTo>
                    <a:pt x="4474677" y="456236"/>
                  </a:lnTo>
                  <a:lnTo>
                    <a:pt x="4486515" y="456653"/>
                  </a:lnTo>
                  <a:lnTo>
                    <a:pt x="4498352" y="457008"/>
                  </a:lnTo>
                  <a:lnTo>
                    <a:pt x="4510190" y="457311"/>
                  </a:lnTo>
                  <a:lnTo>
                    <a:pt x="4522028" y="457569"/>
                  </a:lnTo>
                  <a:lnTo>
                    <a:pt x="4533866" y="457788"/>
                  </a:lnTo>
                  <a:lnTo>
                    <a:pt x="4545704" y="457975"/>
                  </a:lnTo>
                  <a:lnTo>
                    <a:pt x="4557541" y="458134"/>
                  </a:lnTo>
                  <a:lnTo>
                    <a:pt x="4569379" y="458270"/>
                  </a:lnTo>
                  <a:lnTo>
                    <a:pt x="4581217" y="458385"/>
                  </a:lnTo>
                  <a:lnTo>
                    <a:pt x="4593055" y="458483"/>
                  </a:lnTo>
                  <a:lnTo>
                    <a:pt x="4604892" y="458567"/>
                  </a:lnTo>
                  <a:lnTo>
                    <a:pt x="4616730" y="458638"/>
                  </a:lnTo>
                  <a:lnTo>
                    <a:pt x="4628568" y="458698"/>
                  </a:lnTo>
                  <a:lnTo>
                    <a:pt x="4640406" y="458750"/>
                  </a:lnTo>
                  <a:lnTo>
                    <a:pt x="4652244" y="458794"/>
                  </a:lnTo>
                  <a:lnTo>
                    <a:pt x="4664081" y="458831"/>
                  </a:lnTo>
                  <a:lnTo>
                    <a:pt x="4675919" y="458863"/>
                  </a:lnTo>
                  <a:lnTo>
                    <a:pt x="4687757" y="45889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058151"/>
              <a:ext cx="4687757" cy="152980"/>
            </a:xfrm>
            <a:custGeom>
              <a:avLst/>
              <a:pathLst>
                <a:path w="4687757" h="152980">
                  <a:moveTo>
                    <a:pt x="0" y="152929"/>
                  </a:moveTo>
                  <a:lnTo>
                    <a:pt x="11837" y="152920"/>
                  </a:lnTo>
                  <a:lnTo>
                    <a:pt x="23675" y="152909"/>
                  </a:lnTo>
                  <a:lnTo>
                    <a:pt x="35513" y="152897"/>
                  </a:lnTo>
                  <a:lnTo>
                    <a:pt x="47351" y="152882"/>
                  </a:lnTo>
                  <a:lnTo>
                    <a:pt x="59188" y="152865"/>
                  </a:lnTo>
                  <a:lnTo>
                    <a:pt x="71026" y="152845"/>
                  </a:lnTo>
                  <a:lnTo>
                    <a:pt x="82864" y="152821"/>
                  </a:lnTo>
                  <a:lnTo>
                    <a:pt x="94702" y="152793"/>
                  </a:lnTo>
                  <a:lnTo>
                    <a:pt x="106539" y="152760"/>
                  </a:lnTo>
                  <a:lnTo>
                    <a:pt x="118377" y="152722"/>
                  </a:lnTo>
                  <a:lnTo>
                    <a:pt x="130215" y="152677"/>
                  </a:lnTo>
                  <a:lnTo>
                    <a:pt x="142053" y="152624"/>
                  </a:lnTo>
                  <a:lnTo>
                    <a:pt x="153891" y="152561"/>
                  </a:lnTo>
                  <a:lnTo>
                    <a:pt x="165728" y="152488"/>
                  </a:lnTo>
                  <a:lnTo>
                    <a:pt x="177566" y="152402"/>
                  </a:lnTo>
                  <a:lnTo>
                    <a:pt x="189404" y="152302"/>
                  </a:lnTo>
                  <a:lnTo>
                    <a:pt x="201242" y="152183"/>
                  </a:lnTo>
                  <a:lnTo>
                    <a:pt x="213079" y="152044"/>
                  </a:lnTo>
                  <a:lnTo>
                    <a:pt x="224917" y="151881"/>
                  </a:lnTo>
                  <a:lnTo>
                    <a:pt x="236755" y="151690"/>
                  </a:lnTo>
                  <a:lnTo>
                    <a:pt x="248593" y="151466"/>
                  </a:lnTo>
                  <a:lnTo>
                    <a:pt x="260430" y="151204"/>
                  </a:lnTo>
                  <a:lnTo>
                    <a:pt x="272268" y="150896"/>
                  </a:lnTo>
                  <a:lnTo>
                    <a:pt x="284106" y="150537"/>
                  </a:lnTo>
                  <a:lnTo>
                    <a:pt x="295944" y="150116"/>
                  </a:lnTo>
                  <a:lnTo>
                    <a:pt x="307782" y="149625"/>
                  </a:lnTo>
                  <a:lnTo>
                    <a:pt x="319619" y="149051"/>
                  </a:lnTo>
                  <a:lnTo>
                    <a:pt x="331457" y="148383"/>
                  </a:lnTo>
                  <a:lnTo>
                    <a:pt x="343295" y="147605"/>
                  </a:lnTo>
                  <a:lnTo>
                    <a:pt x="355133" y="146701"/>
                  </a:lnTo>
                  <a:lnTo>
                    <a:pt x="366970" y="145652"/>
                  </a:lnTo>
                  <a:lnTo>
                    <a:pt x="378808" y="144439"/>
                  </a:lnTo>
                  <a:lnTo>
                    <a:pt x="390646" y="143038"/>
                  </a:lnTo>
                  <a:lnTo>
                    <a:pt x="402484" y="141425"/>
                  </a:lnTo>
                  <a:lnTo>
                    <a:pt x="414321" y="139576"/>
                  </a:lnTo>
                  <a:lnTo>
                    <a:pt x="426159" y="137463"/>
                  </a:lnTo>
                  <a:lnTo>
                    <a:pt x="437997" y="135060"/>
                  </a:lnTo>
                  <a:lnTo>
                    <a:pt x="449835" y="132341"/>
                  </a:lnTo>
                  <a:lnTo>
                    <a:pt x="461673" y="129281"/>
                  </a:lnTo>
                  <a:lnTo>
                    <a:pt x="473510" y="125861"/>
                  </a:lnTo>
                  <a:lnTo>
                    <a:pt x="485348" y="122065"/>
                  </a:lnTo>
                  <a:lnTo>
                    <a:pt x="497186" y="117886"/>
                  </a:lnTo>
                  <a:lnTo>
                    <a:pt x="509024" y="113325"/>
                  </a:lnTo>
                  <a:lnTo>
                    <a:pt x="520861" y="108396"/>
                  </a:lnTo>
                  <a:lnTo>
                    <a:pt x="532699" y="103123"/>
                  </a:lnTo>
                  <a:lnTo>
                    <a:pt x="544537" y="97546"/>
                  </a:lnTo>
                  <a:lnTo>
                    <a:pt x="556375" y="91715"/>
                  </a:lnTo>
                  <a:lnTo>
                    <a:pt x="568213" y="85694"/>
                  </a:lnTo>
                  <a:lnTo>
                    <a:pt x="580050" y="79554"/>
                  </a:lnTo>
                  <a:lnTo>
                    <a:pt x="591888" y="73374"/>
                  </a:lnTo>
                  <a:lnTo>
                    <a:pt x="603726" y="67235"/>
                  </a:lnTo>
                  <a:lnTo>
                    <a:pt x="615564" y="61213"/>
                  </a:lnTo>
                  <a:lnTo>
                    <a:pt x="627401" y="55382"/>
                  </a:lnTo>
                  <a:lnTo>
                    <a:pt x="639239" y="49805"/>
                  </a:lnTo>
                  <a:lnTo>
                    <a:pt x="651077" y="44532"/>
                  </a:lnTo>
                  <a:lnTo>
                    <a:pt x="662915" y="39603"/>
                  </a:lnTo>
                  <a:lnTo>
                    <a:pt x="674752" y="35042"/>
                  </a:lnTo>
                  <a:lnTo>
                    <a:pt x="686590" y="30863"/>
                  </a:lnTo>
                  <a:lnTo>
                    <a:pt x="698428" y="27067"/>
                  </a:lnTo>
                  <a:lnTo>
                    <a:pt x="710266" y="23647"/>
                  </a:lnTo>
                  <a:lnTo>
                    <a:pt x="722104" y="20587"/>
                  </a:lnTo>
                  <a:lnTo>
                    <a:pt x="733941" y="17868"/>
                  </a:lnTo>
                  <a:lnTo>
                    <a:pt x="745779" y="15465"/>
                  </a:lnTo>
                  <a:lnTo>
                    <a:pt x="757617" y="13352"/>
                  </a:lnTo>
                  <a:lnTo>
                    <a:pt x="769455" y="11503"/>
                  </a:lnTo>
                  <a:lnTo>
                    <a:pt x="781292" y="9891"/>
                  </a:lnTo>
                  <a:lnTo>
                    <a:pt x="793130" y="8490"/>
                  </a:lnTo>
                  <a:lnTo>
                    <a:pt x="804968" y="7276"/>
                  </a:lnTo>
                  <a:lnTo>
                    <a:pt x="816806" y="6227"/>
                  </a:lnTo>
                  <a:lnTo>
                    <a:pt x="828643" y="5323"/>
                  </a:lnTo>
                  <a:lnTo>
                    <a:pt x="840481" y="4545"/>
                  </a:lnTo>
                  <a:lnTo>
                    <a:pt x="852319" y="3877"/>
                  </a:lnTo>
                  <a:lnTo>
                    <a:pt x="864157" y="3303"/>
                  </a:lnTo>
                  <a:lnTo>
                    <a:pt x="875995" y="2812"/>
                  </a:lnTo>
                  <a:lnTo>
                    <a:pt x="887832" y="2391"/>
                  </a:lnTo>
                  <a:lnTo>
                    <a:pt x="899670" y="2032"/>
                  </a:lnTo>
                  <a:lnTo>
                    <a:pt x="911508" y="1724"/>
                  </a:lnTo>
                  <a:lnTo>
                    <a:pt x="923346" y="1462"/>
                  </a:lnTo>
                  <a:lnTo>
                    <a:pt x="935183" y="1238"/>
                  </a:lnTo>
                  <a:lnTo>
                    <a:pt x="947021" y="1047"/>
                  </a:lnTo>
                  <a:lnTo>
                    <a:pt x="958859" y="884"/>
                  </a:lnTo>
                  <a:lnTo>
                    <a:pt x="970697" y="745"/>
                  </a:lnTo>
                  <a:lnTo>
                    <a:pt x="982534" y="627"/>
                  </a:lnTo>
                  <a:lnTo>
                    <a:pt x="994372" y="526"/>
                  </a:lnTo>
                  <a:lnTo>
                    <a:pt x="1006210" y="440"/>
                  </a:lnTo>
                  <a:lnTo>
                    <a:pt x="1018048" y="367"/>
                  </a:lnTo>
                  <a:lnTo>
                    <a:pt x="1029886" y="304"/>
                  </a:lnTo>
                  <a:lnTo>
                    <a:pt x="1041723" y="251"/>
                  </a:lnTo>
                  <a:lnTo>
                    <a:pt x="1053561" y="206"/>
                  </a:lnTo>
                  <a:lnTo>
                    <a:pt x="1065399" y="168"/>
                  </a:lnTo>
                  <a:lnTo>
                    <a:pt x="1077237" y="135"/>
                  </a:lnTo>
                  <a:lnTo>
                    <a:pt x="1089074" y="107"/>
                  </a:lnTo>
                  <a:lnTo>
                    <a:pt x="1100912" y="83"/>
                  </a:lnTo>
                  <a:lnTo>
                    <a:pt x="1112750" y="63"/>
                  </a:lnTo>
                  <a:lnTo>
                    <a:pt x="1124588" y="46"/>
                  </a:lnTo>
                  <a:lnTo>
                    <a:pt x="1136426" y="32"/>
                  </a:lnTo>
                  <a:lnTo>
                    <a:pt x="1148263" y="19"/>
                  </a:lnTo>
                  <a:lnTo>
                    <a:pt x="1160101" y="8"/>
                  </a:lnTo>
                  <a:lnTo>
                    <a:pt x="1171939" y="0"/>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70" name="pt70"/>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767428"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9548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59548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1130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36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145849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2" name="pt92"/>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130546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6" name="pt96"/>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242354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2354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936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161152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6" name="pt106"/>
            <p:cNvSpPr/>
            <p:nvPr/>
          </p:nvSpPr>
          <p:spPr>
            <a:xfrm>
              <a:off x="711130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191758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8" name="pt108"/>
            <p:cNvSpPr/>
            <p:nvPr/>
          </p:nvSpPr>
          <p:spPr>
            <a:xfrm>
              <a:off x="711130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3936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207062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6" name="pt116"/>
            <p:cNvSpPr/>
            <p:nvPr/>
          </p:nvSpPr>
          <p:spPr>
            <a:xfrm>
              <a:off x="242354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767428"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359548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130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42354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242354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3936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48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36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242354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767428"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36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359548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359548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54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242354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0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67428"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28"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0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54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48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36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48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0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28"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0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28"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54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36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0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36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28"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0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48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48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36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36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36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0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28"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0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28"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326"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236" name="tx236"/>
            <p:cNvSpPr/>
            <p:nvPr/>
          </p:nvSpPr>
          <p:spPr>
            <a:xfrm>
              <a:off x="1555431" y="997262"/>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237" name="tx237"/>
            <p:cNvSpPr/>
            <p:nvPr/>
          </p:nvSpPr>
          <p:spPr>
            <a:xfrm>
              <a:off x="1392103" y="1150293"/>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55329" y="1303325"/>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(64,000)</a:t>
              </a:r>
            </a:p>
          </p:txBody>
        </p:sp>
        <p:sp>
          <p:nvSpPr>
            <p:cNvPr id="239" name="tx239"/>
            <p:cNvSpPr/>
            <p:nvPr/>
          </p:nvSpPr>
          <p:spPr>
            <a:xfrm>
              <a:off x="1502984" y="1456357"/>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40" name="tx240"/>
            <p:cNvSpPr/>
            <p:nvPr/>
          </p:nvSpPr>
          <p:spPr>
            <a:xfrm>
              <a:off x="1636941" y="1609389"/>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41" name="tx241"/>
            <p:cNvSpPr/>
            <p:nvPr/>
          </p:nvSpPr>
          <p:spPr>
            <a:xfrm>
              <a:off x="1497048" y="176242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42" name="tx242"/>
            <p:cNvSpPr/>
            <p:nvPr/>
          </p:nvSpPr>
          <p:spPr>
            <a:xfrm>
              <a:off x="1736002" y="1915452"/>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43" name="tx243"/>
            <p:cNvSpPr/>
            <p:nvPr/>
          </p:nvSpPr>
          <p:spPr>
            <a:xfrm>
              <a:off x="1724284"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44" name="tx244"/>
            <p:cNvSpPr/>
            <p:nvPr/>
          </p:nvSpPr>
          <p:spPr>
            <a:xfrm>
              <a:off x="1433038" y="2221516"/>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497048" y="2374548"/>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46" name="tx246"/>
            <p:cNvSpPr/>
            <p:nvPr/>
          </p:nvSpPr>
          <p:spPr>
            <a:xfrm>
              <a:off x="1491267" y="2527580"/>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80611"/>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468036" y="283364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49" name="tx249"/>
            <p:cNvSpPr/>
            <p:nvPr/>
          </p:nvSpPr>
          <p:spPr>
            <a:xfrm>
              <a:off x="1613711" y="2986675"/>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50" name="tx250"/>
            <p:cNvSpPr/>
            <p:nvPr/>
          </p:nvSpPr>
          <p:spPr>
            <a:xfrm>
              <a:off x="1555431" y="3139707"/>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1071998" y="329273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52" name="tx252"/>
            <p:cNvSpPr/>
            <p:nvPr/>
          </p:nvSpPr>
          <p:spPr>
            <a:xfrm>
              <a:off x="1765116" y="3445770"/>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53" name="tx253"/>
            <p:cNvSpPr/>
            <p:nvPr/>
          </p:nvSpPr>
          <p:spPr>
            <a:xfrm>
              <a:off x="1613609" y="359880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54" name="tx254"/>
            <p:cNvSpPr/>
            <p:nvPr/>
          </p:nvSpPr>
          <p:spPr>
            <a:xfrm>
              <a:off x="1526265" y="3751834"/>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(1,000)</a:t>
              </a:r>
            </a:p>
          </p:txBody>
        </p:sp>
        <p:sp>
          <p:nvSpPr>
            <p:cNvPr id="255" name="tx255"/>
            <p:cNvSpPr/>
            <p:nvPr/>
          </p:nvSpPr>
          <p:spPr>
            <a:xfrm>
              <a:off x="1718502" y="3904866"/>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56" name="tx256"/>
            <p:cNvSpPr/>
            <p:nvPr/>
          </p:nvSpPr>
          <p:spPr>
            <a:xfrm>
              <a:off x="1692202" y="4057897"/>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975649" y="4210929"/>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58" name="tx258"/>
            <p:cNvSpPr/>
            <p:nvPr/>
          </p:nvSpPr>
          <p:spPr>
            <a:xfrm>
              <a:off x="1546630" y="4363961"/>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59" name="tx259"/>
            <p:cNvSpPr/>
            <p:nvPr/>
          </p:nvSpPr>
          <p:spPr>
            <a:xfrm>
              <a:off x="1494132" y="4516993"/>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60" name="tx260"/>
            <p:cNvSpPr/>
            <p:nvPr/>
          </p:nvSpPr>
          <p:spPr>
            <a:xfrm>
              <a:off x="1587411" y="4670025"/>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63088" y="4823056"/>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62" name="tx262"/>
            <p:cNvSpPr/>
            <p:nvPr/>
          </p:nvSpPr>
          <p:spPr>
            <a:xfrm>
              <a:off x="1622307"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63" name="tx263"/>
            <p:cNvSpPr/>
            <p:nvPr/>
          </p:nvSpPr>
          <p:spPr>
            <a:xfrm>
              <a:off x="1511631" y="5129120"/>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64" name="tx264"/>
            <p:cNvSpPr/>
            <p:nvPr/>
          </p:nvSpPr>
          <p:spPr>
            <a:xfrm>
              <a:off x="463000" y="528215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65" name="tx265"/>
            <p:cNvSpPr/>
            <p:nvPr/>
          </p:nvSpPr>
          <p:spPr>
            <a:xfrm>
              <a:off x="1045442" y="5435184"/>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6" name="tx266"/>
            <p:cNvSpPr/>
            <p:nvPr/>
          </p:nvSpPr>
          <p:spPr>
            <a:xfrm>
              <a:off x="1593346" y="5588215"/>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67" name="tx267"/>
            <p:cNvSpPr/>
            <p:nvPr/>
          </p:nvSpPr>
          <p:spPr>
            <a:xfrm>
              <a:off x="1063249"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68" name="tx268"/>
            <p:cNvSpPr/>
            <p:nvPr/>
          </p:nvSpPr>
          <p:spPr>
            <a:xfrm>
              <a:off x="7287203"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(218,000)</a:t>
              </a:r>
            </a:p>
          </p:txBody>
        </p:sp>
        <p:sp>
          <p:nvSpPr>
            <p:cNvPr id="269" name="tx269"/>
            <p:cNvSpPr/>
            <p:nvPr/>
          </p:nvSpPr>
          <p:spPr>
            <a:xfrm>
              <a:off x="7287203" y="997262"/>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50293"/>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71" name="tx271"/>
            <p:cNvSpPr/>
            <p:nvPr/>
          </p:nvSpPr>
          <p:spPr>
            <a:xfrm>
              <a:off x="7287203" y="1303325"/>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72" name="tx272"/>
            <p:cNvSpPr/>
            <p:nvPr/>
          </p:nvSpPr>
          <p:spPr>
            <a:xfrm>
              <a:off x="7287203" y="1456357"/>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(55,000)</a:t>
              </a:r>
            </a:p>
          </p:txBody>
        </p:sp>
        <p:sp>
          <p:nvSpPr>
            <p:cNvPr id="273" name="tx273"/>
            <p:cNvSpPr/>
            <p:nvPr/>
          </p:nvSpPr>
          <p:spPr>
            <a:xfrm>
              <a:off x="7287203" y="1609389"/>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(53,000)</a:t>
              </a:r>
            </a:p>
          </p:txBody>
        </p:sp>
        <p:sp>
          <p:nvSpPr>
            <p:cNvPr id="274" name="tx274"/>
            <p:cNvSpPr/>
            <p:nvPr/>
          </p:nvSpPr>
          <p:spPr>
            <a:xfrm>
              <a:off x="7287203" y="1762421"/>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915452"/>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(50,000)</a:t>
              </a:r>
            </a:p>
          </p:txBody>
        </p:sp>
        <p:sp>
          <p:nvSpPr>
            <p:cNvPr id="276" name="tx276"/>
            <p:cNvSpPr/>
            <p:nvPr/>
          </p:nvSpPr>
          <p:spPr>
            <a:xfrm>
              <a:off x="7287203"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(42,000)</a:t>
              </a:r>
            </a:p>
          </p:txBody>
        </p:sp>
        <p:sp>
          <p:nvSpPr>
            <p:cNvPr id="277" name="tx277"/>
            <p:cNvSpPr/>
            <p:nvPr/>
          </p:nvSpPr>
          <p:spPr>
            <a:xfrm>
              <a:off x="7287203" y="2221516"/>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(41,000)</a:t>
              </a:r>
            </a:p>
          </p:txBody>
        </p:sp>
        <p:sp>
          <p:nvSpPr>
            <p:cNvPr id="278" name="tx278"/>
            <p:cNvSpPr/>
            <p:nvPr/>
          </p:nvSpPr>
          <p:spPr>
            <a:xfrm>
              <a:off x="7287203" y="2374548"/>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527580"/>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80" name="tx280"/>
            <p:cNvSpPr/>
            <p:nvPr/>
          </p:nvSpPr>
          <p:spPr>
            <a:xfrm>
              <a:off x="7287203" y="2680611"/>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81" name="tx281"/>
            <p:cNvSpPr/>
            <p:nvPr/>
          </p:nvSpPr>
          <p:spPr>
            <a:xfrm>
              <a:off x="7287203" y="2833643"/>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(5,000)</a:t>
              </a:r>
            </a:p>
          </p:txBody>
        </p:sp>
        <p:sp>
          <p:nvSpPr>
            <p:cNvPr id="282" name="tx282"/>
            <p:cNvSpPr/>
            <p:nvPr/>
          </p:nvSpPr>
          <p:spPr>
            <a:xfrm>
              <a:off x="7287203" y="2986675"/>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(4,000)</a:t>
              </a:r>
            </a:p>
          </p:txBody>
        </p:sp>
        <p:sp>
          <p:nvSpPr>
            <p:cNvPr id="283" name="tx283"/>
            <p:cNvSpPr/>
            <p:nvPr/>
          </p:nvSpPr>
          <p:spPr>
            <a:xfrm>
              <a:off x="7287203" y="3139707"/>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84" name="tx284"/>
            <p:cNvSpPr/>
            <p:nvPr/>
          </p:nvSpPr>
          <p:spPr>
            <a:xfrm>
              <a:off x="7287203" y="329273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445770"/>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86" name="tx286"/>
            <p:cNvSpPr/>
            <p:nvPr/>
          </p:nvSpPr>
          <p:spPr>
            <a:xfrm>
              <a:off x="7287203" y="3598802"/>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751834"/>
              <a:ext cx="95821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(&lt;1,000)</a:t>
              </a:r>
            </a:p>
          </p:txBody>
        </p:sp>
        <p:sp>
          <p:nvSpPr>
            <p:cNvPr id="288" name="tx288"/>
            <p:cNvSpPr/>
            <p:nvPr/>
          </p:nvSpPr>
          <p:spPr>
            <a:xfrm>
              <a:off x="7287203" y="390486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405789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90" name="tx290"/>
            <p:cNvSpPr/>
            <p:nvPr/>
          </p:nvSpPr>
          <p:spPr>
            <a:xfrm>
              <a:off x="7287203" y="4210929"/>
              <a:ext cx="7310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(&lt;500)</a:t>
              </a:r>
            </a:p>
          </p:txBody>
        </p:sp>
        <p:sp>
          <p:nvSpPr>
            <p:cNvPr id="291" name="tx291"/>
            <p:cNvSpPr/>
            <p:nvPr/>
          </p:nvSpPr>
          <p:spPr>
            <a:xfrm>
              <a:off x="7287203" y="436396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(&lt;500)</a:t>
              </a:r>
            </a:p>
          </p:txBody>
        </p:sp>
        <p:sp>
          <p:nvSpPr>
            <p:cNvPr id="292" name="tx292"/>
            <p:cNvSpPr/>
            <p:nvPr/>
          </p:nvSpPr>
          <p:spPr>
            <a:xfrm>
              <a:off x="7287203" y="4516993"/>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(&lt;200)</a:t>
              </a:r>
            </a:p>
          </p:txBody>
        </p:sp>
        <p:sp>
          <p:nvSpPr>
            <p:cNvPr id="293" name="tx293"/>
            <p:cNvSpPr/>
            <p:nvPr/>
          </p:nvSpPr>
          <p:spPr>
            <a:xfrm>
              <a:off x="7287203" y="4670025"/>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94" name="tx294"/>
            <p:cNvSpPr/>
            <p:nvPr/>
          </p:nvSpPr>
          <p:spPr>
            <a:xfrm>
              <a:off x="7287203" y="4823056"/>
              <a:ext cx="130201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(&lt;200)</a:t>
              </a:r>
            </a:p>
          </p:txBody>
        </p:sp>
        <p:sp>
          <p:nvSpPr>
            <p:cNvPr id="295" name="tx295"/>
            <p:cNvSpPr/>
            <p:nvPr/>
          </p:nvSpPr>
          <p:spPr>
            <a:xfrm>
              <a:off x="7287203"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96" name="tx296"/>
            <p:cNvSpPr/>
            <p:nvPr/>
          </p:nvSpPr>
          <p:spPr>
            <a:xfrm>
              <a:off x="7287203" y="5129120"/>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282152"/>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98" name="tx298"/>
            <p:cNvSpPr/>
            <p:nvPr/>
          </p:nvSpPr>
          <p:spPr>
            <a:xfrm>
              <a:off x="7287203" y="5435184"/>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99" name="tx299"/>
            <p:cNvSpPr/>
            <p:nvPr/>
          </p:nvSpPr>
          <p:spPr>
            <a:xfrm>
              <a:off x="7287203" y="5588215"/>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300" name="tx300"/>
            <p:cNvSpPr/>
            <p:nvPr/>
          </p:nvSpPr>
          <p:spPr>
            <a:xfrm>
              <a:off x="7287203"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301" name="tx301"/>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1777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6938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241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7692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2853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8429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3459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406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9505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480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997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541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30058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588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6491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61794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7098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9253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7840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23002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8447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68917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84356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9952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14826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30124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4542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60730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2021-2025</a:t>
              </a:r>
            </a:p>
          </p:txBody>
        </p:sp>
        <p:sp>
          <p:nvSpPr>
            <p:cNvPr id="340" name="tx34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41" name="tx34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Ecuador ranked number 4 out of 33 countries with 64,000 zero-dose children.
In 2025, Ecuador ranked number 6 out of 33 countries with 53,000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5965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40817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55670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83391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98243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13096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2670" y="3505895"/>
              <a:ext cx="203168" cy="1179491"/>
            </a:xfrm>
            <a:prstGeom prst="rect">
              <a:avLst/>
            </a:prstGeom>
            <a:solidFill>
              <a:srgbClr val="80BD41">
                <a:alpha val="100000"/>
              </a:srgbClr>
            </a:solidFill>
          </p:spPr>
          <p:txBody>
            <a:bodyPr/>
            <a:lstStyle/>
            <a:p/>
          </p:txBody>
        </p:sp>
        <p:sp>
          <p:nvSpPr>
            <p:cNvPr id="26" name="rc26"/>
            <p:cNvSpPr/>
            <p:nvPr/>
          </p:nvSpPr>
          <p:spPr>
            <a:xfrm>
              <a:off x="1332670" y="3329649"/>
              <a:ext cx="203168" cy="81345"/>
            </a:xfrm>
            <a:prstGeom prst="rect">
              <a:avLst/>
            </a:prstGeom>
            <a:solidFill>
              <a:srgbClr val="0058AB">
                <a:alpha val="100000"/>
              </a:srgbClr>
            </a:solidFill>
          </p:spPr>
          <p:txBody>
            <a:bodyPr/>
            <a:lstStyle/>
            <a:p/>
          </p:txBody>
        </p:sp>
        <p:sp>
          <p:nvSpPr>
            <p:cNvPr id="27" name="rc27"/>
            <p:cNvSpPr/>
            <p:nvPr/>
          </p:nvSpPr>
          <p:spPr>
            <a:xfrm>
              <a:off x="1332670" y="3410994"/>
              <a:ext cx="203168" cy="94901"/>
            </a:xfrm>
            <a:prstGeom prst="rect">
              <a:avLst/>
            </a:prstGeom>
            <a:solidFill>
              <a:srgbClr val="1CABE2">
                <a:alpha val="100000"/>
              </a:srgbClr>
            </a:solidFill>
          </p:spPr>
          <p:txBody>
            <a:bodyPr/>
            <a:lstStyle/>
            <a:p/>
          </p:txBody>
        </p:sp>
        <p:sp>
          <p:nvSpPr>
            <p:cNvPr id="28" name="rc28"/>
            <p:cNvSpPr/>
            <p:nvPr/>
          </p:nvSpPr>
          <p:spPr>
            <a:xfrm>
              <a:off x="1558413" y="3480611"/>
              <a:ext cx="203168" cy="1204776"/>
            </a:xfrm>
            <a:prstGeom prst="rect">
              <a:avLst/>
            </a:prstGeom>
            <a:solidFill>
              <a:srgbClr val="80BD41">
                <a:alpha val="100000"/>
              </a:srgbClr>
            </a:solidFill>
          </p:spPr>
          <p:txBody>
            <a:bodyPr/>
            <a:lstStyle/>
            <a:p/>
          </p:txBody>
        </p:sp>
        <p:sp>
          <p:nvSpPr>
            <p:cNvPr id="29" name="rc29"/>
            <p:cNvSpPr/>
            <p:nvPr/>
          </p:nvSpPr>
          <p:spPr>
            <a:xfrm>
              <a:off x="1558413" y="3331705"/>
              <a:ext cx="203168" cy="67683"/>
            </a:xfrm>
            <a:prstGeom prst="rect">
              <a:avLst/>
            </a:prstGeom>
            <a:solidFill>
              <a:srgbClr val="0058AB">
                <a:alpha val="100000"/>
              </a:srgbClr>
            </a:solidFill>
          </p:spPr>
          <p:txBody>
            <a:bodyPr/>
            <a:lstStyle/>
            <a:p/>
          </p:txBody>
        </p:sp>
        <p:sp>
          <p:nvSpPr>
            <p:cNvPr id="30" name="rc30"/>
            <p:cNvSpPr/>
            <p:nvPr/>
          </p:nvSpPr>
          <p:spPr>
            <a:xfrm>
              <a:off x="1558413" y="3399389"/>
              <a:ext cx="203168" cy="81222"/>
            </a:xfrm>
            <a:prstGeom prst="rect">
              <a:avLst/>
            </a:prstGeom>
            <a:solidFill>
              <a:srgbClr val="1CABE2">
                <a:alpha val="100000"/>
              </a:srgbClr>
            </a:solidFill>
          </p:spPr>
          <p:txBody>
            <a:bodyPr/>
            <a:lstStyle/>
            <a:p/>
          </p:txBody>
        </p:sp>
        <p:sp>
          <p:nvSpPr>
            <p:cNvPr id="31" name="rc31"/>
            <p:cNvSpPr/>
            <p:nvPr/>
          </p:nvSpPr>
          <p:spPr>
            <a:xfrm>
              <a:off x="1784155" y="3495384"/>
              <a:ext cx="203168" cy="1190003"/>
            </a:xfrm>
            <a:prstGeom prst="rect">
              <a:avLst/>
            </a:prstGeom>
            <a:solidFill>
              <a:srgbClr val="80BD41">
                <a:alpha val="100000"/>
              </a:srgbClr>
            </a:solidFill>
          </p:spPr>
          <p:txBody>
            <a:bodyPr/>
            <a:lstStyle/>
            <a:p/>
          </p:txBody>
        </p:sp>
        <p:sp>
          <p:nvSpPr>
            <p:cNvPr id="32" name="rc32"/>
            <p:cNvSpPr/>
            <p:nvPr/>
          </p:nvSpPr>
          <p:spPr>
            <a:xfrm>
              <a:off x="1784155" y="3333110"/>
              <a:ext cx="203168" cy="67615"/>
            </a:xfrm>
            <a:prstGeom prst="rect">
              <a:avLst/>
            </a:prstGeom>
            <a:solidFill>
              <a:srgbClr val="0058AB">
                <a:alpha val="100000"/>
              </a:srgbClr>
            </a:solidFill>
          </p:spPr>
          <p:txBody>
            <a:bodyPr/>
            <a:lstStyle/>
            <a:p/>
          </p:txBody>
        </p:sp>
        <p:sp>
          <p:nvSpPr>
            <p:cNvPr id="33" name="rc33"/>
            <p:cNvSpPr/>
            <p:nvPr/>
          </p:nvSpPr>
          <p:spPr>
            <a:xfrm>
              <a:off x="1784155" y="3400725"/>
              <a:ext cx="203168" cy="94658"/>
            </a:xfrm>
            <a:prstGeom prst="rect">
              <a:avLst/>
            </a:prstGeom>
            <a:solidFill>
              <a:srgbClr val="1CABE2">
                <a:alpha val="100000"/>
              </a:srgbClr>
            </a:solidFill>
          </p:spPr>
          <p:txBody>
            <a:bodyPr/>
            <a:lstStyle/>
            <a:p/>
          </p:txBody>
        </p:sp>
        <p:sp>
          <p:nvSpPr>
            <p:cNvPr id="34" name="rc34"/>
            <p:cNvSpPr/>
            <p:nvPr/>
          </p:nvSpPr>
          <p:spPr>
            <a:xfrm>
              <a:off x="2009898" y="3509923"/>
              <a:ext cx="203168" cy="1175464"/>
            </a:xfrm>
            <a:prstGeom prst="rect">
              <a:avLst/>
            </a:prstGeom>
            <a:solidFill>
              <a:srgbClr val="80BD41">
                <a:alpha val="100000"/>
              </a:srgbClr>
            </a:solidFill>
          </p:spPr>
          <p:txBody>
            <a:bodyPr/>
            <a:lstStyle/>
            <a:p/>
          </p:txBody>
        </p:sp>
        <p:sp>
          <p:nvSpPr>
            <p:cNvPr id="35" name="rc35"/>
            <p:cNvSpPr/>
            <p:nvPr/>
          </p:nvSpPr>
          <p:spPr>
            <a:xfrm>
              <a:off x="2009898" y="3334276"/>
              <a:ext cx="203168" cy="67555"/>
            </a:xfrm>
            <a:prstGeom prst="rect">
              <a:avLst/>
            </a:prstGeom>
            <a:solidFill>
              <a:srgbClr val="0058AB">
                <a:alpha val="100000"/>
              </a:srgbClr>
            </a:solidFill>
          </p:spPr>
          <p:txBody>
            <a:bodyPr/>
            <a:lstStyle/>
            <a:p/>
          </p:txBody>
        </p:sp>
        <p:sp>
          <p:nvSpPr>
            <p:cNvPr id="36" name="rc36"/>
            <p:cNvSpPr/>
            <p:nvPr/>
          </p:nvSpPr>
          <p:spPr>
            <a:xfrm>
              <a:off x="2009898" y="3401832"/>
              <a:ext cx="203168" cy="108090"/>
            </a:xfrm>
            <a:prstGeom prst="rect">
              <a:avLst/>
            </a:prstGeom>
            <a:solidFill>
              <a:srgbClr val="1CABE2">
                <a:alpha val="100000"/>
              </a:srgbClr>
            </a:solidFill>
          </p:spPr>
          <p:txBody>
            <a:bodyPr/>
            <a:lstStyle/>
            <a:p/>
          </p:txBody>
        </p:sp>
        <p:sp>
          <p:nvSpPr>
            <p:cNvPr id="37" name="rc37"/>
            <p:cNvSpPr/>
            <p:nvPr/>
          </p:nvSpPr>
          <p:spPr>
            <a:xfrm>
              <a:off x="2235640" y="3496955"/>
              <a:ext cx="203168" cy="1188432"/>
            </a:xfrm>
            <a:prstGeom prst="rect">
              <a:avLst/>
            </a:prstGeom>
            <a:solidFill>
              <a:srgbClr val="80BD41">
                <a:alpha val="100000"/>
              </a:srgbClr>
            </a:solidFill>
          </p:spPr>
          <p:txBody>
            <a:bodyPr/>
            <a:lstStyle/>
            <a:p/>
          </p:txBody>
        </p:sp>
        <p:sp>
          <p:nvSpPr>
            <p:cNvPr id="38" name="rc38"/>
            <p:cNvSpPr/>
            <p:nvPr/>
          </p:nvSpPr>
          <p:spPr>
            <a:xfrm>
              <a:off x="2235640" y="3334894"/>
              <a:ext cx="203168" cy="67526"/>
            </a:xfrm>
            <a:prstGeom prst="rect">
              <a:avLst/>
            </a:prstGeom>
            <a:solidFill>
              <a:srgbClr val="0058AB">
                <a:alpha val="100000"/>
              </a:srgbClr>
            </a:solidFill>
          </p:spPr>
          <p:txBody>
            <a:bodyPr/>
            <a:lstStyle/>
            <a:p/>
          </p:txBody>
        </p:sp>
        <p:sp>
          <p:nvSpPr>
            <p:cNvPr id="39" name="rc39"/>
            <p:cNvSpPr/>
            <p:nvPr/>
          </p:nvSpPr>
          <p:spPr>
            <a:xfrm>
              <a:off x="2235640" y="3402420"/>
              <a:ext cx="203168" cy="94534"/>
            </a:xfrm>
            <a:prstGeom prst="rect">
              <a:avLst/>
            </a:prstGeom>
            <a:solidFill>
              <a:srgbClr val="1CABE2">
                <a:alpha val="100000"/>
              </a:srgbClr>
            </a:solidFill>
          </p:spPr>
          <p:txBody>
            <a:bodyPr/>
            <a:lstStyle/>
            <a:p/>
          </p:txBody>
        </p:sp>
        <p:sp>
          <p:nvSpPr>
            <p:cNvPr id="40" name="rc40"/>
            <p:cNvSpPr/>
            <p:nvPr/>
          </p:nvSpPr>
          <p:spPr>
            <a:xfrm>
              <a:off x="2461382" y="3442286"/>
              <a:ext cx="203168" cy="1243100"/>
            </a:xfrm>
            <a:prstGeom prst="rect">
              <a:avLst/>
            </a:prstGeom>
            <a:solidFill>
              <a:srgbClr val="80BD41">
                <a:alpha val="100000"/>
              </a:srgbClr>
            </a:solidFill>
          </p:spPr>
          <p:txBody>
            <a:bodyPr/>
            <a:lstStyle/>
            <a:p/>
          </p:txBody>
        </p:sp>
        <p:sp>
          <p:nvSpPr>
            <p:cNvPr id="41" name="rc41"/>
            <p:cNvSpPr/>
            <p:nvPr/>
          </p:nvSpPr>
          <p:spPr>
            <a:xfrm>
              <a:off x="2461382" y="3334191"/>
              <a:ext cx="203168" cy="54047"/>
            </a:xfrm>
            <a:prstGeom prst="rect">
              <a:avLst/>
            </a:prstGeom>
            <a:solidFill>
              <a:srgbClr val="0058AB">
                <a:alpha val="100000"/>
              </a:srgbClr>
            </a:solidFill>
          </p:spPr>
          <p:txBody>
            <a:bodyPr/>
            <a:lstStyle/>
            <a:p/>
          </p:txBody>
        </p:sp>
        <p:sp>
          <p:nvSpPr>
            <p:cNvPr id="42" name="rc42"/>
            <p:cNvSpPr/>
            <p:nvPr/>
          </p:nvSpPr>
          <p:spPr>
            <a:xfrm>
              <a:off x="2461382" y="3388238"/>
              <a:ext cx="203168" cy="54047"/>
            </a:xfrm>
            <a:prstGeom prst="rect">
              <a:avLst/>
            </a:prstGeom>
            <a:solidFill>
              <a:srgbClr val="1CABE2">
                <a:alpha val="100000"/>
              </a:srgbClr>
            </a:solidFill>
          </p:spPr>
          <p:txBody>
            <a:bodyPr/>
            <a:lstStyle/>
            <a:p/>
          </p:txBody>
        </p:sp>
        <p:sp>
          <p:nvSpPr>
            <p:cNvPr id="43" name="rc43"/>
            <p:cNvSpPr/>
            <p:nvPr/>
          </p:nvSpPr>
          <p:spPr>
            <a:xfrm>
              <a:off x="2687125" y="3384577"/>
              <a:ext cx="203168" cy="1300809"/>
            </a:xfrm>
            <a:prstGeom prst="rect">
              <a:avLst/>
            </a:prstGeom>
            <a:solidFill>
              <a:srgbClr val="80BD41">
                <a:alpha val="100000"/>
              </a:srgbClr>
            </a:solidFill>
          </p:spPr>
          <p:txBody>
            <a:bodyPr/>
            <a:lstStyle/>
            <a:p/>
          </p:txBody>
        </p:sp>
        <p:sp>
          <p:nvSpPr>
            <p:cNvPr id="44" name="rc44"/>
            <p:cNvSpPr/>
            <p:nvPr/>
          </p:nvSpPr>
          <p:spPr>
            <a:xfrm>
              <a:off x="2687125" y="3330377"/>
              <a:ext cx="203168" cy="54200"/>
            </a:xfrm>
            <a:prstGeom prst="rect">
              <a:avLst/>
            </a:prstGeom>
            <a:solidFill>
              <a:srgbClr val="0058AB">
                <a:alpha val="100000"/>
              </a:srgbClr>
            </a:solidFill>
          </p:spPr>
          <p:txBody>
            <a:bodyPr/>
            <a:lstStyle/>
            <a:p/>
          </p:txBody>
        </p:sp>
        <p:sp>
          <p:nvSpPr>
            <p:cNvPr id="45" name="rc45"/>
            <p:cNvSpPr/>
            <p:nvPr/>
          </p:nvSpPr>
          <p:spPr>
            <a:xfrm>
              <a:off x="2687125" y="3384577"/>
              <a:ext cx="203168" cy="0"/>
            </a:xfrm>
            <a:prstGeom prst="rect">
              <a:avLst/>
            </a:prstGeom>
            <a:solidFill>
              <a:srgbClr val="1CABE2">
                <a:alpha val="100000"/>
              </a:srgbClr>
            </a:solidFill>
          </p:spPr>
          <p:txBody>
            <a:bodyPr/>
            <a:lstStyle/>
            <a:p/>
          </p:txBody>
        </p:sp>
        <p:sp>
          <p:nvSpPr>
            <p:cNvPr id="46" name="rc46"/>
            <p:cNvSpPr/>
            <p:nvPr/>
          </p:nvSpPr>
          <p:spPr>
            <a:xfrm>
              <a:off x="2912867" y="3382184"/>
              <a:ext cx="203168" cy="1303202"/>
            </a:xfrm>
            <a:prstGeom prst="rect">
              <a:avLst/>
            </a:prstGeom>
            <a:solidFill>
              <a:srgbClr val="80BD41">
                <a:alpha val="100000"/>
              </a:srgbClr>
            </a:solidFill>
          </p:spPr>
          <p:txBody>
            <a:bodyPr/>
            <a:lstStyle/>
            <a:p/>
          </p:txBody>
        </p:sp>
        <p:sp>
          <p:nvSpPr>
            <p:cNvPr id="47" name="rc47"/>
            <p:cNvSpPr/>
            <p:nvPr/>
          </p:nvSpPr>
          <p:spPr>
            <a:xfrm>
              <a:off x="2912867" y="3327886"/>
              <a:ext cx="203168" cy="27149"/>
            </a:xfrm>
            <a:prstGeom prst="rect">
              <a:avLst/>
            </a:prstGeom>
            <a:solidFill>
              <a:srgbClr val="0058AB">
                <a:alpha val="100000"/>
              </a:srgbClr>
            </a:solidFill>
          </p:spPr>
          <p:txBody>
            <a:bodyPr/>
            <a:lstStyle/>
            <a:p/>
          </p:txBody>
        </p:sp>
        <p:sp>
          <p:nvSpPr>
            <p:cNvPr id="48" name="rc48"/>
            <p:cNvSpPr/>
            <p:nvPr/>
          </p:nvSpPr>
          <p:spPr>
            <a:xfrm>
              <a:off x="2912867" y="3355035"/>
              <a:ext cx="203168" cy="27149"/>
            </a:xfrm>
            <a:prstGeom prst="rect">
              <a:avLst/>
            </a:prstGeom>
            <a:solidFill>
              <a:srgbClr val="1CABE2">
                <a:alpha val="100000"/>
              </a:srgbClr>
            </a:solidFill>
          </p:spPr>
          <p:txBody>
            <a:bodyPr/>
            <a:lstStyle/>
            <a:p/>
          </p:txBody>
        </p:sp>
        <p:sp>
          <p:nvSpPr>
            <p:cNvPr id="49" name="rc49"/>
            <p:cNvSpPr/>
            <p:nvPr/>
          </p:nvSpPr>
          <p:spPr>
            <a:xfrm>
              <a:off x="3138609" y="3365010"/>
              <a:ext cx="203168" cy="1320376"/>
            </a:xfrm>
            <a:prstGeom prst="rect">
              <a:avLst/>
            </a:prstGeom>
            <a:solidFill>
              <a:srgbClr val="80BD41">
                <a:alpha val="100000"/>
              </a:srgbClr>
            </a:solidFill>
          </p:spPr>
          <p:txBody>
            <a:bodyPr/>
            <a:lstStyle/>
            <a:p/>
          </p:txBody>
        </p:sp>
        <p:sp>
          <p:nvSpPr>
            <p:cNvPr id="50" name="rc50"/>
            <p:cNvSpPr/>
            <p:nvPr/>
          </p:nvSpPr>
          <p:spPr>
            <a:xfrm>
              <a:off x="3138609" y="3309997"/>
              <a:ext cx="203168" cy="27506"/>
            </a:xfrm>
            <a:prstGeom prst="rect">
              <a:avLst/>
            </a:prstGeom>
            <a:solidFill>
              <a:srgbClr val="0058AB">
                <a:alpha val="100000"/>
              </a:srgbClr>
            </a:solidFill>
          </p:spPr>
          <p:txBody>
            <a:bodyPr/>
            <a:lstStyle/>
            <a:p/>
          </p:txBody>
        </p:sp>
        <p:sp>
          <p:nvSpPr>
            <p:cNvPr id="51" name="rc51"/>
            <p:cNvSpPr/>
            <p:nvPr/>
          </p:nvSpPr>
          <p:spPr>
            <a:xfrm>
              <a:off x="3138609" y="3337503"/>
              <a:ext cx="203168" cy="27506"/>
            </a:xfrm>
            <a:prstGeom prst="rect">
              <a:avLst/>
            </a:prstGeom>
            <a:solidFill>
              <a:srgbClr val="1CABE2">
                <a:alpha val="100000"/>
              </a:srgbClr>
            </a:solidFill>
          </p:spPr>
          <p:txBody>
            <a:bodyPr/>
            <a:lstStyle/>
            <a:p/>
          </p:txBody>
        </p:sp>
        <p:sp>
          <p:nvSpPr>
            <p:cNvPr id="52" name="rc52"/>
            <p:cNvSpPr/>
            <p:nvPr/>
          </p:nvSpPr>
          <p:spPr>
            <a:xfrm>
              <a:off x="3364352" y="3373670"/>
              <a:ext cx="203168" cy="1311716"/>
            </a:xfrm>
            <a:prstGeom prst="rect">
              <a:avLst/>
            </a:prstGeom>
            <a:solidFill>
              <a:srgbClr val="80BD41">
                <a:alpha val="100000"/>
              </a:srgbClr>
            </a:solidFill>
          </p:spPr>
          <p:txBody>
            <a:bodyPr/>
            <a:lstStyle/>
            <a:p/>
          </p:txBody>
        </p:sp>
        <p:sp>
          <p:nvSpPr>
            <p:cNvPr id="53" name="rc53"/>
            <p:cNvSpPr/>
            <p:nvPr/>
          </p:nvSpPr>
          <p:spPr>
            <a:xfrm>
              <a:off x="3364352" y="3289944"/>
              <a:ext cx="203168" cy="27907"/>
            </a:xfrm>
            <a:prstGeom prst="rect">
              <a:avLst/>
            </a:prstGeom>
            <a:solidFill>
              <a:srgbClr val="0058AB">
                <a:alpha val="100000"/>
              </a:srgbClr>
            </a:solidFill>
          </p:spPr>
          <p:txBody>
            <a:bodyPr/>
            <a:lstStyle/>
            <a:p/>
          </p:txBody>
        </p:sp>
        <p:sp>
          <p:nvSpPr>
            <p:cNvPr id="54" name="rc54"/>
            <p:cNvSpPr/>
            <p:nvPr/>
          </p:nvSpPr>
          <p:spPr>
            <a:xfrm>
              <a:off x="3364352" y="3317851"/>
              <a:ext cx="203168" cy="55818"/>
            </a:xfrm>
            <a:prstGeom prst="rect">
              <a:avLst/>
            </a:prstGeom>
            <a:solidFill>
              <a:srgbClr val="1CABE2">
                <a:alpha val="100000"/>
              </a:srgbClr>
            </a:solidFill>
          </p:spPr>
          <p:txBody>
            <a:bodyPr/>
            <a:lstStyle/>
            <a:p/>
          </p:txBody>
        </p:sp>
        <p:sp>
          <p:nvSpPr>
            <p:cNvPr id="55" name="rc55"/>
            <p:cNvSpPr/>
            <p:nvPr/>
          </p:nvSpPr>
          <p:spPr>
            <a:xfrm>
              <a:off x="3590094" y="3424413"/>
              <a:ext cx="203168" cy="1260973"/>
            </a:xfrm>
            <a:prstGeom prst="rect">
              <a:avLst/>
            </a:prstGeom>
            <a:solidFill>
              <a:srgbClr val="80BD41">
                <a:alpha val="100000"/>
              </a:srgbClr>
            </a:solidFill>
          </p:spPr>
          <p:txBody>
            <a:bodyPr/>
            <a:lstStyle/>
            <a:p/>
          </p:txBody>
        </p:sp>
        <p:sp>
          <p:nvSpPr>
            <p:cNvPr id="56" name="rc56"/>
            <p:cNvSpPr/>
            <p:nvPr/>
          </p:nvSpPr>
          <p:spPr>
            <a:xfrm>
              <a:off x="3590094" y="3299702"/>
              <a:ext cx="203168" cy="124711"/>
            </a:xfrm>
            <a:prstGeom prst="rect">
              <a:avLst/>
            </a:prstGeom>
            <a:solidFill>
              <a:srgbClr val="0058AB">
                <a:alpha val="100000"/>
              </a:srgbClr>
            </a:solidFill>
          </p:spPr>
          <p:txBody>
            <a:bodyPr/>
            <a:lstStyle/>
            <a:p/>
          </p:txBody>
        </p:sp>
        <p:sp>
          <p:nvSpPr>
            <p:cNvPr id="57" name="rc57"/>
            <p:cNvSpPr/>
            <p:nvPr/>
          </p:nvSpPr>
          <p:spPr>
            <a:xfrm>
              <a:off x="3590094" y="3424413"/>
              <a:ext cx="203168" cy="0"/>
            </a:xfrm>
            <a:prstGeom prst="rect">
              <a:avLst/>
            </a:prstGeom>
            <a:solidFill>
              <a:srgbClr val="1CABE2">
                <a:alpha val="100000"/>
              </a:srgbClr>
            </a:solidFill>
          </p:spPr>
          <p:txBody>
            <a:bodyPr/>
            <a:lstStyle/>
            <a:p/>
          </p:txBody>
        </p:sp>
        <p:sp>
          <p:nvSpPr>
            <p:cNvPr id="58" name="rc58"/>
            <p:cNvSpPr/>
            <p:nvPr/>
          </p:nvSpPr>
          <p:spPr>
            <a:xfrm>
              <a:off x="3815836" y="3451090"/>
              <a:ext cx="203168" cy="1234296"/>
            </a:xfrm>
            <a:prstGeom prst="rect">
              <a:avLst/>
            </a:prstGeom>
            <a:solidFill>
              <a:srgbClr val="80BD41">
                <a:alpha val="100000"/>
              </a:srgbClr>
            </a:solidFill>
          </p:spPr>
          <p:txBody>
            <a:bodyPr/>
            <a:lstStyle/>
            <a:p/>
          </p:txBody>
        </p:sp>
        <p:sp>
          <p:nvSpPr>
            <p:cNvPr id="59" name="rc59"/>
            <p:cNvSpPr/>
            <p:nvPr/>
          </p:nvSpPr>
          <p:spPr>
            <a:xfrm>
              <a:off x="3815836" y="3282779"/>
              <a:ext cx="203168" cy="154287"/>
            </a:xfrm>
            <a:prstGeom prst="rect">
              <a:avLst/>
            </a:prstGeom>
            <a:solidFill>
              <a:srgbClr val="0058AB">
                <a:alpha val="100000"/>
              </a:srgbClr>
            </a:solidFill>
          </p:spPr>
          <p:txBody>
            <a:bodyPr/>
            <a:lstStyle/>
            <a:p/>
          </p:txBody>
        </p:sp>
        <p:sp>
          <p:nvSpPr>
            <p:cNvPr id="60" name="rc60"/>
            <p:cNvSpPr/>
            <p:nvPr/>
          </p:nvSpPr>
          <p:spPr>
            <a:xfrm>
              <a:off x="3815836" y="3437066"/>
              <a:ext cx="203168" cy="14023"/>
            </a:xfrm>
            <a:prstGeom prst="rect">
              <a:avLst/>
            </a:prstGeom>
            <a:solidFill>
              <a:srgbClr val="1CABE2">
                <a:alpha val="100000"/>
              </a:srgbClr>
            </a:solidFill>
          </p:spPr>
          <p:txBody>
            <a:bodyPr/>
            <a:lstStyle/>
            <a:p/>
          </p:txBody>
        </p:sp>
        <p:sp>
          <p:nvSpPr>
            <p:cNvPr id="61" name="rc61"/>
            <p:cNvSpPr/>
            <p:nvPr/>
          </p:nvSpPr>
          <p:spPr>
            <a:xfrm>
              <a:off x="4041579" y="3492467"/>
              <a:ext cx="203168" cy="1192919"/>
            </a:xfrm>
            <a:prstGeom prst="rect">
              <a:avLst/>
            </a:prstGeom>
            <a:solidFill>
              <a:srgbClr val="80BD41">
                <a:alpha val="100000"/>
              </a:srgbClr>
            </a:solidFill>
          </p:spPr>
          <p:txBody>
            <a:bodyPr/>
            <a:lstStyle/>
            <a:p/>
          </p:txBody>
        </p:sp>
        <p:sp>
          <p:nvSpPr>
            <p:cNvPr id="62" name="rc62"/>
            <p:cNvSpPr/>
            <p:nvPr/>
          </p:nvSpPr>
          <p:spPr>
            <a:xfrm>
              <a:off x="4041579" y="3314216"/>
              <a:ext cx="203168" cy="164538"/>
            </a:xfrm>
            <a:prstGeom prst="rect">
              <a:avLst/>
            </a:prstGeom>
            <a:solidFill>
              <a:srgbClr val="0058AB">
                <a:alpha val="100000"/>
              </a:srgbClr>
            </a:solidFill>
          </p:spPr>
          <p:txBody>
            <a:bodyPr/>
            <a:lstStyle/>
            <a:p/>
          </p:txBody>
        </p:sp>
        <p:sp>
          <p:nvSpPr>
            <p:cNvPr id="63" name="rc63"/>
            <p:cNvSpPr/>
            <p:nvPr/>
          </p:nvSpPr>
          <p:spPr>
            <a:xfrm>
              <a:off x="4041579" y="3478754"/>
              <a:ext cx="203168" cy="13712"/>
            </a:xfrm>
            <a:prstGeom prst="rect">
              <a:avLst/>
            </a:prstGeom>
            <a:solidFill>
              <a:srgbClr val="1CABE2">
                <a:alpha val="100000"/>
              </a:srgbClr>
            </a:solidFill>
          </p:spPr>
          <p:txBody>
            <a:bodyPr/>
            <a:lstStyle/>
            <a:p/>
          </p:txBody>
        </p:sp>
        <p:sp>
          <p:nvSpPr>
            <p:cNvPr id="64" name="rc64"/>
            <p:cNvSpPr/>
            <p:nvPr/>
          </p:nvSpPr>
          <p:spPr>
            <a:xfrm>
              <a:off x="4267321" y="3548328"/>
              <a:ext cx="203168" cy="1137058"/>
            </a:xfrm>
            <a:prstGeom prst="rect">
              <a:avLst/>
            </a:prstGeom>
            <a:solidFill>
              <a:srgbClr val="80BD41">
                <a:alpha val="100000"/>
              </a:srgbClr>
            </a:solidFill>
          </p:spPr>
          <p:txBody>
            <a:bodyPr/>
            <a:lstStyle/>
            <a:p/>
          </p:txBody>
        </p:sp>
        <p:sp>
          <p:nvSpPr>
            <p:cNvPr id="65" name="rc65"/>
            <p:cNvSpPr/>
            <p:nvPr/>
          </p:nvSpPr>
          <p:spPr>
            <a:xfrm>
              <a:off x="4267321" y="3378421"/>
              <a:ext cx="203168" cy="169907"/>
            </a:xfrm>
            <a:prstGeom prst="rect">
              <a:avLst/>
            </a:prstGeom>
            <a:solidFill>
              <a:srgbClr val="0058AB">
                <a:alpha val="100000"/>
              </a:srgbClr>
            </a:solidFill>
          </p:spPr>
          <p:txBody>
            <a:bodyPr/>
            <a:lstStyle/>
            <a:p/>
          </p:txBody>
        </p:sp>
        <p:sp>
          <p:nvSpPr>
            <p:cNvPr id="66" name="rc66"/>
            <p:cNvSpPr/>
            <p:nvPr/>
          </p:nvSpPr>
          <p:spPr>
            <a:xfrm>
              <a:off x="4267321" y="3548328"/>
              <a:ext cx="203168" cy="0"/>
            </a:xfrm>
            <a:prstGeom prst="rect">
              <a:avLst/>
            </a:prstGeom>
            <a:solidFill>
              <a:srgbClr val="1CABE2">
                <a:alpha val="100000"/>
              </a:srgbClr>
            </a:solidFill>
          </p:spPr>
          <p:txBody>
            <a:bodyPr/>
            <a:lstStyle/>
            <a:p/>
          </p:txBody>
        </p:sp>
        <p:sp>
          <p:nvSpPr>
            <p:cNvPr id="67" name="rc67"/>
            <p:cNvSpPr/>
            <p:nvPr/>
          </p:nvSpPr>
          <p:spPr>
            <a:xfrm>
              <a:off x="4493063" y="3626983"/>
              <a:ext cx="203168" cy="1058403"/>
            </a:xfrm>
            <a:prstGeom prst="rect">
              <a:avLst/>
            </a:prstGeom>
            <a:solidFill>
              <a:srgbClr val="80BD41">
                <a:alpha val="100000"/>
              </a:srgbClr>
            </a:solidFill>
          </p:spPr>
          <p:txBody>
            <a:bodyPr/>
            <a:lstStyle/>
            <a:p/>
          </p:txBody>
        </p:sp>
        <p:sp>
          <p:nvSpPr>
            <p:cNvPr id="68" name="rc68"/>
            <p:cNvSpPr/>
            <p:nvPr/>
          </p:nvSpPr>
          <p:spPr>
            <a:xfrm>
              <a:off x="4493063" y="3410202"/>
              <a:ext cx="203168" cy="204030"/>
            </a:xfrm>
            <a:prstGeom prst="rect">
              <a:avLst/>
            </a:prstGeom>
            <a:solidFill>
              <a:srgbClr val="0058AB">
                <a:alpha val="100000"/>
              </a:srgbClr>
            </a:solidFill>
          </p:spPr>
          <p:txBody>
            <a:bodyPr/>
            <a:lstStyle/>
            <a:p/>
          </p:txBody>
        </p:sp>
        <p:sp>
          <p:nvSpPr>
            <p:cNvPr id="69" name="rc69"/>
            <p:cNvSpPr/>
            <p:nvPr/>
          </p:nvSpPr>
          <p:spPr>
            <a:xfrm>
              <a:off x="4493063" y="3614232"/>
              <a:ext cx="203168" cy="12750"/>
            </a:xfrm>
            <a:prstGeom prst="rect">
              <a:avLst/>
            </a:prstGeom>
            <a:solidFill>
              <a:srgbClr val="1CABE2">
                <a:alpha val="100000"/>
              </a:srgbClr>
            </a:solidFill>
          </p:spPr>
          <p:txBody>
            <a:bodyPr/>
            <a:lstStyle/>
            <a:p/>
          </p:txBody>
        </p:sp>
        <p:sp>
          <p:nvSpPr>
            <p:cNvPr id="70" name="rc70"/>
            <p:cNvSpPr/>
            <p:nvPr/>
          </p:nvSpPr>
          <p:spPr>
            <a:xfrm>
              <a:off x="4718806" y="3704744"/>
              <a:ext cx="203168" cy="980642"/>
            </a:xfrm>
            <a:prstGeom prst="rect">
              <a:avLst/>
            </a:prstGeom>
            <a:solidFill>
              <a:srgbClr val="80BD41">
                <a:alpha val="100000"/>
              </a:srgbClr>
            </a:solidFill>
          </p:spPr>
          <p:txBody>
            <a:bodyPr/>
            <a:lstStyle/>
            <a:p/>
          </p:txBody>
        </p:sp>
        <p:sp>
          <p:nvSpPr>
            <p:cNvPr id="71" name="rc71"/>
            <p:cNvSpPr/>
            <p:nvPr/>
          </p:nvSpPr>
          <p:spPr>
            <a:xfrm>
              <a:off x="4718806" y="3428151"/>
              <a:ext cx="203168" cy="251448"/>
            </a:xfrm>
            <a:prstGeom prst="rect">
              <a:avLst/>
            </a:prstGeom>
            <a:solidFill>
              <a:srgbClr val="0058AB">
                <a:alpha val="100000"/>
              </a:srgbClr>
            </a:solidFill>
          </p:spPr>
          <p:txBody>
            <a:bodyPr/>
            <a:lstStyle/>
            <a:p/>
          </p:txBody>
        </p:sp>
        <p:sp>
          <p:nvSpPr>
            <p:cNvPr id="72" name="rc72"/>
            <p:cNvSpPr/>
            <p:nvPr/>
          </p:nvSpPr>
          <p:spPr>
            <a:xfrm>
              <a:off x="4718806" y="3679600"/>
              <a:ext cx="203168" cy="25144"/>
            </a:xfrm>
            <a:prstGeom prst="rect">
              <a:avLst/>
            </a:prstGeom>
            <a:solidFill>
              <a:srgbClr val="1CABE2">
                <a:alpha val="100000"/>
              </a:srgbClr>
            </a:solidFill>
          </p:spPr>
          <p:txBody>
            <a:bodyPr/>
            <a:lstStyle/>
            <a:p/>
          </p:txBody>
        </p:sp>
        <p:sp>
          <p:nvSpPr>
            <p:cNvPr id="73" name="rc73"/>
            <p:cNvSpPr/>
            <p:nvPr/>
          </p:nvSpPr>
          <p:spPr>
            <a:xfrm>
              <a:off x="4944548" y="3668688"/>
              <a:ext cx="203168" cy="1016698"/>
            </a:xfrm>
            <a:prstGeom prst="rect">
              <a:avLst/>
            </a:prstGeom>
            <a:solidFill>
              <a:srgbClr val="80BD41">
                <a:alpha val="100000"/>
              </a:srgbClr>
            </a:solidFill>
          </p:spPr>
          <p:txBody>
            <a:bodyPr/>
            <a:lstStyle/>
            <a:p/>
          </p:txBody>
        </p:sp>
        <p:sp>
          <p:nvSpPr>
            <p:cNvPr id="74" name="rc74"/>
            <p:cNvSpPr/>
            <p:nvPr/>
          </p:nvSpPr>
          <p:spPr>
            <a:xfrm>
              <a:off x="4944548" y="3460448"/>
              <a:ext cx="203168" cy="208240"/>
            </a:xfrm>
            <a:prstGeom prst="rect">
              <a:avLst/>
            </a:prstGeom>
            <a:solidFill>
              <a:srgbClr val="0058AB">
                <a:alpha val="100000"/>
              </a:srgbClr>
            </a:solidFill>
          </p:spPr>
          <p:txBody>
            <a:bodyPr/>
            <a:lstStyle/>
            <a:p/>
          </p:txBody>
        </p:sp>
        <p:sp>
          <p:nvSpPr>
            <p:cNvPr id="75" name="rc75"/>
            <p:cNvSpPr/>
            <p:nvPr/>
          </p:nvSpPr>
          <p:spPr>
            <a:xfrm>
              <a:off x="4944548" y="3668688"/>
              <a:ext cx="203168" cy="0"/>
            </a:xfrm>
            <a:prstGeom prst="rect">
              <a:avLst/>
            </a:prstGeom>
            <a:solidFill>
              <a:srgbClr val="1CABE2">
                <a:alpha val="100000"/>
              </a:srgbClr>
            </a:solidFill>
          </p:spPr>
          <p:txBody>
            <a:bodyPr/>
            <a:lstStyle/>
            <a:p/>
          </p:txBody>
        </p:sp>
        <p:sp>
          <p:nvSpPr>
            <p:cNvPr id="76" name="rc76"/>
            <p:cNvSpPr/>
            <p:nvPr/>
          </p:nvSpPr>
          <p:spPr>
            <a:xfrm>
              <a:off x="5170291" y="3624305"/>
              <a:ext cx="203168" cy="1061081"/>
            </a:xfrm>
            <a:prstGeom prst="rect">
              <a:avLst/>
            </a:prstGeom>
            <a:solidFill>
              <a:srgbClr val="80BD41">
                <a:alpha val="100000"/>
              </a:srgbClr>
            </a:solidFill>
          </p:spPr>
          <p:txBody>
            <a:bodyPr/>
            <a:lstStyle/>
            <a:p/>
          </p:txBody>
        </p:sp>
        <p:sp>
          <p:nvSpPr>
            <p:cNvPr id="77" name="rc77"/>
            <p:cNvSpPr/>
            <p:nvPr/>
          </p:nvSpPr>
          <p:spPr>
            <a:xfrm>
              <a:off x="5170291" y="3437053"/>
              <a:ext cx="203168" cy="187251"/>
            </a:xfrm>
            <a:prstGeom prst="rect">
              <a:avLst/>
            </a:prstGeom>
            <a:solidFill>
              <a:srgbClr val="0058AB">
                <a:alpha val="100000"/>
              </a:srgbClr>
            </a:solidFill>
          </p:spPr>
          <p:txBody>
            <a:bodyPr/>
            <a:lstStyle/>
            <a:p/>
          </p:txBody>
        </p:sp>
        <p:sp>
          <p:nvSpPr>
            <p:cNvPr id="78" name="rc78"/>
            <p:cNvSpPr/>
            <p:nvPr/>
          </p:nvSpPr>
          <p:spPr>
            <a:xfrm>
              <a:off x="5170291" y="3624305"/>
              <a:ext cx="203168" cy="0"/>
            </a:xfrm>
            <a:prstGeom prst="rect">
              <a:avLst/>
            </a:prstGeom>
            <a:solidFill>
              <a:srgbClr val="1CABE2">
                <a:alpha val="100000"/>
              </a:srgbClr>
            </a:solidFill>
          </p:spPr>
          <p:txBody>
            <a:bodyPr/>
            <a:lstStyle/>
            <a:p/>
          </p:txBody>
        </p:sp>
        <p:sp>
          <p:nvSpPr>
            <p:cNvPr id="79" name="rc79"/>
            <p:cNvSpPr/>
            <p:nvPr/>
          </p:nvSpPr>
          <p:spPr>
            <a:xfrm>
              <a:off x="5396033" y="3615012"/>
              <a:ext cx="203168" cy="1070375"/>
            </a:xfrm>
            <a:prstGeom prst="rect">
              <a:avLst/>
            </a:prstGeom>
            <a:solidFill>
              <a:srgbClr val="80BD41">
                <a:alpha val="100000"/>
              </a:srgbClr>
            </a:solidFill>
          </p:spPr>
          <p:txBody>
            <a:bodyPr/>
            <a:lstStyle/>
            <a:p/>
          </p:txBody>
        </p:sp>
        <p:sp>
          <p:nvSpPr>
            <p:cNvPr id="80" name="rc80"/>
            <p:cNvSpPr/>
            <p:nvPr/>
          </p:nvSpPr>
          <p:spPr>
            <a:xfrm>
              <a:off x="5396033" y="3426121"/>
              <a:ext cx="203168" cy="176297"/>
            </a:xfrm>
            <a:prstGeom prst="rect">
              <a:avLst/>
            </a:prstGeom>
            <a:solidFill>
              <a:srgbClr val="0058AB">
                <a:alpha val="100000"/>
              </a:srgbClr>
            </a:solidFill>
          </p:spPr>
          <p:txBody>
            <a:bodyPr/>
            <a:lstStyle/>
            <a:p/>
          </p:txBody>
        </p:sp>
        <p:sp>
          <p:nvSpPr>
            <p:cNvPr id="81" name="rc81"/>
            <p:cNvSpPr/>
            <p:nvPr/>
          </p:nvSpPr>
          <p:spPr>
            <a:xfrm>
              <a:off x="5396033" y="3602418"/>
              <a:ext cx="203168" cy="12593"/>
            </a:xfrm>
            <a:prstGeom prst="rect">
              <a:avLst/>
            </a:prstGeom>
            <a:solidFill>
              <a:srgbClr val="1CABE2">
                <a:alpha val="100000"/>
              </a:srgbClr>
            </a:solidFill>
          </p:spPr>
          <p:txBody>
            <a:bodyPr/>
            <a:lstStyle/>
            <a:p/>
          </p:txBody>
        </p:sp>
        <p:sp>
          <p:nvSpPr>
            <p:cNvPr id="82" name="rc82"/>
            <p:cNvSpPr/>
            <p:nvPr/>
          </p:nvSpPr>
          <p:spPr>
            <a:xfrm>
              <a:off x="5621775" y="3633650"/>
              <a:ext cx="203168" cy="1051736"/>
            </a:xfrm>
            <a:prstGeom prst="rect">
              <a:avLst/>
            </a:prstGeom>
            <a:solidFill>
              <a:srgbClr val="80BD41">
                <a:alpha val="100000"/>
              </a:srgbClr>
            </a:solidFill>
          </p:spPr>
          <p:txBody>
            <a:bodyPr/>
            <a:lstStyle/>
            <a:p/>
          </p:txBody>
        </p:sp>
        <p:sp>
          <p:nvSpPr>
            <p:cNvPr id="83" name="rc83"/>
            <p:cNvSpPr/>
            <p:nvPr/>
          </p:nvSpPr>
          <p:spPr>
            <a:xfrm>
              <a:off x="5621775" y="3448050"/>
              <a:ext cx="203168" cy="185600"/>
            </a:xfrm>
            <a:prstGeom prst="rect">
              <a:avLst/>
            </a:prstGeom>
            <a:solidFill>
              <a:srgbClr val="0058AB">
                <a:alpha val="100000"/>
              </a:srgbClr>
            </a:solidFill>
          </p:spPr>
          <p:txBody>
            <a:bodyPr/>
            <a:lstStyle/>
            <a:p/>
          </p:txBody>
        </p:sp>
        <p:sp>
          <p:nvSpPr>
            <p:cNvPr id="84" name="rc84"/>
            <p:cNvSpPr/>
            <p:nvPr/>
          </p:nvSpPr>
          <p:spPr>
            <a:xfrm>
              <a:off x="5621775" y="3633650"/>
              <a:ext cx="203168" cy="0"/>
            </a:xfrm>
            <a:prstGeom prst="rect">
              <a:avLst/>
            </a:prstGeom>
            <a:solidFill>
              <a:srgbClr val="1CABE2">
                <a:alpha val="100000"/>
              </a:srgbClr>
            </a:solidFill>
          </p:spPr>
          <p:txBody>
            <a:bodyPr/>
            <a:lstStyle/>
            <a:p/>
          </p:txBody>
        </p:sp>
        <p:sp>
          <p:nvSpPr>
            <p:cNvPr id="85" name="rc85"/>
            <p:cNvSpPr/>
            <p:nvPr/>
          </p:nvSpPr>
          <p:spPr>
            <a:xfrm>
              <a:off x="5847518" y="3836293"/>
              <a:ext cx="203168" cy="849094"/>
            </a:xfrm>
            <a:prstGeom prst="rect">
              <a:avLst/>
            </a:prstGeom>
            <a:solidFill>
              <a:srgbClr val="80BD41">
                <a:alpha val="100000"/>
              </a:srgbClr>
            </a:solidFill>
          </p:spPr>
          <p:txBody>
            <a:bodyPr/>
            <a:lstStyle/>
            <a:p/>
          </p:txBody>
        </p:sp>
        <p:sp>
          <p:nvSpPr>
            <p:cNvPr id="86" name="rc86"/>
            <p:cNvSpPr/>
            <p:nvPr/>
          </p:nvSpPr>
          <p:spPr>
            <a:xfrm>
              <a:off x="5847518" y="3472398"/>
              <a:ext cx="203168" cy="315377"/>
            </a:xfrm>
            <a:prstGeom prst="rect">
              <a:avLst/>
            </a:prstGeom>
            <a:solidFill>
              <a:srgbClr val="0058AB">
                <a:alpha val="100000"/>
              </a:srgbClr>
            </a:solidFill>
          </p:spPr>
          <p:txBody>
            <a:bodyPr/>
            <a:lstStyle/>
            <a:p/>
          </p:txBody>
        </p:sp>
        <p:sp>
          <p:nvSpPr>
            <p:cNvPr id="87" name="rc87"/>
            <p:cNvSpPr/>
            <p:nvPr/>
          </p:nvSpPr>
          <p:spPr>
            <a:xfrm>
              <a:off x="5847518" y="3787776"/>
              <a:ext cx="203168" cy="48516"/>
            </a:xfrm>
            <a:prstGeom prst="rect">
              <a:avLst/>
            </a:prstGeom>
            <a:solidFill>
              <a:srgbClr val="1CABE2">
                <a:alpha val="100000"/>
              </a:srgbClr>
            </a:solidFill>
          </p:spPr>
          <p:txBody>
            <a:bodyPr/>
            <a:lstStyle/>
            <a:p/>
          </p:txBody>
        </p:sp>
        <p:sp>
          <p:nvSpPr>
            <p:cNvPr id="88" name="rc88"/>
            <p:cNvSpPr/>
            <p:nvPr/>
          </p:nvSpPr>
          <p:spPr>
            <a:xfrm>
              <a:off x="6073260" y="3879662"/>
              <a:ext cx="203168" cy="805724"/>
            </a:xfrm>
            <a:prstGeom prst="rect">
              <a:avLst/>
            </a:prstGeom>
            <a:solidFill>
              <a:srgbClr val="80BD41">
                <a:alpha val="100000"/>
              </a:srgbClr>
            </a:solidFill>
          </p:spPr>
          <p:txBody>
            <a:bodyPr/>
            <a:lstStyle/>
            <a:p/>
          </p:txBody>
        </p:sp>
        <p:sp>
          <p:nvSpPr>
            <p:cNvPr id="89" name="rc89"/>
            <p:cNvSpPr/>
            <p:nvPr/>
          </p:nvSpPr>
          <p:spPr>
            <a:xfrm>
              <a:off x="6073260" y="3500497"/>
              <a:ext cx="203168" cy="272522"/>
            </a:xfrm>
            <a:prstGeom prst="rect">
              <a:avLst/>
            </a:prstGeom>
            <a:solidFill>
              <a:srgbClr val="0058AB">
                <a:alpha val="100000"/>
              </a:srgbClr>
            </a:solidFill>
          </p:spPr>
          <p:txBody>
            <a:bodyPr/>
            <a:lstStyle/>
            <a:p/>
          </p:txBody>
        </p:sp>
        <p:sp>
          <p:nvSpPr>
            <p:cNvPr id="90" name="rc90"/>
            <p:cNvSpPr/>
            <p:nvPr/>
          </p:nvSpPr>
          <p:spPr>
            <a:xfrm>
              <a:off x="6073260" y="3773020"/>
              <a:ext cx="203168" cy="106642"/>
            </a:xfrm>
            <a:prstGeom prst="rect">
              <a:avLst/>
            </a:prstGeom>
            <a:solidFill>
              <a:srgbClr val="1CABE2">
                <a:alpha val="100000"/>
              </a:srgbClr>
            </a:solidFill>
          </p:spPr>
          <p:txBody>
            <a:bodyPr/>
            <a:lstStyle/>
            <a:p/>
          </p:txBody>
        </p:sp>
        <p:sp>
          <p:nvSpPr>
            <p:cNvPr id="91" name="rc91"/>
            <p:cNvSpPr/>
            <p:nvPr/>
          </p:nvSpPr>
          <p:spPr>
            <a:xfrm>
              <a:off x="6299002" y="3873247"/>
              <a:ext cx="203168" cy="812140"/>
            </a:xfrm>
            <a:prstGeom prst="rect">
              <a:avLst/>
            </a:prstGeom>
            <a:solidFill>
              <a:srgbClr val="80BD41">
                <a:alpha val="100000"/>
              </a:srgbClr>
            </a:solidFill>
          </p:spPr>
          <p:txBody>
            <a:bodyPr/>
            <a:lstStyle/>
            <a:p/>
          </p:txBody>
        </p:sp>
        <p:sp>
          <p:nvSpPr>
            <p:cNvPr id="92" name="rc92"/>
            <p:cNvSpPr/>
            <p:nvPr/>
          </p:nvSpPr>
          <p:spPr>
            <a:xfrm>
              <a:off x="6299002" y="3525190"/>
              <a:ext cx="203168" cy="301651"/>
            </a:xfrm>
            <a:prstGeom prst="rect">
              <a:avLst/>
            </a:prstGeom>
            <a:solidFill>
              <a:srgbClr val="0058AB">
                <a:alpha val="100000"/>
              </a:srgbClr>
            </a:solidFill>
          </p:spPr>
          <p:txBody>
            <a:bodyPr/>
            <a:lstStyle/>
            <a:p/>
          </p:txBody>
        </p:sp>
        <p:sp>
          <p:nvSpPr>
            <p:cNvPr id="93" name="rc93"/>
            <p:cNvSpPr/>
            <p:nvPr/>
          </p:nvSpPr>
          <p:spPr>
            <a:xfrm>
              <a:off x="6299002" y="3826841"/>
              <a:ext cx="203168" cy="46405"/>
            </a:xfrm>
            <a:prstGeom prst="rect">
              <a:avLst/>
            </a:prstGeom>
            <a:solidFill>
              <a:srgbClr val="1CABE2">
                <a:alpha val="100000"/>
              </a:srgbClr>
            </a:solidFill>
          </p:spPr>
          <p:txBody>
            <a:bodyPr/>
            <a:lstStyle/>
            <a:p/>
          </p:txBody>
        </p:sp>
        <p:sp>
          <p:nvSpPr>
            <p:cNvPr id="94" name="rc94"/>
            <p:cNvSpPr/>
            <p:nvPr/>
          </p:nvSpPr>
          <p:spPr>
            <a:xfrm>
              <a:off x="6524745" y="3783914"/>
              <a:ext cx="203168" cy="901472"/>
            </a:xfrm>
            <a:prstGeom prst="rect">
              <a:avLst/>
            </a:prstGeom>
            <a:solidFill>
              <a:srgbClr val="80BD41">
                <a:alpha val="100000"/>
              </a:srgbClr>
            </a:solidFill>
          </p:spPr>
          <p:txBody>
            <a:bodyPr/>
            <a:lstStyle/>
            <a:p/>
          </p:txBody>
        </p:sp>
        <p:sp>
          <p:nvSpPr>
            <p:cNvPr id="95" name="rc95"/>
            <p:cNvSpPr/>
            <p:nvPr/>
          </p:nvSpPr>
          <p:spPr>
            <a:xfrm>
              <a:off x="6524745" y="3544280"/>
              <a:ext cx="203168" cy="216810"/>
            </a:xfrm>
            <a:prstGeom prst="rect">
              <a:avLst/>
            </a:prstGeom>
            <a:solidFill>
              <a:srgbClr val="0058AB">
                <a:alpha val="100000"/>
              </a:srgbClr>
            </a:solidFill>
          </p:spPr>
          <p:txBody>
            <a:bodyPr/>
            <a:lstStyle/>
            <a:p/>
          </p:txBody>
        </p:sp>
        <p:sp>
          <p:nvSpPr>
            <p:cNvPr id="96" name="rc96"/>
            <p:cNvSpPr/>
            <p:nvPr/>
          </p:nvSpPr>
          <p:spPr>
            <a:xfrm>
              <a:off x="6524745" y="3761090"/>
              <a:ext cx="203168" cy="22823"/>
            </a:xfrm>
            <a:prstGeom prst="rect">
              <a:avLst/>
            </a:prstGeom>
            <a:solidFill>
              <a:srgbClr val="1CABE2">
                <a:alpha val="100000"/>
              </a:srgbClr>
            </a:solidFill>
          </p:spPr>
          <p:txBody>
            <a:bodyPr/>
            <a:lstStyle/>
            <a:p/>
          </p:txBody>
        </p:sp>
        <p:sp>
          <p:nvSpPr>
            <p:cNvPr id="97" name="rc97"/>
            <p:cNvSpPr/>
            <p:nvPr/>
          </p:nvSpPr>
          <p:spPr>
            <a:xfrm>
              <a:off x="6750487" y="3698422"/>
              <a:ext cx="203168" cy="986964"/>
            </a:xfrm>
            <a:prstGeom prst="rect">
              <a:avLst/>
            </a:prstGeom>
            <a:solidFill>
              <a:srgbClr val="80BD41">
                <a:alpha val="100000"/>
              </a:srgbClr>
            </a:solidFill>
          </p:spPr>
          <p:txBody>
            <a:bodyPr/>
            <a:lstStyle/>
            <a:p/>
          </p:txBody>
        </p:sp>
        <p:sp>
          <p:nvSpPr>
            <p:cNvPr id="98" name="rc98"/>
            <p:cNvSpPr/>
            <p:nvPr/>
          </p:nvSpPr>
          <p:spPr>
            <a:xfrm>
              <a:off x="6750487" y="3550947"/>
              <a:ext cx="203168" cy="147475"/>
            </a:xfrm>
            <a:prstGeom prst="rect">
              <a:avLst/>
            </a:prstGeom>
            <a:solidFill>
              <a:srgbClr val="0058AB">
                <a:alpha val="100000"/>
              </a:srgbClr>
            </a:solidFill>
          </p:spPr>
          <p:txBody>
            <a:bodyPr/>
            <a:lstStyle/>
            <a:p/>
          </p:txBody>
        </p:sp>
        <p:sp>
          <p:nvSpPr>
            <p:cNvPr id="99" name="rc99"/>
            <p:cNvSpPr/>
            <p:nvPr/>
          </p:nvSpPr>
          <p:spPr>
            <a:xfrm>
              <a:off x="6750487" y="3698422"/>
              <a:ext cx="203168" cy="0"/>
            </a:xfrm>
            <a:prstGeom prst="rect">
              <a:avLst/>
            </a:prstGeom>
            <a:solidFill>
              <a:srgbClr val="1CABE2">
                <a:alpha val="100000"/>
              </a:srgbClr>
            </a:solidFill>
          </p:spPr>
          <p:txBody>
            <a:bodyPr/>
            <a:lstStyle/>
            <a:p/>
          </p:txBody>
        </p:sp>
        <p:sp>
          <p:nvSpPr>
            <p:cNvPr id="100" name="rc100"/>
            <p:cNvSpPr/>
            <p:nvPr/>
          </p:nvSpPr>
          <p:spPr>
            <a:xfrm>
              <a:off x="6976229" y="3815253"/>
              <a:ext cx="203168" cy="870134"/>
            </a:xfrm>
            <a:prstGeom prst="rect">
              <a:avLst/>
            </a:prstGeom>
            <a:solidFill>
              <a:srgbClr val="80BD41">
                <a:alpha val="100000"/>
              </a:srgbClr>
            </a:solidFill>
          </p:spPr>
          <p:txBody>
            <a:bodyPr/>
            <a:lstStyle/>
            <a:p/>
          </p:txBody>
        </p:sp>
        <p:sp>
          <p:nvSpPr>
            <p:cNvPr id="101" name="rc101"/>
            <p:cNvSpPr/>
            <p:nvPr/>
          </p:nvSpPr>
          <p:spPr>
            <a:xfrm>
              <a:off x="6976229" y="3555340"/>
              <a:ext cx="203168" cy="226010"/>
            </a:xfrm>
            <a:prstGeom prst="rect">
              <a:avLst/>
            </a:prstGeom>
            <a:solidFill>
              <a:srgbClr val="0058AB">
                <a:alpha val="100000"/>
              </a:srgbClr>
            </a:solidFill>
          </p:spPr>
          <p:txBody>
            <a:bodyPr/>
            <a:lstStyle/>
            <a:p/>
          </p:txBody>
        </p:sp>
        <p:sp>
          <p:nvSpPr>
            <p:cNvPr id="102" name="rc102"/>
            <p:cNvSpPr/>
            <p:nvPr/>
          </p:nvSpPr>
          <p:spPr>
            <a:xfrm>
              <a:off x="6976229" y="3781351"/>
              <a:ext cx="203168" cy="33901"/>
            </a:xfrm>
            <a:prstGeom prst="rect">
              <a:avLst/>
            </a:prstGeom>
            <a:solidFill>
              <a:srgbClr val="1CABE2">
                <a:alpha val="100000"/>
              </a:srgbClr>
            </a:solidFill>
          </p:spPr>
          <p:txBody>
            <a:bodyPr/>
            <a:lstStyle/>
            <a:p/>
          </p:txBody>
        </p:sp>
        <p:sp>
          <p:nvSpPr>
            <p:cNvPr id="103" name="rc103"/>
            <p:cNvSpPr/>
            <p:nvPr/>
          </p:nvSpPr>
          <p:spPr>
            <a:xfrm>
              <a:off x="7201972" y="3557750"/>
              <a:ext cx="203168" cy="189153"/>
            </a:xfrm>
            <a:prstGeom prst="rect">
              <a:avLst/>
            </a:prstGeom>
            <a:solidFill>
              <a:srgbClr val="F26A21">
                <a:alpha val="100000"/>
              </a:srgbClr>
            </a:solidFill>
          </p:spPr>
          <p:txBody>
            <a:bodyPr/>
            <a:lstStyle/>
            <a:p/>
          </p:txBody>
        </p:sp>
        <p:sp>
          <p:nvSpPr>
            <p:cNvPr id="104" name="rc104"/>
            <p:cNvSpPr/>
            <p:nvPr/>
          </p:nvSpPr>
          <p:spPr>
            <a:xfrm>
              <a:off x="7201972" y="3746903"/>
              <a:ext cx="203168" cy="938483"/>
            </a:xfrm>
            <a:prstGeom prst="rect">
              <a:avLst/>
            </a:prstGeom>
            <a:solidFill>
              <a:srgbClr val="FFC20E">
                <a:alpha val="100000"/>
              </a:srgbClr>
            </a:solidFill>
          </p:spPr>
          <p:txBody>
            <a:bodyPr/>
            <a:lstStyle/>
            <a:p/>
          </p:txBody>
        </p:sp>
        <p:sp>
          <p:nvSpPr>
            <p:cNvPr id="105" name="rc105"/>
            <p:cNvSpPr/>
            <p:nvPr/>
          </p:nvSpPr>
          <p:spPr>
            <a:xfrm>
              <a:off x="7427714" y="3559730"/>
              <a:ext cx="203168" cy="158305"/>
            </a:xfrm>
            <a:prstGeom prst="rect">
              <a:avLst/>
            </a:prstGeom>
            <a:solidFill>
              <a:srgbClr val="F26A21">
                <a:alpha val="100000"/>
              </a:srgbClr>
            </a:solidFill>
          </p:spPr>
          <p:txBody>
            <a:bodyPr/>
            <a:lstStyle/>
            <a:p/>
          </p:txBody>
        </p:sp>
        <p:sp>
          <p:nvSpPr>
            <p:cNvPr id="106" name="rc106"/>
            <p:cNvSpPr/>
            <p:nvPr/>
          </p:nvSpPr>
          <p:spPr>
            <a:xfrm>
              <a:off x="7427714" y="3718035"/>
              <a:ext cx="203168" cy="967351"/>
            </a:xfrm>
            <a:prstGeom prst="rect">
              <a:avLst/>
            </a:prstGeom>
            <a:solidFill>
              <a:srgbClr val="FFC20E">
                <a:alpha val="100000"/>
              </a:srgbClr>
            </a:solidFill>
          </p:spPr>
          <p:txBody>
            <a:bodyPr/>
            <a:lstStyle/>
            <a:p/>
          </p:txBody>
        </p:sp>
        <p:sp>
          <p:nvSpPr>
            <p:cNvPr id="107" name="rc107"/>
            <p:cNvSpPr/>
            <p:nvPr/>
          </p:nvSpPr>
          <p:spPr>
            <a:xfrm>
              <a:off x="7653457" y="3560922"/>
              <a:ext cx="203168" cy="132489"/>
            </a:xfrm>
            <a:prstGeom prst="rect">
              <a:avLst/>
            </a:prstGeom>
            <a:solidFill>
              <a:srgbClr val="F26A21">
                <a:alpha val="100000"/>
              </a:srgbClr>
            </a:solidFill>
          </p:spPr>
          <p:txBody>
            <a:bodyPr/>
            <a:lstStyle/>
            <a:p/>
          </p:txBody>
        </p:sp>
        <p:sp>
          <p:nvSpPr>
            <p:cNvPr id="108" name="rc108"/>
            <p:cNvSpPr/>
            <p:nvPr/>
          </p:nvSpPr>
          <p:spPr>
            <a:xfrm>
              <a:off x="7653457" y="3693411"/>
              <a:ext cx="203168" cy="991975"/>
            </a:xfrm>
            <a:prstGeom prst="rect">
              <a:avLst/>
            </a:prstGeom>
            <a:solidFill>
              <a:srgbClr val="FFC20E">
                <a:alpha val="100000"/>
              </a:srgbClr>
            </a:solidFill>
          </p:spPr>
          <p:txBody>
            <a:bodyPr/>
            <a:lstStyle/>
            <a:p/>
          </p:txBody>
        </p:sp>
        <p:sp>
          <p:nvSpPr>
            <p:cNvPr id="109" name="rc109"/>
            <p:cNvSpPr/>
            <p:nvPr/>
          </p:nvSpPr>
          <p:spPr>
            <a:xfrm>
              <a:off x="7879199" y="3563651"/>
              <a:ext cx="203168" cy="110882"/>
            </a:xfrm>
            <a:prstGeom prst="rect">
              <a:avLst/>
            </a:prstGeom>
            <a:solidFill>
              <a:srgbClr val="F26A21">
                <a:alpha val="100000"/>
              </a:srgbClr>
            </a:solidFill>
          </p:spPr>
          <p:txBody>
            <a:bodyPr/>
            <a:lstStyle/>
            <a:p/>
          </p:txBody>
        </p:sp>
        <p:sp>
          <p:nvSpPr>
            <p:cNvPr id="110" name="rc110"/>
            <p:cNvSpPr/>
            <p:nvPr/>
          </p:nvSpPr>
          <p:spPr>
            <a:xfrm>
              <a:off x="7879199" y="3674533"/>
              <a:ext cx="203168" cy="1010853"/>
            </a:xfrm>
            <a:prstGeom prst="rect">
              <a:avLst/>
            </a:prstGeom>
            <a:solidFill>
              <a:srgbClr val="FFC20E">
                <a:alpha val="100000"/>
              </a:srgbClr>
            </a:solidFill>
          </p:spPr>
          <p:txBody>
            <a:bodyPr/>
            <a:lstStyle/>
            <a:p/>
          </p:txBody>
        </p:sp>
        <p:sp>
          <p:nvSpPr>
            <p:cNvPr id="111" name="rc111"/>
            <p:cNvSpPr/>
            <p:nvPr/>
          </p:nvSpPr>
          <p:spPr>
            <a:xfrm>
              <a:off x="8104941" y="3565988"/>
              <a:ext cx="203168" cy="92800"/>
            </a:xfrm>
            <a:prstGeom prst="rect">
              <a:avLst/>
            </a:prstGeom>
            <a:solidFill>
              <a:srgbClr val="F26A21">
                <a:alpha val="100000"/>
              </a:srgbClr>
            </a:solidFill>
          </p:spPr>
          <p:txBody>
            <a:bodyPr/>
            <a:lstStyle/>
            <a:p/>
          </p:txBody>
        </p:sp>
        <p:sp>
          <p:nvSpPr>
            <p:cNvPr id="112" name="rc112"/>
            <p:cNvSpPr/>
            <p:nvPr/>
          </p:nvSpPr>
          <p:spPr>
            <a:xfrm>
              <a:off x="8104941" y="3658788"/>
              <a:ext cx="203168" cy="1026598"/>
            </a:xfrm>
            <a:prstGeom prst="rect">
              <a:avLst/>
            </a:prstGeom>
            <a:solidFill>
              <a:srgbClr val="FFC20E">
                <a:alpha val="100000"/>
              </a:srgbClr>
            </a:solidFill>
          </p:spPr>
          <p:txBody>
            <a:bodyPr/>
            <a:lstStyle/>
            <a:p/>
          </p:txBody>
        </p:sp>
        <p:sp>
          <p:nvSpPr>
            <p:cNvPr id="113" name="pl113"/>
            <p:cNvSpPr/>
            <p:nvPr/>
          </p:nvSpPr>
          <p:spPr>
            <a:xfrm>
              <a:off x="1434255" y="2097449"/>
              <a:ext cx="5643558" cy="633780"/>
            </a:xfrm>
            <a:custGeom>
              <a:avLst/>
              <a:pathLst>
                <a:path w="5643558" h="633780">
                  <a:moveTo>
                    <a:pt x="0" y="105630"/>
                  </a:moveTo>
                  <a:lnTo>
                    <a:pt x="225742" y="79222"/>
                  </a:lnTo>
                  <a:lnTo>
                    <a:pt x="451484" y="79222"/>
                  </a:lnTo>
                  <a:lnTo>
                    <a:pt x="677227" y="79222"/>
                  </a:lnTo>
                  <a:lnTo>
                    <a:pt x="902969" y="79222"/>
                  </a:lnTo>
                  <a:lnTo>
                    <a:pt x="1128711" y="52815"/>
                  </a:lnTo>
                  <a:lnTo>
                    <a:pt x="1354454" y="52815"/>
                  </a:lnTo>
                  <a:lnTo>
                    <a:pt x="1580196" y="0"/>
                  </a:lnTo>
                  <a:lnTo>
                    <a:pt x="1805938" y="0"/>
                  </a:lnTo>
                  <a:lnTo>
                    <a:pt x="2031681" y="0"/>
                  </a:lnTo>
                  <a:lnTo>
                    <a:pt x="2257423" y="184852"/>
                  </a:lnTo>
                  <a:lnTo>
                    <a:pt x="2483165" y="237667"/>
                  </a:lnTo>
                  <a:lnTo>
                    <a:pt x="2708908" y="264075"/>
                  </a:lnTo>
                  <a:lnTo>
                    <a:pt x="2934650" y="290482"/>
                  </a:lnTo>
                  <a:lnTo>
                    <a:pt x="3160393" y="369705"/>
                  </a:lnTo>
                  <a:lnTo>
                    <a:pt x="3386135" y="475335"/>
                  </a:lnTo>
                  <a:lnTo>
                    <a:pt x="3611877" y="396112"/>
                  </a:lnTo>
                  <a:lnTo>
                    <a:pt x="3837620" y="343297"/>
                  </a:lnTo>
                  <a:lnTo>
                    <a:pt x="4063362" y="316890"/>
                  </a:lnTo>
                  <a:lnTo>
                    <a:pt x="4289104" y="343297"/>
                  </a:lnTo>
                  <a:lnTo>
                    <a:pt x="4514847" y="633780"/>
                  </a:lnTo>
                  <a:lnTo>
                    <a:pt x="4740589" y="554558"/>
                  </a:lnTo>
                  <a:lnTo>
                    <a:pt x="4966331" y="633780"/>
                  </a:lnTo>
                  <a:lnTo>
                    <a:pt x="5192074" y="448927"/>
                  </a:lnTo>
                  <a:lnTo>
                    <a:pt x="5417816" y="290482"/>
                  </a:lnTo>
                  <a:lnTo>
                    <a:pt x="5643558" y="475335"/>
                  </a:lnTo>
                </a:path>
              </a:pathLst>
            </a:custGeom>
            <a:ln w="27101" cap="flat">
              <a:solidFill>
                <a:srgbClr val="0058AB">
                  <a:alpha val="100000"/>
                </a:srgbClr>
              </a:solidFill>
              <a:prstDash val="solid"/>
              <a:round/>
            </a:ln>
          </p:spPr>
          <p:txBody>
            <a:bodyPr/>
            <a:lstStyle/>
            <a:p/>
          </p:txBody>
        </p:sp>
        <p:sp>
          <p:nvSpPr>
            <p:cNvPr id="114" name="pl114"/>
            <p:cNvSpPr/>
            <p:nvPr/>
          </p:nvSpPr>
          <p:spPr>
            <a:xfrm>
              <a:off x="1434255" y="2150264"/>
              <a:ext cx="5643558" cy="739410"/>
            </a:xfrm>
            <a:custGeom>
              <a:avLst/>
              <a:pathLst>
                <a:path w="5643558" h="739410">
                  <a:moveTo>
                    <a:pt x="0" y="237667"/>
                  </a:moveTo>
                  <a:lnTo>
                    <a:pt x="225742" y="184852"/>
                  </a:lnTo>
                  <a:lnTo>
                    <a:pt x="451484" y="211260"/>
                  </a:lnTo>
                  <a:lnTo>
                    <a:pt x="677227" y="237667"/>
                  </a:lnTo>
                  <a:lnTo>
                    <a:pt x="902969" y="211260"/>
                  </a:lnTo>
                  <a:lnTo>
                    <a:pt x="1128711" y="105630"/>
                  </a:lnTo>
                  <a:lnTo>
                    <a:pt x="1354454" y="0"/>
                  </a:lnTo>
                  <a:lnTo>
                    <a:pt x="1580196" y="0"/>
                  </a:lnTo>
                  <a:lnTo>
                    <a:pt x="1805938" y="0"/>
                  </a:lnTo>
                  <a:lnTo>
                    <a:pt x="2031681" y="52815"/>
                  </a:lnTo>
                  <a:lnTo>
                    <a:pt x="2257423" y="132037"/>
                  </a:lnTo>
                  <a:lnTo>
                    <a:pt x="2483165" y="211260"/>
                  </a:lnTo>
                  <a:lnTo>
                    <a:pt x="2708908" y="237667"/>
                  </a:lnTo>
                  <a:lnTo>
                    <a:pt x="2934650" y="237667"/>
                  </a:lnTo>
                  <a:lnTo>
                    <a:pt x="3160393" y="343297"/>
                  </a:lnTo>
                  <a:lnTo>
                    <a:pt x="3386135" y="475335"/>
                  </a:lnTo>
                  <a:lnTo>
                    <a:pt x="3611877" y="343297"/>
                  </a:lnTo>
                  <a:lnTo>
                    <a:pt x="3837620" y="290482"/>
                  </a:lnTo>
                  <a:lnTo>
                    <a:pt x="4063362" y="290482"/>
                  </a:lnTo>
                  <a:lnTo>
                    <a:pt x="4289104" y="290482"/>
                  </a:lnTo>
                  <a:lnTo>
                    <a:pt x="4514847" y="686595"/>
                  </a:lnTo>
                  <a:lnTo>
                    <a:pt x="4740589" y="739410"/>
                  </a:lnTo>
                  <a:lnTo>
                    <a:pt x="4966331" y="686595"/>
                  </a:lnTo>
                  <a:lnTo>
                    <a:pt x="5192074" y="448927"/>
                  </a:lnTo>
                  <a:lnTo>
                    <a:pt x="5417816" y="237667"/>
                  </a:lnTo>
                  <a:lnTo>
                    <a:pt x="5643558" y="501743"/>
                  </a:lnTo>
                </a:path>
              </a:pathLst>
            </a:custGeom>
            <a:ln w="27101" cap="flat">
              <a:solidFill>
                <a:srgbClr val="80BD41">
                  <a:alpha val="100000"/>
                </a:srgbClr>
              </a:solidFill>
              <a:prstDash val="solid"/>
              <a:round/>
            </a:ln>
          </p:spPr>
          <p:txBody>
            <a:bodyPr/>
            <a:lstStyle/>
            <a:p/>
          </p:txBody>
        </p:sp>
        <p:sp>
          <p:nvSpPr>
            <p:cNvPr id="115" name="tx115"/>
            <p:cNvSpPr/>
            <p:nvPr/>
          </p:nvSpPr>
          <p:spPr>
            <a:xfrm>
              <a:off x="1365926"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6" name="tx116"/>
            <p:cNvSpPr/>
            <p:nvPr/>
          </p:nvSpPr>
          <p:spPr>
            <a:xfrm>
              <a:off x="2494638"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7" name="tx117"/>
            <p:cNvSpPr/>
            <p:nvPr/>
          </p:nvSpPr>
          <p:spPr>
            <a:xfrm>
              <a:off x="3623350"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18" name="tx118"/>
            <p:cNvSpPr/>
            <p:nvPr/>
          </p:nvSpPr>
          <p:spPr>
            <a:xfrm>
              <a:off x="4752062" y="2368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19" name="tx119"/>
            <p:cNvSpPr/>
            <p:nvPr/>
          </p:nvSpPr>
          <p:spPr>
            <a:xfrm>
              <a:off x="5655031" y="22366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20" name="tx120"/>
            <p:cNvSpPr/>
            <p:nvPr/>
          </p:nvSpPr>
          <p:spPr>
            <a:xfrm>
              <a:off x="5880773" y="2528956"/>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74</a:t>
              </a:r>
            </a:p>
          </p:txBody>
        </p:sp>
        <p:sp>
          <p:nvSpPr>
            <p:cNvPr id="121" name="tx121"/>
            <p:cNvSpPr/>
            <p:nvPr/>
          </p:nvSpPr>
          <p:spPr>
            <a:xfrm>
              <a:off x="6106516" y="245087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22" name="tx122"/>
            <p:cNvSpPr/>
            <p:nvPr/>
          </p:nvSpPr>
          <p:spPr>
            <a:xfrm>
              <a:off x="6332258" y="2528956"/>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74</a:t>
              </a:r>
            </a:p>
          </p:txBody>
        </p:sp>
        <p:sp>
          <p:nvSpPr>
            <p:cNvPr id="123" name="tx123"/>
            <p:cNvSpPr/>
            <p:nvPr/>
          </p:nvSpPr>
          <p:spPr>
            <a:xfrm>
              <a:off x="6558000" y="234224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4" name="tx124"/>
            <p:cNvSpPr/>
            <p:nvPr/>
          </p:nvSpPr>
          <p:spPr>
            <a:xfrm>
              <a:off x="6783743" y="21837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5" name="tx125"/>
            <p:cNvSpPr/>
            <p:nvPr/>
          </p:nvSpPr>
          <p:spPr>
            <a:xfrm>
              <a:off x="7009485" y="2368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26" name="tx126"/>
            <p:cNvSpPr/>
            <p:nvPr/>
          </p:nvSpPr>
          <p:spPr>
            <a:xfrm>
              <a:off x="1365926"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27" name="tx127"/>
            <p:cNvSpPr/>
            <p:nvPr/>
          </p:nvSpPr>
          <p:spPr>
            <a:xfrm>
              <a:off x="2494638"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28" name="tx128"/>
            <p:cNvSpPr/>
            <p:nvPr/>
          </p:nvSpPr>
          <p:spPr>
            <a:xfrm>
              <a:off x="3623350"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9" name="tx129"/>
            <p:cNvSpPr/>
            <p:nvPr/>
          </p:nvSpPr>
          <p:spPr>
            <a:xfrm>
              <a:off x="4752062" y="26940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30" name="tx130"/>
            <p:cNvSpPr/>
            <p:nvPr/>
          </p:nvSpPr>
          <p:spPr>
            <a:xfrm>
              <a:off x="5655031"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1" name="tx131"/>
            <p:cNvSpPr/>
            <p:nvPr/>
          </p:nvSpPr>
          <p:spPr>
            <a:xfrm>
              <a:off x="5880773" y="29053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2" name="tx132"/>
            <p:cNvSpPr/>
            <p:nvPr/>
          </p:nvSpPr>
          <p:spPr>
            <a:xfrm>
              <a:off x="6106516" y="29581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68</a:t>
              </a:r>
            </a:p>
          </p:txBody>
        </p:sp>
        <p:sp>
          <p:nvSpPr>
            <p:cNvPr id="133" name="tx133"/>
            <p:cNvSpPr/>
            <p:nvPr/>
          </p:nvSpPr>
          <p:spPr>
            <a:xfrm>
              <a:off x="6332258" y="29053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4" name="tx134"/>
            <p:cNvSpPr/>
            <p:nvPr/>
          </p:nvSpPr>
          <p:spPr>
            <a:xfrm>
              <a:off x="6558000" y="26676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35" name="tx135"/>
            <p:cNvSpPr/>
            <p:nvPr/>
          </p:nvSpPr>
          <p:spPr>
            <a:xfrm>
              <a:off x="6783743"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6" name="tx136"/>
            <p:cNvSpPr/>
            <p:nvPr/>
          </p:nvSpPr>
          <p:spPr>
            <a:xfrm>
              <a:off x="7009485" y="272350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7" name="tx137"/>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08103" y="377648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9" name="tx139"/>
            <p:cNvSpPr/>
            <p:nvPr/>
          </p:nvSpPr>
          <p:spPr>
            <a:xfrm>
              <a:off x="508103" y="292501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0" name="tx140"/>
            <p:cNvSpPr/>
            <p:nvPr/>
          </p:nvSpPr>
          <p:spPr>
            <a:xfrm>
              <a:off x="508103" y="207353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1" name="tx161"/>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2" name="rc162"/>
            <p:cNvSpPr/>
            <p:nvPr/>
          </p:nvSpPr>
          <p:spPr>
            <a:xfrm>
              <a:off x="1715824" y="5522891"/>
              <a:ext cx="201455" cy="201456"/>
            </a:xfrm>
            <a:prstGeom prst="rect">
              <a:avLst/>
            </a:prstGeom>
            <a:solidFill>
              <a:srgbClr val="80BD41">
                <a:alpha val="100000"/>
              </a:srgbClr>
            </a:solidFill>
          </p:spPr>
          <p:txBody>
            <a:bodyPr/>
            <a:lstStyle/>
            <a:p/>
          </p:txBody>
        </p:sp>
        <p:sp>
          <p:nvSpPr>
            <p:cNvPr id="163" name="rc163"/>
            <p:cNvSpPr/>
            <p:nvPr/>
          </p:nvSpPr>
          <p:spPr>
            <a:xfrm>
              <a:off x="2617773" y="5522891"/>
              <a:ext cx="201456" cy="201456"/>
            </a:xfrm>
            <a:prstGeom prst="rect">
              <a:avLst/>
            </a:prstGeom>
            <a:solidFill>
              <a:srgbClr val="1CABE2">
                <a:alpha val="100000"/>
              </a:srgbClr>
            </a:solidFill>
          </p:spPr>
          <p:txBody>
            <a:bodyPr/>
            <a:lstStyle/>
            <a:p/>
          </p:txBody>
        </p:sp>
        <p:sp>
          <p:nvSpPr>
            <p:cNvPr id="164" name="rc164"/>
            <p:cNvSpPr/>
            <p:nvPr/>
          </p:nvSpPr>
          <p:spPr>
            <a:xfrm>
              <a:off x="3690596" y="5522891"/>
              <a:ext cx="201456" cy="201456"/>
            </a:xfrm>
            <a:prstGeom prst="rect">
              <a:avLst/>
            </a:prstGeom>
            <a:solidFill>
              <a:srgbClr val="0058AB">
                <a:alpha val="100000"/>
              </a:srgbClr>
            </a:solidFill>
          </p:spPr>
          <p:txBody>
            <a:bodyPr/>
            <a:lstStyle/>
            <a:p/>
          </p:txBody>
        </p:sp>
        <p:sp>
          <p:nvSpPr>
            <p:cNvPr id="165" name="rc165"/>
            <p:cNvSpPr/>
            <p:nvPr/>
          </p:nvSpPr>
          <p:spPr>
            <a:xfrm>
              <a:off x="4685930" y="5522891"/>
              <a:ext cx="201456" cy="201456"/>
            </a:xfrm>
            <a:prstGeom prst="rect">
              <a:avLst/>
            </a:prstGeom>
            <a:solidFill>
              <a:srgbClr val="FFC20E">
                <a:alpha val="100000"/>
              </a:srgbClr>
            </a:solidFill>
          </p:spPr>
          <p:txBody>
            <a:bodyPr/>
            <a:lstStyle/>
            <a:p/>
          </p:txBody>
        </p:sp>
        <p:sp>
          <p:nvSpPr>
            <p:cNvPr id="166" name="rc166"/>
            <p:cNvSpPr/>
            <p:nvPr/>
          </p:nvSpPr>
          <p:spPr>
            <a:xfrm>
              <a:off x="6590063" y="5522891"/>
              <a:ext cx="201456" cy="201456"/>
            </a:xfrm>
            <a:prstGeom prst="rect">
              <a:avLst/>
            </a:prstGeom>
            <a:solidFill>
              <a:srgbClr val="F26A21">
                <a:alpha val="100000"/>
              </a:srgbClr>
            </a:solidFill>
          </p:spPr>
          <p:txBody>
            <a:bodyPr/>
            <a:lstStyle/>
            <a:p/>
          </p:txBody>
        </p:sp>
        <p:sp>
          <p:nvSpPr>
            <p:cNvPr id="167" name="tx167"/>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8" name="tx168"/>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9" name="tx169"/>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0" name="tx170"/>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1" name="tx171"/>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2" name="pl172"/>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5" name="tx175"/>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6" name="tx176"/>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983899" y="1513317"/>
              <a:ext cx="429651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Ecuador</a:t>
              </a:r>
            </a:p>
          </p:txBody>
        </p:sp>
        <p:sp>
          <p:nvSpPr>
            <p:cNvPr id="178" name="tx178"/>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Ecuador is projected to have a  decline in the number of surviving infants by 2030. To achieve the IA2030 ZD target, more (~2.58%) children need to be vaccinated with DTP1 each year.</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decline in surviving infants.</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60607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71699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82791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93884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416153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27245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38338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90970" y="4201231"/>
              <a:ext cx="215906" cy="849379"/>
            </a:xfrm>
            <a:prstGeom prst="rect">
              <a:avLst/>
            </a:prstGeom>
            <a:solidFill>
              <a:srgbClr val="0058AB">
                <a:alpha val="100000"/>
              </a:srgbClr>
            </a:solidFill>
          </p:spPr>
          <p:txBody>
            <a:bodyPr/>
            <a:lstStyle/>
            <a:p/>
          </p:txBody>
        </p:sp>
        <p:sp>
          <p:nvSpPr>
            <p:cNvPr id="41" name="rc41"/>
            <p:cNvSpPr/>
            <p:nvPr/>
          </p:nvSpPr>
          <p:spPr>
            <a:xfrm>
              <a:off x="1530867" y="4343884"/>
              <a:ext cx="215906" cy="706727"/>
            </a:xfrm>
            <a:prstGeom prst="rect">
              <a:avLst/>
            </a:prstGeom>
            <a:solidFill>
              <a:srgbClr val="0058AB">
                <a:alpha val="100000"/>
              </a:srgbClr>
            </a:solidFill>
          </p:spPr>
          <p:txBody>
            <a:bodyPr/>
            <a:lstStyle/>
            <a:p/>
          </p:txBody>
        </p:sp>
        <p:sp>
          <p:nvSpPr>
            <p:cNvPr id="42" name="rc42"/>
            <p:cNvSpPr/>
            <p:nvPr/>
          </p:nvSpPr>
          <p:spPr>
            <a:xfrm>
              <a:off x="1770763" y="4344595"/>
              <a:ext cx="215906" cy="706016"/>
            </a:xfrm>
            <a:prstGeom prst="rect">
              <a:avLst/>
            </a:prstGeom>
            <a:solidFill>
              <a:srgbClr val="0058AB">
                <a:alpha val="100000"/>
              </a:srgbClr>
            </a:solidFill>
          </p:spPr>
          <p:txBody>
            <a:bodyPr/>
            <a:lstStyle/>
            <a:p/>
          </p:txBody>
        </p:sp>
        <p:sp>
          <p:nvSpPr>
            <p:cNvPr id="43" name="rc43"/>
            <p:cNvSpPr/>
            <p:nvPr/>
          </p:nvSpPr>
          <p:spPr>
            <a:xfrm>
              <a:off x="2010660" y="4345217"/>
              <a:ext cx="215906" cy="705393"/>
            </a:xfrm>
            <a:prstGeom prst="rect">
              <a:avLst/>
            </a:prstGeom>
            <a:solidFill>
              <a:srgbClr val="0058AB">
                <a:alpha val="100000"/>
              </a:srgbClr>
            </a:solidFill>
          </p:spPr>
          <p:txBody>
            <a:bodyPr/>
            <a:lstStyle/>
            <a:p/>
          </p:txBody>
        </p:sp>
        <p:sp>
          <p:nvSpPr>
            <p:cNvPr id="44" name="rc44"/>
            <p:cNvSpPr/>
            <p:nvPr/>
          </p:nvSpPr>
          <p:spPr>
            <a:xfrm>
              <a:off x="2250556" y="4345529"/>
              <a:ext cx="215906" cy="705082"/>
            </a:xfrm>
            <a:prstGeom prst="rect">
              <a:avLst/>
            </a:prstGeom>
            <a:solidFill>
              <a:srgbClr val="0058AB">
                <a:alpha val="100000"/>
              </a:srgbClr>
            </a:solidFill>
          </p:spPr>
          <p:txBody>
            <a:bodyPr/>
            <a:lstStyle/>
            <a:p/>
          </p:txBody>
        </p:sp>
        <p:sp>
          <p:nvSpPr>
            <p:cNvPr id="45" name="rc45"/>
            <p:cNvSpPr/>
            <p:nvPr/>
          </p:nvSpPr>
          <p:spPr>
            <a:xfrm>
              <a:off x="2490453" y="4486269"/>
              <a:ext cx="215906" cy="564341"/>
            </a:xfrm>
            <a:prstGeom prst="rect">
              <a:avLst/>
            </a:prstGeom>
            <a:solidFill>
              <a:srgbClr val="0058AB">
                <a:alpha val="100000"/>
              </a:srgbClr>
            </a:solidFill>
          </p:spPr>
          <p:txBody>
            <a:bodyPr/>
            <a:lstStyle/>
            <a:p/>
          </p:txBody>
        </p:sp>
        <p:sp>
          <p:nvSpPr>
            <p:cNvPr id="46" name="rc46"/>
            <p:cNvSpPr/>
            <p:nvPr/>
          </p:nvSpPr>
          <p:spPr>
            <a:xfrm>
              <a:off x="2730349" y="4484669"/>
              <a:ext cx="215906" cy="565942"/>
            </a:xfrm>
            <a:prstGeom prst="rect">
              <a:avLst/>
            </a:prstGeom>
            <a:solidFill>
              <a:srgbClr val="0058AB">
                <a:alpha val="100000"/>
              </a:srgbClr>
            </a:solidFill>
          </p:spPr>
          <p:txBody>
            <a:bodyPr/>
            <a:lstStyle/>
            <a:p/>
          </p:txBody>
        </p:sp>
        <p:sp>
          <p:nvSpPr>
            <p:cNvPr id="47" name="rc47"/>
            <p:cNvSpPr/>
            <p:nvPr/>
          </p:nvSpPr>
          <p:spPr>
            <a:xfrm>
              <a:off x="2970245" y="4767129"/>
              <a:ext cx="215906" cy="283482"/>
            </a:xfrm>
            <a:prstGeom prst="rect">
              <a:avLst/>
            </a:prstGeom>
            <a:solidFill>
              <a:srgbClr val="0058AB">
                <a:alpha val="100000"/>
              </a:srgbClr>
            </a:solidFill>
          </p:spPr>
          <p:txBody>
            <a:bodyPr/>
            <a:lstStyle/>
            <a:p/>
          </p:txBody>
        </p:sp>
        <p:sp>
          <p:nvSpPr>
            <p:cNvPr id="48" name="rc48"/>
            <p:cNvSpPr/>
            <p:nvPr/>
          </p:nvSpPr>
          <p:spPr>
            <a:xfrm>
              <a:off x="3210142" y="4763395"/>
              <a:ext cx="215906" cy="287216"/>
            </a:xfrm>
            <a:prstGeom prst="rect">
              <a:avLst/>
            </a:prstGeom>
            <a:solidFill>
              <a:srgbClr val="0058AB">
                <a:alpha val="100000"/>
              </a:srgbClr>
            </a:solidFill>
          </p:spPr>
          <p:txBody>
            <a:bodyPr/>
            <a:lstStyle/>
            <a:p/>
          </p:txBody>
        </p:sp>
        <p:sp>
          <p:nvSpPr>
            <p:cNvPr id="49" name="rc49"/>
            <p:cNvSpPr/>
            <p:nvPr/>
          </p:nvSpPr>
          <p:spPr>
            <a:xfrm>
              <a:off x="3450038" y="4759216"/>
              <a:ext cx="215906" cy="291395"/>
            </a:xfrm>
            <a:prstGeom prst="rect">
              <a:avLst/>
            </a:prstGeom>
            <a:solidFill>
              <a:srgbClr val="0058AB">
                <a:alpha val="100000"/>
              </a:srgbClr>
            </a:solidFill>
          </p:spPr>
          <p:txBody>
            <a:bodyPr/>
            <a:lstStyle/>
            <a:p/>
          </p:txBody>
        </p:sp>
        <p:sp>
          <p:nvSpPr>
            <p:cNvPr id="50" name="rc50"/>
            <p:cNvSpPr/>
            <p:nvPr/>
          </p:nvSpPr>
          <p:spPr>
            <a:xfrm>
              <a:off x="3689935" y="3748424"/>
              <a:ext cx="215906" cy="1302186"/>
            </a:xfrm>
            <a:prstGeom prst="rect">
              <a:avLst/>
            </a:prstGeom>
            <a:solidFill>
              <a:srgbClr val="0058AB">
                <a:alpha val="100000"/>
              </a:srgbClr>
            </a:solidFill>
          </p:spPr>
          <p:txBody>
            <a:bodyPr/>
            <a:lstStyle/>
            <a:p/>
          </p:txBody>
        </p:sp>
        <p:sp>
          <p:nvSpPr>
            <p:cNvPr id="51" name="rc51"/>
            <p:cNvSpPr/>
            <p:nvPr/>
          </p:nvSpPr>
          <p:spPr>
            <a:xfrm>
              <a:off x="3929831" y="3439603"/>
              <a:ext cx="215906" cy="1611007"/>
            </a:xfrm>
            <a:prstGeom prst="rect">
              <a:avLst/>
            </a:prstGeom>
            <a:solidFill>
              <a:srgbClr val="0058AB">
                <a:alpha val="100000"/>
              </a:srgbClr>
            </a:solidFill>
          </p:spPr>
          <p:txBody>
            <a:bodyPr/>
            <a:lstStyle/>
            <a:p/>
          </p:txBody>
        </p:sp>
        <p:sp>
          <p:nvSpPr>
            <p:cNvPr id="52" name="rc52"/>
            <p:cNvSpPr/>
            <p:nvPr/>
          </p:nvSpPr>
          <p:spPr>
            <a:xfrm>
              <a:off x="4169728" y="3332558"/>
              <a:ext cx="215906" cy="1718052"/>
            </a:xfrm>
            <a:prstGeom prst="rect">
              <a:avLst/>
            </a:prstGeom>
            <a:solidFill>
              <a:srgbClr val="0058AB">
                <a:alpha val="100000"/>
              </a:srgbClr>
            </a:solidFill>
          </p:spPr>
          <p:txBody>
            <a:bodyPr/>
            <a:lstStyle/>
            <a:p/>
          </p:txBody>
        </p:sp>
        <p:sp>
          <p:nvSpPr>
            <p:cNvPr id="53" name="rc53"/>
            <p:cNvSpPr/>
            <p:nvPr/>
          </p:nvSpPr>
          <p:spPr>
            <a:xfrm>
              <a:off x="4409624" y="3276502"/>
              <a:ext cx="215906" cy="1774109"/>
            </a:xfrm>
            <a:prstGeom prst="rect">
              <a:avLst/>
            </a:prstGeom>
            <a:solidFill>
              <a:srgbClr val="0058AB">
                <a:alpha val="100000"/>
              </a:srgbClr>
            </a:solidFill>
          </p:spPr>
          <p:txBody>
            <a:bodyPr/>
            <a:lstStyle/>
            <a:p/>
          </p:txBody>
        </p:sp>
        <p:sp>
          <p:nvSpPr>
            <p:cNvPr id="54" name="rc54"/>
            <p:cNvSpPr/>
            <p:nvPr/>
          </p:nvSpPr>
          <p:spPr>
            <a:xfrm>
              <a:off x="4649521" y="2920204"/>
              <a:ext cx="215906" cy="2130406"/>
            </a:xfrm>
            <a:prstGeom prst="rect">
              <a:avLst/>
            </a:prstGeom>
            <a:solidFill>
              <a:srgbClr val="0058AB">
                <a:alpha val="100000"/>
              </a:srgbClr>
            </a:solidFill>
          </p:spPr>
          <p:txBody>
            <a:bodyPr/>
            <a:lstStyle/>
            <a:p/>
          </p:txBody>
        </p:sp>
        <p:sp>
          <p:nvSpPr>
            <p:cNvPr id="55" name="rc55"/>
            <p:cNvSpPr/>
            <p:nvPr/>
          </p:nvSpPr>
          <p:spPr>
            <a:xfrm>
              <a:off x="4889417" y="2425077"/>
              <a:ext cx="215906" cy="2625533"/>
            </a:xfrm>
            <a:prstGeom prst="rect">
              <a:avLst/>
            </a:prstGeom>
            <a:solidFill>
              <a:srgbClr val="0058AB">
                <a:alpha val="100000"/>
              </a:srgbClr>
            </a:solidFill>
          </p:spPr>
          <p:txBody>
            <a:bodyPr/>
            <a:lstStyle/>
            <a:p/>
          </p:txBody>
        </p:sp>
        <p:sp>
          <p:nvSpPr>
            <p:cNvPr id="56" name="rc56"/>
            <p:cNvSpPr/>
            <p:nvPr/>
          </p:nvSpPr>
          <p:spPr>
            <a:xfrm>
              <a:off x="5129313" y="2876239"/>
              <a:ext cx="215906" cy="2174371"/>
            </a:xfrm>
            <a:prstGeom prst="rect">
              <a:avLst/>
            </a:prstGeom>
            <a:solidFill>
              <a:srgbClr val="0058AB">
                <a:alpha val="100000"/>
              </a:srgbClr>
            </a:solidFill>
          </p:spPr>
          <p:txBody>
            <a:bodyPr/>
            <a:lstStyle/>
            <a:p/>
          </p:txBody>
        </p:sp>
        <p:sp>
          <p:nvSpPr>
            <p:cNvPr id="57" name="rc57"/>
            <p:cNvSpPr/>
            <p:nvPr/>
          </p:nvSpPr>
          <p:spPr>
            <a:xfrm>
              <a:off x="5369210" y="3095397"/>
              <a:ext cx="215906" cy="1955214"/>
            </a:xfrm>
            <a:prstGeom prst="rect">
              <a:avLst/>
            </a:prstGeom>
            <a:solidFill>
              <a:srgbClr val="0058AB">
                <a:alpha val="100000"/>
              </a:srgbClr>
            </a:solidFill>
          </p:spPr>
          <p:txBody>
            <a:bodyPr/>
            <a:lstStyle/>
            <a:p/>
          </p:txBody>
        </p:sp>
        <p:sp>
          <p:nvSpPr>
            <p:cNvPr id="58" name="rc58"/>
            <p:cNvSpPr/>
            <p:nvPr/>
          </p:nvSpPr>
          <p:spPr>
            <a:xfrm>
              <a:off x="5609106" y="3209777"/>
              <a:ext cx="215906" cy="1840834"/>
            </a:xfrm>
            <a:prstGeom prst="rect">
              <a:avLst/>
            </a:prstGeom>
            <a:solidFill>
              <a:srgbClr val="0058AB">
                <a:alpha val="100000"/>
              </a:srgbClr>
            </a:solidFill>
          </p:spPr>
          <p:txBody>
            <a:bodyPr/>
            <a:lstStyle/>
            <a:p/>
          </p:txBody>
        </p:sp>
        <p:sp>
          <p:nvSpPr>
            <p:cNvPr id="59" name="rc59"/>
            <p:cNvSpPr/>
            <p:nvPr/>
          </p:nvSpPr>
          <p:spPr>
            <a:xfrm>
              <a:off x="5849003" y="3112645"/>
              <a:ext cx="215906" cy="1937966"/>
            </a:xfrm>
            <a:prstGeom prst="rect">
              <a:avLst/>
            </a:prstGeom>
            <a:solidFill>
              <a:srgbClr val="0058AB">
                <a:alpha val="100000"/>
              </a:srgbClr>
            </a:solidFill>
          </p:spPr>
          <p:txBody>
            <a:bodyPr/>
            <a:lstStyle/>
            <a:p/>
          </p:txBody>
        </p:sp>
        <p:sp>
          <p:nvSpPr>
            <p:cNvPr id="60" name="rc60"/>
            <p:cNvSpPr/>
            <p:nvPr/>
          </p:nvSpPr>
          <p:spPr>
            <a:xfrm>
              <a:off x="6088899" y="1757558"/>
              <a:ext cx="215906" cy="3293053"/>
            </a:xfrm>
            <a:prstGeom prst="rect">
              <a:avLst/>
            </a:prstGeom>
            <a:solidFill>
              <a:srgbClr val="0058AB">
                <a:alpha val="100000"/>
              </a:srgbClr>
            </a:solidFill>
          </p:spPr>
          <p:txBody>
            <a:bodyPr/>
            <a:lstStyle/>
            <a:p/>
          </p:txBody>
        </p:sp>
        <p:sp>
          <p:nvSpPr>
            <p:cNvPr id="61" name="rc61"/>
            <p:cNvSpPr/>
            <p:nvPr/>
          </p:nvSpPr>
          <p:spPr>
            <a:xfrm>
              <a:off x="6328796" y="2205031"/>
              <a:ext cx="215906" cy="2845580"/>
            </a:xfrm>
            <a:prstGeom prst="rect">
              <a:avLst/>
            </a:prstGeom>
            <a:solidFill>
              <a:srgbClr val="0058AB">
                <a:alpha val="100000"/>
              </a:srgbClr>
            </a:solidFill>
          </p:spPr>
          <p:txBody>
            <a:bodyPr/>
            <a:lstStyle/>
            <a:p/>
          </p:txBody>
        </p:sp>
        <p:sp>
          <p:nvSpPr>
            <p:cNvPr id="62" name="rc62"/>
            <p:cNvSpPr/>
            <p:nvPr/>
          </p:nvSpPr>
          <p:spPr>
            <a:xfrm>
              <a:off x="6568692" y="1900877"/>
              <a:ext cx="215906" cy="3149733"/>
            </a:xfrm>
            <a:prstGeom prst="rect">
              <a:avLst/>
            </a:prstGeom>
            <a:solidFill>
              <a:srgbClr val="0058AB">
                <a:alpha val="100000"/>
              </a:srgbClr>
            </a:solidFill>
          </p:spPr>
          <p:txBody>
            <a:bodyPr/>
            <a:lstStyle/>
            <a:p/>
          </p:txBody>
        </p:sp>
        <p:sp>
          <p:nvSpPr>
            <p:cNvPr id="63" name="rc63"/>
            <p:cNvSpPr/>
            <p:nvPr/>
          </p:nvSpPr>
          <p:spPr>
            <a:xfrm>
              <a:off x="6808589" y="2786754"/>
              <a:ext cx="215906" cy="2263857"/>
            </a:xfrm>
            <a:prstGeom prst="rect">
              <a:avLst/>
            </a:prstGeom>
            <a:solidFill>
              <a:srgbClr val="0058AB">
                <a:alpha val="100000"/>
              </a:srgbClr>
            </a:solidFill>
          </p:spPr>
          <p:txBody>
            <a:bodyPr/>
            <a:lstStyle/>
            <a:p/>
          </p:txBody>
        </p:sp>
        <p:sp>
          <p:nvSpPr>
            <p:cNvPr id="64" name="rc64"/>
            <p:cNvSpPr/>
            <p:nvPr/>
          </p:nvSpPr>
          <p:spPr>
            <a:xfrm>
              <a:off x="7048485" y="3510729"/>
              <a:ext cx="215906" cy="1539881"/>
            </a:xfrm>
            <a:prstGeom prst="rect">
              <a:avLst/>
            </a:prstGeom>
            <a:solidFill>
              <a:srgbClr val="0058AB">
                <a:alpha val="100000"/>
              </a:srgbClr>
            </a:solidFill>
          </p:spPr>
          <p:txBody>
            <a:bodyPr/>
            <a:lstStyle/>
            <a:p/>
          </p:txBody>
        </p:sp>
        <p:sp>
          <p:nvSpPr>
            <p:cNvPr id="65" name="rc65"/>
            <p:cNvSpPr/>
            <p:nvPr/>
          </p:nvSpPr>
          <p:spPr>
            <a:xfrm>
              <a:off x="7288381" y="2690689"/>
              <a:ext cx="215906" cy="2359922"/>
            </a:xfrm>
            <a:prstGeom prst="rect">
              <a:avLst/>
            </a:prstGeom>
            <a:solidFill>
              <a:srgbClr val="0058AB">
                <a:alpha val="100000"/>
              </a:srgbClr>
            </a:solidFill>
          </p:spPr>
          <p:txBody>
            <a:bodyPr/>
            <a:lstStyle/>
            <a:p/>
          </p:txBody>
        </p:sp>
        <p:sp>
          <p:nvSpPr>
            <p:cNvPr id="66" name="rc66"/>
            <p:cNvSpPr/>
            <p:nvPr/>
          </p:nvSpPr>
          <p:spPr>
            <a:xfrm>
              <a:off x="8487864" y="4081606"/>
              <a:ext cx="215906" cy="969005"/>
            </a:xfrm>
            <a:prstGeom prst="rect">
              <a:avLst/>
            </a:prstGeom>
            <a:solidFill>
              <a:srgbClr val="69DBFF">
                <a:alpha val="100000"/>
              </a:srgbClr>
            </a:solidFill>
          </p:spPr>
          <p:txBody>
            <a:bodyPr/>
            <a:lstStyle/>
            <a:p/>
          </p:txBody>
        </p:sp>
        <p:sp>
          <p:nvSpPr>
            <p:cNvPr id="67" name="pl67"/>
            <p:cNvSpPr/>
            <p:nvPr/>
          </p:nvSpPr>
          <p:spPr>
            <a:xfrm>
              <a:off x="6196853" y="3112645"/>
              <a:ext cx="2398964" cy="968983"/>
            </a:xfrm>
            <a:custGeom>
              <a:avLst/>
              <a:pathLst>
                <a:path w="2398964" h="968983">
                  <a:moveTo>
                    <a:pt x="0" y="0"/>
                  </a:moveTo>
                  <a:lnTo>
                    <a:pt x="239896" y="96898"/>
                  </a:lnTo>
                  <a:lnTo>
                    <a:pt x="479792" y="193796"/>
                  </a:lnTo>
                  <a:lnTo>
                    <a:pt x="719689" y="290694"/>
                  </a:lnTo>
                  <a:lnTo>
                    <a:pt x="959585" y="387593"/>
                  </a:lnTo>
                  <a:lnTo>
                    <a:pt x="1199482" y="484491"/>
                  </a:lnTo>
                  <a:lnTo>
                    <a:pt x="1439378" y="581389"/>
                  </a:lnTo>
                  <a:lnTo>
                    <a:pt x="1679275" y="678288"/>
                  </a:lnTo>
                  <a:lnTo>
                    <a:pt x="1919171" y="775186"/>
                  </a:lnTo>
                  <a:lnTo>
                    <a:pt x="2159067" y="872084"/>
                  </a:lnTo>
                  <a:lnTo>
                    <a:pt x="2398964" y="968983"/>
                  </a:lnTo>
                </a:path>
              </a:pathLst>
            </a:custGeom>
            <a:ln w="13550" cap="flat">
              <a:solidFill>
                <a:srgbClr val="000000">
                  <a:alpha val="100000"/>
                </a:srgbClr>
              </a:solidFill>
              <a:prstDash val="solid"/>
              <a:round/>
            </a:ln>
          </p:spPr>
          <p:txBody>
            <a:bodyPr/>
            <a:lstStyle/>
            <a:p/>
          </p:txBody>
        </p:sp>
        <p:sp>
          <p:nvSpPr>
            <p:cNvPr id="68" name="pt68"/>
            <p:cNvSpPr/>
            <p:nvPr/>
          </p:nvSpPr>
          <p:spPr>
            <a:xfrm>
              <a:off x="6172027" y="308781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411923" y="31847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51820" y="328161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91716" y="33785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31612" y="34754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71509" y="357231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11405" y="36692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51302" y="37661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91198" y="38630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31095" y="39599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70991" y="405680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08103" y="410410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1" name="tx81"/>
            <p:cNvSpPr/>
            <p:nvPr/>
          </p:nvSpPr>
          <p:spPr>
            <a:xfrm>
              <a:off x="508103" y="321502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2" name="tx82"/>
            <p:cNvSpPr/>
            <p:nvPr/>
          </p:nvSpPr>
          <p:spPr>
            <a:xfrm>
              <a:off x="508103" y="232595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83" name="tx83"/>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661384" y="5900002"/>
              <a:ext cx="201456" cy="201456"/>
            </a:xfrm>
            <a:prstGeom prst="rect">
              <a:avLst/>
            </a:prstGeom>
            <a:solidFill>
              <a:srgbClr val="0058AB">
                <a:alpha val="100000"/>
              </a:srgbClr>
            </a:solidFill>
          </p:spPr>
          <p:txBody>
            <a:bodyPr/>
            <a:lstStyle/>
            <a:p/>
          </p:txBody>
        </p:sp>
        <p:sp>
          <p:nvSpPr>
            <p:cNvPr id="113" name="rc113"/>
            <p:cNvSpPr/>
            <p:nvPr/>
          </p:nvSpPr>
          <p:spPr>
            <a:xfrm>
              <a:off x="4563470" y="5900002"/>
              <a:ext cx="201456" cy="201456"/>
            </a:xfrm>
            <a:prstGeom prst="rect">
              <a:avLst/>
            </a:prstGeom>
            <a:solidFill>
              <a:srgbClr val="69DBFF">
                <a:alpha val="100000"/>
              </a:srgbClr>
            </a:solidFill>
          </p:spPr>
          <p:txBody>
            <a:bodyPr/>
            <a:lstStyle/>
            <a:p/>
          </p:txBody>
        </p:sp>
        <p:sp>
          <p:nvSpPr>
            <p:cNvPr id="114" name="tx114"/>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982633" y="1330710"/>
              <a:ext cx="602947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Ecuador</a:t>
              </a:r>
            </a:p>
          </p:txBody>
        </p:sp>
        <p:sp>
          <p:nvSpPr>
            <p:cNvPr id="117" name="tx117"/>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0" name="tx120"/>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62% higher than the annual number proposed to reach the target, based on a linear trajectory of decline.</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62% above the annual IA2030 goal, putting the 2030 goal at serious risk without accelerated action.</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Ecuador</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687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902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117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332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295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510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7251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495610"/>
              <a:ext cx="239888" cy="812411"/>
            </a:xfrm>
            <a:prstGeom prst="rect">
              <a:avLst/>
            </a:prstGeom>
            <a:solidFill>
              <a:srgbClr val="80BD41">
                <a:alpha val="100000"/>
              </a:srgbClr>
            </a:solidFill>
          </p:spPr>
          <p:txBody>
            <a:bodyPr/>
            <a:lstStyle/>
            <a:p/>
          </p:txBody>
        </p:sp>
        <p:sp>
          <p:nvSpPr>
            <p:cNvPr id="25" name="rc25"/>
            <p:cNvSpPr/>
            <p:nvPr/>
          </p:nvSpPr>
          <p:spPr>
            <a:xfrm>
              <a:off x="1296273" y="3443745"/>
              <a:ext cx="239888" cy="51864"/>
            </a:xfrm>
            <a:prstGeom prst="rect">
              <a:avLst/>
            </a:prstGeom>
            <a:solidFill>
              <a:srgbClr val="1CABE2">
                <a:alpha val="100000"/>
              </a:srgbClr>
            </a:solidFill>
          </p:spPr>
          <p:txBody>
            <a:bodyPr/>
            <a:lstStyle/>
            <a:p/>
          </p:txBody>
        </p:sp>
        <p:sp>
          <p:nvSpPr>
            <p:cNvPr id="26" name="rc26"/>
            <p:cNvSpPr/>
            <p:nvPr/>
          </p:nvSpPr>
          <p:spPr>
            <a:xfrm>
              <a:off x="1562816" y="3488228"/>
              <a:ext cx="239888" cy="819793"/>
            </a:xfrm>
            <a:prstGeom prst="rect">
              <a:avLst/>
            </a:prstGeom>
            <a:solidFill>
              <a:srgbClr val="80BD41">
                <a:alpha val="100000"/>
              </a:srgbClr>
            </a:solidFill>
          </p:spPr>
          <p:txBody>
            <a:bodyPr/>
            <a:lstStyle/>
            <a:p/>
          </p:txBody>
        </p:sp>
        <p:sp>
          <p:nvSpPr>
            <p:cNvPr id="27" name="rc27"/>
            <p:cNvSpPr/>
            <p:nvPr/>
          </p:nvSpPr>
          <p:spPr>
            <a:xfrm>
              <a:off x="1562816" y="3445075"/>
              <a:ext cx="239888" cy="43152"/>
            </a:xfrm>
            <a:prstGeom prst="rect">
              <a:avLst/>
            </a:prstGeom>
            <a:solidFill>
              <a:srgbClr val="1CABE2">
                <a:alpha val="100000"/>
              </a:srgbClr>
            </a:solidFill>
          </p:spPr>
          <p:txBody>
            <a:bodyPr/>
            <a:lstStyle/>
            <a:p/>
          </p:txBody>
        </p:sp>
        <p:sp>
          <p:nvSpPr>
            <p:cNvPr id="28" name="rc28"/>
            <p:cNvSpPr/>
            <p:nvPr/>
          </p:nvSpPr>
          <p:spPr>
            <a:xfrm>
              <a:off x="1829360" y="3489069"/>
              <a:ext cx="239888" cy="818951"/>
            </a:xfrm>
            <a:prstGeom prst="rect">
              <a:avLst/>
            </a:prstGeom>
            <a:solidFill>
              <a:srgbClr val="80BD41">
                <a:alpha val="100000"/>
              </a:srgbClr>
            </a:solidFill>
          </p:spPr>
          <p:txBody>
            <a:bodyPr/>
            <a:lstStyle/>
            <a:p/>
          </p:txBody>
        </p:sp>
        <p:sp>
          <p:nvSpPr>
            <p:cNvPr id="29" name="rc29"/>
            <p:cNvSpPr/>
            <p:nvPr/>
          </p:nvSpPr>
          <p:spPr>
            <a:xfrm>
              <a:off x="1829360" y="3445971"/>
              <a:ext cx="239888" cy="43098"/>
            </a:xfrm>
            <a:prstGeom prst="rect">
              <a:avLst/>
            </a:prstGeom>
            <a:solidFill>
              <a:srgbClr val="1CABE2">
                <a:alpha val="100000"/>
              </a:srgbClr>
            </a:solidFill>
          </p:spPr>
          <p:txBody>
            <a:bodyPr/>
            <a:lstStyle/>
            <a:p/>
          </p:txBody>
        </p:sp>
        <p:sp>
          <p:nvSpPr>
            <p:cNvPr id="30" name="rc30"/>
            <p:cNvSpPr/>
            <p:nvPr/>
          </p:nvSpPr>
          <p:spPr>
            <a:xfrm>
              <a:off x="2095903" y="3489775"/>
              <a:ext cx="239888" cy="818246"/>
            </a:xfrm>
            <a:prstGeom prst="rect">
              <a:avLst/>
            </a:prstGeom>
            <a:solidFill>
              <a:srgbClr val="80BD41">
                <a:alpha val="100000"/>
              </a:srgbClr>
            </a:solidFill>
          </p:spPr>
          <p:txBody>
            <a:bodyPr/>
            <a:lstStyle/>
            <a:p/>
          </p:txBody>
        </p:sp>
        <p:sp>
          <p:nvSpPr>
            <p:cNvPr id="31" name="rc31"/>
            <p:cNvSpPr/>
            <p:nvPr/>
          </p:nvSpPr>
          <p:spPr>
            <a:xfrm>
              <a:off x="2095903" y="3446704"/>
              <a:ext cx="239888" cy="43071"/>
            </a:xfrm>
            <a:prstGeom prst="rect">
              <a:avLst/>
            </a:prstGeom>
            <a:solidFill>
              <a:srgbClr val="1CABE2">
                <a:alpha val="100000"/>
              </a:srgbClr>
            </a:solidFill>
          </p:spPr>
          <p:txBody>
            <a:bodyPr/>
            <a:lstStyle/>
            <a:p/>
          </p:txBody>
        </p:sp>
        <p:sp>
          <p:nvSpPr>
            <p:cNvPr id="32" name="rc32"/>
            <p:cNvSpPr/>
            <p:nvPr/>
          </p:nvSpPr>
          <p:spPr>
            <a:xfrm>
              <a:off x="2362446" y="3490155"/>
              <a:ext cx="239888" cy="817866"/>
            </a:xfrm>
            <a:prstGeom prst="rect">
              <a:avLst/>
            </a:prstGeom>
            <a:solidFill>
              <a:srgbClr val="80BD41">
                <a:alpha val="100000"/>
              </a:srgbClr>
            </a:solidFill>
          </p:spPr>
          <p:txBody>
            <a:bodyPr/>
            <a:lstStyle/>
            <a:p/>
          </p:txBody>
        </p:sp>
        <p:sp>
          <p:nvSpPr>
            <p:cNvPr id="33" name="rc33"/>
            <p:cNvSpPr/>
            <p:nvPr/>
          </p:nvSpPr>
          <p:spPr>
            <a:xfrm>
              <a:off x="2362446" y="3447111"/>
              <a:ext cx="239888" cy="43044"/>
            </a:xfrm>
            <a:prstGeom prst="rect">
              <a:avLst/>
            </a:prstGeom>
            <a:solidFill>
              <a:srgbClr val="1CABE2">
                <a:alpha val="100000"/>
              </a:srgbClr>
            </a:solidFill>
          </p:spPr>
          <p:txBody>
            <a:bodyPr/>
            <a:lstStyle/>
            <a:p/>
          </p:txBody>
        </p:sp>
        <p:sp>
          <p:nvSpPr>
            <p:cNvPr id="34" name="rc34"/>
            <p:cNvSpPr/>
            <p:nvPr/>
          </p:nvSpPr>
          <p:spPr>
            <a:xfrm>
              <a:off x="2628989" y="3481117"/>
              <a:ext cx="239888" cy="826903"/>
            </a:xfrm>
            <a:prstGeom prst="rect">
              <a:avLst/>
            </a:prstGeom>
            <a:solidFill>
              <a:srgbClr val="80BD41">
                <a:alpha val="100000"/>
              </a:srgbClr>
            </a:solidFill>
          </p:spPr>
          <p:txBody>
            <a:bodyPr/>
            <a:lstStyle/>
            <a:p/>
          </p:txBody>
        </p:sp>
        <p:sp>
          <p:nvSpPr>
            <p:cNvPr id="35" name="rc35"/>
            <p:cNvSpPr/>
            <p:nvPr/>
          </p:nvSpPr>
          <p:spPr>
            <a:xfrm>
              <a:off x="2628989" y="3446649"/>
              <a:ext cx="239888" cy="34467"/>
            </a:xfrm>
            <a:prstGeom prst="rect">
              <a:avLst/>
            </a:prstGeom>
            <a:solidFill>
              <a:srgbClr val="1CABE2">
                <a:alpha val="100000"/>
              </a:srgbClr>
            </a:solidFill>
          </p:spPr>
          <p:txBody>
            <a:bodyPr/>
            <a:lstStyle/>
            <a:p/>
          </p:txBody>
        </p:sp>
        <p:sp>
          <p:nvSpPr>
            <p:cNvPr id="36" name="rc36"/>
            <p:cNvSpPr/>
            <p:nvPr/>
          </p:nvSpPr>
          <p:spPr>
            <a:xfrm>
              <a:off x="2895532" y="3478783"/>
              <a:ext cx="239888" cy="829237"/>
            </a:xfrm>
            <a:prstGeom prst="rect">
              <a:avLst/>
            </a:prstGeom>
            <a:solidFill>
              <a:srgbClr val="80BD41">
                <a:alpha val="100000"/>
              </a:srgbClr>
            </a:solidFill>
          </p:spPr>
          <p:txBody>
            <a:bodyPr/>
            <a:lstStyle/>
            <a:p/>
          </p:txBody>
        </p:sp>
        <p:sp>
          <p:nvSpPr>
            <p:cNvPr id="37" name="rc37"/>
            <p:cNvSpPr/>
            <p:nvPr/>
          </p:nvSpPr>
          <p:spPr>
            <a:xfrm>
              <a:off x="2895532" y="3444234"/>
              <a:ext cx="239888" cy="34549"/>
            </a:xfrm>
            <a:prstGeom prst="rect">
              <a:avLst/>
            </a:prstGeom>
            <a:solidFill>
              <a:srgbClr val="1CABE2">
                <a:alpha val="100000"/>
              </a:srgbClr>
            </a:solidFill>
          </p:spPr>
          <p:txBody>
            <a:bodyPr/>
            <a:lstStyle/>
            <a:p/>
          </p:txBody>
        </p:sp>
        <p:sp>
          <p:nvSpPr>
            <p:cNvPr id="38" name="rc38"/>
            <p:cNvSpPr/>
            <p:nvPr/>
          </p:nvSpPr>
          <p:spPr>
            <a:xfrm>
              <a:off x="3162075" y="3459948"/>
              <a:ext cx="239888" cy="848073"/>
            </a:xfrm>
            <a:prstGeom prst="rect">
              <a:avLst/>
            </a:prstGeom>
            <a:solidFill>
              <a:srgbClr val="80BD41">
                <a:alpha val="100000"/>
              </a:srgbClr>
            </a:solidFill>
          </p:spPr>
          <p:txBody>
            <a:bodyPr/>
            <a:lstStyle/>
            <a:p/>
          </p:txBody>
        </p:sp>
        <p:sp>
          <p:nvSpPr>
            <p:cNvPr id="39" name="rc39"/>
            <p:cNvSpPr/>
            <p:nvPr/>
          </p:nvSpPr>
          <p:spPr>
            <a:xfrm>
              <a:off x="3162075" y="3442633"/>
              <a:ext cx="239888" cy="17315"/>
            </a:xfrm>
            <a:prstGeom prst="rect">
              <a:avLst/>
            </a:prstGeom>
            <a:solidFill>
              <a:srgbClr val="1CABE2">
                <a:alpha val="100000"/>
              </a:srgbClr>
            </a:solidFill>
          </p:spPr>
          <p:txBody>
            <a:bodyPr/>
            <a:lstStyle/>
            <a:p/>
          </p:txBody>
        </p:sp>
        <p:sp>
          <p:nvSpPr>
            <p:cNvPr id="40" name="rc40"/>
            <p:cNvSpPr/>
            <p:nvPr/>
          </p:nvSpPr>
          <p:spPr>
            <a:xfrm>
              <a:off x="3428618" y="3448766"/>
              <a:ext cx="239888" cy="859254"/>
            </a:xfrm>
            <a:prstGeom prst="rect">
              <a:avLst/>
            </a:prstGeom>
            <a:solidFill>
              <a:srgbClr val="80BD41">
                <a:alpha val="100000"/>
              </a:srgbClr>
            </a:solidFill>
          </p:spPr>
          <p:txBody>
            <a:bodyPr/>
            <a:lstStyle/>
            <a:p/>
          </p:txBody>
        </p:sp>
        <p:sp>
          <p:nvSpPr>
            <p:cNvPr id="41" name="rc41"/>
            <p:cNvSpPr/>
            <p:nvPr/>
          </p:nvSpPr>
          <p:spPr>
            <a:xfrm>
              <a:off x="3428618" y="3431234"/>
              <a:ext cx="239888" cy="17532"/>
            </a:xfrm>
            <a:prstGeom prst="rect">
              <a:avLst/>
            </a:prstGeom>
            <a:solidFill>
              <a:srgbClr val="1CABE2">
                <a:alpha val="100000"/>
              </a:srgbClr>
            </a:solidFill>
          </p:spPr>
          <p:txBody>
            <a:bodyPr/>
            <a:lstStyle/>
            <a:p/>
          </p:txBody>
        </p:sp>
        <p:sp>
          <p:nvSpPr>
            <p:cNvPr id="42" name="rc42"/>
            <p:cNvSpPr/>
            <p:nvPr/>
          </p:nvSpPr>
          <p:spPr>
            <a:xfrm>
              <a:off x="3695161" y="3436228"/>
              <a:ext cx="239888" cy="871793"/>
            </a:xfrm>
            <a:prstGeom prst="rect">
              <a:avLst/>
            </a:prstGeom>
            <a:solidFill>
              <a:srgbClr val="80BD41">
                <a:alpha val="100000"/>
              </a:srgbClr>
            </a:solidFill>
          </p:spPr>
          <p:txBody>
            <a:bodyPr/>
            <a:lstStyle/>
            <a:p/>
          </p:txBody>
        </p:sp>
        <p:sp>
          <p:nvSpPr>
            <p:cNvPr id="43" name="rc43"/>
            <p:cNvSpPr/>
            <p:nvPr/>
          </p:nvSpPr>
          <p:spPr>
            <a:xfrm>
              <a:off x="3695161" y="3418424"/>
              <a:ext cx="239888" cy="17803"/>
            </a:xfrm>
            <a:prstGeom prst="rect">
              <a:avLst/>
            </a:prstGeom>
            <a:solidFill>
              <a:srgbClr val="1CABE2">
                <a:alpha val="100000"/>
              </a:srgbClr>
            </a:solidFill>
          </p:spPr>
          <p:txBody>
            <a:bodyPr/>
            <a:lstStyle/>
            <a:p/>
          </p:txBody>
        </p:sp>
        <p:sp>
          <p:nvSpPr>
            <p:cNvPr id="44" name="rc44"/>
            <p:cNvSpPr/>
            <p:nvPr/>
          </p:nvSpPr>
          <p:spPr>
            <a:xfrm>
              <a:off x="3961705" y="3504159"/>
              <a:ext cx="239888" cy="803862"/>
            </a:xfrm>
            <a:prstGeom prst="rect">
              <a:avLst/>
            </a:prstGeom>
            <a:solidFill>
              <a:srgbClr val="80BD41">
                <a:alpha val="100000"/>
              </a:srgbClr>
            </a:solidFill>
          </p:spPr>
          <p:txBody>
            <a:bodyPr/>
            <a:lstStyle/>
            <a:p/>
          </p:txBody>
        </p:sp>
        <p:sp>
          <p:nvSpPr>
            <p:cNvPr id="45" name="rc45"/>
            <p:cNvSpPr/>
            <p:nvPr/>
          </p:nvSpPr>
          <p:spPr>
            <a:xfrm>
              <a:off x="3961705" y="3424666"/>
              <a:ext cx="239888" cy="79493"/>
            </a:xfrm>
            <a:prstGeom prst="rect">
              <a:avLst/>
            </a:prstGeom>
            <a:solidFill>
              <a:srgbClr val="1CABE2">
                <a:alpha val="100000"/>
              </a:srgbClr>
            </a:solidFill>
          </p:spPr>
          <p:txBody>
            <a:bodyPr/>
            <a:lstStyle/>
            <a:p/>
          </p:txBody>
        </p:sp>
        <p:sp>
          <p:nvSpPr>
            <p:cNvPr id="46" name="rc46"/>
            <p:cNvSpPr/>
            <p:nvPr/>
          </p:nvSpPr>
          <p:spPr>
            <a:xfrm>
              <a:off x="4228248" y="3512247"/>
              <a:ext cx="239888" cy="795774"/>
            </a:xfrm>
            <a:prstGeom prst="rect">
              <a:avLst/>
            </a:prstGeom>
            <a:solidFill>
              <a:srgbClr val="80BD41">
                <a:alpha val="100000"/>
              </a:srgbClr>
            </a:solidFill>
          </p:spPr>
          <p:txBody>
            <a:bodyPr/>
            <a:lstStyle/>
            <a:p/>
          </p:txBody>
        </p:sp>
        <p:sp>
          <p:nvSpPr>
            <p:cNvPr id="47" name="rc47"/>
            <p:cNvSpPr/>
            <p:nvPr/>
          </p:nvSpPr>
          <p:spPr>
            <a:xfrm>
              <a:off x="4228248" y="3413891"/>
              <a:ext cx="239888" cy="98355"/>
            </a:xfrm>
            <a:prstGeom prst="rect">
              <a:avLst/>
            </a:prstGeom>
            <a:solidFill>
              <a:srgbClr val="1CABE2">
                <a:alpha val="100000"/>
              </a:srgbClr>
            </a:solidFill>
          </p:spPr>
          <p:txBody>
            <a:bodyPr/>
            <a:lstStyle/>
            <a:p/>
          </p:txBody>
        </p:sp>
        <p:sp>
          <p:nvSpPr>
            <p:cNvPr id="48" name="rc48"/>
            <p:cNvSpPr/>
            <p:nvPr/>
          </p:nvSpPr>
          <p:spPr>
            <a:xfrm>
              <a:off x="4494791" y="3538817"/>
              <a:ext cx="239888" cy="769204"/>
            </a:xfrm>
            <a:prstGeom prst="rect">
              <a:avLst/>
            </a:prstGeom>
            <a:solidFill>
              <a:srgbClr val="80BD41">
                <a:alpha val="100000"/>
              </a:srgbClr>
            </a:solidFill>
          </p:spPr>
          <p:txBody>
            <a:bodyPr/>
            <a:lstStyle/>
            <a:p/>
          </p:txBody>
        </p:sp>
        <p:sp>
          <p:nvSpPr>
            <p:cNvPr id="49" name="rc49"/>
            <p:cNvSpPr/>
            <p:nvPr/>
          </p:nvSpPr>
          <p:spPr>
            <a:xfrm>
              <a:off x="4494791" y="3433921"/>
              <a:ext cx="239888" cy="104896"/>
            </a:xfrm>
            <a:prstGeom prst="rect">
              <a:avLst/>
            </a:prstGeom>
            <a:solidFill>
              <a:srgbClr val="1CABE2">
                <a:alpha val="100000"/>
              </a:srgbClr>
            </a:solidFill>
          </p:spPr>
          <p:txBody>
            <a:bodyPr/>
            <a:lstStyle/>
            <a:p/>
          </p:txBody>
        </p:sp>
        <p:sp>
          <p:nvSpPr>
            <p:cNvPr id="50" name="rc50"/>
            <p:cNvSpPr/>
            <p:nvPr/>
          </p:nvSpPr>
          <p:spPr>
            <a:xfrm>
              <a:off x="4761334" y="3583164"/>
              <a:ext cx="239888" cy="724857"/>
            </a:xfrm>
            <a:prstGeom prst="rect">
              <a:avLst/>
            </a:prstGeom>
            <a:solidFill>
              <a:srgbClr val="80BD41">
                <a:alpha val="100000"/>
              </a:srgbClr>
            </a:solidFill>
          </p:spPr>
          <p:txBody>
            <a:bodyPr/>
            <a:lstStyle/>
            <a:p/>
          </p:txBody>
        </p:sp>
        <p:sp>
          <p:nvSpPr>
            <p:cNvPr id="51" name="rc51"/>
            <p:cNvSpPr/>
            <p:nvPr/>
          </p:nvSpPr>
          <p:spPr>
            <a:xfrm>
              <a:off x="4761334" y="3474848"/>
              <a:ext cx="239888" cy="108316"/>
            </a:xfrm>
            <a:prstGeom prst="rect">
              <a:avLst/>
            </a:prstGeom>
            <a:solidFill>
              <a:srgbClr val="1CABE2">
                <a:alpha val="100000"/>
              </a:srgbClr>
            </a:solidFill>
          </p:spPr>
          <p:txBody>
            <a:bodyPr/>
            <a:lstStyle/>
            <a:p/>
          </p:txBody>
        </p:sp>
        <p:sp>
          <p:nvSpPr>
            <p:cNvPr id="52" name="rc52"/>
            <p:cNvSpPr/>
            <p:nvPr/>
          </p:nvSpPr>
          <p:spPr>
            <a:xfrm>
              <a:off x="5027877" y="3625177"/>
              <a:ext cx="239888" cy="682844"/>
            </a:xfrm>
            <a:prstGeom prst="rect">
              <a:avLst/>
            </a:prstGeom>
            <a:solidFill>
              <a:srgbClr val="80BD41">
                <a:alpha val="100000"/>
              </a:srgbClr>
            </a:solidFill>
          </p:spPr>
          <p:txBody>
            <a:bodyPr/>
            <a:lstStyle/>
            <a:p/>
          </p:txBody>
        </p:sp>
        <p:sp>
          <p:nvSpPr>
            <p:cNvPr id="53" name="rc53"/>
            <p:cNvSpPr/>
            <p:nvPr/>
          </p:nvSpPr>
          <p:spPr>
            <a:xfrm>
              <a:off x="5027877" y="3495122"/>
              <a:ext cx="239888" cy="130055"/>
            </a:xfrm>
            <a:prstGeom prst="rect">
              <a:avLst/>
            </a:prstGeom>
            <a:solidFill>
              <a:srgbClr val="1CABE2">
                <a:alpha val="100000"/>
              </a:srgbClr>
            </a:solidFill>
          </p:spPr>
          <p:txBody>
            <a:bodyPr/>
            <a:lstStyle/>
            <a:p/>
          </p:txBody>
        </p:sp>
        <p:sp>
          <p:nvSpPr>
            <p:cNvPr id="54" name="rc54"/>
            <p:cNvSpPr/>
            <p:nvPr/>
          </p:nvSpPr>
          <p:spPr>
            <a:xfrm>
              <a:off x="5294420" y="3666837"/>
              <a:ext cx="239888" cy="641184"/>
            </a:xfrm>
            <a:prstGeom prst="rect">
              <a:avLst/>
            </a:prstGeom>
            <a:solidFill>
              <a:srgbClr val="80BD41">
                <a:alpha val="100000"/>
              </a:srgbClr>
            </a:solidFill>
          </p:spPr>
          <p:txBody>
            <a:bodyPr/>
            <a:lstStyle/>
            <a:p/>
          </p:txBody>
        </p:sp>
        <p:sp>
          <p:nvSpPr>
            <p:cNvPr id="55" name="rc55"/>
            <p:cNvSpPr/>
            <p:nvPr/>
          </p:nvSpPr>
          <p:spPr>
            <a:xfrm>
              <a:off x="5294420" y="3506547"/>
              <a:ext cx="239888" cy="160289"/>
            </a:xfrm>
            <a:prstGeom prst="rect">
              <a:avLst/>
            </a:prstGeom>
            <a:solidFill>
              <a:srgbClr val="1CABE2">
                <a:alpha val="100000"/>
              </a:srgbClr>
            </a:solidFill>
          </p:spPr>
          <p:txBody>
            <a:bodyPr/>
            <a:lstStyle/>
            <a:p/>
          </p:txBody>
        </p:sp>
        <p:sp>
          <p:nvSpPr>
            <p:cNvPr id="56" name="rc56"/>
            <p:cNvSpPr/>
            <p:nvPr/>
          </p:nvSpPr>
          <p:spPr>
            <a:xfrm>
              <a:off x="5560963" y="3659889"/>
              <a:ext cx="239888" cy="648132"/>
            </a:xfrm>
            <a:prstGeom prst="rect">
              <a:avLst/>
            </a:prstGeom>
            <a:solidFill>
              <a:srgbClr val="80BD41">
                <a:alpha val="100000"/>
              </a:srgbClr>
            </a:solidFill>
          </p:spPr>
          <p:txBody>
            <a:bodyPr/>
            <a:lstStyle/>
            <a:p/>
          </p:txBody>
        </p:sp>
        <p:sp>
          <p:nvSpPr>
            <p:cNvPr id="57" name="rc57"/>
            <p:cNvSpPr/>
            <p:nvPr/>
          </p:nvSpPr>
          <p:spPr>
            <a:xfrm>
              <a:off x="5560963" y="3527147"/>
              <a:ext cx="239888" cy="132742"/>
            </a:xfrm>
            <a:prstGeom prst="rect">
              <a:avLst/>
            </a:prstGeom>
            <a:solidFill>
              <a:srgbClr val="1CABE2">
                <a:alpha val="100000"/>
              </a:srgbClr>
            </a:solidFill>
          </p:spPr>
          <p:txBody>
            <a:bodyPr/>
            <a:lstStyle/>
            <a:p/>
          </p:txBody>
        </p:sp>
        <p:sp>
          <p:nvSpPr>
            <p:cNvPr id="58" name="rc58"/>
            <p:cNvSpPr/>
            <p:nvPr/>
          </p:nvSpPr>
          <p:spPr>
            <a:xfrm>
              <a:off x="5827506" y="3631609"/>
              <a:ext cx="239888" cy="676412"/>
            </a:xfrm>
            <a:prstGeom prst="rect">
              <a:avLst/>
            </a:prstGeom>
            <a:solidFill>
              <a:srgbClr val="80BD41">
                <a:alpha val="100000"/>
              </a:srgbClr>
            </a:solidFill>
          </p:spPr>
          <p:txBody>
            <a:bodyPr/>
            <a:lstStyle/>
            <a:p/>
          </p:txBody>
        </p:sp>
        <p:sp>
          <p:nvSpPr>
            <p:cNvPr id="59" name="rc59"/>
            <p:cNvSpPr/>
            <p:nvPr/>
          </p:nvSpPr>
          <p:spPr>
            <a:xfrm>
              <a:off x="5827506" y="3512247"/>
              <a:ext cx="239888" cy="119362"/>
            </a:xfrm>
            <a:prstGeom prst="rect">
              <a:avLst/>
            </a:prstGeom>
            <a:solidFill>
              <a:srgbClr val="1CABE2">
                <a:alpha val="100000"/>
              </a:srgbClr>
            </a:solidFill>
          </p:spPr>
          <p:txBody>
            <a:bodyPr/>
            <a:lstStyle/>
            <a:p/>
          </p:txBody>
        </p:sp>
        <p:sp>
          <p:nvSpPr>
            <p:cNvPr id="60" name="rc60"/>
            <p:cNvSpPr/>
            <p:nvPr/>
          </p:nvSpPr>
          <p:spPr>
            <a:xfrm>
              <a:off x="6094049" y="3617632"/>
              <a:ext cx="239888" cy="690389"/>
            </a:xfrm>
            <a:prstGeom prst="rect">
              <a:avLst/>
            </a:prstGeom>
            <a:solidFill>
              <a:srgbClr val="80BD41">
                <a:alpha val="100000"/>
              </a:srgbClr>
            </a:solidFill>
          </p:spPr>
          <p:txBody>
            <a:bodyPr/>
            <a:lstStyle/>
            <a:p/>
          </p:txBody>
        </p:sp>
        <p:sp>
          <p:nvSpPr>
            <p:cNvPr id="61" name="rc61"/>
            <p:cNvSpPr/>
            <p:nvPr/>
          </p:nvSpPr>
          <p:spPr>
            <a:xfrm>
              <a:off x="6094049" y="3505245"/>
              <a:ext cx="239888" cy="112387"/>
            </a:xfrm>
            <a:prstGeom prst="rect">
              <a:avLst/>
            </a:prstGeom>
            <a:solidFill>
              <a:srgbClr val="1CABE2">
                <a:alpha val="100000"/>
              </a:srgbClr>
            </a:solidFill>
          </p:spPr>
          <p:txBody>
            <a:bodyPr/>
            <a:lstStyle/>
            <a:p/>
          </p:txBody>
        </p:sp>
        <p:sp>
          <p:nvSpPr>
            <p:cNvPr id="62" name="rc62"/>
            <p:cNvSpPr/>
            <p:nvPr/>
          </p:nvSpPr>
          <p:spPr>
            <a:xfrm>
              <a:off x="6360593" y="3637553"/>
              <a:ext cx="239888" cy="670468"/>
            </a:xfrm>
            <a:prstGeom prst="rect">
              <a:avLst/>
            </a:prstGeom>
            <a:solidFill>
              <a:srgbClr val="80BD41">
                <a:alpha val="100000"/>
              </a:srgbClr>
            </a:solidFill>
          </p:spPr>
          <p:txBody>
            <a:bodyPr/>
            <a:lstStyle/>
            <a:p/>
          </p:txBody>
        </p:sp>
        <p:sp>
          <p:nvSpPr>
            <p:cNvPr id="63" name="rc63"/>
            <p:cNvSpPr/>
            <p:nvPr/>
          </p:nvSpPr>
          <p:spPr>
            <a:xfrm>
              <a:off x="6360593" y="3519249"/>
              <a:ext cx="239888" cy="118303"/>
            </a:xfrm>
            <a:prstGeom prst="rect">
              <a:avLst/>
            </a:prstGeom>
            <a:solidFill>
              <a:srgbClr val="1CABE2">
                <a:alpha val="100000"/>
              </a:srgbClr>
            </a:solidFill>
          </p:spPr>
          <p:txBody>
            <a:bodyPr/>
            <a:lstStyle/>
            <a:p/>
          </p:txBody>
        </p:sp>
        <p:sp>
          <p:nvSpPr>
            <p:cNvPr id="64" name="rc64"/>
            <p:cNvSpPr/>
            <p:nvPr/>
          </p:nvSpPr>
          <p:spPr>
            <a:xfrm>
              <a:off x="6627136" y="3735800"/>
              <a:ext cx="239888" cy="572221"/>
            </a:xfrm>
            <a:prstGeom prst="rect">
              <a:avLst/>
            </a:prstGeom>
            <a:solidFill>
              <a:srgbClr val="80BD41">
                <a:alpha val="100000"/>
              </a:srgbClr>
            </a:solidFill>
          </p:spPr>
          <p:txBody>
            <a:bodyPr/>
            <a:lstStyle/>
            <a:p/>
          </p:txBody>
        </p:sp>
        <p:sp>
          <p:nvSpPr>
            <p:cNvPr id="65" name="rc65"/>
            <p:cNvSpPr/>
            <p:nvPr/>
          </p:nvSpPr>
          <p:spPr>
            <a:xfrm>
              <a:off x="6627136" y="3534746"/>
              <a:ext cx="239888" cy="201053"/>
            </a:xfrm>
            <a:prstGeom prst="rect">
              <a:avLst/>
            </a:prstGeom>
            <a:solidFill>
              <a:srgbClr val="1CABE2">
                <a:alpha val="100000"/>
              </a:srgbClr>
            </a:solidFill>
          </p:spPr>
          <p:txBody>
            <a:bodyPr/>
            <a:lstStyle/>
            <a:p/>
          </p:txBody>
        </p:sp>
        <p:sp>
          <p:nvSpPr>
            <p:cNvPr id="66" name="rc66"/>
            <p:cNvSpPr/>
            <p:nvPr/>
          </p:nvSpPr>
          <p:spPr>
            <a:xfrm>
              <a:off x="6893679" y="3726409"/>
              <a:ext cx="239888" cy="581611"/>
            </a:xfrm>
            <a:prstGeom prst="rect">
              <a:avLst/>
            </a:prstGeom>
            <a:solidFill>
              <a:srgbClr val="80BD41">
                <a:alpha val="100000"/>
              </a:srgbClr>
            </a:solidFill>
          </p:spPr>
          <p:txBody>
            <a:bodyPr/>
            <a:lstStyle/>
            <a:p/>
          </p:txBody>
        </p:sp>
        <p:sp>
          <p:nvSpPr>
            <p:cNvPr id="67" name="rc67"/>
            <p:cNvSpPr/>
            <p:nvPr/>
          </p:nvSpPr>
          <p:spPr>
            <a:xfrm>
              <a:off x="6893679" y="3552686"/>
              <a:ext cx="239888" cy="173723"/>
            </a:xfrm>
            <a:prstGeom prst="rect">
              <a:avLst/>
            </a:prstGeom>
            <a:solidFill>
              <a:srgbClr val="1CABE2">
                <a:alpha val="100000"/>
              </a:srgbClr>
            </a:solidFill>
          </p:spPr>
          <p:txBody>
            <a:bodyPr/>
            <a:lstStyle/>
            <a:p/>
          </p:txBody>
        </p:sp>
        <p:sp>
          <p:nvSpPr>
            <p:cNvPr id="68" name="rc68"/>
            <p:cNvSpPr/>
            <p:nvPr/>
          </p:nvSpPr>
          <p:spPr>
            <a:xfrm>
              <a:off x="7160222" y="3760714"/>
              <a:ext cx="239888" cy="547306"/>
            </a:xfrm>
            <a:prstGeom prst="rect">
              <a:avLst/>
            </a:prstGeom>
            <a:solidFill>
              <a:srgbClr val="80BD41">
                <a:alpha val="100000"/>
              </a:srgbClr>
            </a:solidFill>
          </p:spPr>
          <p:txBody>
            <a:bodyPr/>
            <a:lstStyle/>
            <a:p/>
          </p:txBody>
        </p:sp>
        <p:sp>
          <p:nvSpPr>
            <p:cNvPr id="69" name="rc69"/>
            <p:cNvSpPr/>
            <p:nvPr/>
          </p:nvSpPr>
          <p:spPr>
            <a:xfrm>
              <a:off x="7160222" y="3568427"/>
              <a:ext cx="239888" cy="192287"/>
            </a:xfrm>
            <a:prstGeom prst="rect">
              <a:avLst/>
            </a:prstGeom>
            <a:solidFill>
              <a:srgbClr val="1CABE2">
                <a:alpha val="100000"/>
              </a:srgbClr>
            </a:solidFill>
          </p:spPr>
          <p:txBody>
            <a:bodyPr/>
            <a:lstStyle/>
            <a:p/>
          </p:txBody>
        </p:sp>
        <p:sp>
          <p:nvSpPr>
            <p:cNvPr id="70" name="rc70"/>
            <p:cNvSpPr/>
            <p:nvPr/>
          </p:nvSpPr>
          <p:spPr>
            <a:xfrm>
              <a:off x="7426765" y="3718810"/>
              <a:ext cx="239888" cy="589211"/>
            </a:xfrm>
            <a:prstGeom prst="rect">
              <a:avLst/>
            </a:prstGeom>
            <a:solidFill>
              <a:srgbClr val="80BD41">
                <a:alpha val="100000"/>
              </a:srgbClr>
            </a:solidFill>
          </p:spPr>
          <p:txBody>
            <a:bodyPr/>
            <a:lstStyle/>
            <a:p/>
          </p:txBody>
        </p:sp>
        <p:sp>
          <p:nvSpPr>
            <p:cNvPr id="71" name="rc71"/>
            <p:cNvSpPr/>
            <p:nvPr/>
          </p:nvSpPr>
          <p:spPr>
            <a:xfrm>
              <a:off x="7426765" y="3580586"/>
              <a:ext cx="239888" cy="138224"/>
            </a:xfrm>
            <a:prstGeom prst="rect">
              <a:avLst/>
            </a:prstGeom>
            <a:solidFill>
              <a:srgbClr val="1CABE2">
                <a:alpha val="100000"/>
              </a:srgbClr>
            </a:solidFill>
          </p:spPr>
          <p:txBody>
            <a:bodyPr/>
            <a:lstStyle/>
            <a:p/>
          </p:txBody>
        </p:sp>
        <p:sp>
          <p:nvSpPr>
            <p:cNvPr id="72" name="rc72"/>
            <p:cNvSpPr/>
            <p:nvPr/>
          </p:nvSpPr>
          <p:spPr>
            <a:xfrm>
              <a:off x="7693308" y="3678860"/>
              <a:ext cx="239888" cy="629161"/>
            </a:xfrm>
            <a:prstGeom prst="rect">
              <a:avLst/>
            </a:prstGeom>
            <a:solidFill>
              <a:srgbClr val="80BD41">
                <a:alpha val="100000"/>
              </a:srgbClr>
            </a:solidFill>
          </p:spPr>
          <p:txBody>
            <a:bodyPr/>
            <a:lstStyle/>
            <a:p/>
          </p:txBody>
        </p:sp>
        <p:sp>
          <p:nvSpPr>
            <p:cNvPr id="73" name="rc73"/>
            <p:cNvSpPr/>
            <p:nvPr/>
          </p:nvSpPr>
          <p:spPr>
            <a:xfrm>
              <a:off x="7693308" y="3584847"/>
              <a:ext cx="239888" cy="94013"/>
            </a:xfrm>
            <a:prstGeom prst="rect">
              <a:avLst/>
            </a:prstGeom>
            <a:solidFill>
              <a:srgbClr val="1CABE2">
                <a:alpha val="100000"/>
              </a:srgbClr>
            </a:solidFill>
          </p:spPr>
          <p:txBody>
            <a:bodyPr/>
            <a:lstStyle/>
            <a:p/>
          </p:txBody>
        </p:sp>
        <p:sp>
          <p:nvSpPr>
            <p:cNvPr id="74" name="rc74"/>
            <p:cNvSpPr/>
            <p:nvPr/>
          </p:nvSpPr>
          <p:spPr>
            <a:xfrm>
              <a:off x="7959851" y="3731702"/>
              <a:ext cx="239888" cy="576319"/>
            </a:xfrm>
            <a:prstGeom prst="rect">
              <a:avLst/>
            </a:prstGeom>
            <a:solidFill>
              <a:srgbClr val="80BD41">
                <a:alpha val="100000"/>
              </a:srgbClr>
            </a:solidFill>
          </p:spPr>
          <p:txBody>
            <a:bodyPr/>
            <a:lstStyle/>
            <a:p/>
          </p:txBody>
        </p:sp>
        <p:sp>
          <p:nvSpPr>
            <p:cNvPr id="75" name="rc75"/>
            <p:cNvSpPr/>
            <p:nvPr/>
          </p:nvSpPr>
          <p:spPr>
            <a:xfrm>
              <a:off x="7959851" y="3587615"/>
              <a:ext cx="239888" cy="144086"/>
            </a:xfrm>
            <a:prstGeom prst="rect">
              <a:avLst/>
            </a:prstGeom>
            <a:solidFill>
              <a:srgbClr val="1CABE2">
                <a:alpha val="100000"/>
              </a:srgbClr>
            </a:solidFill>
          </p:spPr>
          <p:txBody>
            <a:bodyPr/>
            <a:lstStyle/>
            <a:p/>
          </p:txBody>
        </p:sp>
        <p:sp>
          <p:nvSpPr>
            <p:cNvPr id="76" name="pl76"/>
            <p:cNvSpPr/>
            <p:nvPr/>
          </p:nvSpPr>
          <p:spPr>
            <a:xfrm>
              <a:off x="1416218" y="2117376"/>
              <a:ext cx="6663577" cy="536484"/>
            </a:xfrm>
            <a:custGeom>
              <a:avLst/>
              <a:pathLst>
                <a:path w="6663577" h="536484">
                  <a:moveTo>
                    <a:pt x="0" y="89414"/>
                  </a:moveTo>
                  <a:lnTo>
                    <a:pt x="266543" y="67060"/>
                  </a:lnTo>
                  <a:lnTo>
                    <a:pt x="533086" y="67060"/>
                  </a:lnTo>
                  <a:lnTo>
                    <a:pt x="799629" y="67060"/>
                  </a:lnTo>
                  <a:lnTo>
                    <a:pt x="1066172" y="67060"/>
                  </a:lnTo>
                  <a:lnTo>
                    <a:pt x="1332715" y="44707"/>
                  </a:lnTo>
                  <a:lnTo>
                    <a:pt x="1599258" y="44707"/>
                  </a:lnTo>
                  <a:lnTo>
                    <a:pt x="1865801" y="0"/>
                  </a:lnTo>
                  <a:lnTo>
                    <a:pt x="2132344" y="0"/>
                  </a:lnTo>
                  <a:lnTo>
                    <a:pt x="2398888" y="0"/>
                  </a:lnTo>
                  <a:lnTo>
                    <a:pt x="2665431" y="156474"/>
                  </a:lnTo>
                  <a:lnTo>
                    <a:pt x="2931974" y="201181"/>
                  </a:lnTo>
                  <a:lnTo>
                    <a:pt x="3198517" y="223535"/>
                  </a:lnTo>
                  <a:lnTo>
                    <a:pt x="3465060" y="245888"/>
                  </a:lnTo>
                  <a:lnTo>
                    <a:pt x="3731603" y="312949"/>
                  </a:lnTo>
                  <a:lnTo>
                    <a:pt x="3998146" y="402363"/>
                  </a:lnTo>
                  <a:lnTo>
                    <a:pt x="4264689" y="335302"/>
                  </a:lnTo>
                  <a:lnTo>
                    <a:pt x="4531233" y="290595"/>
                  </a:lnTo>
                  <a:lnTo>
                    <a:pt x="4797776" y="268242"/>
                  </a:lnTo>
                  <a:lnTo>
                    <a:pt x="5064319" y="290595"/>
                  </a:lnTo>
                  <a:lnTo>
                    <a:pt x="5330862" y="536484"/>
                  </a:lnTo>
                  <a:lnTo>
                    <a:pt x="5597405" y="469423"/>
                  </a:lnTo>
                  <a:lnTo>
                    <a:pt x="5863948" y="536484"/>
                  </a:lnTo>
                  <a:lnTo>
                    <a:pt x="6130491" y="380009"/>
                  </a:lnTo>
                  <a:lnTo>
                    <a:pt x="6397034" y="245888"/>
                  </a:lnTo>
                  <a:lnTo>
                    <a:pt x="6663577" y="402363"/>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2" name="tx82"/>
            <p:cNvSpPr/>
            <p:nvPr/>
          </p:nvSpPr>
          <p:spPr>
            <a:xfrm>
              <a:off x="6686790"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3" name="tx83"/>
            <p:cNvSpPr/>
            <p:nvPr/>
          </p:nvSpPr>
          <p:spPr>
            <a:xfrm>
              <a:off x="6953334" y="195136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4" name="tx84"/>
            <p:cNvSpPr/>
            <p:nvPr/>
          </p:nvSpPr>
          <p:spPr>
            <a:xfrm>
              <a:off x="7219877"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8" name="tx88"/>
            <p:cNvSpPr/>
            <p:nvPr/>
          </p:nvSpPr>
          <p:spPr>
            <a:xfrm>
              <a:off x="1298664" y="330780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318.4</a:t>
              </a:r>
            </a:p>
          </p:txBody>
        </p:sp>
        <p:sp>
          <p:nvSpPr>
            <p:cNvPr id="89" name="tx89"/>
            <p:cNvSpPr/>
            <p:nvPr/>
          </p:nvSpPr>
          <p:spPr>
            <a:xfrm>
              <a:off x="2631380" y="331067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317.4</a:t>
              </a:r>
            </a:p>
          </p:txBody>
        </p:sp>
        <p:sp>
          <p:nvSpPr>
            <p:cNvPr id="90" name="tx90"/>
            <p:cNvSpPr/>
            <p:nvPr/>
          </p:nvSpPr>
          <p:spPr>
            <a:xfrm>
              <a:off x="3964096" y="328869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325.5</a:t>
              </a:r>
            </a:p>
          </p:txBody>
        </p:sp>
        <p:sp>
          <p:nvSpPr>
            <p:cNvPr id="91" name="tx91"/>
            <p:cNvSpPr/>
            <p:nvPr/>
          </p:nvSpPr>
          <p:spPr>
            <a:xfrm>
              <a:off x="5296811" y="337057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295.3</a:t>
              </a:r>
            </a:p>
          </p:txBody>
        </p:sp>
        <p:sp>
          <p:nvSpPr>
            <p:cNvPr id="92" name="tx92"/>
            <p:cNvSpPr/>
            <p:nvPr/>
          </p:nvSpPr>
          <p:spPr>
            <a:xfrm>
              <a:off x="6362984" y="33833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290.6</a:t>
              </a:r>
            </a:p>
          </p:txBody>
        </p:sp>
        <p:sp>
          <p:nvSpPr>
            <p:cNvPr id="93" name="tx93"/>
            <p:cNvSpPr/>
            <p:nvPr/>
          </p:nvSpPr>
          <p:spPr>
            <a:xfrm>
              <a:off x="6629527" y="33988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284.9</a:t>
              </a:r>
            </a:p>
          </p:txBody>
        </p:sp>
        <p:sp>
          <p:nvSpPr>
            <p:cNvPr id="94" name="tx94"/>
            <p:cNvSpPr/>
            <p:nvPr/>
          </p:nvSpPr>
          <p:spPr>
            <a:xfrm>
              <a:off x="6896070" y="341668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278.3</a:t>
              </a:r>
            </a:p>
          </p:txBody>
        </p:sp>
        <p:sp>
          <p:nvSpPr>
            <p:cNvPr id="95" name="tx95"/>
            <p:cNvSpPr/>
            <p:nvPr/>
          </p:nvSpPr>
          <p:spPr>
            <a:xfrm>
              <a:off x="7162613" y="34324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272.5</a:t>
              </a:r>
            </a:p>
          </p:txBody>
        </p:sp>
        <p:sp>
          <p:nvSpPr>
            <p:cNvPr id="96" name="tx96"/>
            <p:cNvSpPr/>
            <p:nvPr/>
          </p:nvSpPr>
          <p:spPr>
            <a:xfrm>
              <a:off x="7468333" y="344465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268</a:t>
              </a:r>
            </a:p>
          </p:txBody>
        </p:sp>
        <p:sp>
          <p:nvSpPr>
            <p:cNvPr id="97" name="tx97"/>
            <p:cNvSpPr/>
            <p:nvPr/>
          </p:nvSpPr>
          <p:spPr>
            <a:xfrm>
              <a:off x="7695699" y="34489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266.5</a:t>
              </a:r>
            </a:p>
          </p:txBody>
        </p:sp>
        <p:sp>
          <p:nvSpPr>
            <p:cNvPr id="98" name="tx98"/>
            <p:cNvSpPr/>
            <p:nvPr/>
          </p:nvSpPr>
          <p:spPr>
            <a:xfrm>
              <a:off x="7962242" y="34517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265.4</a:t>
              </a:r>
            </a:p>
          </p:txBody>
        </p:sp>
        <p:sp>
          <p:nvSpPr>
            <p:cNvPr id="99" name="pl99"/>
            <p:cNvSpPr/>
            <p:nvPr/>
          </p:nvSpPr>
          <p:spPr>
            <a:xfrm>
              <a:off x="1416218"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514130"/>
            </a:xfrm>
            <a:custGeom>
              <a:avLst/>
              <a:pathLst>
                <a:path w="0" h="514130">
                  <a:moveTo>
                    <a:pt x="0" y="51413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8667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299.3</a:t>
              </a:r>
            </a:p>
          </p:txBody>
        </p:sp>
        <p:sp>
          <p:nvSpPr>
            <p:cNvPr id="111" name="tx111"/>
            <p:cNvSpPr/>
            <p:nvPr/>
          </p:nvSpPr>
          <p:spPr>
            <a:xfrm>
              <a:off x="1324790" y="34346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19.1</a:t>
              </a:r>
            </a:p>
          </p:txBody>
        </p:sp>
        <p:sp>
          <p:nvSpPr>
            <p:cNvPr id="112" name="tx112"/>
            <p:cNvSpPr/>
            <p:nvPr/>
          </p:nvSpPr>
          <p:spPr>
            <a:xfrm>
              <a:off x="2631380" y="385947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304.7</a:t>
              </a:r>
            </a:p>
          </p:txBody>
        </p:sp>
        <p:sp>
          <p:nvSpPr>
            <p:cNvPr id="113" name="tx113"/>
            <p:cNvSpPr/>
            <p:nvPr/>
          </p:nvSpPr>
          <p:spPr>
            <a:xfrm>
              <a:off x="2657505" y="342998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a:t>
              </a:r>
            </a:p>
          </p:txBody>
        </p:sp>
        <p:sp>
          <p:nvSpPr>
            <p:cNvPr id="114" name="tx114"/>
            <p:cNvSpPr/>
            <p:nvPr/>
          </p:nvSpPr>
          <p:spPr>
            <a:xfrm>
              <a:off x="3964096" y="38710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296.2</a:t>
              </a:r>
            </a:p>
          </p:txBody>
        </p:sp>
        <p:sp>
          <p:nvSpPr>
            <p:cNvPr id="115" name="tx115"/>
            <p:cNvSpPr/>
            <p:nvPr/>
          </p:nvSpPr>
          <p:spPr>
            <a:xfrm>
              <a:off x="3990221" y="34293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29.3</a:t>
              </a:r>
            </a:p>
          </p:txBody>
        </p:sp>
        <p:sp>
          <p:nvSpPr>
            <p:cNvPr id="116" name="tx116"/>
            <p:cNvSpPr/>
            <p:nvPr/>
          </p:nvSpPr>
          <p:spPr>
            <a:xfrm>
              <a:off x="5296811" y="395233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236.2</a:t>
              </a:r>
            </a:p>
          </p:txBody>
        </p:sp>
        <p:sp>
          <p:nvSpPr>
            <p:cNvPr id="117" name="tx117"/>
            <p:cNvSpPr/>
            <p:nvPr/>
          </p:nvSpPr>
          <p:spPr>
            <a:xfrm>
              <a:off x="5322937" y="35516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59.1</a:t>
              </a:r>
            </a:p>
          </p:txBody>
        </p:sp>
        <p:sp>
          <p:nvSpPr>
            <p:cNvPr id="118" name="tx118"/>
            <p:cNvSpPr/>
            <p:nvPr/>
          </p:nvSpPr>
          <p:spPr>
            <a:xfrm>
              <a:off x="6402160" y="3938886"/>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247</a:t>
              </a:r>
            </a:p>
          </p:txBody>
        </p:sp>
        <p:sp>
          <p:nvSpPr>
            <p:cNvPr id="119" name="tx119"/>
            <p:cNvSpPr/>
            <p:nvPr/>
          </p:nvSpPr>
          <p:spPr>
            <a:xfrm>
              <a:off x="6389109" y="35433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43.6</a:t>
              </a:r>
            </a:p>
          </p:txBody>
        </p:sp>
        <p:sp>
          <p:nvSpPr>
            <p:cNvPr id="120" name="tx120"/>
            <p:cNvSpPr/>
            <p:nvPr/>
          </p:nvSpPr>
          <p:spPr>
            <a:xfrm>
              <a:off x="6629527" y="39868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210.8</a:t>
              </a:r>
            </a:p>
          </p:txBody>
        </p:sp>
        <p:sp>
          <p:nvSpPr>
            <p:cNvPr id="121" name="tx121"/>
            <p:cNvSpPr/>
            <p:nvPr/>
          </p:nvSpPr>
          <p:spPr>
            <a:xfrm>
              <a:off x="6655652" y="360137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74.1</a:t>
              </a:r>
            </a:p>
          </p:txBody>
        </p:sp>
        <p:sp>
          <p:nvSpPr>
            <p:cNvPr id="122" name="tx122"/>
            <p:cNvSpPr/>
            <p:nvPr/>
          </p:nvSpPr>
          <p:spPr>
            <a:xfrm>
              <a:off x="6896070" y="398212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214.3</a:t>
              </a:r>
            </a:p>
          </p:txBody>
        </p:sp>
        <p:sp>
          <p:nvSpPr>
            <p:cNvPr id="123" name="tx123"/>
            <p:cNvSpPr/>
            <p:nvPr/>
          </p:nvSpPr>
          <p:spPr>
            <a:xfrm>
              <a:off x="6961372" y="360449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24" name="tx124"/>
            <p:cNvSpPr/>
            <p:nvPr/>
          </p:nvSpPr>
          <p:spPr>
            <a:xfrm>
              <a:off x="7162613" y="39993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201.7</a:t>
              </a:r>
            </a:p>
          </p:txBody>
        </p:sp>
        <p:sp>
          <p:nvSpPr>
            <p:cNvPr id="125" name="tx125"/>
            <p:cNvSpPr/>
            <p:nvPr/>
          </p:nvSpPr>
          <p:spPr>
            <a:xfrm>
              <a:off x="7188738" y="36295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70.8</a:t>
              </a:r>
            </a:p>
          </p:txBody>
        </p:sp>
        <p:sp>
          <p:nvSpPr>
            <p:cNvPr id="126" name="tx126"/>
            <p:cNvSpPr/>
            <p:nvPr/>
          </p:nvSpPr>
          <p:spPr>
            <a:xfrm>
              <a:off x="7429156" y="397951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217.1</a:t>
              </a:r>
            </a:p>
          </p:txBody>
        </p:sp>
        <p:sp>
          <p:nvSpPr>
            <p:cNvPr id="127" name="tx127"/>
            <p:cNvSpPr/>
            <p:nvPr/>
          </p:nvSpPr>
          <p:spPr>
            <a:xfrm>
              <a:off x="7455282" y="36146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50.9</a:t>
              </a:r>
            </a:p>
          </p:txBody>
        </p:sp>
        <p:sp>
          <p:nvSpPr>
            <p:cNvPr id="128" name="tx128"/>
            <p:cNvSpPr/>
            <p:nvPr/>
          </p:nvSpPr>
          <p:spPr>
            <a:xfrm>
              <a:off x="7695699" y="395834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231.8</a:t>
              </a:r>
            </a:p>
          </p:txBody>
        </p:sp>
        <p:sp>
          <p:nvSpPr>
            <p:cNvPr id="129" name="tx129"/>
            <p:cNvSpPr/>
            <p:nvPr/>
          </p:nvSpPr>
          <p:spPr>
            <a:xfrm>
              <a:off x="7721825" y="359675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34.6</a:t>
              </a:r>
            </a:p>
          </p:txBody>
        </p:sp>
        <p:sp>
          <p:nvSpPr>
            <p:cNvPr id="130" name="tx130"/>
            <p:cNvSpPr/>
            <p:nvPr/>
          </p:nvSpPr>
          <p:spPr>
            <a:xfrm>
              <a:off x="7962242" y="39847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212.3</a:t>
              </a:r>
            </a:p>
          </p:txBody>
        </p:sp>
        <p:sp>
          <p:nvSpPr>
            <p:cNvPr id="131" name="tx131"/>
            <p:cNvSpPr/>
            <p:nvPr/>
          </p:nvSpPr>
          <p:spPr>
            <a:xfrm>
              <a:off x="7988368" y="36245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53.1</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57740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4" name="tx134"/>
            <p:cNvSpPr/>
            <p:nvPr/>
          </p:nvSpPr>
          <p:spPr>
            <a:xfrm>
              <a:off x="655386" y="289890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5" name="tx135"/>
            <p:cNvSpPr/>
            <p:nvPr/>
          </p:nvSpPr>
          <p:spPr>
            <a:xfrm>
              <a:off x="655386" y="222040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6" name="rc156"/>
            <p:cNvSpPr/>
            <p:nvPr/>
          </p:nvSpPr>
          <p:spPr>
            <a:xfrm>
              <a:off x="4056806" y="5180747"/>
              <a:ext cx="201456" cy="201456"/>
            </a:xfrm>
            <a:prstGeom prst="rect">
              <a:avLst/>
            </a:prstGeom>
            <a:solidFill>
              <a:srgbClr val="1CABE2">
                <a:alpha val="100000"/>
              </a:srgbClr>
            </a:solidFill>
          </p:spPr>
          <p:txBody>
            <a:bodyPr/>
            <a:lstStyle/>
            <a:p/>
          </p:txBody>
        </p:sp>
        <p:sp>
          <p:nvSpPr>
            <p:cNvPr id="157" name="rc157"/>
            <p:cNvSpPr/>
            <p:nvPr/>
          </p:nvSpPr>
          <p:spPr>
            <a:xfrm>
              <a:off x="6014964" y="5180747"/>
              <a:ext cx="201456" cy="201456"/>
            </a:xfrm>
            <a:prstGeom prst="rect">
              <a:avLst/>
            </a:prstGeom>
            <a:solidFill>
              <a:srgbClr val="80BD41">
                <a:alpha val="100000"/>
              </a:srgbClr>
            </a:solidFill>
          </p:spPr>
          <p:txBody>
            <a:bodyPr/>
            <a:lstStyle/>
            <a:p/>
          </p:txBody>
        </p:sp>
        <p:sp>
          <p:nvSpPr>
            <p:cNvPr id="158" name="tx158"/>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9" name="tx159"/>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1" name="tx161"/>
            <p:cNvSpPr/>
            <p:nvPr/>
          </p:nvSpPr>
          <p:spPr>
            <a:xfrm>
              <a:off x="951100" y="1594448"/>
              <a:ext cx="151923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Ecuador, 2000-2025</a:t>
              </a:r>
            </a:p>
          </p:txBody>
        </p:sp>
        <p:sp>
          <p:nvSpPr>
            <p:cNvPr id="162" name="pl162"/>
            <p:cNvSpPr/>
            <p:nvPr/>
          </p:nvSpPr>
          <p:spPr>
            <a:xfrm>
              <a:off x="242739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68962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95185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55850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82074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08297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5588622" cy="129091"/>
            </a:xfrm>
            <a:prstGeom prst="rect">
              <a:avLst/>
            </a:prstGeom>
            <a:solidFill>
              <a:srgbClr val="80BD41">
                <a:alpha val="100000"/>
              </a:srgbClr>
            </a:solidFill>
          </p:spPr>
          <p:txBody>
            <a:bodyPr/>
            <a:lstStyle/>
            <a:p/>
          </p:txBody>
        </p:sp>
        <p:sp>
          <p:nvSpPr>
            <p:cNvPr id="173" name="rc173"/>
            <p:cNvSpPr/>
            <p:nvPr/>
          </p:nvSpPr>
          <p:spPr>
            <a:xfrm>
              <a:off x="6884896" y="5954972"/>
              <a:ext cx="986107" cy="129091"/>
            </a:xfrm>
            <a:prstGeom prst="rect">
              <a:avLst/>
            </a:prstGeom>
            <a:solidFill>
              <a:srgbClr val="1CABE2">
                <a:alpha val="100000"/>
              </a:srgbClr>
            </a:solidFill>
          </p:spPr>
          <p:txBody>
            <a:bodyPr/>
            <a:lstStyle/>
            <a:p/>
          </p:txBody>
        </p:sp>
        <p:sp>
          <p:nvSpPr>
            <p:cNvPr id="174" name="rc174"/>
            <p:cNvSpPr/>
            <p:nvPr/>
          </p:nvSpPr>
          <p:spPr>
            <a:xfrm>
              <a:off x="1296273" y="5793607"/>
              <a:ext cx="5244310" cy="129091"/>
            </a:xfrm>
            <a:prstGeom prst="rect">
              <a:avLst/>
            </a:prstGeom>
            <a:solidFill>
              <a:srgbClr val="80BD41">
                <a:alpha val="100000"/>
              </a:srgbClr>
            </a:solidFill>
          </p:spPr>
          <p:txBody>
            <a:bodyPr/>
            <a:lstStyle/>
            <a:p/>
          </p:txBody>
        </p:sp>
        <p:sp>
          <p:nvSpPr>
            <p:cNvPr id="175" name="rc175"/>
            <p:cNvSpPr/>
            <p:nvPr/>
          </p:nvSpPr>
          <p:spPr>
            <a:xfrm>
              <a:off x="6540584" y="5793607"/>
              <a:ext cx="783637" cy="129091"/>
            </a:xfrm>
            <a:prstGeom prst="rect">
              <a:avLst/>
            </a:prstGeom>
            <a:solidFill>
              <a:srgbClr val="1CABE2">
                <a:alpha val="100000"/>
              </a:srgbClr>
            </a:solidFill>
          </p:spPr>
          <p:txBody>
            <a:bodyPr/>
            <a:lstStyle/>
            <a:p/>
          </p:txBody>
        </p:sp>
        <p:sp>
          <p:nvSpPr>
            <p:cNvPr id="176" name="rc176"/>
            <p:cNvSpPr/>
            <p:nvPr/>
          </p:nvSpPr>
          <p:spPr>
            <a:xfrm>
              <a:off x="1296273" y="5632243"/>
              <a:ext cx="4803853" cy="129091"/>
            </a:xfrm>
            <a:prstGeom prst="rect">
              <a:avLst/>
            </a:prstGeom>
            <a:solidFill>
              <a:srgbClr val="80BD41">
                <a:alpha val="100000"/>
              </a:srgbClr>
            </a:solidFill>
          </p:spPr>
          <p:txBody>
            <a:bodyPr/>
            <a:lstStyle/>
            <a:p/>
          </p:txBody>
        </p:sp>
        <p:sp>
          <p:nvSpPr>
            <p:cNvPr id="177" name="rc177"/>
            <p:cNvSpPr/>
            <p:nvPr/>
          </p:nvSpPr>
          <p:spPr>
            <a:xfrm>
              <a:off x="6100127" y="5632243"/>
              <a:ext cx="1201019" cy="129091"/>
            </a:xfrm>
            <a:prstGeom prst="rect">
              <a:avLst/>
            </a:prstGeom>
            <a:solidFill>
              <a:srgbClr val="1CABE2">
                <a:alpha val="100000"/>
              </a:srgbClr>
            </a:solidFill>
          </p:spPr>
          <p:txBody>
            <a:bodyPr/>
            <a:lstStyle/>
            <a:p/>
          </p:txBody>
        </p:sp>
        <p:sp>
          <p:nvSpPr>
            <p:cNvPr id="178" name="tx178"/>
            <p:cNvSpPr/>
            <p:nvPr/>
          </p:nvSpPr>
          <p:spPr>
            <a:xfrm>
              <a:off x="8055059"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290.6</a:t>
              </a:r>
            </a:p>
          </p:txBody>
        </p:sp>
        <p:sp>
          <p:nvSpPr>
            <p:cNvPr id="179" name="tx179"/>
            <p:cNvSpPr/>
            <p:nvPr/>
          </p:nvSpPr>
          <p:spPr>
            <a:xfrm>
              <a:off x="7480938"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266.5</a:t>
              </a:r>
            </a:p>
          </p:txBody>
        </p:sp>
        <p:sp>
          <p:nvSpPr>
            <p:cNvPr id="180" name="tx180"/>
            <p:cNvSpPr/>
            <p:nvPr/>
          </p:nvSpPr>
          <p:spPr>
            <a:xfrm>
              <a:off x="7456472"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265.4</a:t>
              </a:r>
            </a:p>
          </p:txBody>
        </p:sp>
        <p:sp>
          <p:nvSpPr>
            <p:cNvPr id="181" name="tx181"/>
            <p:cNvSpPr/>
            <p:nvPr/>
          </p:nvSpPr>
          <p:spPr>
            <a:xfrm>
              <a:off x="4000150" y="598040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247</a:t>
              </a:r>
            </a:p>
          </p:txBody>
        </p:sp>
        <p:sp>
          <p:nvSpPr>
            <p:cNvPr id="182" name="tx182"/>
            <p:cNvSpPr/>
            <p:nvPr/>
          </p:nvSpPr>
          <p:spPr>
            <a:xfrm>
              <a:off x="7272456"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43.6</a:t>
              </a:r>
            </a:p>
          </p:txBody>
        </p:sp>
        <p:sp>
          <p:nvSpPr>
            <p:cNvPr id="183" name="tx183"/>
            <p:cNvSpPr/>
            <p:nvPr/>
          </p:nvSpPr>
          <p:spPr>
            <a:xfrm>
              <a:off x="3782790"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231.8</a:t>
              </a:r>
            </a:p>
          </p:txBody>
        </p:sp>
        <p:sp>
          <p:nvSpPr>
            <p:cNvPr id="184" name="tx184"/>
            <p:cNvSpPr/>
            <p:nvPr/>
          </p:nvSpPr>
          <p:spPr>
            <a:xfrm>
              <a:off x="6826909"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34.6</a:t>
              </a:r>
            </a:p>
          </p:txBody>
        </p:sp>
        <p:sp>
          <p:nvSpPr>
            <p:cNvPr id="185" name="tx185"/>
            <p:cNvSpPr/>
            <p:nvPr/>
          </p:nvSpPr>
          <p:spPr>
            <a:xfrm>
              <a:off x="3562562"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212.3</a:t>
              </a:r>
            </a:p>
          </p:txBody>
        </p:sp>
        <p:sp>
          <p:nvSpPr>
            <p:cNvPr id="186" name="tx186"/>
            <p:cNvSpPr/>
            <p:nvPr/>
          </p:nvSpPr>
          <p:spPr>
            <a:xfrm>
              <a:off x="6595143"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53.1</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44196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2" name="tx192"/>
            <p:cNvSpPr/>
            <p:nvPr/>
          </p:nvSpPr>
          <p:spPr>
            <a:xfrm>
              <a:off x="570419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3" name="tx193"/>
            <p:cNvSpPr/>
            <p:nvPr/>
          </p:nvSpPr>
          <p:spPr>
            <a:xfrm>
              <a:off x="7966433"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4" name="tx194"/>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(80%) was lower than in 2019 (85%).
The number of children vaccinated with DTP1 decreased 14% compared to in 2019.
The number of surviving infants decreased approximately 9%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8" name=""/>
          <p:cNvGrpSpPr/>
          <p:nvPr/>
        </p:nvGrpSpPr>
        <p:grpSpPr>
          <a:xfrm>
            <a:off x="292608" y="1051560"/>
            <a:ext cx="8595360" cy="28575"/>
            <a:chOff x="292608" y="1051560"/>
            <a:chExt cx="8595360" cy="28575"/>
          </a:xfrm>
        </p:grpSpPr>
        <p:sp>
          <p:nvSpPr>
            <p:cNvPr id="19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60045"/>
              <a:ext cx="3397293" cy="612397"/>
            </a:xfrm>
            <a:custGeom>
              <a:avLst/>
              <a:pathLst>
                <a:path w="3397293" h="612397">
                  <a:moveTo>
                    <a:pt x="0" y="196842"/>
                  </a:moveTo>
                  <a:lnTo>
                    <a:pt x="135891" y="153099"/>
                  </a:lnTo>
                  <a:lnTo>
                    <a:pt x="271783" y="174970"/>
                  </a:lnTo>
                  <a:lnTo>
                    <a:pt x="407675" y="196842"/>
                  </a:lnTo>
                  <a:lnTo>
                    <a:pt x="543566" y="174970"/>
                  </a:lnTo>
                  <a:lnTo>
                    <a:pt x="679458" y="87485"/>
                  </a:lnTo>
                  <a:lnTo>
                    <a:pt x="815350" y="0"/>
                  </a:lnTo>
                  <a:lnTo>
                    <a:pt x="951242" y="0"/>
                  </a:lnTo>
                  <a:lnTo>
                    <a:pt x="1087133" y="0"/>
                  </a:lnTo>
                  <a:lnTo>
                    <a:pt x="1223025" y="43742"/>
                  </a:lnTo>
                  <a:lnTo>
                    <a:pt x="1358917" y="109356"/>
                  </a:lnTo>
                  <a:lnTo>
                    <a:pt x="1494809" y="174970"/>
                  </a:lnTo>
                  <a:lnTo>
                    <a:pt x="1630700" y="196842"/>
                  </a:lnTo>
                  <a:lnTo>
                    <a:pt x="1766592" y="196842"/>
                  </a:lnTo>
                  <a:lnTo>
                    <a:pt x="1902484" y="284327"/>
                  </a:lnTo>
                  <a:lnTo>
                    <a:pt x="2038375" y="393684"/>
                  </a:lnTo>
                  <a:lnTo>
                    <a:pt x="2174267" y="284327"/>
                  </a:lnTo>
                  <a:lnTo>
                    <a:pt x="2310159" y="240584"/>
                  </a:lnTo>
                  <a:lnTo>
                    <a:pt x="2446051" y="240584"/>
                  </a:lnTo>
                  <a:lnTo>
                    <a:pt x="2581942" y="240584"/>
                  </a:lnTo>
                  <a:lnTo>
                    <a:pt x="2717834" y="568655"/>
                  </a:lnTo>
                  <a:lnTo>
                    <a:pt x="2853726" y="612397"/>
                  </a:lnTo>
                  <a:lnTo>
                    <a:pt x="2989618" y="568655"/>
                  </a:lnTo>
                  <a:lnTo>
                    <a:pt x="3125509" y="371812"/>
                  </a:lnTo>
                  <a:lnTo>
                    <a:pt x="3261401" y="196842"/>
                  </a:lnTo>
                  <a:lnTo>
                    <a:pt x="3397293" y="41555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393684"/>
            </a:xfrm>
            <a:custGeom>
              <a:avLst/>
              <a:pathLst>
                <a:path w="3397293" h="393684">
                  <a:moveTo>
                    <a:pt x="0" y="65614"/>
                  </a:moveTo>
                  <a:lnTo>
                    <a:pt x="135891" y="87485"/>
                  </a:lnTo>
                  <a:lnTo>
                    <a:pt x="271783" y="65614"/>
                  </a:lnTo>
                  <a:lnTo>
                    <a:pt x="407675" y="43742"/>
                  </a:lnTo>
                  <a:lnTo>
                    <a:pt x="543566" y="21871"/>
                  </a:lnTo>
                  <a:lnTo>
                    <a:pt x="679458" y="0"/>
                  </a:lnTo>
                  <a:lnTo>
                    <a:pt x="815350" y="21871"/>
                  </a:lnTo>
                  <a:lnTo>
                    <a:pt x="951242" y="21871"/>
                  </a:lnTo>
                  <a:lnTo>
                    <a:pt x="1087133" y="43742"/>
                  </a:lnTo>
                  <a:lnTo>
                    <a:pt x="1223025" y="0"/>
                  </a:lnTo>
                  <a:lnTo>
                    <a:pt x="1358917" y="21871"/>
                  </a:lnTo>
                  <a:lnTo>
                    <a:pt x="1494809" y="21871"/>
                  </a:lnTo>
                  <a:lnTo>
                    <a:pt x="1630700" y="21871"/>
                  </a:lnTo>
                  <a:lnTo>
                    <a:pt x="1766592" y="87485"/>
                  </a:lnTo>
                  <a:lnTo>
                    <a:pt x="1902484" y="109356"/>
                  </a:lnTo>
                  <a:lnTo>
                    <a:pt x="2038375" y="87485"/>
                  </a:lnTo>
                  <a:lnTo>
                    <a:pt x="2174267" y="109356"/>
                  </a:lnTo>
                  <a:lnTo>
                    <a:pt x="2310159" y="196842"/>
                  </a:lnTo>
                  <a:lnTo>
                    <a:pt x="2446051" y="174970"/>
                  </a:lnTo>
                  <a:lnTo>
                    <a:pt x="2581942" y="306198"/>
                  </a:lnTo>
                  <a:lnTo>
                    <a:pt x="2717834" y="371812"/>
                  </a:lnTo>
                  <a:lnTo>
                    <a:pt x="2853726" y="393684"/>
                  </a:lnTo>
                  <a:lnTo>
                    <a:pt x="2989618" y="328070"/>
                  </a:lnTo>
                  <a:lnTo>
                    <a:pt x="3125509" y="262456"/>
                  </a:lnTo>
                  <a:lnTo>
                    <a:pt x="3261401" y="240584"/>
                  </a:lnTo>
                  <a:lnTo>
                    <a:pt x="3397293" y="240584"/>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60045"/>
              <a:ext cx="3397293" cy="612397"/>
            </a:xfrm>
            <a:custGeom>
              <a:avLst/>
              <a:pathLst>
                <a:path w="3397293" h="612397">
                  <a:moveTo>
                    <a:pt x="0" y="196842"/>
                  </a:moveTo>
                  <a:lnTo>
                    <a:pt x="135891" y="153099"/>
                  </a:lnTo>
                  <a:lnTo>
                    <a:pt x="271783" y="174970"/>
                  </a:lnTo>
                  <a:lnTo>
                    <a:pt x="407675" y="196842"/>
                  </a:lnTo>
                  <a:lnTo>
                    <a:pt x="543566" y="174970"/>
                  </a:lnTo>
                  <a:lnTo>
                    <a:pt x="679458" y="87485"/>
                  </a:lnTo>
                  <a:lnTo>
                    <a:pt x="815350" y="0"/>
                  </a:lnTo>
                  <a:lnTo>
                    <a:pt x="951242" y="0"/>
                  </a:lnTo>
                  <a:lnTo>
                    <a:pt x="1087133" y="0"/>
                  </a:lnTo>
                  <a:lnTo>
                    <a:pt x="1223025" y="43742"/>
                  </a:lnTo>
                  <a:lnTo>
                    <a:pt x="1358917" y="109356"/>
                  </a:lnTo>
                  <a:lnTo>
                    <a:pt x="1494809" y="174970"/>
                  </a:lnTo>
                  <a:lnTo>
                    <a:pt x="1630700" y="196842"/>
                  </a:lnTo>
                  <a:lnTo>
                    <a:pt x="1766592" y="196842"/>
                  </a:lnTo>
                  <a:lnTo>
                    <a:pt x="1902484" y="284327"/>
                  </a:lnTo>
                  <a:lnTo>
                    <a:pt x="2038375" y="393684"/>
                  </a:lnTo>
                  <a:lnTo>
                    <a:pt x="2174267" y="284327"/>
                  </a:lnTo>
                  <a:lnTo>
                    <a:pt x="2310159" y="240584"/>
                  </a:lnTo>
                  <a:lnTo>
                    <a:pt x="2446051" y="240584"/>
                  </a:lnTo>
                  <a:lnTo>
                    <a:pt x="2581942" y="240584"/>
                  </a:lnTo>
                  <a:lnTo>
                    <a:pt x="2717834" y="568655"/>
                  </a:lnTo>
                  <a:lnTo>
                    <a:pt x="2853726" y="612397"/>
                  </a:lnTo>
                  <a:lnTo>
                    <a:pt x="2989618" y="568655"/>
                  </a:lnTo>
                  <a:lnTo>
                    <a:pt x="3125509" y="371812"/>
                  </a:lnTo>
                  <a:lnTo>
                    <a:pt x="3261401" y="196842"/>
                  </a:lnTo>
                  <a:lnTo>
                    <a:pt x="3397293" y="41555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524912"/>
            </a:xfrm>
            <a:custGeom>
              <a:avLst/>
              <a:pathLst>
                <a:path w="0" h="524912">
                  <a:moveTo>
                    <a:pt x="0" y="0"/>
                  </a:moveTo>
                  <a:lnTo>
                    <a:pt x="0" y="52491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546783"/>
            </a:xfrm>
            <a:custGeom>
              <a:avLst/>
              <a:pathLst>
                <a:path w="0" h="546783">
                  <a:moveTo>
                    <a:pt x="0" y="0"/>
                  </a:moveTo>
                  <a:lnTo>
                    <a:pt x="0" y="546783"/>
                  </a:lnTo>
                </a:path>
              </a:pathLst>
            </a:custGeom>
            <a:ln w="13550" cap="flat">
              <a:solidFill>
                <a:srgbClr val="0058AB">
                  <a:alpha val="100000"/>
                </a:srgbClr>
              </a:solidFill>
              <a:prstDash val="dot"/>
              <a:round/>
            </a:ln>
          </p:spPr>
          <p:txBody>
            <a:bodyPr/>
            <a:lstStyle/>
            <a:p/>
          </p:txBody>
        </p:sp>
        <p:sp>
          <p:nvSpPr>
            <p:cNvPr id="32" name="pl32"/>
            <p:cNvSpPr/>
            <p:nvPr/>
          </p:nvSpPr>
          <p:spPr>
            <a:xfrm>
              <a:off x="1120965" y="1960045"/>
              <a:ext cx="3397293" cy="612397"/>
            </a:xfrm>
            <a:custGeom>
              <a:avLst/>
              <a:pathLst>
                <a:path w="3397293" h="612397">
                  <a:moveTo>
                    <a:pt x="0" y="196842"/>
                  </a:moveTo>
                  <a:lnTo>
                    <a:pt x="135891" y="153099"/>
                  </a:lnTo>
                  <a:lnTo>
                    <a:pt x="271783" y="174970"/>
                  </a:lnTo>
                  <a:lnTo>
                    <a:pt x="407675" y="196842"/>
                  </a:lnTo>
                  <a:lnTo>
                    <a:pt x="543566" y="174970"/>
                  </a:lnTo>
                  <a:lnTo>
                    <a:pt x="679458" y="87485"/>
                  </a:lnTo>
                  <a:lnTo>
                    <a:pt x="815350" y="0"/>
                  </a:lnTo>
                  <a:lnTo>
                    <a:pt x="951242" y="0"/>
                  </a:lnTo>
                  <a:lnTo>
                    <a:pt x="1087133" y="0"/>
                  </a:lnTo>
                  <a:lnTo>
                    <a:pt x="1223025" y="43742"/>
                  </a:lnTo>
                  <a:lnTo>
                    <a:pt x="1358917" y="109356"/>
                  </a:lnTo>
                  <a:lnTo>
                    <a:pt x="1494809" y="174970"/>
                  </a:lnTo>
                  <a:lnTo>
                    <a:pt x="1630700" y="196842"/>
                  </a:lnTo>
                  <a:lnTo>
                    <a:pt x="1766592" y="196842"/>
                  </a:lnTo>
                  <a:lnTo>
                    <a:pt x="1902484" y="284327"/>
                  </a:lnTo>
                  <a:lnTo>
                    <a:pt x="2038375" y="393684"/>
                  </a:lnTo>
                  <a:lnTo>
                    <a:pt x="2174267" y="284327"/>
                  </a:lnTo>
                  <a:lnTo>
                    <a:pt x="2310159" y="240584"/>
                  </a:lnTo>
                  <a:lnTo>
                    <a:pt x="2446051" y="240584"/>
                  </a:lnTo>
                  <a:lnTo>
                    <a:pt x="2581942" y="240584"/>
                  </a:lnTo>
                  <a:lnTo>
                    <a:pt x="2717834" y="568655"/>
                  </a:lnTo>
                  <a:lnTo>
                    <a:pt x="2853726" y="612397"/>
                  </a:lnTo>
                  <a:lnTo>
                    <a:pt x="2989618" y="568655"/>
                  </a:lnTo>
                  <a:lnTo>
                    <a:pt x="3125509" y="371812"/>
                  </a:lnTo>
                  <a:lnTo>
                    <a:pt x="3261401" y="196842"/>
                  </a:lnTo>
                  <a:lnTo>
                    <a:pt x="3397293" y="41555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9" name="tx39"/>
            <p:cNvSpPr/>
            <p:nvPr/>
          </p:nvSpPr>
          <p:spPr>
            <a:xfrm>
              <a:off x="4457968" y="170284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00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00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896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3141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7102" y="49907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Ecuador</a:t>
              </a:r>
            </a:p>
          </p:txBody>
        </p:sp>
        <p:sp>
          <p:nvSpPr>
            <p:cNvPr id="60" name="tx60"/>
            <p:cNvSpPr/>
            <p:nvPr/>
          </p:nvSpPr>
          <p:spPr>
            <a:xfrm>
              <a:off x="283606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8518"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57288" y="1405107"/>
              <a:ext cx="252464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Ecuador, 2000-2025</a:t>
              </a:r>
            </a:p>
          </p:txBody>
        </p:sp>
        <p:sp>
          <p:nvSpPr>
            <p:cNvPr id="63" name="pl63"/>
            <p:cNvSpPr/>
            <p:nvPr/>
          </p:nvSpPr>
          <p:spPr>
            <a:xfrm>
              <a:off x="5267799" y="39476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875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2743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673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71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6676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1074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5473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9872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491359"/>
              <a:ext cx="3397293" cy="1568335"/>
            </a:xfrm>
            <a:custGeom>
              <a:avLst/>
              <a:pathLst>
                <a:path w="3397293" h="1568335">
                  <a:moveTo>
                    <a:pt x="0" y="504107"/>
                  </a:moveTo>
                  <a:lnTo>
                    <a:pt x="135891" y="392083"/>
                  </a:lnTo>
                  <a:lnTo>
                    <a:pt x="271783" y="448095"/>
                  </a:lnTo>
                  <a:lnTo>
                    <a:pt x="407675" y="504107"/>
                  </a:lnTo>
                  <a:lnTo>
                    <a:pt x="543566" y="448095"/>
                  </a:lnTo>
                  <a:lnTo>
                    <a:pt x="679458" y="224047"/>
                  </a:lnTo>
                  <a:lnTo>
                    <a:pt x="815350" y="0"/>
                  </a:lnTo>
                  <a:lnTo>
                    <a:pt x="951242" y="0"/>
                  </a:lnTo>
                  <a:lnTo>
                    <a:pt x="1087133" y="0"/>
                  </a:lnTo>
                  <a:lnTo>
                    <a:pt x="1223025" y="112023"/>
                  </a:lnTo>
                  <a:lnTo>
                    <a:pt x="1358917" y="280059"/>
                  </a:lnTo>
                  <a:lnTo>
                    <a:pt x="1494809" y="448095"/>
                  </a:lnTo>
                  <a:lnTo>
                    <a:pt x="1630700" y="504107"/>
                  </a:lnTo>
                  <a:lnTo>
                    <a:pt x="1766592" y="504107"/>
                  </a:lnTo>
                  <a:lnTo>
                    <a:pt x="1902484" y="728155"/>
                  </a:lnTo>
                  <a:lnTo>
                    <a:pt x="2038375" y="1008215"/>
                  </a:lnTo>
                  <a:lnTo>
                    <a:pt x="2174267" y="728155"/>
                  </a:lnTo>
                  <a:lnTo>
                    <a:pt x="2310159" y="616131"/>
                  </a:lnTo>
                  <a:lnTo>
                    <a:pt x="2446051" y="616131"/>
                  </a:lnTo>
                  <a:lnTo>
                    <a:pt x="2581942" y="616131"/>
                  </a:lnTo>
                  <a:lnTo>
                    <a:pt x="2717834" y="1456311"/>
                  </a:lnTo>
                  <a:lnTo>
                    <a:pt x="2853726" y="1568335"/>
                  </a:lnTo>
                  <a:lnTo>
                    <a:pt x="2989618" y="1456311"/>
                  </a:lnTo>
                  <a:lnTo>
                    <a:pt x="3125509" y="952203"/>
                  </a:lnTo>
                  <a:lnTo>
                    <a:pt x="3261401" y="504107"/>
                  </a:lnTo>
                  <a:lnTo>
                    <a:pt x="3397293" y="1064227"/>
                  </a:lnTo>
                </a:path>
              </a:pathLst>
            </a:custGeom>
            <a:ln w="27101" cap="flat">
              <a:solidFill>
                <a:srgbClr val="0058AB">
                  <a:alpha val="100000"/>
                </a:srgbClr>
              </a:solidFill>
              <a:prstDash val="solid"/>
              <a:round/>
            </a:ln>
          </p:spPr>
          <p:txBody>
            <a:bodyPr/>
            <a:lstStyle/>
            <a:p/>
          </p:txBody>
        </p:sp>
        <p:sp>
          <p:nvSpPr>
            <p:cNvPr id="80" name="pl80"/>
            <p:cNvSpPr/>
            <p:nvPr/>
          </p:nvSpPr>
          <p:spPr>
            <a:xfrm>
              <a:off x="5437664" y="3107491"/>
              <a:ext cx="3397293" cy="784167"/>
            </a:xfrm>
            <a:custGeom>
              <a:avLst/>
              <a:pathLst>
                <a:path w="3397293" h="784167">
                  <a:moveTo>
                    <a:pt x="0" y="784167"/>
                  </a:moveTo>
                  <a:lnTo>
                    <a:pt x="135891" y="784167"/>
                  </a:lnTo>
                  <a:lnTo>
                    <a:pt x="271783" y="784167"/>
                  </a:lnTo>
                  <a:lnTo>
                    <a:pt x="407675" y="672143"/>
                  </a:lnTo>
                  <a:lnTo>
                    <a:pt x="543566" y="560119"/>
                  </a:lnTo>
                  <a:lnTo>
                    <a:pt x="679458" y="504107"/>
                  </a:lnTo>
                  <a:lnTo>
                    <a:pt x="815350" y="448095"/>
                  </a:lnTo>
                  <a:lnTo>
                    <a:pt x="951242" y="448095"/>
                  </a:lnTo>
                  <a:lnTo>
                    <a:pt x="1087133" y="280059"/>
                  </a:lnTo>
                  <a:lnTo>
                    <a:pt x="1223025" y="168035"/>
                  </a:lnTo>
                  <a:lnTo>
                    <a:pt x="1358917" y="168035"/>
                  </a:lnTo>
                  <a:lnTo>
                    <a:pt x="1494809" y="112023"/>
                  </a:lnTo>
                  <a:lnTo>
                    <a:pt x="1630700" y="112023"/>
                  </a:lnTo>
                  <a:lnTo>
                    <a:pt x="1766592" y="112023"/>
                  </a:lnTo>
                  <a:lnTo>
                    <a:pt x="1902484" y="112023"/>
                  </a:lnTo>
                  <a:lnTo>
                    <a:pt x="2038375" y="56011"/>
                  </a:lnTo>
                  <a:lnTo>
                    <a:pt x="2174267" y="0"/>
                  </a:lnTo>
                  <a:lnTo>
                    <a:pt x="2310159" y="0"/>
                  </a:lnTo>
                  <a:lnTo>
                    <a:pt x="2446051" y="0"/>
                  </a:lnTo>
                  <a:lnTo>
                    <a:pt x="2581942" y="0"/>
                  </a:lnTo>
                  <a:lnTo>
                    <a:pt x="2717834" y="168035"/>
                  </a:lnTo>
                  <a:lnTo>
                    <a:pt x="2853726" y="280059"/>
                  </a:lnTo>
                  <a:lnTo>
                    <a:pt x="2989618" y="56011"/>
                  </a:lnTo>
                  <a:lnTo>
                    <a:pt x="3125509" y="112023"/>
                  </a:lnTo>
                  <a:lnTo>
                    <a:pt x="3261401" y="112023"/>
                  </a:lnTo>
                  <a:lnTo>
                    <a:pt x="3397293" y="56011"/>
                  </a:lnTo>
                </a:path>
              </a:pathLst>
            </a:custGeom>
            <a:ln w="27101" cap="flat">
              <a:solidFill>
                <a:srgbClr val="80BD41">
                  <a:alpha val="100000"/>
                </a:srgbClr>
              </a:solidFill>
              <a:prstDash val="solid"/>
              <a:round/>
            </a:ln>
          </p:spPr>
          <p:txBody>
            <a:bodyPr/>
            <a:lstStyle/>
            <a:p/>
          </p:txBody>
        </p:sp>
        <p:sp>
          <p:nvSpPr>
            <p:cNvPr id="81" name="pl81"/>
            <p:cNvSpPr/>
            <p:nvPr/>
          </p:nvSpPr>
          <p:spPr>
            <a:xfrm>
              <a:off x="5437664" y="2323323"/>
              <a:ext cx="3397293" cy="1008215"/>
            </a:xfrm>
            <a:custGeom>
              <a:avLst/>
              <a:pathLst>
                <a:path w="3397293" h="1008215">
                  <a:moveTo>
                    <a:pt x="0" y="168035"/>
                  </a:moveTo>
                  <a:lnTo>
                    <a:pt x="135891" y="224047"/>
                  </a:lnTo>
                  <a:lnTo>
                    <a:pt x="271783" y="168035"/>
                  </a:lnTo>
                  <a:lnTo>
                    <a:pt x="407675" y="112023"/>
                  </a:lnTo>
                  <a:lnTo>
                    <a:pt x="543566" y="56011"/>
                  </a:lnTo>
                  <a:lnTo>
                    <a:pt x="679458" y="0"/>
                  </a:lnTo>
                  <a:lnTo>
                    <a:pt x="815350" y="56011"/>
                  </a:lnTo>
                  <a:lnTo>
                    <a:pt x="951242" y="56011"/>
                  </a:lnTo>
                  <a:lnTo>
                    <a:pt x="1087133" y="112023"/>
                  </a:lnTo>
                  <a:lnTo>
                    <a:pt x="1223025" y="0"/>
                  </a:lnTo>
                  <a:lnTo>
                    <a:pt x="1358917" y="56011"/>
                  </a:lnTo>
                  <a:lnTo>
                    <a:pt x="1494809" y="56011"/>
                  </a:lnTo>
                  <a:lnTo>
                    <a:pt x="1630700" y="56011"/>
                  </a:lnTo>
                  <a:lnTo>
                    <a:pt x="1766592" y="224047"/>
                  </a:lnTo>
                  <a:lnTo>
                    <a:pt x="1902484" y="280059"/>
                  </a:lnTo>
                  <a:lnTo>
                    <a:pt x="2038375" y="224047"/>
                  </a:lnTo>
                  <a:lnTo>
                    <a:pt x="2174267" y="280059"/>
                  </a:lnTo>
                  <a:lnTo>
                    <a:pt x="2310159" y="504107"/>
                  </a:lnTo>
                  <a:lnTo>
                    <a:pt x="2446051" y="448095"/>
                  </a:lnTo>
                  <a:lnTo>
                    <a:pt x="2581942" y="784167"/>
                  </a:lnTo>
                  <a:lnTo>
                    <a:pt x="2717834" y="952203"/>
                  </a:lnTo>
                  <a:lnTo>
                    <a:pt x="2853726" y="1008215"/>
                  </a:lnTo>
                  <a:lnTo>
                    <a:pt x="2989618" y="840179"/>
                  </a:lnTo>
                  <a:lnTo>
                    <a:pt x="3125509" y="672143"/>
                  </a:lnTo>
                  <a:lnTo>
                    <a:pt x="3261401" y="616131"/>
                  </a:lnTo>
                  <a:lnTo>
                    <a:pt x="3397293" y="616131"/>
                  </a:lnTo>
                </a:path>
              </a:pathLst>
            </a:custGeom>
            <a:ln w="27101" cap="flat">
              <a:solidFill>
                <a:srgbClr val="961A49">
                  <a:alpha val="100000"/>
                </a:srgbClr>
              </a:solidFill>
              <a:prstDash val="solid"/>
              <a:round/>
            </a:ln>
          </p:spPr>
          <p:txBody>
            <a:bodyPr/>
            <a:lstStyle/>
            <a:p/>
          </p:txBody>
        </p:sp>
        <p:sp>
          <p:nvSpPr>
            <p:cNvPr id="82" name="pl82"/>
            <p:cNvSpPr/>
            <p:nvPr/>
          </p:nvSpPr>
          <p:spPr>
            <a:xfrm>
              <a:off x="5437664" y="310749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491359"/>
              <a:ext cx="3397293" cy="1568335"/>
            </a:xfrm>
            <a:custGeom>
              <a:avLst/>
              <a:pathLst>
                <a:path w="3397293" h="1568335">
                  <a:moveTo>
                    <a:pt x="0" y="504107"/>
                  </a:moveTo>
                  <a:lnTo>
                    <a:pt x="135891" y="392083"/>
                  </a:lnTo>
                  <a:lnTo>
                    <a:pt x="271783" y="448095"/>
                  </a:lnTo>
                  <a:lnTo>
                    <a:pt x="407675" y="504107"/>
                  </a:lnTo>
                  <a:lnTo>
                    <a:pt x="543566" y="448095"/>
                  </a:lnTo>
                  <a:lnTo>
                    <a:pt x="679458" y="224047"/>
                  </a:lnTo>
                  <a:lnTo>
                    <a:pt x="815350" y="0"/>
                  </a:lnTo>
                  <a:lnTo>
                    <a:pt x="951242" y="0"/>
                  </a:lnTo>
                  <a:lnTo>
                    <a:pt x="1087133" y="0"/>
                  </a:lnTo>
                  <a:lnTo>
                    <a:pt x="1223025" y="112023"/>
                  </a:lnTo>
                  <a:lnTo>
                    <a:pt x="1358917" y="280059"/>
                  </a:lnTo>
                  <a:lnTo>
                    <a:pt x="1494809" y="448095"/>
                  </a:lnTo>
                  <a:lnTo>
                    <a:pt x="1630700" y="504107"/>
                  </a:lnTo>
                  <a:lnTo>
                    <a:pt x="1766592" y="504107"/>
                  </a:lnTo>
                  <a:lnTo>
                    <a:pt x="1902484" y="728155"/>
                  </a:lnTo>
                  <a:lnTo>
                    <a:pt x="2038375" y="1008215"/>
                  </a:lnTo>
                  <a:lnTo>
                    <a:pt x="2174267" y="728155"/>
                  </a:lnTo>
                  <a:lnTo>
                    <a:pt x="2310159" y="616131"/>
                  </a:lnTo>
                  <a:lnTo>
                    <a:pt x="2446051" y="616131"/>
                  </a:lnTo>
                  <a:lnTo>
                    <a:pt x="2581942" y="616131"/>
                  </a:lnTo>
                  <a:lnTo>
                    <a:pt x="2717834" y="1456311"/>
                  </a:lnTo>
                  <a:lnTo>
                    <a:pt x="2853726" y="1568335"/>
                  </a:lnTo>
                  <a:lnTo>
                    <a:pt x="2989618" y="1456311"/>
                  </a:lnTo>
                  <a:lnTo>
                    <a:pt x="3125509" y="952203"/>
                  </a:lnTo>
                  <a:lnTo>
                    <a:pt x="3261401" y="504107"/>
                  </a:lnTo>
                  <a:lnTo>
                    <a:pt x="3397293" y="1064227"/>
                  </a:lnTo>
                </a:path>
              </a:pathLst>
            </a:custGeom>
            <a:ln w="43362" cap="flat">
              <a:solidFill>
                <a:srgbClr val="000000">
                  <a:alpha val="100000"/>
                </a:srgbClr>
              </a:solidFill>
              <a:prstDash val="solid"/>
              <a:round/>
            </a:ln>
          </p:spPr>
          <p:txBody>
            <a:bodyPr/>
            <a:lstStyle/>
            <a:p/>
          </p:txBody>
        </p:sp>
        <p:sp>
          <p:nvSpPr>
            <p:cNvPr id="84" name="pl84"/>
            <p:cNvSpPr/>
            <p:nvPr/>
          </p:nvSpPr>
          <p:spPr>
            <a:xfrm>
              <a:off x="5437664" y="2121679"/>
              <a:ext cx="0" cy="873787"/>
            </a:xfrm>
            <a:custGeom>
              <a:avLst/>
              <a:pathLst>
                <a:path w="0" h="873787">
                  <a:moveTo>
                    <a:pt x="0" y="87378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121679"/>
              <a:ext cx="0" cy="593727"/>
            </a:xfrm>
            <a:custGeom>
              <a:avLst/>
              <a:pathLst>
                <a:path w="0" h="593727">
                  <a:moveTo>
                    <a:pt x="0" y="59372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121679"/>
              <a:ext cx="0" cy="649739"/>
            </a:xfrm>
            <a:custGeom>
              <a:avLst/>
              <a:pathLst>
                <a:path w="0" h="649739">
                  <a:moveTo>
                    <a:pt x="0" y="64973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121679"/>
              <a:ext cx="0" cy="1377895"/>
            </a:xfrm>
            <a:custGeom>
              <a:avLst/>
              <a:pathLst>
                <a:path w="0" h="1377895">
                  <a:moveTo>
                    <a:pt x="0" y="137789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121679"/>
              <a:ext cx="0" cy="985811"/>
            </a:xfrm>
            <a:custGeom>
              <a:avLst/>
              <a:pathLst>
                <a:path w="0" h="985811">
                  <a:moveTo>
                    <a:pt x="0" y="98581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121679"/>
              <a:ext cx="0" cy="873787"/>
            </a:xfrm>
            <a:custGeom>
              <a:avLst/>
              <a:pathLst>
                <a:path w="0" h="873787">
                  <a:moveTo>
                    <a:pt x="0" y="87378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121679"/>
              <a:ext cx="0" cy="1433907"/>
            </a:xfrm>
            <a:custGeom>
              <a:avLst/>
              <a:pathLst>
                <a:path w="0" h="1433907">
                  <a:moveTo>
                    <a:pt x="0" y="143390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491359"/>
              <a:ext cx="3397293" cy="1568335"/>
            </a:xfrm>
            <a:custGeom>
              <a:avLst/>
              <a:pathLst>
                <a:path w="3397293" h="1568335">
                  <a:moveTo>
                    <a:pt x="0" y="504107"/>
                  </a:moveTo>
                  <a:lnTo>
                    <a:pt x="135891" y="392083"/>
                  </a:lnTo>
                  <a:lnTo>
                    <a:pt x="271783" y="448095"/>
                  </a:lnTo>
                  <a:lnTo>
                    <a:pt x="407675" y="504107"/>
                  </a:lnTo>
                  <a:lnTo>
                    <a:pt x="543566" y="448095"/>
                  </a:lnTo>
                  <a:lnTo>
                    <a:pt x="679458" y="224047"/>
                  </a:lnTo>
                  <a:lnTo>
                    <a:pt x="815350" y="0"/>
                  </a:lnTo>
                  <a:lnTo>
                    <a:pt x="951242" y="0"/>
                  </a:lnTo>
                  <a:lnTo>
                    <a:pt x="1087133" y="0"/>
                  </a:lnTo>
                  <a:lnTo>
                    <a:pt x="1223025" y="112023"/>
                  </a:lnTo>
                  <a:lnTo>
                    <a:pt x="1358917" y="280059"/>
                  </a:lnTo>
                  <a:lnTo>
                    <a:pt x="1494809" y="448095"/>
                  </a:lnTo>
                  <a:lnTo>
                    <a:pt x="1630700" y="504107"/>
                  </a:lnTo>
                  <a:lnTo>
                    <a:pt x="1766592" y="504107"/>
                  </a:lnTo>
                  <a:lnTo>
                    <a:pt x="1902484" y="728155"/>
                  </a:lnTo>
                  <a:lnTo>
                    <a:pt x="2038375" y="1008215"/>
                  </a:lnTo>
                  <a:lnTo>
                    <a:pt x="2174267" y="728155"/>
                  </a:lnTo>
                  <a:lnTo>
                    <a:pt x="2310159" y="616131"/>
                  </a:lnTo>
                  <a:lnTo>
                    <a:pt x="2446051" y="616131"/>
                  </a:lnTo>
                  <a:lnTo>
                    <a:pt x="2581942" y="616131"/>
                  </a:lnTo>
                  <a:lnTo>
                    <a:pt x="2717834" y="1456311"/>
                  </a:lnTo>
                  <a:lnTo>
                    <a:pt x="2853726" y="1568335"/>
                  </a:lnTo>
                  <a:lnTo>
                    <a:pt x="2989618" y="1456311"/>
                  </a:lnTo>
                  <a:lnTo>
                    <a:pt x="3125509" y="952203"/>
                  </a:lnTo>
                  <a:lnTo>
                    <a:pt x="3261401" y="504107"/>
                  </a:lnTo>
                  <a:lnTo>
                    <a:pt x="3397293" y="1064227"/>
                  </a:lnTo>
                </a:path>
              </a:pathLst>
            </a:custGeom>
            <a:ln w="27101" cap="flat">
              <a:solidFill>
                <a:srgbClr val="0058AB">
                  <a:alpha val="100000"/>
                </a:srgbClr>
              </a:solidFill>
              <a:prstDash val="solid"/>
              <a:round/>
            </a:ln>
          </p:spPr>
          <p:txBody>
            <a:bodyPr/>
            <a:lstStyle/>
            <a:p/>
          </p:txBody>
        </p:sp>
        <p:sp>
          <p:nvSpPr>
            <p:cNvPr id="92" name="tx92"/>
            <p:cNvSpPr/>
            <p:nvPr/>
          </p:nvSpPr>
          <p:spPr>
            <a:xfrm>
              <a:off x="5407519" y="206015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6086977" y="206148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6766436" y="20588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7427845" y="2061481"/>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6" name="tx96"/>
            <p:cNvSpPr/>
            <p:nvPr/>
          </p:nvSpPr>
          <p:spPr>
            <a:xfrm>
              <a:off x="7989462" y="20588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8920" y="206015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8786762" y="2058835"/>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9" name="tx99"/>
            <p:cNvSpPr/>
            <p:nvPr/>
          </p:nvSpPr>
          <p:spPr>
            <a:xfrm>
              <a:off x="8902429" y="312438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89896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1" name="tx101"/>
            <p:cNvSpPr/>
            <p:nvPr/>
          </p:nvSpPr>
          <p:spPr>
            <a:xfrm>
              <a:off x="5003259" y="361549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305537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49525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9351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600670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00670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88566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64811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73801" y="49907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Ecuador</a:t>
              </a:r>
            </a:p>
          </p:txBody>
        </p:sp>
        <p:sp>
          <p:nvSpPr>
            <p:cNvPr id="118" name="tx118"/>
            <p:cNvSpPr/>
            <p:nvPr/>
          </p:nvSpPr>
          <p:spPr>
            <a:xfrm>
              <a:off x="715276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15217"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51645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91499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31354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71572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11427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51281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5228232" cy="114824"/>
            </a:xfrm>
            <a:prstGeom prst="rect">
              <a:avLst/>
            </a:prstGeom>
            <a:solidFill>
              <a:srgbClr val="1CABE2">
                <a:alpha val="80000"/>
              </a:srgbClr>
            </a:solidFill>
          </p:spPr>
          <p:txBody>
            <a:bodyPr/>
            <a:lstStyle/>
            <a:p/>
          </p:txBody>
        </p:sp>
        <p:sp>
          <p:nvSpPr>
            <p:cNvPr id="132" name="rc132"/>
            <p:cNvSpPr/>
            <p:nvPr/>
          </p:nvSpPr>
          <p:spPr>
            <a:xfrm>
              <a:off x="1317178" y="5743865"/>
              <a:ext cx="4154283" cy="114824"/>
            </a:xfrm>
            <a:prstGeom prst="rect">
              <a:avLst/>
            </a:prstGeom>
            <a:solidFill>
              <a:srgbClr val="1CABE2">
                <a:alpha val="80000"/>
              </a:srgbClr>
            </a:solidFill>
          </p:spPr>
          <p:txBody>
            <a:bodyPr/>
            <a:lstStyle/>
            <a:p/>
          </p:txBody>
        </p:sp>
        <p:sp>
          <p:nvSpPr>
            <p:cNvPr id="133" name="rc133"/>
            <p:cNvSpPr/>
            <p:nvPr/>
          </p:nvSpPr>
          <p:spPr>
            <a:xfrm>
              <a:off x="1317178" y="5600334"/>
              <a:ext cx="7321564" cy="114824"/>
            </a:xfrm>
            <a:prstGeom prst="rect">
              <a:avLst/>
            </a:prstGeom>
            <a:solidFill>
              <a:srgbClr val="1CABE2">
                <a:alpha val="80000"/>
              </a:srgbClr>
            </a:solidFill>
          </p:spPr>
          <p:txBody>
            <a:bodyPr/>
            <a:lstStyle/>
            <a:p/>
          </p:txBody>
        </p:sp>
        <p:sp>
          <p:nvSpPr>
            <p:cNvPr id="134" name="tx134"/>
            <p:cNvSpPr/>
            <p:nvPr/>
          </p:nvSpPr>
          <p:spPr>
            <a:xfrm>
              <a:off x="8207706"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61,000</a:t>
              </a:r>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28844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0" name="tx140"/>
            <p:cNvSpPr/>
            <p:nvPr/>
          </p:nvSpPr>
          <p:spPr>
            <a:xfrm>
              <a:off x="568698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1" name="tx141"/>
            <p:cNvSpPr/>
            <p:nvPr/>
          </p:nvSpPr>
          <p:spPr>
            <a:xfrm>
              <a:off x="8085534"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2" name="tx142"/>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3" name="tx14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4" name="tx144"/>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Ecuador (77%) was 8 percentage points lower than the global average (85%) and 6 percentage points lower than the average across all LACR countries (83%).
National DTP3 coverage was 8 percentage points lower than in 2019 (85%).
This equates to 61,000 un- and undervaccinated children in 2025 compared to 44,000 un- and undervaccinated children in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Ecuador DTP3 coverage was 77% - this is 8 percentage points lower than in 2019 and lower than both the global and regional averages.</a:t>
            </a:r>
          </a:p>
        </p:txBody>
      </p:sp>
      <p:grpSp xmlns:pic="http://schemas.openxmlformats.org/drawingml/2006/picture">
        <p:nvGrpSpPr>
          <p:cNvPr id="147" name=""/>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2025, Ecuador ranked number 5 out of 33 countries for lowest DTP3 coverage (based on tied ranks).
Ecuador was in the top 10 countries with the most un- and undervaccinated children (rank=9).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Ecuador was among the countries with the highest coverage, but in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859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39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818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297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599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078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5580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489387"/>
              <a:ext cx="239888" cy="722622"/>
            </a:xfrm>
            <a:prstGeom prst="rect">
              <a:avLst/>
            </a:prstGeom>
            <a:solidFill>
              <a:srgbClr val="80BD41">
                <a:alpha val="100000"/>
              </a:srgbClr>
            </a:solidFill>
          </p:spPr>
          <p:txBody>
            <a:bodyPr/>
            <a:lstStyle/>
            <a:p/>
          </p:txBody>
        </p:sp>
        <p:sp>
          <p:nvSpPr>
            <p:cNvPr id="25" name="rc25"/>
            <p:cNvSpPr/>
            <p:nvPr/>
          </p:nvSpPr>
          <p:spPr>
            <a:xfrm>
              <a:off x="1296273" y="3381404"/>
              <a:ext cx="239888" cy="107982"/>
            </a:xfrm>
            <a:prstGeom prst="rect">
              <a:avLst/>
            </a:prstGeom>
            <a:solidFill>
              <a:srgbClr val="1CABE2">
                <a:alpha val="100000"/>
              </a:srgbClr>
            </a:solidFill>
          </p:spPr>
          <p:txBody>
            <a:bodyPr/>
            <a:lstStyle/>
            <a:p/>
          </p:txBody>
        </p:sp>
        <p:sp>
          <p:nvSpPr>
            <p:cNvPr id="26" name="rc26"/>
            <p:cNvSpPr/>
            <p:nvPr/>
          </p:nvSpPr>
          <p:spPr>
            <a:xfrm>
              <a:off x="1562816" y="3473894"/>
              <a:ext cx="239888" cy="738115"/>
            </a:xfrm>
            <a:prstGeom prst="rect">
              <a:avLst/>
            </a:prstGeom>
            <a:solidFill>
              <a:srgbClr val="80BD41">
                <a:alpha val="100000"/>
              </a:srgbClr>
            </a:solidFill>
          </p:spPr>
          <p:txBody>
            <a:bodyPr/>
            <a:lstStyle/>
            <a:p/>
          </p:txBody>
        </p:sp>
        <p:sp>
          <p:nvSpPr>
            <p:cNvPr id="27" name="rc27"/>
            <p:cNvSpPr/>
            <p:nvPr/>
          </p:nvSpPr>
          <p:spPr>
            <a:xfrm>
              <a:off x="1562816" y="3382656"/>
              <a:ext cx="239888" cy="91237"/>
            </a:xfrm>
            <a:prstGeom prst="rect">
              <a:avLst/>
            </a:prstGeom>
            <a:solidFill>
              <a:srgbClr val="1CABE2">
                <a:alpha val="100000"/>
              </a:srgbClr>
            </a:solidFill>
          </p:spPr>
          <p:txBody>
            <a:bodyPr/>
            <a:lstStyle/>
            <a:p/>
          </p:txBody>
        </p:sp>
        <p:sp>
          <p:nvSpPr>
            <p:cNvPr id="28" name="rc28"/>
            <p:cNvSpPr/>
            <p:nvPr/>
          </p:nvSpPr>
          <p:spPr>
            <a:xfrm>
              <a:off x="1829360" y="3482944"/>
              <a:ext cx="239888" cy="729064"/>
            </a:xfrm>
            <a:prstGeom prst="rect">
              <a:avLst/>
            </a:prstGeom>
            <a:solidFill>
              <a:srgbClr val="80BD41">
                <a:alpha val="100000"/>
              </a:srgbClr>
            </a:solidFill>
          </p:spPr>
          <p:txBody>
            <a:bodyPr/>
            <a:lstStyle/>
            <a:p/>
          </p:txBody>
        </p:sp>
        <p:sp>
          <p:nvSpPr>
            <p:cNvPr id="29" name="rc29"/>
            <p:cNvSpPr/>
            <p:nvPr/>
          </p:nvSpPr>
          <p:spPr>
            <a:xfrm>
              <a:off x="1829360" y="3383517"/>
              <a:ext cx="239888" cy="99427"/>
            </a:xfrm>
            <a:prstGeom prst="rect">
              <a:avLst/>
            </a:prstGeom>
            <a:solidFill>
              <a:srgbClr val="1CABE2">
                <a:alpha val="100000"/>
              </a:srgbClr>
            </a:solidFill>
          </p:spPr>
          <p:txBody>
            <a:bodyPr/>
            <a:lstStyle/>
            <a:p/>
          </p:txBody>
        </p:sp>
        <p:sp>
          <p:nvSpPr>
            <p:cNvPr id="30" name="rc30"/>
            <p:cNvSpPr/>
            <p:nvPr/>
          </p:nvSpPr>
          <p:spPr>
            <a:xfrm>
              <a:off x="2095903" y="3491865"/>
              <a:ext cx="239888" cy="720144"/>
            </a:xfrm>
            <a:prstGeom prst="rect">
              <a:avLst/>
            </a:prstGeom>
            <a:solidFill>
              <a:srgbClr val="80BD41">
                <a:alpha val="100000"/>
              </a:srgbClr>
            </a:solidFill>
          </p:spPr>
          <p:txBody>
            <a:bodyPr/>
            <a:lstStyle/>
            <a:p/>
          </p:txBody>
        </p:sp>
        <p:sp>
          <p:nvSpPr>
            <p:cNvPr id="31" name="rc31"/>
            <p:cNvSpPr/>
            <p:nvPr/>
          </p:nvSpPr>
          <p:spPr>
            <a:xfrm>
              <a:off x="2095903" y="3384247"/>
              <a:ext cx="239888" cy="107617"/>
            </a:xfrm>
            <a:prstGeom prst="rect">
              <a:avLst/>
            </a:prstGeom>
            <a:solidFill>
              <a:srgbClr val="1CABE2">
                <a:alpha val="100000"/>
              </a:srgbClr>
            </a:solidFill>
          </p:spPr>
          <p:txBody>
            <a:bodyPr/>
            <a:lstStyle/>
            <a:p/>
          </p:txBody>
        </p:sp>
        <p:sp>
          <p:nvSpPr>
            <p:cNvPr id="32" name="rc32"/>
            <p:cNvSpPr/>
            <p:nvPr/>
          </p:nvSpPr>
          <p:spPr>
            <a:xfrm>
              <a:off x="2362446" y="3483909"/>
              <a:ext cx="239888" cy="728099"/>
            </a:xfrm>
            <a:prstGeom prst="rect">
              <a:avLst/>
            </a:prstGeom>
            <a:solidFill>
              <a:srgbClr val="80BD41">
                <a:alpha val="100000"/>
              </a:srgbClr>
            </a:solidFill>
          </p:spPr>
          <p:txBody>
            <a:bodyPr/>
            <a:lstStyle/>
            <a:p/>
          </p:txBody>
        </p:sp>
        <p:sp>
          <p:nvSpPr>
            <p:cNvPr id="33" name="rc33"/>
            <p:cNvSpPr/>
            <p:nvPr/>
          </p:nvSpPr>
          <p:spPr>
            <a:xfrm>
              <a:off x="2362446" y="3384612"/>
              <a:ext cx="239888" cy="99297"/>
            </a:xfrm>
            <a:prstGeom prst="rect">
              <a:avLst/>
            </a:prstGeom>
            <a:solidFill>
              <a:srgbClr val="1CABE2">
                <a:alpha val="100000"/>
              </a:srgbClr>
            </a:solidFill>
          </p:spPr>
          <p:txBody>
            <a:bodyPr/>
            <a:lstStyle/>
            <a:p/>
          </p:txBody>
        </p:sp>
        <p:sp>
          <p:nvSpPr>
            <p:cNvPr id="34" name="rc34"/>
            <p:cNvSpPr/>
            <p:nvPr/>
          </p:nvSpPr>
          <p:spPr>
            <a:xfrm>
              <a:off x="2628989" y="3450419"/>
              <a:ext cx="239888" cy="761590"/>
            </a:xfrm>
            <a:prstGeom prst="rect">
              <a:avLst/>
            </a:prstGeom>
            <a:solidFill>
              <a:srgbClr val="80BD41">
                <a:alpha val="100000"/>
              </a:srgbClr>
            </a:solidFill>
          </p:spPr>
          <p:txBody>
            <a:bodyPr/>
            <a:lstStyle/>
            <a:p/>
          </p:txBody>
        </p:sp>
        <p:sp>
          <p:nvSpPr>
            <p:cNvPr id="35" name="rc35"/>
            <p:cNvSpPr/>
            <p:nvPr/>
          </p:nvSpPr>
          <p:spPr>
            <a:xfrm>
              <a:off x="2628989" y="3384195"/>
              <a:ext cx="239888" cy="66224"/>
            </a:xfrm>
            <a:prstGeom prst="rect">
              <a:avLst/>
            </a:prstGeom>
            <a:solidFill>
              <a:srgbClr val="1CABE2">
                <a:alpha val="100000"/>
              </a:srgbClr>
            </a:solidFill>
          </p:spPr>
          <p:txBody>
            <a:bodyPr/>
            <a:lstStyle/>
            <a:p/>
          </p:txBody>
        </p:sp>
        <p:sp>
          <p:nvSpPr>
            <p:cNvPr id="36" name="rc36"/>
            <p:cNvSpPr/>
            <p:nvPr/>
          </p:nvSpPr>
          <p:spPr>
            <a:xfrm>
              <a:off x="2895532" y="3415077"/>
              <a:ext cx="239888" cy="796932"/>
            </a:xfrm>
            <a:prstGeom prst="rect">
              <a:avLst/>
            </a:prstGeom>
            <a:solidFill>
              <a:srgbClr val="80BD41">
                <a:alpha val="100000"/>
              </a:srgbClr>
            </a:solidFill>
          </p:spPr>
          <p:txBody>
            <a:bodyPr/>
            <a:lstStyle/>
            <a:p/>
          </p:txBody>
        </p:sp>
        <p:sp>
          <p:nvSpPr>
            <p:cNvPr id="37" name="rc37"/>
            <p:cNvSpPr/>
            <p:nvPr/>
          </p:nvSpPr>
          <p:spPr>
            <a:xfrm>
              <a:off x="2895532" y="3381874"/>
              <a:ext cx="239888" cy="33203"/>
            </a:xfrm>
            <a:prstGeom prst="rect">
              <a:avLst/>
            </a:prstGeom>
            <a:solidFill>
              <a:srgbClr val="1CABE2">
                <a:alpha val="100000"/>
              </a:srgbClr>
            </a:solidFill>
          </p:spPr>
          <p:txBody>
            <a:bodyPr/>
            <a:lstStyle/>
            <a:p/>
          </p:txBody>
        </p:sp>
        <p:sp>
          <p:nvSpPr>
            <p:cNvPr id="38" name="rc38"/>
            <p:cNvSpPr/>
            <p:nvPr/>
          </p:nvSpPr>
          <p:spPr>
            <a:xfrm>
              <a:off x="3162075" y="3413616"/>
              <a:ext cx="239888" cy="798392"/>
            </a:xfrm>
            <a:prstGeom prst="rect">
              <a:avLst/>
            </a:prstGeom>
            <a:solidFill>
              <a:srgbClr val="80BD41">
                <a:alpha val="100000"/>
              </a:srgbClr>
            </a:solidFill>
          </p:spPr>
          <p:txBody>
            <a:bodyPr/>
            <a:lstStyle/>
            <a:p/>
          </p:txBody>
        </p:sp>
        <p:sp>
          <p:nvSpPr>
            <p:cNvPr id="39" name="rc39"/>
            <p:cNvSpPr/>
            <p:nvPr/>
          </p:nvSpPr>
          <p:spPr>
            <a:xfrm>
              <a:off x="3162075" y="3380361"/>
              <a:ext cx="239888" cy="33255"/>
            </a:xfrm>
            <a:prstGeom prst="rect">
              <a:avLst/>
            </a:prstGeom>
            <a:solidFill>
              <a:srgbClr val="1CABE2">
                <a:alpha val="100000"/>
              </a:srgbClr>
            </a:solidFill>
          </p:spPr>
          <p:txBody>
            <a:bodyPr/>
            <a:lstStyle/>
            <a:p/>
          </p:txBody>
        </p:sp>
        <p:sp>
          <p:nvSpPr>
            <p:cNvPr id="40" name="rc40"/>
            <p:cNvSpPr/>
            <p:nvPr/>
          </p:nvSpPr>
          <p:spPr>
            <a:xfrm>
              <a:off x="3428618" y="3403079"/>
              <a:ext cx="239888" cy="808930"/>
            </a:xfrm>
            <a:prstGeom prst="rect">
              <a:avLst/>
            </a:prstGeom>
            <a:solidFill>
              <a:srgbClr val="80BD41">
                <a:alpha val="100000"/>
              </a:srgbClr>
            </a:solidFill>
          </p:spPr>
          <p:txBody>
            <a:bodyPr/>
            <a:lstStyle/>
            <a:p/>
          </p:txBody>
        </p:sp>
        <p:sp>
          <p:nvSpPr>
            <p:cNvPr id="41" name="rc41"/>
            <p:cNvSpPr/>
            <p:nvPr/>
          </p:nvSpPr>
          <p:spPr>
            <a:xfrm>
              <a:off x="3428618" y="3369380"/>
              <a:ext cx="239888" cy="33698"/>
            </a:xfrm>
            <a:prstGeom prst="rect">
              <a:avLst/>
            </a:prstGeom>
            <a:solidFill>
              <a:srgbClr val="1CABE2">
                <a:alpha val="100000"/>
              </a:srgbClr>
            </a:solidFill>
          </p:spPr>
          <p:txBody>
            <a:bodyPr/>
            <a:lstStyle/>
            <a:p/>
          </p:txBody>
        </p:sp>
        <p:sp>
          <p:nvSpPr>
            <p:cNvPr id="42" name="rc42"/>
            <p:cNvSpPr/>
            <p:nvPr/>
          </p:nvSpPr>
          <p:spPr>
            <a:xfrm>
              <a:off x="3695161" y="3408400"/>
              <a:ext cx="239888" cy="803609"/>
            </a:xfrm>
            <a:prstGeom prst="rect">
              <a:avLst/>
            </a:prstGeom>
            <a:solidFill>
              <a:srgbClr val="80BD41">
                <a:alpha val="100000"/>
              </a:srgbClr>
            </a:solidFill>
          </p:spPr>
          <p:txBody>
            <a:bodyPr/>
            <a:lstStyle/>
            <a:p/>
          </p:txBody>
        </p:sp>
        <p:sp>
          <p:nvSpPr>
            <p:cNvPr id="43" name="rc43"/>
            <p:cNvSpPr/>
            <p:nvPr/>
          </p:nvSpPr>
          <p:spPr>
            <a:xfrm>
              <a:off x="3695161" y="3357095"/>
              <a:ext cx="239888" cy="51304"/>
            </a:xfrm>
            <a:prstGeom prst="rect">
              <a:avLst/>
            </a:prstGeom>
            <a:solidFill>
              <a:srgbClr val="1CABE2">
                <a:alpha val="100000"/>
              </a:srgbClr>
            </a:solidFill>
          </p:spPr>
          <p:txBody>
            <a:bodyPr/>
            <a:lstStyle/>
            <a:p/>
          </p:txBody>
        </p:sp>
        <p:sp>
          <p:nvSpPr>
            <p:cNvPr id="44" name="rc44"/>
            <p:cNvSpPr/>
            <p:nvPr/>
          </p:nvSpPr>
          <p:spPr>
            <a:xfrm>
              <a:off x="3961705" y="3439464"/>
              <a:ext cx="239888" cy="772544"/>
            </a:xfrm>
            <a:prstGeom prst="rect">
              <a:avLst/>
            </a:prstGeom>
            <a:solidFill>
              <a:srgbClr val="80BD41">
                <a:alpha val="100000"/>
              </a:srgbClr>
            </a:solidFill>
          </p:spPr>
          <p:txBody>
            <a:bodyPr/>
            <a:lstStyle/>
            <a:p/>
          </p:txBody>
        </p:sp>
        <p:sp>
          <p:nvSpPr>
            <p:cNvPr id="45" name="rc45"/>
            <p:cNvSpPr/>
            <p:nvPr/>
          </p:nvSpPr>
          <p:spPr>
            <a:xfrm>
              <a:off x="3961705" y="3363068"/>
              <a:ext cx="239888" cy="76396"/>
            </a:xfrm>
            <a:prstGeom prst="rect">
              <a:avLst/>
            </a:prstGeom>
            <a:solidFill>
              <a:srgbClr val="1CABE2">
                <a:alpha val="100000"/>
              </a:srgbClr>
            </a:solidFill>
          </p:spPr>
          <p:txBody>
            <a:bodyPr/>
            <a:lstStyle/>
            <a:p/>
          </p:txBody>
        </p:sp>
        <p:sp>
          <p:nvSpPr>
            <p:cNvPr id="46" name="rc46"/>
            <p:cNvSpPr/>
            <p:nvPr/>
          </p:nvSpPr>
          <p:spPr>
            <a:xfrm>
              <a:off x="4228248" y="3455818"/>
              <a:ext cx="239888" cy="756190"/>
            </a:xfrm>
            <a:prstGeom prst="rect">
              <a:avLst/>
            </a:prstGeom>
            <a:solidFill>
              <a:srgbClr val="80BD41">
                <a:alpha val="100000"/>
              </a:srgbClr>
            </a:solidFill>
          </p:spPr>
          <p:txBody>
            <a:bodyPr/>
            <a:lstStyle/>
            <a:p/>
          </p:txBody>
        </p:sp>
        <p:sp>
          <p:nvSpPr>
            <p:cNvPr id="47" name="rc47"/>
            <p:cNvSpPr/>
            <p:nvPr/>
          </p:nvSpPr>
          <p:spPr>
            <a:xfrm>
              <a:off x="4228248" y="3352713"/>
              <a:ext cx="239888" cy="103105"/>
            </a:xfrm>
            <a:prstGeom prst="rect">
              <a:avLst/>
            </a:prstGeom>
            <a:solidFill>
              <a:srgbClr val="1CABE2">
                <a:alpha val="100000"/>
              </a:srgbClr>
            </a:solidFill>
          </p:spPr>
          <p:txBody>
            <a:bodyPr/>
            <a:lstStyle/>
            <a:p/>
          </p:txBody>
        </p:sp>
        <p:sp>
          <p:nvSpPr>
            <p:cNvPr id="48" name="rc48"/>
            <p:cNvSpPr/>
            <p:nvPr/>
          </p:nvSpPr>
          <p:spPr>
            <a:xfrm>
              <a:off x="4494791" y="3481171"/>
              <a:ext cx="239888" cy="730838"/>
            </a:xfrm>
            <a:prstGeom prst="rect">
              <a:avLst/>
            </a:prstGeom>
            <a:solidFill>
              <a:srgbClr val="80BD41">
                <a:alpha val="100000"/>
              </a:srgbClr>
            </a:solidFill>
          </p:spPr>
          <p:txBody>
            <a:bodyPr/>
            <a:lstStyle/>
            <a:p/>
          </p:txBody>
        </p:sp>
        <p:sp>
          <p:nvSpPr>
            <p:cNvPr id="49" name="rc49"/>
            <p:cNvSpPr/>
            <p:nvPr/>
          </p:nvSpPr>
          <p:spPr>
            <a:xfrm>
              <a:off x="4494791" y="3371962"/>
              <a:ext cx="239888" cy="109208"/>
            </a:xfrm>
            <a:prstGeom prst="rect">
              <a:avLst/>
            </a:prstGeom>
            <a:solidFill>
              <a:srgbClr val="1CABE2">
                <a:alpha val="100000"/>
              </a:srgbClr>
            </a:solidFill>
          </p:spPr>
          <p:txBody>
            <a:bodyPr/>
            <a:lstStyle/>
            <a:p/>
          </p:txBody>
        </p:sp>
        <p:sp>
          <p:nvSpPr>
            <p:cNvPr id="50" name="rc50"/>
            <p:cNvSpPr/>
            <p:nvPr/>
          </p:nvSpPr>
          <p:spPr>
            <a:xfrm>
              <a:off x="4761334" y="3515391"/>
              <a:ext cx="239888" cy="696617"/>
            </a:xfrm>
            <a:prstGeom prst="rect">
              <a:avLst/>
            </a:prstGeom>
            <a:solidFill>
              <a:srgbClr val="80BD41">
                <a:alpha val="100000"/>
              </a:srgbClr>
            </a:solidFill>
          </p:spPr>
          <p:txBody>
            <a:bodyPr/>
            <a:lstStyle/>
            <a:p/>
          </p:txBody>
        </p:sp>
        <p:sp>
          <p:nvSpPr>
            <p:cNvPr id="51" name="rc51"/>
            <p:cNvSpPr/>
            <p:nvPr/>
          </p:nvSpPr>
          <p:spPr>
            <a:xfrm>
              <a:off x="4761334" y="3411295"/>
              <a:ext cx="239888" cy="104096"/>
            </a:xfrm>
            <a:prstGeom prst="rect">
              <a:avLst/>
            </a:prstGeom>
            <a:solidFill>
              <a:srgbClr val="1CABE2">
                <a:alpha val="100000"/>
              </a:srgbClr>
            </a:solidFill>
          </p:spPr>
          <p:txBody>
            <a:bodyPr/>
            <a:lstStyle/>
            <a:p/>
          </p:txBody>
        </p:sp>
        <p:sp>
          <p:nvSpPr>
            <p:cNvPr id="52" name="rc52"/>
            <p:cNvSpPr/>
            <p:nvPr/>
          </p:nvSpPr>
          <p:spPr>
            <a:xfrm>
              <a:off x="5027877" y="3563592"/>
              <a:ext cx="239888" cy="648417"/>
            </a:xfrm>
            <a:prstGeom prst="rect">
              <a:avLst/>
            </a:prstGeom>
            <a:solidFill>
              <a:srgbClr val="80BD41">
                <a:alpha val="100000"/>
              </a:srgbClr>
            </a:solidFill>
          </p:spPr>
          <p:txBody>
            <a:bodyPr/>
            <a:lstStyle/>
            <a:p/>
          </p:txBody>
        </p:sp>
        <p:sp>
          <p:nvSpPr>
            <p:cNvPr id="53" name="rc53"/>
            <p:cNvSpPr/>
            <p:nvPr/>
          </p:nvSpPr>
          <p:spPr>
            <a:xfrm>
              <a:off x="5027877" y="3430779"/>
              <a:ext cx="239888" cy="132813"/>
            </a:xfrm>
            <a:prstGeom prst="rect">
              <a:avLst/>
            </a:prstGeom>
            <a:solidFill>
              <a:srgbClr val="1CABE2">
                <a:alpha val="100000"/>
              </a:srgbClr>
            </a:solidFill>
          </p:spPr>
          <p:txBody>
            <a:bodyPr/>
            <a:lstStyle/>
            <a:p/>
          </p:txBody>
        </p:sp>
        <p:sp>
          <p:nvSpPr>
            <p:cNvPr id="54" name="rc54"/>
            <p:cNvSpPr/>
            <p:nvPr/>
          </p:nvSpPr>
          <p:spPr>
            <a:xfrm>
              <a:off x="5294420" y="3611219"/>
              <a:ext cx="239888" cy="600789"/>
            </a:xfrm>
            <a:prstGeom prst="rect">
              <a:avLst/>
            </a:prstGeom>
            <a:solidFill>
              <a:srgbClr val="80BD41">
                <a:alpha val="100000"/>
              </a:srgbClr>
            </a:solidFill>
          </p:spPr>
          <p:txBody>
            <a:bodyPr/>
            <a:lstStyle/>
            <a:p/>
          </p:txBody>
        </p:sp>
        <p:sp>
          <p:nvSpPr>
            <p:cNvPr id="55" name="rc55"/>
            <p:cNvSpPr/>
            <p:nvPr/>
          </p:nvSpPr>
          <p:spPr>
            <a:xfrm>
              <a:off x="5294420" y="3441760"/>
              <a:ext cx="239888" cy="169459"/>
            </a:xfrm>
            <a:prstGeom prst="rect">
              <a:avLst/>
            </a:prstGeom>
            <a:solidFill>
              <a:srgbClr val="1CABE2">
                <a:alpha val="100000"/>
              </a:srgbClr>
            </a:solidFill>
          </p:spPr>
          <p:txBody>
            <a:bodyPr/>
            <a:lstStyle/>
            <a:p/>
          </p:txBody>
        </p:sp>
        <p:sp>
          <p:nvSpPr>
            <p:cNvPr id="56" name="rc56"/>
            <p:cNvSpPr/>
            <p:nvPr/>
          </p:nvSpPr>
          <p:spPr>
            <a:xfrm>
              <a:off x="5560963" y="3589127"/>
              <a:ext cx="239888" cy="622882"/>
            </a:xfrm>
            <a:prstGeom prst="rect">
              <a:avLst/>
            </a:prstGeom>
            <a:solidFill>
              <a:srgbClr val="80BD41">
                <a:alpha val="100000"/>
              </a:srgbClr>
            </a:solidFill>
          </p:spPr>
          <p:txBody>
            <a:bodyPr/>
            <a:lstStyle/>
            <a:p/>
          </p:txBody>
        </p:sp>
        <p:sp>
          <p:nvSpPr>
            <p:cNvPr id="57" name="rc57"/>
            <p:cNvSpPr/>
            <p:nvPr/>
          </p:nvSpPr>
          <p:spPr>
            <a:xfrm>
              <a:off x="5560963" y="3461556"/>
              <a:ext cx="239888" cy="127570"/>
            </a:xfrm>
            <a:prstGeom prst="rect">
              <a:avLst/>
            </a:prstGeom>
            <a:solidFill>
              <a:srgbClr val="1CABE2">
                <a:alpha val="100000"/>
              </a:srgbClr>
            </a:solidFill>
          </p:spPr>
          <p:txBody>
            <a:bodyPr/>
            <a:lstStyle/>
            <a:p/>
          </p:txBody>
        </p:sp>
        <p:sp>
          <p:nvSpPr>
            <p:cNvPr id="58" name="rc58"/>
            <p:cNvSpPr/>
            <p:nvPr/>
          </p:nvSpPr>
          <p:spPr>
            <a:xfrm>
              <a:off x="5827506" y="3561949"/>
              <a:ext cx="239888" cy="650060"/>
            </a:xfrm>
            <a:prstGeom prst="rect">
              <a:avLst/>
            </a:prstGeom>
            <a:solidFill>
              <a:srgbClr val="80BD41">
                <a:alpha val="100000"/>
              </a:srgbClr>
            </a:solidFill>
          </p:spPr>
          <p:txBody>
            <a:bodyPr/>
            <a:lstStyle/>
            <a:p/>
          </p:txBody>
        </p:sp>
        <p:sp>
          <p:nvSpPr>
            <p:cNvPr id="59" name="rc59"/>
            <p:cNvSpPr/>
            <p:nvPr/>
          </p:nvSpPr>
          <p:spPr>
            <a:xfrm>
              <a:off x="5827506" y="3447237"/>
              <a:ext cx="239888" cy="114711"/>
            </a:xfrm>
            <a:prstGeom prst="rect">
              <a:avLst/>
            </a:prstGeom>
            <a:solidFill>
              <a:srgbClr val="1CABE2">
                <a:alpha val="100000"/>
              </a:srgbClr>
            </a:solidFill>
          </p:spPr>
          <p:txBody>
            <a:bodyPr/>
            <a:lstStyle/>
            <a:p/>
          </p:txBody>
        </p:sp>
        <p:sp>
          <p:nvSpPr>
            <p:cNvPr id="60" name="rc60"/>
            <p:cNvSpPr/>
            <p:nvPr/>
          </p:nvSpPr>
          <p:spPr>
            <a:xfrm>
              <a:off x="6094049" y="3556237"/>
              <a:ext cx="239888" cy="655772"/>
            </a:xfrm>
            <a:prstGeom prst="rect">
              <a:avLst/>
            </a:prstGeom>
            <a:solidFill>
              <a:srgbClr val="80BD41">
                <a:alpha val="100000"/>
              </a:srgbClr>
            </a:solidFill>
          </p:spPr>
          <p:txBody>
            <a:bodyPr/>
            <a:lstStyle/>
            <a:p/>
          </p:txBody>
        </p:sp>
        <p:sp>
          <p:nvSpPr>
            <p:cNvPr id="61" name="rc61"/>
            <p:cNvSpPr/>
            <p:nvPr/>
          </p:nvSpPr>
          <p:spPr>
            <a:xfrm>
              <a:off x="6094049" y="3440508"/>
              <a:ext cx="239888" cy="115729"/>
            </a:xfrm>
            <a:prstGeom prst="rect">
              <a:avLst/>
            </a:prstGeom>
            <a:solidFill>
              <a:srgbClr val="1CABE2">
                <a:alpha val="100000"/>
              </a:srgbClr>
            </a:solidFill>
          </p:spPr>
          <p:txBody>
            <a:bodyPr/>
            <a:lstStyle/>
            <a:p/>
          </p:txBody>
        </p:sp>
        <p:sp>
          <p:nvSpPr>
            <p:cNvPr id="62" name="rc62"/>
            <p:cNvSpPr/>
            <p:nvPr/>
          </p:nvSpPr>
          <p:spPr>
            <a:xfrm>
              <a:off x="6360593" y="3567661"/>
              <a:ext cx="239888" cy="644348"/>
            </a:xfrm>
            <a:prstGeom prst="rect">
              <a:avLst/>
            </a:prstGeom>
            <a:solidFill>
              <a:srgbClr val="80BD41">
                <a:alpha val="100000"/>
              </a:srgbClr>
            </a:solidFill>
          </p:spPr>
          <p:txBody>
            <a:bodyPr/>
            <a:lstStyle/>
            <a:p/>
          </p:txBody>
        </p:sp>
        <p:sp>
          <p:nvSpPr>
            <p:cNvPr id="63" name="rc63"/>
            <p:cNvSpPr/>
            <p:nvPr/>
          </p:nvSpPr>
          <p:spPr>
            <a:xfrm>
              <a:off x="6360593" y="3453966"/>
              <a:ext cx="239888" cy="113694"/>
            </a:xfrm>
            <a:prstGeom prst="rect">
              <a:avLst/>
            </a:prstGeom>
            <a:solidFill>
              <a:srgbClr val="1CABE2">
                <a:alpha val="100000"/>
              </a:srgbClr>
            </a:solidFill>
          </p:spPr>
          <p:txBody>
            <a:bodyPr/>
            <a:lstStyle/>
            <a:p/>
          </p:txBody>
        </p:sp>
        <p:sp>
          <p:nvSpPr>
            <p:cNvPr id="64" name="rc64"/>
            <p:cNvSpPr/>
            <p:nvPr/>
          </p:nvSpPr>
          <p:spPr>
            <a:xfrm>
              <a:off x="6627136" y="3691815"/>
              <a:ext cx="239888" cy="520194"/>
            </a:xfrm>
            <a:prstGeom prst="rect">
              <a:avLst/>
            </a:prstGeom>
            <a:solidFill>
              <a:srgbClr val="80BD41">
                <a:alpha val="100000"/>
              </a:srgbClr>
            </a:solidFill>
          </p:spPr>
          <p:txBody>
            <a:bodyPr/>
            <a:lstStyle/>
            <a:p/>
          </p:txBody>
        </p:sp>
        <p:sp>
          <p:nvSpPr>
            <p:cNvPr id="65" name="rc65"/>
            <p:cNvSpPr/>
            <p:nvPr/>
          </p:nvSpPr>
          <p:spPr>
            <a:xfrm>
              <a:off x="6627136" y="3468886"/>
              <a:ext cx="239888" cy="222929"/>
            </a:xfrm>
            <a:prstGeom prst="rect">
              <a:avLst/>
            </a:prstGeom>
            <a:solidFill>
              <a:srgbClr val="1CABE2">
                <a:alpha val="100000"/>
              </a:srgbClr>
            </a:solidFill>
          </p:spPr>
          <p:txBody>
            <a:bodyPr/>
            <a:lstStyle/>
            <a:p/>
          </p:txBody>
        </p:sp>
        <p:sp>
          <p:nvSpPr>
            <p:cNvPr id="66" name="rc66"/>
            <p:cNvSpPr/>
            <p:nvPr/>
          </p:nvSpPr>
          <p:spPr>
            <a:xfrm>
              <a:off x="6893679" y="3718393"/>
              <a:ext cx="239888" cy="493615"/>
            </a:xfrm>
            <a:prstGeom prst="rect">
              <a:avLst/>
            </a:prstGeom>
            <a:solidFill>
              <a:srgbClr val="80BD41">
                <a:alpha val="100000"/>
              </a:srgbClr>
            </a:solidFill>
          </p:spPr>
          <p:txBody>
            <a:bodyPr/>
            <a:lstStyle/>
            <a:p/>
          </p:txBody>
        </p:sp>
        <p:sp>
          <p:nvSpPr>
            <p:cNvPr id="67" name="rc67"/>
            <p:cNvSpPr/>
            <p:nvPr/>
          </p:nvSpPr>
          <p:spPr>
            <a:xfrm>
              <a:off x="6893679" y="3486100"/>
              <a:ext cx="239888" cy="232292"/>
            </a:xfrm>
            <a:prstGeom prst="rect">
              <a:avLst/>
            </a:prstGeom>
            <a:solidFill>
              <a:srgbClr val="1CABE2">
                <a:alpha val="100000"/>
              </a:srgbClr>
            </a:solidFill>
          </p:spPr>
          <p:txBody>
            <a:bodyPr/>
            <a:lstStyle/>
            <a:p/>
          </p:txBody>
        </p:sp>
        <p:sp>
          <p:nvSpPr>
            <p:cNvPr id="68" name="rc68"/>
            <p:cNvSpPr/>
            <p:nvPr/>
          </p:nvSpPr>
          <p:spPr>
            <a:xfrm>
              <a:off x="7160222" y="3714455"/>
              <a:ext cx="239888" cy="497554"/>
            </a:xfrm>
            <a:prstGeom prst="rect">
              <a:avLst/>
            </a:prstGeom>
            <a:solidFill>
              <a:srgbClr val="80BD41">
                <a:alpha val="100000"/>
              </a:srgbClr>
            </a:solidFill>
          </p:spPr>
          <p:txBody>
            <a:bodyPr/>
            <a:lstStyle/>
            <a:p/>
          </p:txBody>
        </p:sp>
        <p:sp>
          <p:nvSpPr>
            <p:cNvPr id="69" name="rc69"/>
            <p:cNvSpPr/>
            <p:nvPr/>
          </p:nvSpPr>
          <p:spPr>
            <a:xfrm>
              <a:off x="7160222" y="3501228"/>
              <a:ext cx="239888" cy="213226"/>
            </a:xfrm>
            <a:prstGeom prst="rect">
              <a:avLst/>
            </a:prstGeom>
            <a:solidFill>
              <a:srgbClr val="1CABE2">
                <a:alpha val="100000"/>
              </a:srgbClr>
            </a:solidFill>
          </p:spPr>
          <p:txBody>
            <a:bodyPr/>
            <a:lstStyle/>
            <a:p/>
          </p:txBody>
        </p:sp>
        <p:sp>
          <p:nvSpPr>
            <p:cNvPr id="70" name="rc70"/>
            <p:cNvSpPr/>
            <p:nvPr/>
          </p:nvSpPr>
          <p:spPr>
            <a:xfrm>
              <a:off x="7426765" y="3659733"/>
              <a:ext cx="239888" cy="552276"/>
            </a:xfrm>
            <a:prstGeom prst="rect">
              <a:avLst/>
            </a:prstGeom>
            <a:solidFill>
              <a:srgbClr val="80BD41">
                <a:alpha val="100000"/>
              </a:srgbClr>
            </a:solidFill>
          </p:spPr>
          <p:txBody>
            <a:bodyPr/>
            <a:lstStyle/>
            <a:p/>
          </p:txBody>
        </p:sp>
        <p:sp>
          <p:nvSpPr>
            <p:cNvPr id="71" name="rc71"/>
            <p:cNvSpPr/>
            <p:nvPr/>
          </p:nvSpPr>
          <p:spPr>
            <a:xfrm>
              <a:off x="7426765" y="3512913"/>
              <a:ext cx="239888" cy="146819"/>
            </a:xfrm>
            <a:prstGeom prst="rect">
              <a:avLst/>
            </a:prstGeom>
            <a:solidFill>
              <a:srgbClr val="1CABE2">
                <a:alpha val="100000"/>
              </a:srgbClr>
            </a:solidFill>
          </p:spPr>
          <p:txBody>
            <a:bodyPr/>
            <a:lstStyle/>
            <a:p/>
          </p:txBody>
        </p:sp>
        <p:sp>
          <p:nvSpPr>
            <p:cNvPr id="72" name="rc72"/>
            <p:cNvSpPr/>
            <p:nvPr/>
          </p:nvSpPr>
          <p:spPr>
            <a:xfrm>
              <a:off x="7693308" y="3607359"/>
              <a:ext cx="239888" cy="604650"/>
            </a:xfrm>
            <a:prstGeom prst="rect">
              <a:avLst/>
            </a:prstGeom>
            <a:solidFill>
              <a:srgbClr val="80BD41">
                <a:alpha val="100000"/>
              </a:srgbClr>
            </a:solidFill>
          </p:spPr>
          <p:txBody>
            <a:bodyPr/>
            <a:lstStyle/>
            <a:p/>
          </p:txBody>
        </p:sp>
        <p:sp>
          <p:nvSpPr>
            <p:cNvPr id="73" name="rc73"/>
            <p:cNvSpPr/>
            <p:nvPr/>
          </p:nvSpPr>
          <p:spPr>
            <a:xfrm>
              <a:off x="7693308" y="3517008"/>
              <a:ext cx="239888" cy="90350"/>
            </a:xfrm>
            <a:prstGeom prst="rect">
              <a:avLst/>
            </a:prstGeom>
            <a:solidFill>
              <a:srgbClr val="1CABE2">
                <a:alpha val="100000"/>
              </a:srgbClr>
            </a:solidFill>
          </p:spPr>
          <p:txBody>
            <a:bodyPr/>
            <a:lstStyle/>
            <a:p/>
          </p:txBody>
        </p:sp>
        <p:sp>
          <p:nvSpPr>
            <p:cNvPr id="74" name="rc74"/>
            <p:cNvSpPr/>
            <p:nvPr/>
          </p:nvSpPr>
          <p:spPr>
            <a:xfrm>
              <a:off x="7959851" y="3678930"/>
              <a:ext cx="239888" cy="533079"/>
            </a:xfrm>
            <a:prstGeom prst="rect">
              <a:avLst/>
            </a:prstGeom>
            <a:solidFill>
              <a:srgbClr val="80BD41">
                <a:alpha val="100000"/>
              </a:srgbClr>
            </a:solidFill>
          </p:spPr>
          <p:txBody>
            <a:bodyPr/>
            <a:lstStyle/>
            <a:p/>
          </p:txBody>
        </p:sp>
        <p:sp>
          <p:nvSpPr>
            <p:cNvPr id="75" name="rc75"/>
            <p:cNvSpPr/>
            <p:nvPr/>
          </p:nvSpPr>
          <p:spPr>
            <a:xfrm>
              <a:off x="7959851" y="3519695"/>
              <a:ext cx="239888" cy="159235"/>
            </a:xfrm>
            <a:prstGeom prst="rect">
              <a:avLst/>
            </a:prstGeom>
            <a:solidFill>
              <a:srgbClr val="1CABE2">
                <a:alpha val="100000"/>
              </a:srgbClr>
            </a:solidFill>
          </p:spPr>
          <p:txBody>
            <a:bodyPr/>
            <a:lstStyle/>
            <a:p/>
          </p:txBody>
        </p:sp>
        <p:sp>
          <p:nvSpPr>
            <p:cNvPr id="76" name="pl76"/>
            <p:cNvSpPr/>
            <p:nvPr/>
          </p:nvSpPr>
          <p:spPr>
            <a:xfrm>
              <a:off x="1416218" y="2149674"/>
              <a:ext cx="6663577" cy="601514"/>
            </a:xfrm>
            <a:custGeom>
              <a:avLst/>
              <a:pathLst>
                <a:path w="6663577" h="601514">
                  <a:moveTo>
                    <a:pt x="0" y="193343"/>
                  </a:moveTo>
                  <a:lnTo>
                    <a:pt x="266543" y="150378"/>
                  </a:lnTo>
                  <a:lnTo>
                    <a:pt x="533086" y="171861"/>
                  </a:lnTo>
                  <a:lnTo>
                    <a:pt x="799629" y="193343"/>
                  </a:lnTo>
                  <a:lnTo>
                    <a:pt x="1066172" y="171861"/>
                  </a:lnTo>
                  <a:lnTo>
                    <a:pt x="1332715" y="85930"/>
                  </a:lnTo>
                  <a:lnTo>
                    <a:pt x="1599258" y="0"/>
                  </a:lnTo>
                  <a:lnTo>
                    <a:pt x="1865801" y="0"/>
                  </a:lnTo>
                  <a:lnTo>
                    <a:pt x="2132344" y="0"/>
                  </a:lnTo>
                  <a:lnTo>
                    <a:pt x="2398888" y="42965"/>
                  </a:lnTo>
                  <a:lnTo>
                    <a:pt x="2665431" y="107413"/>
                  </a:lnTo>
                  <a:lnTo>
                    <a:pt x="2931974" y="171861"/>
                  </a:lnTo>
                  <a:lnTo>
                    <a:pt x="3198517" y="193343"/>
                  </a:lnTo>
                  <a:lnTo>
                    <a:pt x="3465060" y="193343"/>
                  </a:lnTo>
                  <a:lnTo>
                    <a:pt x="3731603" y="279274"/>
                  </a:lnTo>
                  <a:lnTo>
                    <a:pt x="3998146" y="386687"/>
                  </a:lnTo>
                  <a:lnTo>
                    <a:pt x="4264689" y="279274"/>
                  </a:lnTo>
                  <a:lnTo>
                    <a:pt x="4531233" y="236309"/>
                  </a:lnTo>
                  <a:lnTo>
                    <a:pt x="4797776" y="236309"/>
                  </a:lnTo>
                  <a:lnTo>
                    <a:pt x="5064319" y="236309"/>
                  </a:lnTo>
                  <a:lnTo>
                    <a:pt x="5330862" y="558549"/>
                  </a:lnTo>
                  <a:lnTo>
                    <a:pt x="5597405" y="601514"/>
                  </a:lnTo>
                  <a:lnTo>
                    <a:pt x="5863948" y="558549"/>
                  </a:lnTo>
                  <a:lnTo>
                    <a:pt x="6130491" y="365205"/>
                  </a:lnTo>
                  <a:lnTo>
                    <a:pt x="6397034" y="193343"/>
                  </a:lnTo>
                  <a:lnTo>
                    <a:pt x="6663577" y="40817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8" name="tx78"/>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2" name="tx82"/>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4" name="tx84"/>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7" name="tx87"/>
            <p:cNvSpPr/>
            <p:nvPr/>
          </p:nvSpPr>
          <p:spPr>
            <a:xfrm>
              <a:off x="8019506" y="19441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8" name="tx88"/>
            <p:cNvSpPr/>
            <p:nvPr/>
          </p:nvSpPr>
          <p:spPr>
            <a:xfrm>
              <a:off x="1298664" y="324545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318.4</a:t>
              </a:r>
            </a:p>
          </p:txBody>
        </p:sp>
        <p:sp>
          <p:nvSpPr>
            <p:cNvPr id="89" name="tx89"/>
            <p:cNvSpPr/>
            <p:nvPr/>
          </p:nvSpPr>
          <p:spPr>
            <a:xfrm>
              <a:off x="2631380" y="324822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317.4</a:t>
              </a:r>
            </a:p>
          </p:txBody>
        </p:sp>
        <p:sp>
          <p:nvSpPr>
            <p:cNvPr id="90" name="tx90"/>
            <p:cNvSpPr/>
            <p:nvPr/>
          </p:nvSpPr>
          <p:spPr>
            <a:xfrm>
              <a:off x="3964096" y="322709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325.5</a:t>
              </a:r>
            </a:p>
          </p:txBody>
        </p:sp>
        <p:sp>
          <p:nvSpPr>
            <p:cNvPr id="91" name="tx91"/>
            <p:cNvSpPr/>
            <p:nvPr/>
          </p:nvSpPr>
          <p:spPr>
            <a:xfrm>
              <a:off x="5296811" y="330578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295.3</a:t>
              </a:r>
            </a:p>
          </p:txBody>
        </p:sp>
        <p:sp>
          <p:nvSpPr>
            <p:cNvPr id="92" name="tx92"/>
            <p:cNvSpPr/>
            <p:nvPr/>
          </p:nvSpPr>
          <p:spPr>
            <a:xfrm>
              <a:off x="6362984" y="33180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290.6</a:t>
              </a:r>
            </a:p>
          </p:txBody>
        </p:sp>
        <p:sp>
          <p:nvSpPr>
            <p:cNvPr id="93" name="tx93"/>
            <p:cNvSpPr/>
            <p:nvPr/>
          </p:nvSpPr>
          <p:spPr>
            <a:xfrm>
              <a:off x="6629527" y="33329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284.9</a:t>
              </a:r>
            </a:p>
          </p:txBody>
        </p:sp>
        <p:sp>
          <p:nvSpPr>
            <p:cNvPr id="94" name="tx94"/>
            <p:cNvSpPr/>
            <p:nvPr/>
          </p:nvSpPr>
          <p:spPr>
            <a:xfrm>
              <a:off x="6896070" y="335010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278.3</a:t>
              </a:r>
            </a:p>
          </p:txBody>
        </p:sp>
        <p:sp>
          <p:nvSpPr>
            <p:cNvPr id="95" name="tx95"/>
            <p:cNvSpPr/>
            <p:nvPr/>
          </p:nvSpPr>
          <p:spPr>
            <a:xfrm>
              <a:off x="7162613" y="33652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272.5</a:t>
              </a:r>
            </a:p>
          </p:txBody>
        </p:sp>
        <p:sp>
          <p:nvSpPr>
            <p:cNvPr id="96" name="tx96"/>
            <p:cNvSpPr/>
            <p:nvPr/>
          </p:nvSpPr>
          <p:spPr>
            <a:xfrm>
              <a:off x="7468333" y="337698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268</a:t>
              </a:r>
            </a:p>
          </p:txBody>
        </p:sp>
        <p:sp>
          <p:nvSpPr>
            <p:cNvPr id="97" name="tx97"/>
            <p:cNvSpPr/>
            <p:nvPr/>
          </p:nvSpPr>
          <p:spPr>
            <a:xfrm>
              <a:off x="7695699" y="33810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266.5</a:t>
              </a:r>
            </a:p>
          </p:txBody>
        </p:sp>
        <p:sp>
          <p:nvSpPr>
            <p:cNvPr id="98" name="tx98"/>
            <p:cNvSpPr/>
            <p:nvPr/>
          </p:nvSpPr>
          <p:spPr>
            <a:xfrm>
              <a:off x="7962242" y="33837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265.4</a:t>
              </a:r>
            </a:p>
          </p:txBody>
        </p:sp>
        <p:sp>
          <p:nvSpPr>
            <p:cNvPr id="99" name="pl99"/>
            <p:cNvSpPr/>
            <p:nvPr/>
          </p:nvSpPr>
          <p:spPr>
            <a:xfrm>
              <a:off x="1416218"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472618"/>
            </a:xfrm>
            <a:custGeom>
              <a:avLst/>
              <a:pathLst>
                <a:path w="0" h="472618">
                  <a:moveTo>
                    <a:pt x="0" y="47261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644479"/>
            </a:xfrm>
            <a:custGeom>
              <a:avLst/>
              <a:pathLst>
                <a:path w="0" h="644479">
                  <a:moveTo>
                    <a:pt x="0" y="644479"/>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687445"/>
            </a:xfrm>
            <a:custGeom>
              <a:avLst/>
              <a:pathLst>
                <a:path w="0" h="687445">
                  <a:moveTo>
                    <a:pt x="0" y="68744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644479"/>
            </a:xfrm>
            <a:custGeom>
              <a:avLst/>
              <a:pathLst>
                <a:path w="0" h="644479">
                  <a:moveTo>
                    <a:pt x="0" y="644479"/>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451135"/>
            </a:xfrm>
            <a:custGeom>
              <a:avLst/>
              <a:pathLst>
                <a:path w="0" h="451135">
                  <a:moveTo>
                    <a:pt x="0" y="45113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494101"/>
            </a:xfrm>
            <a:custGeom>
              <a:avLst/>
              <a:pathLst>
                <a:path w="0" h="494101">
                  <a:moveTo>
                    <a:pt x="0" y="494101"/>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37841" y="3816797"/>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277</a:t>
              </a:r>
            </a:p>
          </p:txBody>
        </p:sp>
        <p:sp>
          <p:nvSpPr>
            <p:cNvPr id="111" name="tx111"/>
            <p:cNvSpPr/>
            <p:nvPr/>
          </p:nvSpPr>
          <p:spPr>
            <a:xfrm>
              <a:off x="1324790" y="340149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41.4</a:t>
              </a:r>
            </a:p>
          </p:txBody>
        </p:sp>
        <p:sp>
          <p:nvSpPr>
            <p:cNvPr id="112" name="tx112"/>
            <p:cNvSpPr/>
            <p:nvPr/>
          </p:nvSpPr>
          <p:spPr>
            <a:xfrm>
              <a:off x="2670557" y="379616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292</a:t>
              </a:r>
            </a:p>
          </p:txBody>
        </p:sp>
        <p:sp>
          <p:nvSpPr>
            <p:cNvPr id="113" name="tx113"/>
            <p:cNvSpPr/>
            <p:nvPr/>
          </p:nvSpPr>
          <p:spPr>
            <a:xfrm>
              <a:off x="2657505" y="33822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25.4</a:t>
              </a:r>
            </a:p>
          </p:txBody>
        </p:sp>
        <p:sp>
          <p:nvSpPr>
            <p:cNvPr id="114" name="tx114"/>
            <p:cNvSpPr/>
            <p:nvPr/>
          </p:nvSpPr>
          <p:spPr>
            <a:xfrm>
              <a:off x="3964096" y="37906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296.2</a:t>
              </a:r>
            </a:p>
          </p:txBody>
        </p:sp>
        <p:sp>
          <p:nvSpPr>
            <p:cNvPr id="115" name="tx115"/>
            <p:cNvSpPr/>
            <p:nvPr/>
          </p:nvSpPr>
          <p:spPr>
            <a:xfrm>
              <a:off x="3990221" y="336617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29.3</a:t>
              </a:r>
            </a:p>
          </p:txBody>
        </p:sp>
        <p:sp>
          <p:nvSpPr>
            <p:cNvPr id="116" name="tx116"/>
            <p:cNvSpPr/>
            <p:nvPr/>
          </p:nvSpPr>
          <p:spPr>
            <a:xfrm>
              <a:off x="5296811" y="387652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230.3</a:t>
              </a:r>
            </a:p>
          </p:txBody>
        </p:sp>
        <p:sp>
          <p:nvSpPr>
            <p:cNvPr id="117" name="tx117"/>
            <p:cNvSpPr/>
            <p:nvPr/>
          </p:nvSpPr>
          <p:spPr>
            <a:xfrm>
              <a:off x="5362113" y="349144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18" name="tx118"/>
            <p:cNvSpPr/>
            <p:nvPr/>
          </p:nvSpPr>
          <p:spPr>
            <a:xfrm>
              <a:off x="6402160" y="3855934"/>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247</a:t>
              </a:r>
            </a:p>
          </p:txBody>
        </p:sp>
        <p:sp>
          <p:nvSpPr>
            <p:cNvPr id="119" name="tx119"/>
            <p:cNvSpPr/>
            <p:nvPr/>
          </p:nvSpPr>
          <p:spPr>
            <a:xfrm>
              <a:off x="6389109" y="347572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43.6</a:t>
              </a:r>
            </a:p>
          </p:txBody>
        </p:sp>
        <p:sp>
          <p:nvSpPr>
            <p:cNvPr id="120" name="tx120"/>
            <p:cNvSpPr/>
            <p:nvPr/>
          </p:nvSpPr>
          <p:spPr>
            <a:xfrm>
              <a:off x="6629527" y="39168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199.4</a:t>
              </a:r>
            </a:p>
          </p:txBody>
        </p:sp>
        <p:sp>
          <p:nvSpPr>
            <p:cNvPr id="121" name="tx121"/>
            <p:cNvSpPr/>
            <p:nvPr/>
          </p:nvSpPr>
          <p:spPr>
            <a:xfrm>
              <a:off x="6655652" y="35453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85.5</a:t>
              </a:r>
            </a:p>
          </p:txBody>
        </p:sp>
        <p:sp>
          <p:nvSpPr>
            <p:cNvPr id="122" name="tx122"/>
            <p:cNvSpPr/>
            <p:nvPr/>
          </p:nvSpPr>
          <p:spPr>
            <a:xfrm>
              <a:off x="6896070" y="39301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189.2</a:t>
              </a:r>
            </a:p>
          </p:txBody>
        </p:sp>
        <p:sp>
          <p:nvSpPr>
            <p:cNvPr id="123" name="tx123"/>
            <p:cNvSpPr/>
            <p:nvPr/>
          </p:nvSpPr>
          <p:spPr>
            <a:xfrm>
              <a:off x="6922195" y="35671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89.1</a:t>
              </a:r>
            </a:p>
          </p:txBody>
        </p:sp>
        <p:sp>
          <p:nvSpPr>
            <p:cNvPr id="124" name="tx124"/>
            <p:cNvSpPr/>
            <p:nvPr/>
          </p:nvSpPr>
          <p:spPr>
            <a:xfrm>
              <a:off x="7162613" y="39281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190.8</a:t>
              </a:r>
            </a:p>
          </p:txBody>
        </p:sp>
        <p:sp>
          <p:nvSpPr>
            <p:cNvPr id="125" name="tx125"/>
            <p:cNvSpPr/>
            <p:nvPr/>
          </p:nvSpPr>
          <p:spPr>
            <a:xfrm>
              <a:off x="7188738" y="35727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81.8</a:t>
              </a:r>
            </a:p>
          </p:txBody>
        </p:sp>
        <p:sp>
          <p:nvSpPr>
            <p:cNvPr id="126" name="tx126"/>
            <p:cNvSpPr/>
            <p:nvPr/>
          </p:nvSpPr>
          <p:spPr>
            <a:xfrm>
              <a:off x="7429156" y="3901970"/>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211.7</a:t>
              </a:r>
            </a:p>
          </p:txBody>
        </p:sp>
        <p:sp>
          <p:nvSpPr>
            <p:cNvPr id="127" name="tx127"/>
            <p:cNvSpPr/>
            <p:nvPr/>
          </p:nvSpPr>
          <p:spPr>
            <a:xfrm>
              <a:off x="7455282" y="355122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56.3</a:t>
              </a:r>
            </a:p>
          </p:txBody>
        </p:sp>
        <p:sp>
          <p:nvSpPr>
            <p:cNvPr id="128" name="tx128"/>
            <p:cNvSpPr/>
            <p:nvPr/>
          </p:nvSpPr>
          <p:spPr>
            <a:xfrm>
              <a:off x="7695699" y="387459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231.8</a:t>
              </a:r>
            </a:p>
          </p:txBody>
        </p:sp>
        <p:sp>
          <p:nvSpPr>
            <p:cNvPr id="129" name="tx129"/>
            <p:cNvSpPr/>
            <p:nvPr/>
          </p:nvSpPr>
          <p:spPr>
            <a:xfrm>
              <a:off x="7721825" y="352709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34.6</a:t>
              </a:r>
            </a:p>
          </p:txBody>
        </p:sp>
        <p:sp>
          <p:nvSpPr>
            <p:cNvPr id="130" name="tx130"/>
            <p:cNvSpPr/>
            <p:nvPr/>
          </p:nvSpPr>
          <p:spPr>
            <a:xfrm>
              <a:off x="7962242" y="39104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204.4</a:t>
              </a:r>
            </a:p>
          </p:txBody>
        </p:sp>
        <p:sp>
          <p:nvSpPr>
            <p:cNvPr id="131" name="tx131"/>
            <p:cNvSpPr/>
            <p:nvPr/>
          </p:nvSpPr>
          <p:spPr>
            <a:xfrm>
              <a:off x="8027545" y="356426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32" name="tx132"/>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5078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4" name="tx134"/>
            <p:cNvSpPr/>
            <p:nvPr/>
          </p:nvSpPr>
          <p:spPr>
            <a:xfrm>
              <a:off x="655386" y="28557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5" name="tx135"/>
            <p:cNvSpPr/>
            <p:nvPr/>
          </p:nvSpPr>
          <p:spPr>
            <a:xfrm>
              <a:off x="655386" y="220368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6" name="rc156"/>
            <p:cNvSpPr/>
            <p:nvPr/>
          </p:nvSpPr>
          <p:spPr>
            <a:xfrm>
              <a:off x="4433341" y="5080163"/>
              <a:ext cx="201456" cy="201456"/>
            </a:xfrm>
            <a:prstGeom prst="rect">
              <a:avLst/>
            </a:prstGeom>
            <a:solidFill>
              <a:srgbClr val="1CABE2">
                <a:alpha val="100000"/>
              </a:srgbClr>
            </a:solidFill>
          </p:spPr>
          <p:txBody>
            <a:bodyPr/>
            <a:lstStyle/>
            <a:p/>
          </p:txBody>
        </p:sp>
        <p:sp>
          <p:nvSpPr>
            <p:cNvPr id="157" name="rc157"/>
            <p:cNvSpPr/>
            <p:nvPr/>
          </p:nvSpPr>
          <p:spPr>
            <a:xfrm>
              <a:off x="5638429" y="5080163"/>
              <a:ext cx="201456" cy="201456"/>
            </a:xfrm>
            <a:prstGeom prst="rect">
              <a:avLst/>
            </a:prstGeom>
            <a:solidFill>
              <a:srgbClr val="80BD41">
                <a:alpha val="100000"/>
              </a:srgbClr>
            </a:solidFill>
          </p:spPr>
          <p:txBody>
            <a:bodyPr/>
            <a:lstStyle/>
            <a:p/>
          </p:txBody>
        </p:sp>
        <p:sp>
          <p:nvSpPr>
            <p:cNvPr id="158" name="tx158"/>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1" name="tx161"/>
            <p:cNvSpPr/>
            <p:nvPr/>
          </p:nvSpPr>
          <p:spPr>
            <a:xfrm>
              <a:off x="951100" y="1594448"/>
              <a:ext cx="151923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Ecuador, 2000-2025</a:t>
              </a:r>
            </a:p>
          </p:txBody>
        </p:sp>
        <p:sp>
          <p:nvSpPr>
            <p:cNvPr id="162" name="pl162"/>
            <p:cNvSpPr/>
            <p:nvPr/>
          </p:nvSpPr>
          <p:spPr>
            <a:xfrm>
              <a:off x="242739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68962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95185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55850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82074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08297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840557"/>
              <a:ext cx="5588622" cy="124062"/>
            </a:xfrm>
            <a:prstGeom prst="rect">
              <a:avLst/>
            </a:prstGeom>
            <a:solidFill>
              <a:srgbClr val="80BD41">
                <a:alpha val="100000"/>
              </a:srgbClr>
            </a:solidFill>
          </p:spPr>
          <p:txBody>
            <a:bodyPr/>
            <a:lstStyle/>
            <a:p/>
          </p:txBody>
        </p:sp>
        <p:sp>
          <p:nvSpPr>
            <p:cNvPr id="173" name="rc173"/>
            <p:cNvSpPr/>
            <p:nvPr/>
          </p:nvSpPr>
          <p:spPr>
            <a:xfrm>
              <a:off x="6884896" y="5840557"/>
              <a:ext cx="986107" cy="124062"/>
            </a:xfrm>
            <a:prstGeom prst="rect">
              <a:avLst/>
            </a:prstGeom>
            <a:solidFill>
              <a:srgbClr val="1CABE2">
                <a:alpha val="100000"/>
              </a:srgbClr>
            </a:solidFill>
          </p:spPr>
          <p:txBody>
            <a:bodyPr/>
            <a:lstStyle/>
            <a:p/>
          </p:txBody>
        </p:sp>
        <p:sp>
          <p:nvSpPr>
            <p:cNvPr id="174" name="rc174"/>
            <p:cNvSpPr/>
            <p:nvPr/>
          </p:nvSpPr>
          <p:spPr>
            <a:xfrm>
              <a:off x="1296273" y="5685479"/>
              <a:ext cx="5244310" cy="124062"/>
            </a:xfrm>
            <a:prstGeom prst="rect">
              <a:avLst/>
            </a:prstGeom>
            <a:solidFill>
              <a:srgbClr val="80BD41">
                <a:alpha val="100000"/>
              </a:srgbClr>
            </a:solidFill>
          </p:spPr>
          <p:txBody>
            <a:bodyPr/>
            <a:lstStyle/>
            <a:p/>
          </p:txBody>
        </p:sp>
        <p:sp>
          <p:nvSpPr>
            <p:cNvPr id="175" name="rc175"/>
            <p:cNvSpPr/>
            <p:nvPr/>
          </p:nvSpPr>
          <p:spPr>
            <a:xfrm>
              <a:off x="6540584" y="5685479"/>
              <a:ext cx="783637" cy="124062"/>
            </a:xfrm>
            <a:prstGeom prst="rect">
              <a:avLst/>
            </a:prstGeom>
            <a:solidFill>
              <a:srgbClr val="1CABE2">
                <a:alpha val="100000"/>
              </a:srgbClr>
            </a:solidFill>
          </p:spPr>
          <p:txBody>
            <a:bodyPr/>
            <a:lstStyle/>
            <a:p/>
          </p:txBody>
        </p:sp>
        <p:sp>
          <p:nvSpPr>
            <p:cNvPr id="176" name="rc176"/>
            <p:cNvSpPr/>
            <p:nvPr/>
          </p:nvSpPr>
          <p:spPr>
            <a:xfrm>
              <a:off x="1296273" y="5530401"/>
              <a:ext cx="4623553" cy="124062"/>
            </a:xfrm>
            <a:prstGeom prst="rect">
              <a:avLst/>
            </a:prstGeom>
            <a:solidFill>
              <a:srgbClr val="80BD41">
                <a:alpha val="100000"/>
              </a:srgbClr>
            </a:solidFill>
          </p:spPr>
          <p:txBody>
            <a:bodyPr/>
            <a:lstStyle/>
            <a:p/>
          </p:txBody>
        </p:sp>
        <p:sp>
          <p:nvSpPr>
            <p:cNvPr id="177" name="rc177"/>
            <p:cNvSpPr/>
            <p:nvPr/>
          </p:nvSpPr>
          <p:spPr>
            <a:xfrm>
              <a:off x="5919827" y="5530401"/>
              <a:ext cx="1381093" cy="124062"/>
            </a:xfrm>
            <a:prstGeom prst="rect">
              <a:avLst/>
            </a:prstGeom>
            <a:solidFill>
              <a:srgbClr val="1CABE2">
                <a:alpha val="100000"/>
              </a:srgbClr>
            </a:solidFill>
          </p:spPr>
          <p:txBody>
            <a:bodyPr/>
            <a:lstStyle/>
            <a:p/>
          </p:txBody>
        </p:sp>
        <p:sp>
          <p:nvSpPr>
            <p:cNvPr id="178" name="tx178"/>
            <p:cNvSpPr/>
            <p:nvPr/>
          </p:nvSpPr>
          <p:spPr>
            <a:xfrm>
              <a:off x="8055059"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290.6</a:t>
              </a:r>
            </a:p>
          </p:txBody>
        </p:sp>
        <p:sp>
          <p:nvSpPr>
            <p:cNvPr id="179" name="tx179"/>
            <p:cNvSpPr/>
            <p:nvPr/>
          </p:nvSpPr>
          <p:spPr>
            <a:xfrm>
              <a:off x="7480938"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266.5</a:t>
              </a:r>
            </a:p>
          </p:txBody>
        </p:sp>
        <p:sp>
          <p:nvSpPr>
            <p:cNvPr id="180" name="tx180"/>
            <p:cNvSpPr/>
            <p:nvPr/>
          </p:nvSpPr>
          <p:spPr>
            <a:xfrm>
              <a:off x="7456472"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265.4</a:t>
              </a:r>
            </a:p>
          </p:txBody>
        </p:sp>
        <p:sp>
          <p:nvSpPr>
            <p:cNvPr id="181" name="tx181"/>
            <p:cNvSpPr/>
            <p:nvPr/>
          </p:nvSpPr>
          <p:spPr>
            <a:xfrm>
              <a:off x="4000150" y="5863472"/>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247</a:t>
              </a:r>
            </a:p>
          </p:txBody>
        </p:sp>
        <p:sp>
          <p:nvSpPr>
            <p:cNvPr id="182" name="tx182"/>
            <p:cNvSpPr/>
            <p:nvPr/>
          </p:nvSpPr>
          <p:spPr>
            <a:xfrm>
              <a:off x="7272456"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43.6</a:t>
              </a:r>
            </a:p>
          </p:txBody>
        </p:sp>
        <p:sp>
          <p:nvSpPr>
            <p:cNvPr id="183" name="tx183"/>
            <p:cNvSpPr/>
            <p:nvPr/>
          </p:nvSpPr>
          <p:spPr>
            <a:xfrm>
              <a:off x="3782790" y="5707018"/>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231.8</a:t>
              </a:r>
            </a:p>
          </p:txBody>
        </p:sp>
        <p:sp>
          <p:nvSpPr>
            <p:cNvPr id="184" name="tx184"/>
            <p:cNvSpPr/>
            <p:nvPr/>
          </p:nvSpPr>
          <p:spPr>
            <a:xfrm>
              <a:off x="6826909"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34.6</a:t>
              </a:r>
            </a:p>
          </p:txBody>
        </p:sp>
        <p:sp>
          <p:nvSpPr>
            <p:cNvPr id="185" name="tx185"/>
            <p:cNvSpPr/>
            <p:nvPr/>
          </p:nvSpPr>
          <p:spPr>
            <a:xfrm>
              <a:off x="3472412"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204.4</a:t>
              </a:r>
            </a:p>
          </p:txBody>
        </p:sp>
        <p:sp>
          <p:nvSpPr>
            <p:cNvPr id="186" name="tx186"/>
            <p:cNvSpPr/>
            <p:nvPr/>
          </p:nvSpPr>
          <p:spPr>
            <a:xfrm>
              <a:off x="6550084" y="5551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a:t>
              </a:r>
            </a:p>
          </p:txBody>
        </p:sp>
        <p:sp>
          <p:nvSpPr>
            <p:cNvPr id="187" name="tx187"/>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441965"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2" name="tx192"/>
            <p:cNvSpPr/>
            <p:nvPr/>
          </p:nvSpPr>
          <p:spPr>
            <a:xfrm>
              <a:off x="5704199"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3" name="tx193"/>
            <p:cNvSpPr/>
            <p:nvPr/>
          </p:nvSpPr>
          <p:spPr>
            <a:xfrm>
              <a:off x="7966433" y="60560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4" name="tx194"/>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(77%) was lower than in 2019 (85%).
The number of children vaccinated with DTP3 decreased 17% compared to in 2019.
The number of surviving infants decreased approximately 9%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8290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22470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56649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90829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55380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89559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23739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4191052"/>
              <a:ext cx="239399" cy="20957"/>
            </a:xfrm>
            <a:prstGeom prst="rect">
              <a:avLst/>
            </a:prstGeom>
            <a:solidFill>
              <a:srgbClr val="E2231A">
                <a:alpha val="90196"/>
              </a:srgbClr>
            </a:solidFill>
          </p:spPr>
          <p:txBody>
            <a:bodyPr/>
            <a:lstStyle/>
            <a:p/>
          </p:txBody>
        </p:sp>
        <p:sp>
          <p:nvSpPr>
            <p:cNvPr id="25" name="rc25"/>
            <p:cNvSpPr/>
            <p:nvPr/>
          </p:nvSpPr>
          <p:spPr>
            <a:xfrm>
              <a:off x="1577053" y="4191078"/>
              <a:ext cx="239399" cy="20930"/>
            </a:xfrm>
            <a:prstGeom prst="rect">
              <a:avLst/>
            </a:prstGeom>
            <a:solidFill>
              <a:srgbClr val="E2231A">
                <a:alpha val="90196"/>
              </a:srgbClr>
            </a:solidFill>
          </p:spPr>
          <p:txBody>
            <a:bodyPr/>
            <a:lstStyle/>
            <a:p/>
          </p:txBody>
        </p:sp>
        <p:sp>
          <p:nvSpPr>
            <p:cNvPr id="26" name="rc26"/>
            <p:cNvSpPr/>
            <p:nvPr/>
          </p:nvSpPr>
          <p:spPr>
            <a:xfrm>
              <a:off x="1843053" y="4191105"/>
              <a:ext cx="239399" cy="20904"/>
            </a:xfrm>
            <a:prstGeom prst="rect">
              <a:avLst/>
            </a:prstGeom>
            <a:solidFill>
              <a:srgbClr val="E2231A">
                <a:alpha val="90196"/>
              </a:srgbClr>
            </a:solidFill>
          </p:spPr>
          <p:txBody>
            <a:bodyPr/>
            <a:lstStyle/>
            <a:p/>
          </p:txBody>
        </p:sp>
        <p:sp>
          <p:nvSpPr>
            <p:cNvPr id="27" name="rc27"/>
            <p:cNvSpPr/>
            <p:nvPr/>
          </p:nvSpPr>
          <p:spPr>
            <a:xfrm>
              <a:off x="2109053" y="4191118"/>
              <a:ext cx="239399" cy="20891"/>
            </a:xfrm>
            <a:prstGeom prst="rect">
              <a:avLst/>
            </a:prstGeom>
            <a:solidFill>
              <a:srgbClr val="E2231A">
                <a:alpha val="90196"/>
              </a:srgbClr>
            </a:solidFill>
          </p:spPr>
          <p:txBody>
            <a:bodyPr/>
            <a:lstStyle/>
            <a:p/>
          </p:txBody>
        </p:sp>
        <p:sp>
          <p:nvSpPr>
            <p:cNvPr id="28" name="rc28"/>
            <p:cNvSpPr/>
            <p:nvPr/>
          </p:nvSpPr>
          <p:spPr>
            <a:xfrm>
              <a:off x="2375052" y="4191131"/>
              <a:ext cx="239399" cy="20878"/>
            </a:xfrm>
            <a:prstGeom prst="rect">
              <a:avLst/>
            </a:prstGeom>
            <a:solidFill>
              <a:srgbClr val="E2231A">
                <a:alpha val="90196"/>
              </a:srgbClr>
            </a:solidFill>
          </p:spPr>
          <p:txBody>
            <a:bodyPr/>
            <a:lstStyle/>
            <a:p/>
          </p:txBody>
        </p:sp>
        <p:sp>
          <p:nvSpPr>
            <p:cNvPr id="29" name="rc29"/>
            <p:cNvSpPr/>
            <p:nvPr/>
          </p:nvSpPr>
          <p:spPr>
            <a:xfrm>
              <a:off x="2641052" y="4065782"/>
              <a:ext cx="239399" cy="146226"/>
            </a:xfrm>
            <a:prstGeom prst="rect">
              <a:avLst/>
            </a:prstGeom>
            <a:solidFill>
              <a:srgbClr val="E2231A">
                <a:alpha val="90196"/>
              </a:srgbClr>
            </a:solidFill>
          </p:spPr>
          <p:txBody>
            <a:bodyPr/>
            <a:lstStyle/>
            <a:p/>
          </p:txBody>
        </p:sp>
        <p:sp>
          <p:nvSpPr>
            <p:cNvPr id="30" name="rc30"/>
            <p:cNvSpPr/>
            <p:nvPr/>
          </p:nvSpPr>
          <p:spPr>
            <a:xfrm>
              <a:off x="2907052" y="4149164"/>
              <a:ext cx="239399" cy="62845"/>
            </a:xfrm>
            <a:prstGeom prst="rect">
              <a:avLst/>
            </a:prstGeom>
            <a:solidFill>
              <a:srgbClr val="E2231A">
                <a:alpha val="90196"/>
              </a:srgbClr>
            </a:solidFill>
          </p:spPr>
          <p:txBody>
            <a:bodyPr/>
            <a:lstStyle/>
            <a:p/>
          </p:txBody>
        </p:sp>
        <p:sp>
          <p:nvSpPr>
            <p:cNvPr id="31" name="rc31"/>
            <p:cNvSpPr/>
            <p:nvPr/>
          </p:nvSpPr>
          <p:spPr>
            <a:xfrm>
              <a:off x="3173051" y="4170035"/>
              <a:ext cx="239399" cy="41973"/>
            </a:xfrm>
            <a:prstGeom prst="rect">
              <a:avLst/>
            </a:prstGeom>
            <a:solidFill>
              <a:srgbClr val="E2231A">
                <a:alpha val="90196"/>
              </a:srgbClr>
            </a:solidFill>
          </p:spPr>
          <p:txBody>
            <a:bodyPr/>
            <a:lstStyle/>
            <a:p/>
          </p:txBody>
        </p:sp>
        <p:sp>
          <p:nvSpPr>
            <p:cNvPr id="32" name="rc32"/>
            <p:cNvSpPr/>
            <p:nvPr/>
          </p:nvSpPr>
          <p:spPr>
            <a:xfrm>
              <a:off x="3439051" y="4169483"/>
              <a:ext cx="239399" cy="42526"/>
            </a:xfrm>
            <a:prstGeom prst="rect">
              <a:avLst/>
            </a:prstGeom>
            <a:solidFill>
              <a:srgbClr val="E2231A">
                <a:alpha val="90196"/>
              </a:srgbClr>
            </a:solidFill>
          </p:spPr>
          <p:txBody>
            <a:bodyPr/>
            <a:lstStyle/>
            <a:p/>
          </p:txBody>
        </p:sp>
        <p:sp>
          <p:nvSpPr>
            <p:cNvPr id="33" name="rc33"/>
            <p:cNvSpPr/>
            <p:nvPr/>
          </p:nvSpPr>
          <p:spPr>
            <a:xfrm>
              <a:off x="3705050" y="4147288"/>
              <a:ext cx="239399" cy="64721"/>
            </a:xfrm>
            <a:prstGeom prst="rect">
              <a:avLst/>
            </a:prstGeom>
            <a:solidFill>
              <a:srgbClr val="E2231A">
                <a:alpha val="90196"/>
              </a:srgbClr>
            </a:solidFill>
          </p:spPr>
          <p:txBody>
            <a:bodyPr/>
            <a:lstStyle/>
            <a:p/>
          </p:txBody>
        </p:sp>
        <p:sp>
          <p:nvSpPr>
            <p:cNvPr id="34" name="rc34"/>
            <p:cNvSpPr/>
            <p:nvPr/>
          </p:nvSpPr>
          <p:spPr>
            <a:xfrm>
              <a:off x="3971050" y="4104893"/>
              <a:ext cx="239399" cy="107116"/>
            </a:xfrm>
            <a:prstGeom prst="rect">
              <a:avLst/>
            </a:prstGeom>
            <a:solidFill>
              <a:srgbClr val="E2231A">
                <a:alpha val="90196"/>
              </a:srgbClr>
            </a:solidFill>
          </p:spPr>
          <p:txBody>
            <a:bodyPr/>
            <a:lstStyle/>
            <a:p/>
          </p:txBody>
        </p:sp>
        <p:sp>
          <p:nvSpPr>
            <p:cNvPr id="35" name="rc35"/>
            <p:cNvSpPr/>
            <p:nvPr/>
          </p:nvSpPr>
          <p:spPr>
            <a:xfrm>
              <a:off x="4237050" y="4081902"/>
              <a:ext cx="239399" cy="130107"/>
            </a:xfrm>
            <a:prstGeom prst="rect">
              <a:avLst/>
            </a:prstGeom>
            <a:solidFill>
              <a:srgbClr val="E2231A">
                <a:alpha val="90196"/>
              </a:srgbClr>
            </a:solidFill>
          </p:spPr>
          <p:txBody>
            <a:bodyPr/>
            <a:lstStyle/>
            <a:p/>
          </p:txBody>
        </p:sp>
        <p:sp>
          <p:nvSpPr>
            <p:cNvPr id="36" name="rc36"/>
            <p:cNvSpPr/>
            <p:nvPr/>
          </p:nvSpPr>
          <p:spPr>
            <a:xfrm>
              <a:off x="4503049" y="4127213"/>
              <a:ext cx="239399" cy="84796"/>
            </a:xfrm>
            <a:prstGeom prst="rect">
              <a:avLst/>
            </a:prstGeom>
            <a:solidFill>
              <a:srgbClr val="E2231A">
                <a:alpha val="90196"/>
              </a:srgbClr>
            </a:solidFill>
          </p:spPr>
          <p:txBody>
            <a:bodyPr/>
            <a:lstStyle/>
            <a:p/>
          </p:txBody>
        </p:sp>
        <p:sp>
          <p:nvSpPr>
            <p:cNvPr id="37" name="rc37"/>
            <p:cNvSpPr/>
            <p:nvPr/>
          </p:nvSpPr>
          <p:spPr>
            <a:xfrm>
              <a:off x="4769049" y="4151388"/>
              <a:ext cx="239399" cy="60620"/>
            </a:xfrm>
            <a:prstGeom prst="rect">
              <a:avLst/>
            </a:prstGeom>
            <a:solidFill>
              <a:srgbClr val="E2231A">
                <a:alpha val="90196"/>
              </a:srgbClr>
            </a:solidFill>
          </p:spPr>
          <p:txBody>
            <a:bodyPr/>
            <a:lstStyle/>
            <a:p/>
          </p:txBody>
        </p:sp>
        <p:sp>
          <p:nvSpPr>
            <p:cNvPr id="38" name="rc38"/>
            <p:cNvSpPr/>
            <p:nvPr/>
          </p:nvSpPr>
          <p:spPr>
            <a:xfrm>
              <a:off x="5035049" y="3916284"/>
              <a:ext cx="239399" cy="295724"/>
            </a:xfrm>
            <a:prstGeom prst="rect">
              <a:avLst/>
            </a:prstGeom>
            <a:solidFill>
              <a:srgbClr val="E2231A">
                <a:alpha val="90196"/>
              </a:srgbClr>
            </a:solidFill>
          </p:spPr>
          <p:txBody>
            <a:bodyPr/>
            <a:lstStyle/>
            <a:p/>
          </p:txBody>
        </p:sp>
        <p:sp>
          <p:nvSpPr>
            <p:cNvPr id="39" name="rc39"/>
            <p:cNvSpPr/>
            <p:nvPr/>
          </p:nvSpPr>
          <p:spPr>
            <a:xfrm>
              <a:off x="5301048" y="3901014"/>
              <a:ext cx="239399" cy="310995"/>
            </a:xfrm>
            <a:prstGeom prst="rect">
              <a:avLst/>
            </a:prstGeom>
            <a:solidFill>
              <a:srgbClr val="E2231A">
                <a:alpha val="90196"/>
              </a:srgbClr>
            </a:solidFill>
          </p:spPr>
          <p:txBody>
            <a:bodyPr/>
            <a:lstStyle/>
            <a:p/>
          </p:txBody>
        </p:sp>
        <p:sp>
          <p:nvSpPr>
            <p:cNvPr id="40" name="rc40"/>
            <p:cNvSpPr/>
            <p:nvPr/>
          </p:nvSpPr>
          <p:spPr>
            <a:xfrm>
              <a:off x="5567048" y="3946878"/>
              <a:ext cx="239399" cy="265131"/>
            </a:xfrm>
            <a:prstGeom prst="rect">
              <a:avLst/>
            </a:prstGeom>
            <a:solidFill>
              <a:srgbClr val="E2231A">
                <a:alpha val="90196"/>
              </a:srgbClr>
            </a:solidFill>
          </p:spPr>
          <p:txBody>
            <a:bodyPr/>
            <a:lstStyle/>
            <a:p/>
          </p:txBody>
        </p:sp>
        <p:sp>
          <p:nvSpPr>
            <p:cNvPr id="41" name="rc41"/>
            <p:cNvSpPr/>
            <p:nvPr/>
          </p:nvSpPr>
          <p:spPr>
            <a:xfrm>
              <a:off x="5833047" y="3845317"/>
              <a:ext cx="239399" cy="366692"/>
            </a:xfrm>
            <a:prstGeom prst="rect">
              <a:avLst/>
            </a:prstGeom>
            <a:solidFill>
              <a:srgbClr val="E2231A">
                <a:alpha val="90196"/>
              </a:srgbClr>
            </a:solidFill>
          </p:spPr>
          <p:txBody>
            <a:bodyPr/>
            <a:lstStyle/>
            <a:p/>
          </p:txBody>
        </p:sp>
        <p:sp>
          <p:nvSpPr>
            <p:cNvPr id="42" name="rc42"/>
            <p:cNvSpPr/>
            <p:nvPr/>
          </p:nvSpPr>
          <p:spPr>
            <a:xfrm>
              <a:off x="6099047" y="3881044"/>
              <a:ext cx="239399" cy="330965"/>
            </a:xfrm>
            <a:prstGeom prst="rect">
              <a:avLst/>
            </a:prstGeom>
            <a:solidFill>
              <a:srgbClr val="E2231A">
                <a:alpha val="90196"/>
              </a:srgbClr>
            </a:solidFill>
          </p:spPr>
          <p:txBody>
            <a:bodyPr/>
            <a:lstStyle/>
            <a:p/>
          </p:txBody>
        </p:sp>
        <p:sp>
          <p:nvSpPr>
            <p:cNvPr id="43" name="rc43"/>
            <p:cNvSpPr/>
            <p:nvPr/>
          </p:nvSpPr>
          <p:spPr>
            <a:xfrm>
              <a:off x="6365047" y="3886803"/>
              <a:ext cx="239399" cy="325205"/>
            </a:xfrm>
            <a:prstGeom prst="rect">
              <a:avLst/>
            </a:prstGeom>
            <a:solidFill>
              <a:srgbClr val="E2231A">
                <a:alpha val="90196"/>
              </a:srgbClr>
            </a:solidFill>
          </p:spPr>
          <p:txBody>
            <a:bodyPr/>
            <a:lstStyle/>
            <a:p/>
          </p:txBody>
        </p:sp>
        <p:sp>
          <p:nvSpPr>
            <p:cNvPr id="44" name="rc44"/>
            <p:cNvSpPr/>
            <p:nvPr/>
          </p:nvSpPr>
          <p:spPr>
            <a:xfrm>
              <a:off x="6631046" y="3855696"/>
              <a:ext cx="239399" cy="356312"/>
            </a:xfrm>
            <a:prstGeom prst="rect">
              <a:avLst/>
            </a:prstGeom>
            <a:solidFill>
              <a:srgbClr val="E2231A">
                <a:alpha val="90196"/>
              </a:srgbClr>
            </a:solidFill>
          </p:spPr>
          <p:txBody>
            <a:bodyPr/>
            <a:lstStyle/>
            <a:p/>
          </p:txBody>
        </p:sp>
        <p:sp>
          <p:nvSpPr>
            <p:cNvPr id="45" name="rc45"/>
            <p:cNvSpPr/>
            <p:nvPr/>
          </p:nvSpPr>
          <p:spPr>
            <a:xfrm>
              <a:off x="6897046" y="3570852"/>
              <a:ext cx="239399" cy="641157"/>
            </a:xfrm>
            <a:prstGeom prst="rect">
              <a:avLst/>
            </a:prstGeom>
            <a:solidFill>
              <a:srgbClr val="E2231A">
                <a:alpha val="90196"/>
              </a:srgbClr>
            </a:solidFill>
          </p:spPr>
          <p:txBody>
            <a:bodyPr/>
            <a:lstStyle/>
            <a:p/>
          </p:txBody>
        </p:sp>
        <p:sp>
          <p:nvSpPr>
            <p:cNvPr id="46" name="rc46"/>
            <p:cNvSpPr/>
            <p:nvPr/>
          </p:nvSpPr>
          <p:spPr>
            <a:xfrm>
              <a:off x="7163045" y="3745645"/>
              <a:ext cx="239399" cy="466364"/>
            </a:xfrm>
            <a:prstGeom prst="rect">
              <a:avLst/>
            </a:prstGeom>
            <a:solidFill>
              <a:srgbClr val="E2231A">
                <a:alpha val="90196"/>
              </a:srgbClr>
            </a:solidFill>
          </p:spPr>
          <p:txBody>
            <a:bodyPr/>
            <a:lstStyle/>
            <a:p/>
          </p:txBody>
        </p:sp>
        <p:sp>
          <p:nvSpPr>
            <p:cNvPr id="47" name="rc47"/>
            <p:cNvSpPr/>
            <p:nvPr/>
          </p:nvSpPr>
          <p:spPr>
            <a:xfrm>
              <a:off x="7429045" y="3876812"/>
              <a:ext cx="239399" cy="335197"/>
            </a:xfrm>
            <a:prstGeom prst="rect">
              <a:avLst/>
            </a:prstGeom>
            <a:solidFill>
              <a:srgbClr val="E2231A">
                <a:alpha val="90196"/>
              </a:srgbClr>
            </a:solidFill>
          </p:spPr>
          <p:txBody>
            <a:bodyPr/>
            <a:lstStyle/>
            <a:p/>
          </p:txBody>
        </p:sp>
        <p:sp>
          <p:nvSpPr>
            <p:cNvPr id="48" name="rc48"/>
            <p:cNvSpPr/>
            <p:nvPr/>
          </p:nvSpPr>
          <p:spPr>
            <a:xfrm>
              <a:off x="7695045" y="3984007"/>
              <a:ext cx="239399" cy="228002"/>
            </a:xfrm>
            <a:prstGeom prst="rect">
              <a:avLst/>
            </a:prstGeom>
            <a:solidFill>
              <a:srgbClr val="E2231A">
                <a:alpha val="90196"/>
              </a:srgbClr>
            </a:solidFill>
          </p:spPr>
          <p:txBody>
            <a:bodyPr/>
            <a:lstStyle/>
            <a:p/>
          </p:txBody>
        </p:sp>
        <p:sp>
          <p:nvSpPr>
            <p:cNvPr id="49" name="rc49"/>
            <p:cNvSpPr/>
            <p:nvPr/>
          </p:nvSpPr>
          <p:spPr>
            <a:xfrm>
              <a:off x="7961044" y="3827650"/>
              <a:ext cx="239399" cy="384358"/>
            </a:xfrm>
            <a:prstGeom prst="rect">
              <a:avLst/>
            </a:prstGeom>
            <a:solidFill>
              <a:srgbClr val="E2231A">
                <a:alpha val="90196"/>
              </a:srgbClr>
            </a:solidFill>
          </p:spPr>
          <p:txBody>
            <a:bodyPr/>
            <a:lstStyle/>
            <a:p/>
          </p:txBody>
        </p:sp>
        <p:sp>
          <p:nvSpPr>
            <p:cNvPr id="50" name="rc50"/>
            <p:cNvSpPr/>
            <p:nvPr/>
          </p:nvSpPr>
          <p:spPr>
            <a:xfrm>
              <a:off x="3971050" y="4026066"/>
              <a:ext cx="239399" cy="78826"/>
            </a:xfrm>
            <a:prstGeom prst="rect">
              <a:avLst/>
            </a:prstGeom>
            <a:solidFill>
              <a:srgbClr val="B3B3B3">
                <a:alpha val="90196"/>
              </a:srgbClr>
            </a:solidFill>
          </p:spPr>
          <p:txBody>
            <a:bodyPr/>
            <a:lstStyle/>
            <a:p/>
          </p:txBody>
        </p:sp>
        <p:sp>
          <p:nvSpPr>
            <p:cNvPr id="51" name="rc51"/>
            <p:cNvSpPr/>
            <p:nvPr/>
          </p:nvSpPr>
          <p:spPr>
            <a:xfrm>
              <a:off x="4237050" y="4046589"/>
              <a:ext cx="239399" cy="35312"/>
            </a:xfrm>
            <a:prstGeom prst="rect">
              <a:avLst/>
            </a:prstGeom>
            <a:solidFill>
              <a:srgbClr val="B3B3B3">
                <a:alpha val="90196"/>
              </a:srgbClr>
            </a:solidFill>
          </p:spPr>
          <p:txBody>
            <a:bodyPr/>
            <a:lstStyle/>
            <a:p/>
          </p:txBody>
        </p:sp>
        <p:sp>
          <p:nvSpPr>
            <p:cNvPr id="52" name="rc52"/>
            <p:cNvSpPr/>
            <p:nvPr/>
          </p:nvSpPr>
          <p:spPr>
            <a:xfrm>
              <a:off x="4503049" y="3818172"/>
              <a:ext cx="239399" cy="309040"/>
            </a:xfrm>
            <a:prstGeom prst="rect">
              <a:avLst/>
            </a:prstGeom>
            <a:solidFill>
              <a:srgbClr val="B3B3B3">
                <a:alpha val="90196"/>
              </a:srgbClr>
            </a:solidFill>
          </p:spPr>
          <p:txBody>
            <a:bodyPr/>
            <a:lstStyle/>
            <a:p/>
          </p:txBody>
        </p:sp>
        <p:sp>
          <p:nvSpPr>
            <p:cNvPr id="53" name="rc53"/>
            <p:cNvSpPr/>
            <p:nvPr/>
          </p:nvSpPr>
          <p:spPr>
            <a:xfrm>
              <a:off x="4769049" y="3588307"/>
              <a:ext cx="239399" cy="563081"/>
            </a:xfrm>
            <a:prstGeom prst="rect">
              <a:avLst/>
            </a:prstGeom>
            <a:solidFill>
              <a:srgbClr val="B3B3B3">
                <a:alpha val="90196"/>
              </a:srgbClr>
            </a:solidFill>
          </p:spPr>
          <p:txBody>
            <a:bodyPr/>
            <a:lstStyle/>
            <a:p/>
          </p:txBody>
        </p:sp>
        <p:sp>
          <p:nvSpPr>
            <p:cNvPr id="54" name="rc54"/>
            <p:cNvSpPr/>
            <p:nvPr/>
          </p:nvSpPr>
          <p:spPr>
            <a:xfrm>
              <a:off x="5035049" y="3352703"/>
              <a:ext cx="239399" cy="563581"/>
            </a:xfrm>
            <a:prstGeom prst="rect">
              <a:avLst/>
            </a:prstGeom>
            <a:solidFill>
              <a:srgbClr val="B3B3B3">
                <a:alpha val="90196"/>
              </a:srgbClr>
            </a:solidFill>
          </p:spPr>
          <p:txBody>
            <a:bodyPr/>
            <a:lstStyle/>
            <a:p/>
          </p:txBody>
        </p:sp>
        <p:sp>
          <p:nvSpPr>
            <p:cNvPr id="55" name="rc55"/>
            <p:cNvSpPr/>
            <p:nvPr/>
          </p:nvSpPr>
          <p:spPr>
            <a:xfrm>
              <a:off x="5301048" y="3701663"/>
              <a:ext cx="239399" cy="199350"/>
            </a:xfrm>
            <a:prstGeom prst="rect">
              <a:avLst/>
            </a:prstGeom>
            <a:solidFill>
              <a:srgbClr val="B3B3B3">
                <a:alpha val="90196"/>
              </a:srgbClr>
            </a:solidFill>
          </p:spPr>
          <p:txBody>
            <a:bodyPr/>
            <a:lstStyle/>
            <a:p/>
          </p:txBody>
        </p:sp>
        <p:sp>
          <p:nvSpPr>
            <p:cNvPr id="56" name="rc56"/>
            <p:cNvSpPr/>
            <p:nvPr/>
          </p:nvSpPr>
          <p:spPr>
            <a:xfrm>
              <a:off x="5567048" y="3494658"/>
              <a:ext cx="239399" cy="452219"/>
            </a:xfrm>
            <a:prstGeom prst="rect">
              <a:avLst/>
            </a:prstGeom>
            <a:solidFill>
              <a:srgbClr val="B3B3B3">
                <a:alpha val="90196"/>
              </a:srgbClr>
            </a:solidFill>
          </p:spPr>
          <p:txBody>
            <a:bodyPr/>
            <a:lstStyle/>
            <a:p/>
          </p:txBody>
        </p:sp>
        <p:sp>
          <p:nvSpPr>
            <p:cNvPr id="57" name="rc57"/>
            <p:cNvSpPr/>
            <p:nvPr/>
          </p:nvSpPr>
          <p:spPr>
            <a:xfrm>
              <a:off x="5833047" y="3683207"/>
              <a:ext cx="239399" cy="162109"/>
            </a:xfrm>
            <a:prstGeom prst="rect">
              <a:avLst/>
            </a:prstGeom>
            <a:solidFill>
              <a:srgbClr val="B3B3B3">
                <a:alpha val="90196"/>
              </a:srgbClr>
            </a:solidFill>
          </p:spPr>
          <p:txBody>
            <a:bodyPr/>
            <a:lstStyle/>
            <a:p/>
          </p:txBody>
        </p:sp>
        <p:sp>
          <p:nvSpPr>
            <p:cNvPr id="58" name="rc58"/>
            <p:cNvSpPr/>
            <p:nvPr/>
          </p:nvSpPr>
          <p:spPr>
            <a:xfrm>
              <a:off x="6099047" y="3711306"/>
              <a:ext cx="239399" cy="169737"/>
            </a:xfrm>
            <a:prstGeom prst="rect">
              <a:avLst/>
            </a:prstGeom>
            <a:solidFill>
              <a:srgbClr val="B3B3B3">
                <a:alpha val="90196"/>
              </a:srgbClr>
            </a:solidFill>
          </p:spPr>
          <p:txBody>
            <a:bodyPr/>
            <a:lstStyle/>
            <a:p/>
          </p:txBody>
        </p:sp>
        <p:sp>
          <p:nvSpPr>
            <p:cNvPr id="59" name="rc59"/>
            <p:cNvSpPr/>
            <p:nvPr/>
          </p:nvSpPr>
          <p:spPr>
            <a:xfrm>
              <a:off x="6365047" y="3750278"/>
              <a:ext cx="239399" cy="136524"/>
            </a:xfrm>
            <a:prstGeom prst="rect">
              <a:avLst/>
            </a:prstGeom>
            <a:solidFill>
              <a:srgbClr val="B3B3B3">
                <a:alpha val="90196"/>
              </a:srgbClr>
            </a:solidFill>
          </p:spPr>
          <p:txBody>
            <a:bodyPr/>
            <a:lstStyle/>
            <a:p/>
          </p:txBody>
        </p:sp>
        <p:sp>
          <p:nvSpPr>
            <p:cNvPr id="60" name="rc60"/>
            <p:cNvSpPr/>
            <p:nvPr/>
          </p:nvSpPr>
          <p:spPr>
            <a:xfrm>
              <a:off x="6631046" y="3627102"/>
              <a:ext cx="239399" cy="228594"/>
            </a:xfrm>
            <a:prstGeom prst="rect">
              <a:avLst/>
            </a:prstGeom>
            <a:solidFill>
              <a:srgbClr val="B3B3B3">
                <a:alpha val="90196"/>
              </a:srgbClr>
            </a:solidFill>
          </p:spPr>
          <p:txBody>
            <a:bodyPr/>
            <a:lstStyle/>
            <a:p/>
          </p:txBody>
        </p:sp>
        <p:sp>
          <p:nvSpPr>
            <p:cNvPr id="61" name="rc61"/>
            <p:cNvSpPr/>
            <p:nvPr/>
          </p:nvSpPr>
          <p:spPr>
            <a:xfrm>
              <a:off x="6897046" y="3399922"/>
              <a:ext cx="239399" cy="170929"/>
            </a:xfrm>
            <a:prstGeom prst="rect">
              <a:avLst/>
            </a:prstGeom>
            <a:solidFill>
              <a:srgbClr val="B3B3B3">
                <a:alpha val="90196"/>
              </a:srgbClr>
            </a:solidFill>
          </p:spPr>
          <p:txBody>
            <a:bodyPr/>
            <a:lstStyle/>
            <a:p/>
          </p:txBody>
        </p:sp>
        <p:sp>
          <p:nvSpPr>
            <p:cNvPr id="62" name="rc62"/>
            <p:cNvSpPr/>
            <p:nvPr/>
          </p:nvSpPr>
          <p:spPr>
            <a:xfrm>
              <a:off x="7163045" y="3456706"/>
              <a:ext cx="239399" cy="288938"/>
            </a:xfrm>
            <a:prstGeom prst="rect">
              <a:avLst/>
            </a:prstGeom>
            <a:solidFill>
              <a:srgbClr val="B3B3B3">
                <a:alpha val="90196"/>
              </a:srgbClr>
            </a:solidFill>
          </p:spPr>
          <p:txBody>
            <a:bodyPr/>
            <a:lstStyle/>
            <a:p/>
          </p:txBody>
        </p:sp>
        <p:sp>
          <p:nvSpPr>
            <p:cNvPr id="63" name="rc63"/>
            <p:cNvSpPr/>
            <p:nvPr/>
          </p:nvSpPr>
          <p:spPr>
            <a:xfrm>
              <a:off x="7429045" y="3603742"/>
              <a:ext cx="239399" cy="273069"/>
            </a:xfrm>
            <a:prstGeom prst="rect">
              <a:avLst/>
            </a:prstGeom>
            <a:solidFill>
              <a:srgbClr val="B3B3B3">
                <a:alpha val="90196"/>
              </a:srgbClr>
            </a:solidFill>
          </p:spPr>
          <p:txBody>
            <a:bodyPr/>
            <a:lstStyle/>
            <a:p/>
          </p:txBody>
        </p:sp>
        <p:sp>
          <p:nvSpPr>
            <p:cNvPr id="64" name="rc64"/>
            <p:cNvSpPr/>
            <p:nvPr/>
          </p:nvSpPr>
          <p:spPr>
            <a:xfrm>
              <a:off x="7695045" y="3743558"/>
              <a:ext cx="239399" cy="240448"/>
            </a:xfrm>
            <a:prstGeom prst="rect">
              <a:avLst/>
            </a:prstGeom>
            <a:solidFill>
              <a:srgbClr val="B3B3B3">
                <a:alpha val="90196"/>
              </a:srgbClr>
            </a:solidFill>
          </p:spPr>
          <p:txBody>
            <a:bodyPr/>
            <a:lstStyle/>
            <a:p/>
          </p:txBody>
        </p:sp>
        <p:sp>
          <p:nvSpPr>
            <p:cNvPr id="65" name="pl65"/>
            <p:cNvSpPr/>
            <p:nvPr/>
          </p:nvSpPr>
          <p:spPr>
            <a:xfrm>
              <a:off x="1430754" y="2085226"/>
              <a:ext cx="6649990" cy="730410"/>
            </a:xfrm>
            <a:custGeom>
              <a:avLst/>
              <a:pathLst>
                <a:path w="6649990" h="730410">
                  <a:moveTo>
                    <a:pt x="0" y="0"/>
                  </a:moveTo>
                  <a:lnTo>
                    <a:pt x="265999" y="0"/>
                  </a:lnTo>
                  <a:lnTo>
                    <a:pt x="531999" y="0"/>
                  </a:lnTo>
                  <a:lnTo>
                    <a:pt x="797998" y="0"/>
                  </a:lnTo>
                  <a:lnTo>
                    <a:pt x="1063998" y="0"/>
                  </a:lnTo>
                  <a:lnTo>
                    <a:pt x="1329998" y="128895"/>
                  </a:lnTo>
                  <a:lnTo>
                    <a:pt x="1595997" y="42965"/>
                  </a:lnTo>
                  <a:lnTo>
                    <a:pt x="1861997" y="21482"/>
                  </a:lnTo>
                  <a:lnTo>
                    <a:pt x="2127996" y="21482"/>
                  </a:lnTo>
                  <a:lnTo>
                    <a:pt x="2393996" y="42965"/>
                  </a:lnTo>
                  <a:lnTo>
                    <a:pt x="2659996" y="85930"/>
                  </a:lnTo>
                  <a:lnTo>
                    <a:pt x="2925995" y="107413"/>
                  </a:lnTo>
                  <a:lnTo>
                    <a:pt x="3191995" y="64447"/>
                  </a:lnTo>
                  <a:lnTo>
                    <a:pt x="3457995" y="42965"/>
                  </a:lnTo>
                  <a:lnTo>
                    <a:pt x="3723994" y="300757"/>
                  </a:lnTo>
                  <a:lnTo>
                    <a:pt x="3989994" y="322239"/>
                  </a:lnTo>
                  <a:lnTo>
                    <a:pt x="4255993" y="279274"/>
                  </a:lnTo>
                  <a:lnTo>
                    <a:pt x="4521993" y="386687"/>
                  </a:lnTo>
                  <a:lnTo>
                    <a:pt x="4787993" y="343722"/>
                  </a:lnTo>
                  <a:lnTo>
                    <a:pt x="5053992" y="343722"/>
                  </a:lnTo>
                  <a:lnTo>
                    <a:pt x="5319992" y="386687"/>
                  </a:lnTo>
                  <a:lnTo>
                    <a:pt x="5585991" y="730410"/>
                  </a:lnTo>
                  <a:lnTo>
                    <a:pt x="5851991" y="537066"/>
                  </a:lnTo>
                  <a:lnTo>
                    <a:pt x="6117991" y="386687"/>
                  </a:lnTo>
                  <a:lnTo>
                    <a:pt x="6383990" y="257791"/>
                  </a:lnTo>
                  <a:lnTo>
                    <a:pt x="6649990" y="451135"/>
                  </a:lnTo>
                </a:path>
              </a:pathLst>
            </a:custGeom>
            <a:ln w="27101" cap="flat">
              <a:solidFill>
                <a:srgbClr val="3283FE">
                  <a:alpha val="100000"/>
                </a:srgbClr>
              </a:solidFill>
              <a:prstDash val="solid"/>
              <a:round/>
            </a:ln>
          </p:spPr>
          <p:txBody>
            <a:bodyPr/>
            <a:lstStyle/>
            <a:p/>
          </p:txBody>
        </p:sp>
        <p:sp>
          <p:nvSpPr>
            <p:cNvPr id="66" name="pl66"/>
            <p:cNvSpPr/>
            <p:nvPr/>
          </p:nvSpPr>
          <p:spPr>
            <a:xfrm>
              <a:off x="3824750" y="2085226"/>
              <a:ext cx="4255993" cy="880789"/>
            </a:xfrm>
            <a:custGeom>
              <a:avLst/>
              <a:pathLst>
                <a:path w="4255993" h="880789">
                  <a:moveTo>
                    <a:pt x="0" y="0"/>
                  </a:moveTo>
                  <a:lnTo>
                    <a:pt x="265999" y="171861"/>
                  </a:lnTo>
                  <a:lnTo>
                    <a:pt x="531999" y="150378"/>
                  </a:lnTo>
                  <a:lnTo>
                    <a:pt x="797998" y="386687"/>
                  </a:lnTo>
                  <a:lnTo>
                    <a:pt x="1063998" y="622997"/>
                  </a:lnTo>
                  <a:lnTo>
                    <a:pt x="1329998" y="859306"/>
                  </a:lnTo>
                  <a:lnTo>
                    <a:pt x="1595997" y="494101"/>
                  </a:lnTo>
                  <a:lnTo>
                    <a:pt x="1861997" y="751893"/>
                  </a:lnTo>
                  <a:lnTo>
                    <a:pt x="2127996" y="558549"/>
                  </a:lnTo>
                  <a:lnTo>
                    <a:pt x="2393996" y="537066"/>
                  </a:lnTo>
                  <a:lnTo>
                    <a:pt x="2659996" y="494101"/>
                  </a:lnTo>
                  <a:lnTo>
                    <a:pt x="2925995" y="622997"/>
                  </a:lnTo>
                  <a:lnTo>
                    <a:pt x="3191995" y="880789"/>
                  </a:lnTo>
                  <a:lnTo>
                    <a:pt x="3457995" y="837823"/>
                  </a:lnTo>
                  <a:lnTo>
                    <a:pt x="3723994" y="687445"/>
                  </a:lnTo>
                  <a:lnTo>
                    <a:pt x="3989994" y="537066"/>
                  </a:lnTo>
                  <a:lnTo>
                    <a:pt x="4255993" y="429653"/>
                  </a:lnTo>
                </a:path>
              </a:pathLst>
            </a:custGeom>
            <a:ln w="27101" cap="flat">
              <a:solidFill>
                <a:srgbClr val="FFA500">
                  <a:alpha val="100000"/>
                </a:srgbClr>
              </a:solidFill>
              <a:prstDash val="solid"/>
              <a:round/>
            </a:ln>
          </p:spPr>
          <p:txBody>
            <a:bodyPr/>
            <a:lstStyle/>
            <a:p/>
          </p:txBody>
        </p:sp>
        <p:sp>
          <p:nvSpPr>
            <p:cNvPr id="67" name="tx67"/>
            <p:cNvSpPr/>
            <p:nvPr/>
          </p:nvSpPr>
          <p:spPr>
            <a:xfrm>
              <a:off x="1360416"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68" name="tx68"/>
            <p:cNvSpPr/>
            <p:nvPr/>
          </p:nvSpPr>
          <p:spPr>
            <a:xfrm>
              <a:off x="2690414"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69" name="tx69"/>
            <p:cNvSpPr/>
            <p:nvPr/>
          </p:nvSpPr>
          <p:spPr>
            <a:xfrm>
              <a:off x="4020412"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0" name="tx70"/>
            <p:cNvSpPr/>
            <p:nvPr/>
          </p:nvSpPr>
          <p:spPr>
            <a:xfrm>
              <a:off x="4020412"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71" name="tx71"/>
            <p:cNvSpPr/>
            <p:nvPr/>
          </p:nvSpPr>
          <p:spPr>
            <a:xfrm>
              <a:off x="5350410" y="22244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72" name="tx72"/>
            <p:cNvSpPr/>
            <p:nvPr/>
          </p:nvSpPr>
          <p:spPr>
            <a:xfrm>
              <a:off x="5350410" y="26407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76</a:t>
              </a:r>
            </a:p>
          </p:txBody>
        </p:sp>
        <p:sp>
          <p:nvSpPr>
            <p:cNvPr id="73" name="tx73"/>
            <p:cNvSpPr/>
            <p:nvPr/>
          </p:nvSpPr>
          <p:spPr>
            <a:xfrm>
              <a:off x="6414408" y="224590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83</a:t>
              </a:r>
            </a:p>
          </p:txBody>
        </p:sp>
        <p:sp>
          <p:nvSpPr>
            <p:cNvPr id="74" name="tx74"/>
            <p:cNvSpPr/>
            <p:nvPr/>
          </p:nvSpPr>
          <p:spPr>
            <a:xfrm>
              <a:off x="6414408" y="26407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76</a:t>
              </a:r>
            </a:p>
          </p:txBody>
        </p:sp>
        <p:sp>
          <p:nvSpPr>
            <p:cNvPr id="75" name="tx75"/>
            <p:cNvSpPr/>
            <p:nvPr/>
          </p:nvSpPr>
          <p:spPr>
            <a:xfrm>
              <a:off x="6680408" y="22889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81</a:t>
              </a:r>
            </a:p>
          </p:txBody>
        </p:sp>
        <p:sp>
          <p:nvSpPr>
            <p:cNvPr id="76" name="tx76"/>
            <p:cNvSpPr/>
            <p:nvPr/>
          </p:nvSpPr>
          <p:spPr>
            <a:xfrm>
              <a:off x="6680408" y="27696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70</a:t>
              </a:r>
            </a:p>
          </p:txBody>
        </p:sp>
        <p:sp>
          <p:nvSpPr>
            <p:cNvPr id="77" name="tx77"/>
            <p:cNvSpPr/>
            <p:nvPr/>
          </p:nvSpPr>
          <p:spPr>
            <a:xfrm>
              <a:off x="6946408" y="26326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65</a:t>
              </a:r>
            </a:p>
          </p:txBody>
        </p:sp>
        <p:sp>
          <p:nvSpPr>
            <p:cNvPr id="78" name="tx78"/>
            <p:cNvSpPr/>
            <p:nvPr/>
          </p:nvSpPr>
          <p:spPr>
            <a:xfrm>
              <a:off x="6946408" y="302747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58</a:t>
              </a:r>
            </a:p>
          </p:txBody>
        </p:sp>
        <p:sp>
          <p:nvSpPr>
            <p:cNvPr id="79" name="tx79"/>
            <p:cNvSpPr/>
            <p:nvPr/>
          </p:nvSpPr>
          <p:spPr>
            <a:xfrm>
              <a:off x="7212407" y="244122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74</a:t>
              </a:r>
            </a:p>
          </p:txBody>
        </p:sp>
        <p:sp>
          <p:nvSpPr>
            <p:cNvPr id="80" name="tx80"/>
            <p:cNvSpPr/>
            <p:nvPr/>
          </p:nvSpPr>
          <p:spPr>
            <a:xfrm>
              <a:off x="7212407" y="29845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60</a:t>
              </a:r>
            </a:p>
          </p:txBody>
        </p:sp>
        <p:sp>
          <p:nvSpPr>
            <p:cNvPr id="81" name="tx81"/>
            <p:cNvSpPr/>
            <p:nvPr/>
          </p:nvSpPr>
          <p:spPr>
            <a:xfrm>
              <a:off x="7478407" y="22889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81</a:t>
              </a:r>
            </a:p>
          </p:txBody>
        </p:sp>
        <p:sp>
          <p:nvSpPr>
            <p:cNvPr id="82" name="tx82"/>
            <p:cNvSpPr/>
            <p:nvPr/>
          </p:nvSpPr>
          <p:spPr>
            <a:xfrm>
              <a:off x="7478407" y="283412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67</a:t>
              </a:r>
            </a:p>
          </p:txBody>
        </p:sp>
        <p:sp>
          <p:nvSpPr>
            <p:cNvPr id="83" name="tx83"/>
            <p:cNvSpPr/>
            <p:nvPr/>
          </p:nvSpPr>
          <p:spPr>
            <a:xfrm>
              <a:off x="7744407"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84" name="tx84"/>
            <p:cNvSpPr/>
            <p:nvPr/>
          </p:nvSpPr>
          <p:spPr>
            <a:xfrm>
              <a:off x="7744407" y="268566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74</a:t>
              </a:r>
            </a:p>
          </p:txBody>
        </p:sp>
        <p:sp>
          <p:nvSpPr>
            <p:cNvPr id="85" name="tx85"/>
            <p:cNvSpPr/>
            <p:nvPr/>
          </p:nvSpPr>
          <p:spPr>
            <a:xfrm>
              <a:off x="8010406" y="2597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78</a:t>
              </a:r>
            </a:p>
          </p:txBody>
        </p:sp>
        <p:sp>
          <p:nvSpPr>
            <p:cNvPr id="86" name="tx86"/>
            <p:cNvSpPr/>
            <p:nvPr/>
          </p:nvSpPr>
          <p:spPr>
            <a:xfrm>
              <a:off x="8010406" y="23319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79</a:t>
              </a:r>
            </a:p>
          </p:txBody>
        </p:sp>
        <p:sp>
          <p:nvSpPr>
            <p:cNvPr id="87" name="tx87"/>
            <p:cNvSpPr/>
            <p:nvPr/>
          </p:nvSpPr>
          <p:spPr>
            <a:xfrm>
              <a:off x="1400609" y="416103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88" name="tx88"/>
            <p:cNvSpPr/>
            <p:nvPr/>
          </p:nvSpPr>
          <p:spPr>
            <a:xfrm>
              <a:off x="2700462" y="409977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89" name="tx89"/>
            <p:cNvSpPr/>
            <p:nvPr/>
          </p:nvSpPr>
          <p:spPr>
            <a:xfrm>
              <a:off x="4030460" y="4118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0" name="tx90"/>
            <p:cNvSpPr/>
            <p:nvPr/>
          </p:nvSpPr>
          <p:spPr>
            <a:xfrm>
              <a:off x="5360458" y="401771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91" name="tx91"/>
            <p:cNvSpPr/>
            <p:nvPr/>
          </p:nvSpPr>
          <p:spPr>
            <a:xfrm>
              <a:off x="6424457" y="40089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92" name="tx92"/>
            <p:cNvSpPr/>
            <p:nvPr/>
          </p:nvSpPr>
          <p:spPr>
            <a:xfrm>
              <a:off x="6690456" y="399373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93" name="tx93"/>
            <p:cNvSpPr/>
            <p:nvPr/>
          </p:nvSpPr>
          <p:spPr>
            <a:xfrm>
              <a:off x="6956456" y="38509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97</a:t>
              </a:r>
            </a:p>
          </p:txBody>
        </p:sp>
        <p:sp>
          <p:nvSpPr>
            <p:cNvPr id="94" name="tx94"/>
            <p:cNvSpPr/>
            <p:nvPr/>
          </p:nvSpPr>
          <p:spPr>
            <a:xfrm>
              <a:off x="7222456" y="39397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95" name="tx95"/>
            <p:cNvSpPr/>
            <p:nvPr/>
          </p:nvSpPr>
          <p:spPr>
            <a:xfrm>
              <a:off x="7488455" y="40039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96" name="tx96"/>
            <p:cNvSpPr/>
            <p:nvPr/>
          </p:nvSpPr>
          <p:spPr>
            <a:xfrm>
              <a:off x="7754455" y="405751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7" name="tx97"/>
            <p:cNvSpPr/>
            <p:nvPr/>
          </p:nvSpPr>
          <p:spPr>
            <a:xfrm>
              <a:off x="8020454" y="39793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98" name="tx98"/>
            <p:cNvSpPr/>
            <p:nvPr/>
          </p:nvSpPr>
          <p:spPr>
            <a:xfrm>
              <a:off x="4030460" y="402636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9" name="tx99"/>
            <p:cNvSpPr/>
            <p:nvPr/>
          </p:nvSpPr>
          <p:spPr>
            <a:xfrm>
              <a:off x="5360458" y="37608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100" name="tx100"/>
            <p:cNvSpPr/>
            <p:nvPr/>
          </p:nvSpPr>
          <p:spPr>
            <a:xfrm>
              <a:off x="6424457" y="37794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01" name="tx101"/>
            <p:cNvSpPr/>
            <p:nvPr/>
          </p:nvSpPr>
          <p:spPr>
            <a:xfrm>
              <a:off x="6690456" y="370090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2" name="tx102"/>
            <p:cNvSpPr/>
            <p:nvPr/>
          </p:nvSpPr>
          <p:spPr>
            <a:xfrm>
              <a:off x="6956456" y="34449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03" name="tx103"/>
            <p:cNvSpPr/>
            <p:nvPr/>
          </p:nvSpPr>
          <p:spPr>
            <a:xfrm>
              <a:off x="7222456" y="356237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04" name="tx104"/>
            <p:cNvSpPr/>
            <p:nvPr/>
          </p:nvSpPr>
          <p:spPr>
            <a:xfrm>
              <a:off x="7488455" y="37011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5" name="tx105"/>
            <p:cNvSpPr/>
            <p:nvPr/>
          </p:nvSpPr>
          <p:spPr>
            <a:xfrm>
              <a:off x="7754455" y="382328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06" name="tx106"/>
            <p:cNvSpPr/>
            <p:nvPr/>
          </p:nvSpPr>
          <p:spPr>
            <a:xfrm>
              <a:off x="4036489" y="39198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a:t>
              </a:r>
            </a:p>
          </p:txBody>
        </p:sp>
        <p:sp>
          <p:nvSpPr>
            <p:cNvPr id="107" name="tx107"/>
            <p:cNvSpPr/>
            <p:nvPr/>
          </p:nvSpPr>
          <p:spPr>
            <a:xfrm>
              <a:off x="5366487" y="359542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08" name="tx108"/>
            <p:cNvSpPr/>
            <p:nvPr/>
          </p:nvSpPr>
          <p:spPr>
            <a:xfrm>
              <a:off x="6430486" y="36440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09" name="tx109"/>
            <p:cNvSpPr/>
            <p:nvPr/>
          </p:nvSpPr>
          <p:spPr>
            <a:xfrm>
              <a:off x="6696485" y="3520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10" name="tx110"/>
            <p:cNvSpPr/>
            <p:nvPr/>
          </p:nvSpPr>
          <p:spPr>
            <a:xfrm>
              <a:off x="6935355" y="3293640"/>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123</a:t>
              </a:r>
            </a:p>
          </p:txBody>
        </p:sp>
        <p:sp>
          <p:nvSpPr>
            <p:cNvPr id="111" name="tx111"/>
            <p:cNvSpPr/>
            <p:nvPr/>
          </p:nvSpPr>
          <p:spPr>
            <a:xfrm>
              <a:off x="7201354" y="3350471"/>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115</a:t>
              </a:r>
            </a:p>
          </p:txBody>
        </p:sp>
        <p:sp>
          <p:nvSpPr>
            <p:cNvPr id="112" name="tx112"/>
            <p:cNvSpPr/>
            <p:nvPr/>
          </p:nvSpPr>
          <p:spPr>
            <a:xfrm>
              <a:off x="7494484" y="34975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13" name="tx113"/>
            <p:cNvSpPr/>
            <p:nvPr/>
          </p:nvSpPr>
          <p:spPr>
            <a:xfrm>
              <a:off x="7760484" y="363851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14" name="tx114"/>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5" name="tx115"/>
            <p:cNvSpPr/>
            <p:nvPr/>
          </p:nvSpPr>
          <p:spPr>
            <a:xfrm>
              <a:off x="577692" y="350168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6" name="tx116"/>
            <p:cNvSpPr/>
            <p:nvPr/>
          </p:nvSpPr>
          <p:spPr>
            <a:xfrm>
              <a:off x="577692" y="284348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7" name="tx117"/>
            <p:cNvSpPr/>
            <p:nvPr/>
          </p:nvSpPr>
          <p:spPr>
            <a:xfrm>
              <a:off x="577692" y="2185211"/>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18" name="tx11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9" name="tx129"/>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0" name="tx130"/>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1" name="tx131"/>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5" name="tx135"/>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6" name="pl136"/>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7" name="pl137"/>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8" name="tx138"/>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9" name="tx139"/>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0" name="rc140"/>
            <p:cNvSpPr/>
            <p:nvPr/>
          </p:nvSpPr>
          <p:spPr>
            <a:xfrm>
              <a:off x="4686533" y="5080163"/>
              <a:ext cx="201456" cy="201456"/>
            </a:xfrm>
            <a:prstGeom prst="rect">
              <a:avLst/>
            </a:prstGeom>
            <a:solidFill>
              <a:srgbClr val="E2231A">
                <a:alpha val="90196"/>
              </a:srgbClr>
            </a:solidFill>
          </p:spPr>
          <p:txBody>
            <a:bodyPr/>
            <a:lstStyle/>
            <a:p/>
          </p:txBody>
        </p:sp>
        <p:sp>
          <p:nvSpPr>
            <p:cNvPr id="141" name="rc141"/>
            <p:cNvSpPr/>
            <p:nvPr/>
          </p:nvSpPr>
          <p:spPr>
            <a:xfrm>
              <a:off x="5650692" y="5080163"/>
              <a:ext cx="201456" cy="201456"/>
            </a:xfrm>
            <a:prstGeom prst="rect">
              <a:avLst/>
            </a:prstGeom>
            <a:solidFill>
              <a:srgbClr val="B3B3B3">
                <a:alpha val="90196"/>
              </a:srgbClr>
            </a:solidFill>
          </p:spPr>
          <p:txBody>
            <a:bodyPr/>
            <a:lstStyle/>
            <a:p/>
          </p:txBody>
        </p:sp>
        <p:sp>
          <p:nvSpPr>
            <p:cNvPr id="142" name="tx142"/>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3" name="tx143"/>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4" name="tx144"/>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5" name="tx145"/>
            <p:cNvSpPr/>
            <p:nvPr/>
          </p:nvSpPr>
          <p:spPr>
            <a:xfrm>
              <a:off x="966584" y="1594448"/>
              <a:ext cx="151923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Ecuador, 2000-2025</a:t>
              </a:r>
            </a:p>
          </p:txBody>
        </p:sp>
        <p:sp>
          <p:nvSpPr>
            <p:cNvPr id="146" name="pl146"/>
            <p:cNvSpPr/>
            <p:nvPr/>
          </p:nvSpPr>
          <p:spPr>
            <a:xfrm>
              <a:off x="227905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421507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615108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808709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1" name="pl151"/>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2" name="pl152"/>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3" name="pl153"/>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324706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18307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711908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7" name="rc157"/>
            <p:cNvSpPr/>
            <p:nvPr/>
          </p:nvSpPr>
          <p:spPr>
            <a:xfrm>
              <a:off x="1311054" y="5840557"/>
              <a:ext cx="4782720" cy="124062"/>
            </a:xfrm>
            <a:prstGeom prst="rect">
              <a:avLst/>
            </a:prstGeom>
            <a:solidFill>
              <a:srgbClr val="E2231A">
                <a:alpha val="90196"/>
              </a:srgbClr>
            </a:solidFill>
          </p:spPr>
          <p:txBody>
            <a:bodyPr/>
            <a:lstStyle/>
            <a:p/>
          </p:txBody>
        </p:sp>
        <p:sp>
          <p:nvSpPr>
            <p:cNvPr id="158" name="rc158"/>
            <p:cNvSpPr/>
            <p:nvPr/>
          </p:nvSpPr>
          <p:spPr>
            <a:xfrm>
              <a:off x="1311054" y="5685479"/>
              <a:ext cx="3353170" cy="124062"/>
            </a:xfrm>
            <a:prstGeom prst="rect">
              <a:avLst/>
            </a:prstGeom>
            <a:solidFill>
              <a:srgbClr val="E2231A">
                <a:alpha val="90196"/>
              </a:srgbClr>
            </a:solidFill>
          </p:spPr>
          <p:txBody>
            <a:bodyPr/>
            <a:lstStyle/>
            <a:p/>
          </p:txBody>
        </p:sp>
        <p:sp>
          <p:nvSpPr>
            <p:cNvPr id="159" name="rc159"/>
            <p:cNvSpPr/>
            <p:nvPr/>
          </p:nvSpPr>
          <p:spPr>
            <a:xfrm>
              <a:off x="1311054" y="5530401"/>
              <a:ext cx="5652666" cy="124062"/>
            </a:xfrm>
            <a:prstGeom prst="rect">
              <a:avLst/>
            </a:prstGeom>
            <a:solidFill>
              <a:srgbClr val="E2231A">
                <a:alpha val="90196"/>
              </a:srgbClr>
            </a:solidFill>
          </p:spPr>
          <p:txBody>
            <a:bodyPr/>
            <a:lstStyle/>
            <a:p/>
          </p:txBody>
        </p:sp>
        <p:sp>
          <p:nvSpPr>
            <p:cNvPr id="160" name="rc160"/>
            <p:cNvSpPr/>
            <p:nvPr/>
          </p:nvSpPr>
          <p:spPr>
            <a:xfrm>
              <a:off x="6093774" y="5840557"/>
              <a:ext cx="2007836" cy="124062"/>
            </a:xfrm>
            <a:prstGeom prst="rect">
              <a:avLst/>
            </a:prstGeom>
            <a:solidFill>
              <a:srgbClr val="B3B3B3">
                <a:alpha val="90196"/>
              </a:srgbClr>
            </a:solidFill>
          </p:spPr>
          <p:txBody>
            <a:bodyPr/>
            <a:lstStyle/>
            <a:p/>
          </p:txBody>
        </p:sp>
        <p:sp>
          <p:nvSpPr>
            <p:cNvPr id="161" name="rc161"/>
            <p:cNvSpPr/>
            <p:nvPr/>
          </p:nvSpPr>
          <p:spPr>
            <a:xfrm>
              <a:off x="4664224" y="5685479"/>
              <a:ext cx="3536219" cy="124062"/>
            </a:xfrm>
            <a:prstGeom prst="rect">
              <a:avLst/>
            </a:prstGeom>
            <a:solidFill>
              <a:srgbClr val="B3B3B3">
                <a:alpha val="90196"/>
              </a:srgbClr>
            </a:solidFill>
          </p:spPr>
          <p:txBody>
            <a:bodyPr/>
            <a:lstStyle/>
            <a:p/>
          </p:txBody>
        </p:sp>
        <p:sp>
          <p:nvSpPr>
            <p:cNvPr id="162" name="tx162"/>
            <p:cNvSpPr/>
            <p:nvPr/>
          </p:nvSpPr>
          <p:spPr>
            <a:xfrm>
              <a:off x="8214137"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70.2</a:t>
              </a:r>
            </a:p>
          </p:txBody>
        </p:sp>
        <p:sp>
          <p:nvSpPr>
            <p:cNvPr id="163" name="tx163"/>
            <p:cNvSpPr/>
            <p:nvPr/>
          </p:nvSpPr>
          <p:spPr>
            <a:xfrm>
              <a:off x="8312971" y="5705786"/>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71.2</a:t>
              </a:r>
            </a:p>
          </p:txBody>
        </p:sp>
        <p:sp>
          <p:nvSpPr>
            <p:cNvPr id="164" name="tx164"/>
            <p:cNvSpPr/>
            <p:nvPr/>
          </p:nvSpPr>
          <p:spPr>
            <a:xfrm>
              <a:off x="3589887"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49.4</a:t>
              </a:r>
            </a:p>
          </p:txBody>
        </p:sp>
        <p:sp>
          <p:nvSpPr>
            <p:cNvPr id="165" name="tx165"/>
            <p:cNvSpPr/>
            <p:nvPr/>
          </p:nvSpPr>
          <p:spPr>
            <a:xfrm>
              <a:off x="2875112"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34.6</a:t>
              </a:r>
            </a:p>
          </p:txBody>
        </p:sp>
        <p:sp>
          <p:nvSpPr>
            <p:cNvPr id="166" name="tx166"/>
            <p:cNvSpPr/>
            <p:nvPr/>
          </p:nvSpPr>
          <p:spPr>
            <a:xfrm>
              <a:off x="4024861"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58.4</a:t>
              </a:r>
            </a:p>
          </p:txBody>
        </p:sp>
        <p:sp>
          <p:nvSpPr>
            <p:cNvPr id="167" name="tx167"/>
            <p:cNvSpPr/>
            <p:nvPr/>
          </p:nvSpPr>
          <p:spPr>
            <a:xfrm>
              <a:off x="6985166"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20.7</a:t>
              </a:r>
            </a:p>
          </p:txBody>
        </p:sp>
        <p:sp>
          <p:nvSpPr>
            <p:cNvPr id="168" name="tx168"/>
            <p:cNvSpPr/>
            <p:nvPr/>
          </p:nvSpPr>
          <p:spPr>
            <a:xfrm>
              <a:off x="6319807"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36.5</a:t>
              </a:r>
            </a:p>
          </p:txBody>
        </p:sp>
        <p:sp>
          <p:nvSpPr>
            <p:cNvPr id="169" name="tx169"/>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0" name="tx170"/>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1" name="tx171"/>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2" name="tx172"/>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3" name="tx173"/>
            <p:cNvSpPr/>
            <p:nvPr/>
          </p:nvSpPr>
          <p:spPr>
            <a:xfrm>
              <a:off x="3122780"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4" name="tx174"/>
            <p:cNvSpPr/>
            <p:nvPr/>
          </p:nvSpPr>
          <p:spPr>
            <a:xfrm>
              <a:off x="5058791"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75" name="tx175"/>
            <p:cNvSpPr/>
            <p:nvPr/>
          </p:nvSpPr>
          <p:spPr>
            <a:xfrm>
              <a:off x="6994801"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76" name="tx176"/>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7" name="tx177"/>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8" name="tx178"/>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78%. This is lower than in 2019, where coverage was 83%.
58,000 children missed their routine first dose of measles vaccine.
MCV2 is typically administered to children between 18 months and five years old. MCV2 coverage increased to 79% in 2025.</a:t>
            </a:r>
          </a:p>
        </p:txBody>
      </p:sp>
      <p:sp>
        <p:nvSpPr>
          <p:cNvPr id="18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declined at from 87% in 2024 to 78% in 2025 - below the 95% level needed to prevent outbreaks and, leaving 58,000 children without any protection against measles. MCV2 coverage increased to from 74% in 2024 to 79% in 2025 - below the IA2030 target of 90%.</a:t>
            </a:r>
          </a:p>
        </p:txBody>
      </p:sp>
      <p:grpSp xmlns:pic="http://schemas.openxmlformats.org/drawingml/2006/picture">
        <p:nvGrpSpPr>
          <p:cNvPr id="181" name=""/>
          <p:cNvGrpSpPr/>
          <p:nvPr/>
        </p:nvGrpSpPr>
        <p:grpSpPr>
          <a:xfrm>
            <a:off x="292608" y="1097280"/>
            <a:ext cx="8595360" cy="28575"/>
            <a:chOff x="292608" y="1097280"/>
            <a:chExt cx="8595360" cy="28575"/>
          </a:xfrm>
        </p:grpSpPr>
        <p:sp>
          <p:nvSpPr>
            <p:cNvPr id="18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743625"/>
            </a:xfrm>
            <a:custGeom>
              <a:avLst/>
              <a:pathLst>
                <a:path w="3397293" h="743625">
                  <a:moveTo>
                    <a:pt x="0" y="0"/>
                  </a:moveTo>
                  <a:lnTo>
                    <a:pt x="135891" y="0"/>
                  </a:lnTo>
                  <a:lnTo>
                    <a:pt x="271783" y="0"/>
                  </a:lnTo>
                  <a:lnTo>
                    <a:pt x="407675" y="0"/>
                  </a:lnTo>
                  <a:lnTo>
                    <a:pt x="543566" y="0"/>
                  </a:lnTo>
                  <a:lnTo>
                    <a:pt x="679458" y="131228"/>
                  </a:lnTo>
                  <a:lnTo>
                    <a:pt x="815350" y="43742"/>
                  </a:lnTo>
                  <a:lnTo>
                    <a:pt x="951242" y="21871"/>
                  </a:lnTo>
                  <a:lnTo>
                    <a:pt x="1087133" y="21871"/>
                  </a:lnTo>
                  <a:lnTo>
                    <a:pt x="1223025" y="43742"/>
                  </a:lnTo>
                  <a:lnTo>
                    <a:pt x="1358917" y="87485"/>
                  </a:lnTo>
                  <a:lnTo>
                    <a:pt x="1494809" y="109356"/>
                  </a:lnTo>
                  <a:lnTo>
                    <a:pt x="1630700" y="65614"/>
                  </a:lnTo>
                  <a:lnTo>
                    <a:pt x="1766592" y="43742"/>
                  </a:lnTo>
                  <a:lnTo>
                    <a:pt x="1902484" y="306198"/>
                  </a:lnTo>
                  <a:lnTo>
                    <a:pt x="2038375" y="328070"/>
                  </a:lnTo>
                  <a:lnTo>
                    <a:pt x="2174267" y="284327"/>
                  </a:lnTo>
                  <a:lnTo>
                    <a:pt x="2310159" y="393684"/>
                  </a:lnTo>
                  <a:lnTo>
                    <a:pt x="2446051" y="349941"/>
                  </a:lnTo>
                  <a:lnTo>
                    <a:pt x="2581942" y="349941"/>
                  </a:lnTo>
                  <a:lnTo>
                    <a:pt x="2717834" y="393684"/>
                  </a:lnTo>
                  <a:lnTo>
                    <a:pt x="2853726" y="743625"/>
                  </a:lnTo>
                  <a:lnTo>
                    <a:pt x="2989618" y="546783"/>
                  </a:lnTo>
                  <a:lnTo>
                    <a:pt x="3125509" y="393684"/>
                  </a:lnTo>
                  <a:lnTo>
                    <a:pt x="3261401" y="262456"/>
                  </a:lnTo>
                  <a:lnTo>
                    <a:pt x="3397293" y="45929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43742"/>
                  </a:moveTo>
                  <a:lnTo>
                    <a:pt x="135891" y="0"/>
                  </a:lnTo>
                  <a:lnTo>
                    <a:pt x="271783" y="43742"/>
                  </a:lnTo>
                  <a:lnTo>
                    <a:pt x="407675" y="21871"/>
                  </a:lnTo>
                  <a:lnTo>
                    <a:pt x="543566" y="43742"/>
                  </a:lnTo>
                  <a:lnTo>
                    <a:pt x="679458" y="65614"/>
                  </a:lnTo>
                  <a:lnTo>
                    <a:pt x="815350" y="21871"/>
                  </a:lnTo>
                  <a:lnTo>
                    <a:pt x="951242" y="21871"/>
                  </a:lnTo>
                  <a:lnTo>
                    <a:pt x="1087133" y="0"/>
                  </a:lnTo>
                  <a:lnTo>
                    <a:pt x="1223025" y="0"/>
                  </a:lnTo>
                  <a:lnTo>
                    <a:pt x="1358917" y="43742"/>
                  </a:lnTo>
                  <a:lnTo>
                    <a:pt x="1494809" y="0"/>
                  </a:lnTo>
                  <a:lnTo>
                    <a:pt x="1630700" y="0"/>
                  </a:lnTo>
                  <a:lnTo>
                    <a:pt x="1766592" y="65614"/>
                  </a:lnTo>
                  <a:lnTo>
                    <a:pt x="1902484" y="43742"/>
                  </a:lnTo>
                  <a:lnTo>
                    <a:pt x="2038375" y="43742"/>
                  </a:lnTo>
                  <a:lnTo>
                    <a:pt x="2174267" y="43742"/>
                  </a:lnTo>
                  <a:lnTo>
                    <a:pt x="2310159" y="196842"/>
                  </a:lnTo>
                  <a:lnTo>
                    <a:pt x="2446051" y="87485"/>
                  </a:lnTo>
                  <a:lnTo>
                    <a:pt x="2581942" y="196842"/>
                  </a:lnTo>
                  <a:lnTo>
                    <a:pt x="2717834" y="240584"/>
                  </a:lnTo>
                  <a:lnTo>
                    <a:pt x="2853726" y="262456"/>
                  </a:lnTo>
                  <a:lnTo>
                    <a:pt x="2989618" y="306198"/>
                  </a:lnTo>
                  <a:lnTo>
                    <a:pt x="3125509" y="240584"/>
                  </a:lnTo>
                  <a:lnTo>
                    <a:pt x="3261401" y="174970"/>
                  </a:lnTo>
                  <a:lnTo>
                    <a:pt x="3397293" y="1968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743625"/>
            </a:xfrm>
            <a:custGeom>
              <a:avLst/>
              <a:pathLst>
                <a:path w="3397293" h="743625">
                  <a:moveTo>
                    <a:pt x="0" y="0"/>
                  </a:moveTo>
                  <a:lnTo>
                    <a:pt x="135891" y="0"/>
                  </a:lnTo>
                  <a:lnTo>
                    <a:pt x="271783" y="0"/>
                  </a:lnTo>
                  <a:lnTo>
                    <a:pt x="407675" y="0"/>
                  </a:lnTo>
                  <a:lnTo>
                    <a:pt x="543566" y="0"/>
                  </a:lnTo>
                  <a:lnTo>
                    <a:pt x="679458" y="131228"/>
                  </a:lnTo>
                  <a:lnTo>
                    <a:pt x="815350" y="43742"/>
                  </a:lnTo>
                  <a:lnTo>
                    <a:pt x="951242" y="21871"/>
                  </a:lnTo>
                  <a:lnTo>
                    <a:pt x="1087133" y="21871"/>
                  </a:lnTo>
                  <a:lnTo>
                    <a:pt x="1223025" y="43742"/>
                  </a:lnTo>
                  <a:lnTo>
                    <a:pt x="1358917" y="87485"/>
                  </a:lnTo>
                  <a:lnTo>
                    <a:pt x="1494809" y="109356"/>
                  </a:lnTo>
                  <a:lnTo>
                    <a:pt x="1630700" y="65614"/>
                  </a:lnTo>
                  <a:lnTo>
                    <a:pt x="1766592" y="43742"/>
                  </a:lnTo>
                  <a:lnTo>
                    <a:pt x="1902484" y="306198"/>
                  </a:lnTo>
                  <a:lnTo>
                    <a:pt x="2038375" y="328070"/>
                  </a:lnTo>
                  <a:lnTo>
                    <a:pt x="2174267" y="284327"/>
                  </a:lnTo>
                  <a:lnTo>
                    <a:pt x="2310159" y="393684"/>
                  </a:lnTo>
                  <a:lnTo>
                    <a:pt x="2446051" y="349941"/>
                  </a:lnTo>
                  <a:lnTo>
                    <a:pt x="2581942" y="349941"/>
                  </a:lnTo>
                  <a:lnTo>
                    <a:pt x="2717834" y="393684"/>
                  </a:lnTo>
                  <a:lnTo>
                    <a:pt x="2853726" y="743625"/>
                  </a:lnTo>
                  <a:lnTo>
                    <a:pt x="2989618" y="546783"/>
                  </a:lnTo>
                  <a:lnTo>
                    <a:pt x="3125509" y="393684"/>
                  </a:lnTo>
                  <a:lnTo>
                    <a:pt x="3261401" y="262456"/>
                  </a:lnTo>
                  <a:lnTo>
                    <a:pt x="3397293" y="45929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524912"/>
            </a:xfrm>
            <a:custGeom>
              <a:avLst/>
              <a:pathLst>
                <a:path w="0" h="524912">
                  <a:moveTo>
                    <a:pt x="0" y="0"/>
                  </a:moveTo>
                  <a:lnTo>
                    <a:pt x="0" y="524912"/>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743625"/>
            </a:xfrm>
            <a:custGeom>
              <a:avLst/>
              <a:pathLst>
                <a:path w="3397293" h="743625">
                  <a:moveTo>
                    <a:pt x="0" y="0"/>
                  </a:moveTo>
                  <a:lnTo>
                    <a:pt x="135891" y="0"/>
                  </a:lnTo>
                  <a:lnTo>
                    <a:pt x="271783" y="0"/>
                  </a:lnTo>
                  <a:lnTo>
                    <a:pt x="407675" y="0"/>
                  </a:lnTo>
                  <a:lnTo>
                    <a:pt x="543566" y="0"/>
                  </a:lnTo>
                  <a:lnTo>
                    <a:pt x="679458" y="131228"/>
                  </a:lnTo>
                  <a:lnTo>
                    <a:pt x="815350" y="43742"/>
                  </a:lnTo>
                  <a:lnTo>
                    <a:pt x="951242" y="21871"/>
                  </a:lnTo>
                  <a:lnTo>
                    <a:pt x="1087133" y="21871"/>
                  </a:lnTo>
                  <a:lnTo>
                    <a:pt x="1223025" y="43742"/>
                  </a:lnTo>
                  <a:lnTo>
                    <a:pt x="1358917" y="87485"/>
                  </a:lnTo>
                  <a:lnTo>
                    <a:pt x="1494809" y="109356"/>
                  </a:lnTo>
                  <a:lnTo>
                    <a:pt x="1630700" y="65614"/>
                  </a:lnTo>
                  <a:lnTo>
                    <a:pt x="1766592" y="43742"/>
                  </a:lnTo>
                  <a:lnTo>
                    <a:pt x="1902484" y="306198"/>
                  </a:lnTo>
                  <a:lnTo>
                    <a:pt x="2038375" y="328070"/>
                  </a:lnTo>
                  <a:lnTo>
                    <a:pt x="2174267" y="284327"/>
                  </a:lnTo>
                  <a:lnTo>
                    <a:pt x="2310159" y="393684"/>
                  </a:lnTo>
                  <a:lnTo>
                    <a:pt x="2446051" y="349941"/>
                  </a:lnTo>
                  <a:lnTo>
                    <a:pt x="2581942" y="349941"/>
                  </a:lnTo>
                  <a:lnTo>
                    <a:pt x="2717834" y="393684"/>
                  </a:lnTo>
                  <a:lnTo>
                    <a:pt x="2853726" y="743625"/>
                  </a:lnTo>
                  <a:lnTo>
                    <a:pt x="2989618" y="546783"/>
                  </a:lnTo>
                  <a:lnTo>
                    <a:pt x="3125509" y="393684"/>
                  </a:lnTo>
                  <a:lnTo>
                    <a:pt x="3261401" y="262456"/>
                  </a:lnTo>
                  <a:lnTo>
                    <a:pt x="3397293" y="45929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7" name="tx37"/>
            <p:cNvSpPr/>
            <p:nvPr/>
          </p:nvSpPr>
          <p:spPr>
            <a:xfrm>
              <a:off x="364261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383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00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00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896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3141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7102" y="49907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Ecuador</a:t>
              </a:r>
            </a:p>
          </p:txBody>
        </p:sp>
        <p:sp>
          <p:nvSpPr>
            <p:cNvPr id="60" name="tx60"/>
            <p:cNvSpPr/>
            <p:nvPr/>
          </p:nvSpPr>
          <p:spPr>
            <a:xfrm>
              <a:off x="283606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8518"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40359" y="1403693"/>
              <a:ext cx="255850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Ecuador, 2000-2025</a:t>
              </a:r>
            </a:p>
          </p:txBody>
        </p:sp>
        <p:sp>
          <p:nvSpPr>
            <p:cNvPr id="63" name="pl63"/>
            <p:cNvSpPr/>
            <p:nvPr/>
          </p:nvSpPr>
          <p:spPr>
            <a:xfrm>
              <a:off x="5267799" y="39031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811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592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373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8153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640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4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202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982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076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85133"/>
              <a:ext cx="3397293" cy="1774561"/>
            </a:xfrm>
            <a:custGeom>
              <a:avLst/>
              <a:pathLst>
                <a:path w="3397293" h="1774561">
                  <a:moveTo>
                    <a:pt x="0" y="0"/>
                  </a:moveTo>
                  <a:lnTo>
                    <a:pt x="135891" y="0"/>
                  </a:lnTo>
                  <a:lnTo>
                    <a:pt x="271783" y="0"/>
                  </a:lnTo>
                  <a:lnTo>
                    <a:pt x="407675" y="0"/>
                  </a:lnTo>
                  <a:lnTo>
                    <a:pt x="543566" y="0"/>
                  </a:lnTo>
                  <a:lnTo>
                    <a:pt x="679458" y="313157"/>
                  </a:lnTo>
                  <a:lnTo>
                    <a:pt x="815350" y="104385"/>
                  </a:lnTo>
                  <a:lnTo>
                    <a:pt x="951242" y="52192"/>
                  </a:lnTo>
                  <a:lnTo>
                    <a:pt x="1087133" y="52192"/>
                  </a:lnTo>
                  <a:lnTo>
                    <a:pt x="1223025" y="104385"/>
                  </a:lnTo>
                  <a:lnTo>
                    <a:pt x="1358917" y="208771"/>
                  </a:lnTo>
                  <a:lnTo>
                    <a:pt x="1494809" y="260964"/>
                  </a:lnTo>
                  <a:lnTo>
                    <a:pt x="1630700" y="156578"/>
                  </a:lnTo>
                  <a:lnTo>
                    <a:pt x="1766592" y="104385"/>
                  </a:lnTo>
                  <a:lnTo>
                    <a:pt x="1902484" y="730701"/>
                  </a:lnTo>
                  <a:lnTo>
                    <a:pt x="2038375" y="782894"/>
                  </a:lnTo>
                  <a:lnTo>
                    <a:pt x="2174267" y="678508"/>
                  </a:lnTo>
                  <a:lnTo>
                    <a:pt x="2310159" y="939473"/>
                  </a:lnTo>
                  <a:lnTo>
                    <a:pt x="2446051" y="835087"/>
                  </a:lnTo>
                  <a:lnTo>
                    <a:pt x="2581942" y="835087"/>
                  </a:lnTo>
                  <a:lnTo>
                    <a:pt x="2717834" y="939473"/>
                  </a:lnTo>
                  <a:lnTo>
                    <a:pt x="2853726" y="1774561"/>
                  </a:lnTo>
                  <a:lnTo>
                    <a:pt x="2989618" y="1304824"/>
                  </a:lnTo>
                  <a:lnTo>
                    <a:pt x="3125509" y="939473"/>
                  </a:lnTo>
                  <a:lnTo>
                    <a:pt x="3261401" y="626315"/>
                  </a:lnTo>
                  <a:lnTo>
                    <a:pt x="3397293" y="1096052"/>
                  </a:lnTo>
                </a:path>
              </a:pathLst>
            </a:custGeom>
            <a:ln w="27101" cap="flat">
              <a:solidFill>
                <a:srgbClr val="0058AB">
                  <a:alpha val="100000"/>
                </a:srgbClr>
              </a:solidFill>
              <a:prstDash val="solid"/>
              <a:round/>
            </a:ln>
          </p:spPr>
          <p:txBody>
            <a:bodyPr/>
            <a:lstStyle/>
            <a:p/>
          </p:txBody>
        </p:sp>
        <p:sp>
          <p:nvSpPr>
            <p:cNvPr id="81" name="pl81"/>
            <p:cNvSpPr/>
            <p:nvPr/>
          </p:nvSpPr>
          <p:spPr>
            <a:xfrm>
              <a:off x="5437664" y="3120221"/>
              <a:ext cx="3397293" cy="782894"/>
            </a:xfrm>
            <a:custGeom>
              <a:avLst/>
              <a:pathLst>
                <a:path w="3397293" h="782894">
                  <a:moveTo>
                    <a:pt x="0" y="782894"/>
                  </a:moveTo>
                  <a:lnTo>
                    <a:pt x="135891" y="730701"/>
                  </a:lnTo>
                  <a:lnTo>
                    <a:pt x="271783" y="730701"/>
                  </a:lnTo>
                  <a:lnTo>
                    <a:pt x="407675" y="678508"/>
                  </a:lnTo>
                  <a:lnTo>
                    <a:pt x="543566" y="574122"/>
                  </a:lnTo>
                  <a:lnTo>
                    <a:pt x="679458" y="469736"/>
                  </a:lnTo>
                  <a:lnTo>
                    <a:pt x="815350" y="365350"/>
                  </a:lnTo>
                  <a:lnTo>
                    <a:pt x="951242" y="365350"/>
                  </a:lnTo>
                  <a:lnTo>
                    <a:pt x="1087133" y="260964"/>
                  </a:lnTo>
                  <a:lnTo>
                    <a:pt x="1223025" y="156578"/>
                  </a:lnTo>
                  <a:lnTo>
                    <a:pt x="1358917" y="104385"/>
                  </a:lnTo>
                  <a:lnTo>
                    <a:pt x="1494809" y="104385"/>
                  </a:lnTo>
                  <a:lnTo>
                    <a:pt x="1630700" y="104385"/>
                  </a:lnTo>
                  <a:lnTo>
                    <a:pt x="1766592" y="104385"/>
                  </a:lnTo>
                  <a:lnTo>
                    <a:pt x="1902484" y="104385"/>
                  </a:lnTo>
                  <a:lnTo>
                    <a:pt x="2038375" y="104385"/>
                  </a:lnTo>
                  <a:lnTo>
                    <a:pt x="2174267" y="52192"/>
                  </a:lnTo>
                  <a:lnTo>
                    <a:pt x="2310159" y="52192"/>
                  </a:lnTo>
                  <a:lnTo>
                    <a:pt x="2446051" y="0"/>
                  </a:lnTo>
                  <a:lnTo>
                    <a:pt x="2581942" y="0"/>
                  </a:lnTo>
                  <a:lnTo>
                    <a:pt x="2717834" y="156578"/>
                  </a:lnTo>
                  <a:lnTo>
                    <a:pt x="2853726" y="260964"/>
                  </a:lnTo>
                  <a:lnTo>
                    <a:pt x="2989618" y="156578"/>
                  </a:lnTo>
                  <a:lnTo>
                    <a:pt x="3125509" y="156578"/>
                  </a:lnTo>
                  <a:lnTo>
                    <a:pt x="3261401" y="104385"/>
                  </a:lnTo>
                  <a:lnTo>
                    <a:pt x="3397293" y="104385"/>
                  </a:lnTo>
                </a:path>
              </a:pathLst>
            </a:custGeom>
            <a:ln w="27101" cap="flat">
              <a:solidFill>
                <a:srgbClr val="80BD41">
                  <a:alpha val="100000"/>
                </a:srgbClr>
              </a:solidFill>
              <a:prstDash val="solid"/>
              <a:round/>
            </a:ln>
          </p:spPr>
          <p:txBody>
            <a:bodyPr/>
            <a:lstStyle/>
            <a:p/>
          </p:txBody>
        </p:sp>
        <p:sp>
          <p:nvSpPr>
            <p:cNvPr id="82" name="pl82"/>
            <p:cNvSpPr/>
            <p:nvPr/>
          </p:nvSpPr>
          <p:spPr>
            <a:xfrm>
              <a:off x="5437664" y="2650484"/>
              <a:ext cx="3397293" cy="730701"/>
            </a:xfrm>
            <a:custGeom>
              <a:avLst/>
              <a:pathLst>
                <a:path w="3397293" h="730701">
                  <a:moveTo>
                    <a:pt x="0" y="104385"/>
                  </a:moveTo>
                  <a:lnTo>
                    <a:pt x="135891" y="0"/>
                  </a:lnTo>
                  <a:lnTo>
                    <a:pt x="271783" y="104385"/>
                  </a:lnTo>
                  <a:lnTo>
                    <a:pt x="407675" y="52192"/>
                  </a:lnTo>
                  <a:lnTo>
                    <a:pt x="543566" y="104385"/>
                  </a:lnTo>
                  <a:lnTo>
                    <a:pt x="679458" y="156578"/>
                  </a:lnTo>
                  <a:lnTo>
                    <a:pt x="815350" y="52192"/>
                  </a:lnTo>
                  <a:lnTo>
                    <a:pt x="951242" y="52192"/>
                  </a:lnTo>
                  <a:lnTo>
                    <a:pt x="1087133" y="0"/>
                  </a:lnTo>
                  <a:lnTo>
                    <a:pt x="1223025" y="0"/>
                  </a:lnTo>
                  <a:lnTo>
                    <a:pt x="1358917" y="104385"/>
                  </a:lnTo>
                  <a:lnTo>
                    <a:pt x="1494809" y="0"/>
                  </a:lnTo>
                  <a:lnTo>
                    <a:pt x="1630700" y="0"/>
                  </a:lnTo>
                  <a:lnTo>
                    <a:pt x="1766592" y="156578"/>
                  </a:lnTo>
                  <a:lnTo>
                    <a:pt x="1902484" y="104385"/>
                  </a:lnTo>
                  <a:lnTo>
                    <a:pt x="2038375" y="104385"/>
                  </a:lnTo>
                  <a:lnTo>
                    <a:pt x="2174267" y="104385"/>
                  </a:lnTo>
                  <a:lnTo>
                    <a:pt x="2310159" y="469736"/>
                  </a:lnTo>
                  <a:lnTo>
                    <a:pt x="2446051" y="208771"/>
                  </a:lnTo>
                  <a:lnTo>
                    <a:pt x="2581942" y="469736"/>
                  </a:lnTo>
                  <a:lnTo>
                    <a:pt x="2717834" y="574122"/>
                  </a:lnTo>
                  <a:lnTo>
                    <a:pt x="2853726" y="626315"/>
                  </a:lnTo>
                  <a:lnTo>
                    <a:pt x="2989618" y="730701"/>
                  </a:lnTo>
                  <a:lnTo>
                    <a:pt x="3125509" y="574122"/>
                  </a:lnTo>
                  <a:lnTo>
                    <a:pt x="3261401" y="417543"/>
                  </a:lnTo>
                  <a:lnTo>
                    <a:pt x="3397293" y="469736"/>
                  </a:lnTo>
                </a:path>
              </a:pathLst>
            </a:custGeom>
            <a:ln w="27101" cap="flat">
              <a:solidFill>
                <a:srgbClr val="961A49">
                  <a:alpha val="100000"/>
                </a:srgbClr>
              </a:solidFill>
              <a:prstDash val="solid"/>
              <a:round/>
            </a:ln>
          </p:spPr>
          <p:txBody>
            <a:bodyPr/>
            <a:lstStyle/>
            <a:p/>
          </p:txBody>
        </p:sp>
        <p:sp>
          <p:nvSpPr>
            <p:cNvPr id="83" name="pl83"/>
            <p:cNvSpPr/>
            <p:nvPr/>
          </p:nvSpPr>
          <p:spPr>
            <a:xfrm>
              <a:off x="5437664" y="312022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85133"/>
              <a:ext cx="3397293" cy="1774561"/>
            </a:xfrm>
            <a:custGeom>
              <a:avLst/>
              <a:pathLst>
                <a:path w="3397293" h="1774561">
                  <a:moveTo>
                    <a:pt x="0" y="0"/>
                  </a:moveTo>
                  <a:lnTo>
                    <a:pt x="135891" y="0"/>
                  </a:lnTo>
                  <a:lnTo>
                    <a:pt x="271783" y="0"/>
                  </a:lnTo>
                  <a:lnTo>
                    <a:pt x="407675" y="0"/>
                  </a:lnTo>
                  <a:lnTo>
                    <a:pt x="543566" y="0"/>
                  </a:lnTo>
                  <a:lnTo>
                    <a:pt x="679458" y="313157"/>
                  </a:lnTo>
                  <a:lnTo>
                    <a:pt x="815350" y="104385"/>
                  </a:lnTo>
                  <a:lnTo>
                    <a:pt x="951242" y="52192"/>
                  </a:lnTo>
                  <a:lnTo>
                    <a:pt x="1087133" y="52192"/>
                  </a:lnTo>
                  <a:lnTo>
                    <a:pt x="1223025" y="104385"/>
                  </a:lnTo>
                  <a:lnTo>
                    <a:pt x="1358917" y="208771"/>
                  </a:lnTo>
                  <a:lnTo>
                    <a:pt x="1494809" y="260964"/>
                  </a:lnTo>
                  <a:lnTo>
                    <a:pt x="1630700" y="156578"/>
                  </a:lnTo>
                  <a:lnTo>
                    <a:pt x="1766592" y="104385"/>
                  </a:lnTo>
                  <a:lnTo>
                    <a:pt x="1902484" y="730701"/>
                  </a:lnTo>
                  <a:lnTo>
                    <a:pt x="2038375" y="782894"/>
                  </a:lnTo>
                  <a:lnTo>
                    <a:pt x="2174267" y="678508"/>
                  </a:lnTo>
                  <a:lnTo>
                    <a:pt x="2310159" y="939473"/>
                  </a:lnTo>
                  <a:lnTo>
                    <a:pt x="2446051" y="835087"/>
                  </a:lnTo>
                  <a:lnTo>
                    <a:pt x="2581942" y="835087"/>
                  </a:lnTo>
                  <a:lnTo>
                    <a:pt x="2717834" y="939473"/>
                  </a:lnTo>
                  <a:lnTo>
                    <a:pt x="2853726" y="1774561"/>
                  </a:lnTo>
                  <a:lnTo>
                    <a:pt x="2989618" y="1304824"/>
                  </a:lnTo>
                  <a:lnTo>
                    <a:pt x="3125509" y="939473"/>
                  </a:lnTo>
                  <a:lnTo>
                    <a:pt x="3261401" y="626315"/>
                  </a:lnTo>
                  <a:lnTo>
                    <a:pt x="3397293" y="1096052"/>
                  </a:lnTo>
                </a:path>
              </a:pathLst>
            </a:custGeom>
            <a:ln w="43362" cap="flat">
              <a:solidFill>
                <a:srgbClr val="000000">
                  <a:alpha val="100000"/>
                </a:srgbClr>
              </a:solidFill>
              <a:prstDash val="solid"/>
              <a:round/>
            </a:ln>
          </p:spPr>
          <p:txBody>
            <a:bodyPr/>
            <a:lstStyle/>
            <a:p/>
          </p:txBody>
        </p:sp>
        <p:sp>
          <p:nvSpPr>
            <p:cNvPr id="85" name="pl85"/>
            <p:cNvSpPr/>
            <p:nvPr/>
          </p:nvSpPr>
          <p:spPr>
            <a:xfrm>
              <a:off x="5437664" y="2201624"/>
              <a:ext cx="0" cy="83508"/>
            </a:xfrm>
            <a:custGeom>
              <a:avLst/>
              <a:pathLst>
                <a:path w="0" h="83508">
                  <a:moveTo>
                    <a:pt x="0" y="8350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201624"/>
              <a:ext cx="0" cy="396666"/>
            </a:xfrm>
            <a:custGeom>
              <a:avLst/>
              <a:pathLst>
                <a:path w="0" h="396666">
                  <a:moveTo>
                    <a:pt x="0" y="39666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201624"/>
              <a:ext cx="0" cy="292280"/>
            </a:xfrm>
            <a:custGeom>
              <a:avLst/>
              <a:pathLst>
                <a:path w="0" h="292280">
                  <a:moveTo>
                    <a:pt x="0" y="29228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201624"/>
              <a:ext cx="0" cy="866403"/>
            </a:xfrm>
            <a:custGeom>
              <a:avLst/>
              <a:pathLst>
                <a:path w="0" h="866403">
                  <a:moveTo>
                    <a:pt x="0" y="86640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201624"/>
              <a:ext cx="0" cy="918596"/>
            </a:xfrm>
            <a:custGeom>
              <a:avLst/>
              <a:pathLst>
                <a:path w="0" h="918596">
                  <a:moveTo>
                    <a:pt x="0" y="91859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201624"/>
              <a:ext cx="0" cy="709824"/>
            </a:xfrm>
            <a:custGeom>
              <a:avLst/>
              <a:pathLst>
                <a:path w="0" h="709824">
                  <a:moveTo>
                    <a:pt x="0" y="70982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201624"/>
              <a:ext cx="0" cy="1179561"/>
            </a:xfrm>
            <a:custGeom>
              <a:avLst/>
              <a:pathLst>
                <a:path w="0" h="1179561">
                  <a:moveTo>
                    <a:pt x="0" y="117956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285133"/>
              <a:ext cx="3397293" cy="1774561"/>
            </a:xfrm>
            <a:custGeom>
              <a:avLst/>
              <a:pathLst>
                <a:path w="3397293" h="1774561">
                  <a:moveTo>
                    <a:pt x="0" y="0"/>
                  </a:moveTo>
                  <a:lnTo>
                    <a:pt x="135891" y="0"/>
                  </a:lnTo>
                  <a:lnTo>
                    <a:pt x="271783" y="0"/>
                  </a:lnTo>
                  <a:lnTo>
                    <a:pt x="407675" y="0"/>
                  </a:lnTo>
                  <a:lnTo>
                    <a:pt x="543566" y="0"/>
                  </a:lnTo>
                  <a:lnTo>
                    <a:pt x="679458" y="313157"/>
                  </a:lnTo>
                  <a:lnTo>
                    <a:pt x="815350" y="104385"/>
                  </a:lnTo>
                  <a:lnTo>
                    <a:pt x="951242" y="52192"/>
                  </a:lnTo>
                  <a:lnTo>
                    <a:pt x="1087133" y="52192"/>
                  </a:lnTo>
                  <a:lnTo>
                    <a:pt x="1223025" y="104385"/>
                  </a:lnTo>
                  <a:lnTo>
                    <a:pt x="1358917" y="208771"/>
                  </a:lnTo>
                  <a:lnTo>
                    <a:pt x="1494809" y="260964"/>
                  </a:lnTo>
                  <a:lnTo>
                    <a:pt x="1630700" y="156578"/>
                  </a:lnTo>
                  <a:lnTo>
                    <a:pt x="1766592" y="104385"/>
                  </a:lnTo>
                  <a:lnTo>
                    <a:pt x="1902484" y="730701"/>
                  </a:lnTo>
                  <a:lnTo>
                    <a:pt x="2038375" y="782894"/>
                  </a:lnTo>
                  <a:lnTo>
                    <a:pt x="2174267" y="678508"/>
                  </a:lnTo>
                  <a:lnTo>
                    <a:pt x="2310159" y="939473"/>
                  </a:lnTo>
                  <a:lnTo>
                    <a:pt x="2446051" y="835087"/>
                  </a:lnTo>
                  <a:lnTo>
                    <a:pt x="2581942" y="835087"/>
                  </a:lnTo>
                  <a:lnTo>
                    <a:pt x="2717834" y="939473"/>
                  </a:lnTo>
                  <a:lnTo>
                    <a:pt x="2853726" y="1774561"/>
                  </a:lnTo>
                  <a:lnTo>
                    <a:pt x="2989618" y="1304824"/>
                  </a:lnTo>
                  <a:lnTo>
                    <a:pt x="3125509" y="939473"/>
                  </a:lnTo>
                  <a:lnTo>
                    <a:pt x="3261401" y="626315"/>
                  </a:lnTo>
                  <a:lnTo>
                    <a:pt x="3397293" y="1096052"/>
                  </a:lnTo>
                </a:path>
              </a:pathLst>
            </a:custGeom>
            <a:ln w="27101" cap="flat">
              <a:solidFill>
                <a:srgbClr val="0058AB">
                  <a:alpha val="100000"/>
                </a:srgbClr>
              </a:solidFill>
              <a:prstDash val="solid"/>
              <a:round/>
            </a:ln>
          </p:spPr>
          <p:txBody>
            <a:bodyPr/>
            <a:lstStyle/>
            <a:p/>
          </p:txBody>
        </p:sp>
        <p:sp>
          <p:nvSpPr>
            <p:cNvPr id="93" name="tx93"/>
            <p:cNvSpPr/>
            <p:nvPr/>
          </p:nvSpPr>
          <p:spPr>
            <a:xfrm>
              <a:off x="5377374" y="21403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4" name="tx94"/>
            <p:cNvSpPr/>
            <p:nvPr/>
          </p:nvSpPr>
          <p:spPr>
            <a:xfrm>
              <a:off x="6056833" y="21403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5" name="tx95"/>
            <p:cNvSpPr/>
            <p:nvPr/>
          </p:nvSpPr>
          <p:spPr>
            <a:xfrm>
              <a:off x="6736291" y="214163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6" name="tx96"/>
            <p:cNvSpPr/>
            <p:nvPr/>
          </p:nvSpPr>
          <p:spPr>
            <a:xfrm>
              <a:off x="7445895" y="214163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7989462" y="21403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8920" y="214194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9" name="tx99"/>
            <p:cNvSpPr/>
            <p:nvPr/>
          </p:nvSpPr>
          <p:spPr>
            <a:xfrm>
              <a:off x="8786762" y="2141683"/>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100" name="tx100"/>
            <p:cNvSpPr/>
            <p:nvPr/>
          </p:nvSpPr>
          <p:spPr>
            <a:xfrm>
              <a:off x="8902429" y="318549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877160" y="30797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2" name="tx102"/>
            <p:cNvSpPr/>
            <p:nvPr/>
          </p:nvSpPr>
          <p:spPr>
            <a:xfrm>
              <a:off x="5003259" y="411196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359003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306810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254617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20242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0670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0670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8566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4811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73801" y="49907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Ecuador</a:t>
              </a:r>
            </a:p>
          </p:txBody>
        </p:sp>
        <p:sp>
          <p:nvSpPr>
            <p:cNvPr id="120" name="tx120"/>
            <p:cNvSpPr/>
            <p:nvPr/>
          </p:nvSpPr>
          <p:spPr>
            <a:xfrm>
              <a:off x="715276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915217"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57097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07857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58617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8247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3323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8399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6194774" cy="114824"/>
            </a:xfrm>
            <a:prstGeom prst="rect">
              <a:avLst/>
            </a:prstGeom>
            <a:solidFill>
              <a:srgbClr val="E2231A">
                <a:alpha val="80000"/>
              </a:srgbClr>
            </a:solidFill>
          </p:spPr>
          <p:txBody>
            <a:bodyPr/>
            <a:lstStyle/>
            <a:p/>
          </p:txBody>
        </p:sp>
        <p:sp>
          <p:nvSpPr>
            <p:cNvPr id="134" name="rc134"/>
            <p:cNvSpPr/>
            <p:nvPr/>
          </p:nvSpPr>
          <p:spPr>
            <a:xfrm>
              <a:off x="1317178" y="5743865"/>
              <a:ext cx="4343163" cy="114824"/>
            </a:xfrm>
            <a:prstGeom prst="rect">
              <a:avLst/>
            </a:prstGeom>
            <a:solidFill>
              <a:srgbClr val="E2231A">
                <a:alpha val="80000"/>
              </a:srgbClr>
            </a:solidFill>
          </p:spPr>
          <p:txBody>
            <a:bodyPr/>
            <a:lstStyle/>
            <a:p/>
          </p:txBody>
        </p:sp>
        <p:sp>
          <p:nvSpPr>
            <p:cNvPr id="135" name="rc135"/>
            <p:cNvSpPr/>
            <p:nvPr/>
          </p:nvSpPr>
          <p:spPr>
            <a:xfrm>
              <a:off x="1317178" y="5600334"/>
              <a:ext cx="7321564" cy="114824"/>
            </a:xfrm>
            <a:prstGeom prst="rect">
              <a:avLst/>
            </a:prstGeom>
            <a:solidFill>
              <a:srgbClr val="E2231A">
                <a:alpha val="80000"/>
              </a:srgbClr>
            </a:solidFill>
          </p:spPr>
          <p:txBody>
            <a:bodyPr/>
            <a:lstStyle/>
            <a:p/>
          </p:txBody>
        </p:sp>
        <p:sp>
          <p:nvSpPr>
            <p:cNvPr id="136" name="tx136"/>
            <p:cNvSpPr/>
            <p:nvPr/>
          </p:nvSpPr>
          <p:spPr>
            <a:xfrm>
              <a:off x="8207706"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58,000</a:t>
              </a:r>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39749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2" name="tx142"/>
            <p:cNvSpPr/>
            <p:nvPr/>
          </p:nvSpPr>
          <p:spPr>
            <a:xfrm>
              <a:off x="590509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3" name="tx143"/>
            <p:cNvSpPr/>
            <p:nvPr/>
          </p:nvSpPr>
          <p:spPr>
            <a:xfrm>
              <a:off x="841269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4" name="tx144"/>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Ecuador (78%) was 6 percentage points lower than the global average (84%) and 8 percentage points lower than the average across all LACR countries (86%).
National MCV1 coverage was 5 percentage points lower than in 2019 (83%).
This equates to 58,000 unvaccinated children in 2025 compared to 49,000 unvaccinated children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Ecuador MCV1 coverage was 78% - this is 5 percentage points lower than in 2019 and lower than both the global and regional averages.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2025, Ecuador ranked number 5 out of 33 countries for lowest MCV1 coverage (based on tied ranks).
Ecuador was in the top 10 countries with the most unvaccinated children (rank=9).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Ecuador was among the countries with the highest coverage, but in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687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902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117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332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295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510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7251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452403"/>
              <a:ext cx="239888" cy="855618"/>
            </a:xfrm>
            <a:prstGeom prst="rect">
              <a:avLst/>
            </a:prstGeom>
            <a:solidFill>
              <a:srgbClr val="80BD41">
                <a:alpha val="100000"/>
              </a:srgbClr>
            </a:solidFill>
          </p:spPr>
          <p:txBody>
            <a:bodyPr/>
            <a:lstStyle/>
            <a:p/>
          </p:txBody>
        </p:sp>
        <p:sp>
          <p:nvSpPr>
            <p:cNvPr id="25" name="rc25"/>
            <p:cNvSpPr/>
            <p:nvPr/>
          </p:nvSpPr>
          <p:spPr>
            <a:xfrm>
              <a:off x="1296273" y="3443772"/>
              <a:ext cx="239888" cy="8630"/>
            </a:xfrm>
            <a:prstGeom prst="rect">
              <a:avLst/>
            </a:prstGeom>
            <a:solidFill>
              <a:srgbClr val="E2231A">
                <a:alpha val="100000"/>
              </a:srgbClr>
            </a:solidFill>
          </p:spPr>
          <p:txBody>
            <a:bodyPr/>
            <a:lstStyle/>
            <a:p/>
          </p:txBody>
        </p:sp>
        <p:sp>
          <p:nvSpPr>
            <p:cNvPr id="26" name="rc26"/>
            <p:cNvSpPr/>
            <p:nvPr/>
          </p:nvSpPr>
          <p:spPr>
            <a:xfrm>
              <a:off x="1562816" y="3453706"/>
              <a:ext cx="239888" cy="854315"/>
            </a:xfrm>
            <a:prstGeom prst="rect">
              <a:avLst/>
            </a:prstGeom>
            <a:solidFill>
              <a:srgbClr val="80BD41">
                <a:alpha val="100000"/>
              </a:srgbClr>
            </a:solidFill>
          </p:spPr>
          <p:txBody>
            <a:bodyPr/>
            <a:lstStyle/>
            <a:p/>
          </p:txBody>
        </p:sp>
        <p:sp>
          <p:nvSpPr>
            <p:cNvPr id="27" name="rc27"/>
            <p:cNvSpPr/>
            <p:nvPr/>
          </p:nvSpPr>
          <p:spPr>
            <a:xfrm>
              <a:off x="1562816" y="3445075"/>
              <a:ext cx="239888" cy="8630"/>
            </a:xfrm>
            <a:prstGeom prst="rect">
              <a:avLst/>
            </a:prstGeom>
            <a:solidFill>
              <a:srgbClr val="E2231A">
                <a:alpha val="100000"/>
              </a:srgbClr>
            </a:solidFill>
          </p:spPr>
          <p:txBody>
            <a:bodyPr/>
            <a:lstStyle/>
            <a:p/>
          </p:txBody>
        </p:sp>
        <p:sp>
          <p:nvSpPr>
            <p:cNvPr id="28" name="rc28"/>
            <p:cNvSpPr/>
            <p:nvPr/>
          </p:nvSpPr>
          <p:spPr>
            <a:xfrm>
              <a:off x="1829360" y="3454574"/>
              <a:ext cx="239888" cy="853446"/>
            </a:xfrm>
            <a:prstGeom prst="rect">
              <a:avLst/>
            </a:prstGeom>
            <a:solidFill>
              <a:srgbClr val="80BD41">
                <a:alpha val="100000"/>
              </a:srgbClr>
            </a:solidFill>
          </p:spPr>
          <p:txBody>
            <a:bodyPr/>
            <a:lstStyle/>
            <a:p/>
          </p:txBody>
        </p:sp>
        <p:sp>
          <p:nvSpPr>
            <p:cNvPr id="29" name="rc29"/>
            <p:cNvSpPr/>
            <p:nvPr/>
          </p:nvSpPr>
          <p:spPr>
            <a:xfrm>
              <a:off x="1829360" y="3445944"/>
              <a:ext cx="239888" cy="8630"/>
            </a:xfrm>
            <a:prstGeom prst="rect">
              <a:avLst/>
            </a:prstGeom>
            <a:solidFill>
              <a:srgbClr val="E2231A">
                <a:alpha val="100000"/>
              </a:srgbClr>
            </a:solidFill>
          </p:spPr>
          <p:txBody>
            <a:bodyPr/>
            <a:lstStyle/>
            <a:p/>
          </p:txBody>
        </p:sp>
        <p:sp>
          <p:nvSpPr>
            <p:cNvPr id="30" name="rc30"/>
            <p:cNvSpPr/>
            <p:nvPr/>
          </p:nvSpPr>
          <p:spPr>
            <a:xfrm>
              <a:off x="2095903" y="3455334"/>
              <a:ext cx="239888" cy="852687"/>
            </a:xfrm>
            <a:prstGeom prst="rect">
              <a:avLst/>
            </a:prstGeom>
            <a:solidFill>
              <a:srgbClr val="80BD41">
                <a:alpha val="100000"/>
              </a:srgbClr>
            </a:solidFill>
          </p:spPr>
          <p:txBody>
            <a:bodyPr/>
            <a:lstStyle/>
            <a:p/>
          </p:txBody>
        </p:sp>
        <p:sp>
          <p:nvSpPr>
            <p:cNvPr id="31" name="rc31"/>
            <p:cNvSpPr/>
            <p:nvPr/>
          </p:nvSpPr>
          <p:spPr>
            <a:xfrm>
              <a:off x="2095903" y="3446731"/>
              <a:ext cx="239888" cy="8603"/>
            </a:xfrm>
            <a:prstGeom prst="rect">
              <a:avLst/>
            </a:prstGeom>
            <a:solidFill>
              <a:srgbClr val="E2231A">
                <a:alpha val="100000"/>
              </a:srgbClr>
            </a:solidFill>
          </p:spPr>
          <p:txBody>
            <a:bodyPr/>
            <a:lstStyle/>
            <a:p/>
          </p:txBody>
        </p:sp>
        <p:sp>
          <p:nvSpPr>
            <p:cNvPr id="32" name="rc32"/>
            <p:cNvSpPr/>
            <p:nvPr/>
          </p:nvSpPr>
          <p:spPr>
            <a:xfrm>
              <a:off x="2362446" y="3455714"/>
              <a:ext cx="239888" cy="852307"/>
            </a:xfrm>
            <a:prstGeom prst="rect">
              <a:avLst/>
            </a:prstGeom>
            <a:solidFill>
              <a:srgbClr val="80BD41">
                <a:alpha val="100000"/>
              </a:srgbClr>
            </a:solidFill>
          </p:spPr>
          <p:txBody>
            <a:bodyPr/>
            <a:lstStyle/>
            <a:p/>
          </p:txBody>
        </p:sp>
        <p:sp>
          <p:nvSpPr>
            <p:cNvPr id="33" name="rc33"/>
            <p:cNvSpPr/>
            <p:nvPr/>
          </p:nvSpPr>
          <p:spPr>
            <a:xfrm>
              <a:off x="2362446" y="3447111"/>
              <a:ext cx="239888" cy="8603"/>
            </a:xfrm>
            <a:prstGeom prst="rect">
              <a:avLst/>
            </a:prstGeom>
            <a:solidFill>
              <a:srgbClr val="E2231A">
                <a:alpha val="100000"/>
              </a:srgbClr>
            </a:solidFill>
          </p:spPr>
          <p:txBody>
            <a:bodyPr/>
            <a:lstStyle/>
            <a:p/>
          </p:txBody>
        </p:sp>
        <p:sp>
          <p:nvSpPr>
            <p:cNvPr id="34" name="rc34"/>
            <p:cNvSpPr/>
            <p:nvPr/>
          </p:nvSpPr>
          <p:spPr>
            <a:xfrm>
              <a:off x="2628989" y="3506955"/>
              <a:ext cx="239888" cy="801066"/>
            </a:xfrm>
            <a:prstGeom prst="rect">
              <a:avLst/>
            </a:prstGeom>
            <a:solidFill>
              <a:srgbClr val="80BD41">
                <a:alpha val="100000"/>
              </a:srgbClr>
            </a:solidFill>
          </p:spPr>
          <p:txBody>
            <a:bodyPr/>
            <a:lstStyle/>
            <a:p/>
          </p:txBody>
        </p:sp>
        <p:sp>
          <p:nvSpPr>
            <p:cNvPr id="35" name="rc35"/>
            <p:cNvSpPr/>
            <p:nvPr/>
          </p:nvSpPr>
          <p:spPr>
            <a:xfrm>
              <a:off x="2628989" y="3446649"/>
              <a:ext cx="239888" cy="60305"/>
            </a:xfrm>
            <a:prstGeom prst="rect">
              <a:avLst/>
            </a:prstGeom>
            <a:solidFill>
              <a:srgbClr val="E2231A">
                <a:alpha val="100000"/>
              </a:srgbClr>
            </a:solidFill>
          </p:spPr>
          <p:txBody>
            <a:bodyPr/>
            <a:lstStyle/>
            <a:p/>
          </p:txBody>
        </p:sp>
        <p:sp>
          <p:nvSpPr>
            <p:cNvPr id="36" name="rc36"/>
            <p:cNvSpPr/>
            <p:nvPr/>
          </p:nvSpPr>
          <p:spPr>
            <a:xfrm>
              <a:off x="2895532" y="3470125"/>
              <a:ext cx="239888" cy="837895"/>
            </a:xfrm>
            <a:prstGeom prst="rect">
              <a:avLst/>
            </a:prstGeom>
            <a:solidFill>
              <a:srgbClr val="80BD41">
                <a:alpha val="100000"/>
              </a:srgbClr>
            </a:solidFill>
          </p:spPr>
          <p:txBody>
            <a:bodyPr/>
            <a:lstStyle/>
            <a:p/>
          </p:txBody>
        </p:sp>
        <p:sp>
          <p:nvSpPr>
            <p:cNvPr id="37" name="rc37"/>
            <p:cNvSpPr/>
            <p:nvPr/>
          </p:nvSpPr>
          <p:spPr>
            <a:xfrm>
              <a:off x="2895532" y="3444207"/>
              <a:ext cx="239888" cy="25918"/>
            </a:xfrm>
            <a:prstGeom prst="rect">
              <a:avLst/>
            </a:prstGeom>
            <a:solidFill>
              <a:srgbClr val="E2231A">
                <a:alpha val="100000"/>
              </a:srgbClr>
            </a:solidFill>
          </p:spPr>
          <p:txBody>
            <a:bodyPr/>
            <a:lstStyle/>
            <a:p/>
          </p:txBody>
        </p:sp>
        <p:sp>
          <p:nvSpPr>
            <p:cNvPr id="38" name="rc38"/>
            <p:cNvSpPr/>
            <p:nvPr/>
          </p:nvSpPr>
          <p:spPr>
            <a:xfrm>
              <a:off x="3162075" y="3459948"/>
              <a:ext cx="239888" cy="848073"/>
            </a:xfrm>
            <a:prstGeom prst="rect">
              <a:avLst/>
            </a:prstGeom>
            <a:solidFill>
              <a:srgbClr val="80BD41">
                <a:alpha val="100000"/>
              </a:srgbClr>
            </a:solidFill>
          </p:spPr>
          <p:txBody>
            <a:bodyPr/>
            <a:lstStyle/>
            <a:p/>
          </p:txBody>
        </p:sp>
        <p:sp>
          <p:nvSpPr>
            <p:cNvPr id="39" name="rc39"/>
            <p:cNvSpPr/>
            <p:nvPr/>
          </p:nvSpPr>
          <p:spPr>
            <a:xfrm>
              <a:off x="3162075" y="3442633"/>
              <a:ext cx="239888" cy="17315"/>
            </a:xfrm>
            <a:prstGeom prst="rect">
              <a:avLst/>
            </a:prstGeom>
            <a:solidFill>
              <a:srgbClr val="E2231A">
                <a:alpha val="100000"/>
              </a:srgbClr>
            </a:solidFill>
          </p:spPr>
          <p:txBody>
            <a:bodyPr/>
            <a:lstStyle/>
            <a:p/>
          </p:txBody>
        </p:sp>
        <p:sp>
          <p:nvSpPr>
            <p:cNvPr id="40" name="rc40"/>
            <p:cNvSpPr/>
            <p:nvPr/>
          </p:nvSpPr>
          <p:spPr>
            <a:xfrm>
              <a:off x="3428618" y="3448766"/>
              <a:ext cx="239888" cy="859254"/>
            </a:xfrm>
            <a:prstGeom prst="rect">
              <a:avLst/>
            </a:prstGeom>
            <a:solidFill>
              <a:srgbClr val="80BD41">
                <a:alpha val="100000"/>
              </a:srgbClr>
            </a:solidFill>
          </p:spPr>
          <p:txBody>
            <a:bodyPr/>
            <a:lstStyle/>
            <a:p/>
          </p:txBody>
        </p:sp>
        <p:sp>
          <p:nvSpPr>
            <p:cNvPr id="41" name="rc41"/>
            <p:cNvSpPr/>
            <p:nvPr/>
          </p:nvSpPr>
          <p:spPr>
            <a:xfrm>
              <a:off x="3428618" y="3431234"/>
              <a:ext cx="239888" cy="17532"/>
            </a:xfrm>
            <a:prstGeom prst="rect">
              <a:avLst/>
            </a:prstGeom>
            <a:solidFill>
              <a:srgbClr val="E2231A">
                <a:alpha val="100000"/>
              </a:srgbClr>
            </a:solidFill>
          </p:spPr>
          <p:txBody>
            <a:bodyPr/>
            <a:lstStyle/>
            <a:p/>
          </p:txBody>
        </p:sp>
        <p:sp>
          <p:nvSpPr>
            <p:cNvPr id="42" name="rc42"/>
            <p:cNvSpPr/>
            <p:nvPr/>
          </p:nvSpPr>
          <p:spPr>
            <a:xfrm>
              <a:off x="3695161" y="3445129"/>
              <a:ext cx="239888" cy="862891"/>
            </a:xfrm>
            <a:prstGeom prst="rect">
              <a:avLst/>
            </a:prstGeom>
            <a:solidFill>
              <a:srgbClr val="80BD41">
                <a:alpha val="100000"/>
              </a:srgbClr>
            </a:solidFill>
          </p:spPr>
          <p:txBody>
            <a:bodyPr/>
            <a:lstStyle/>
            <a:p/>
          </p:txBody>
        </p:sp>
        <p:sp>
          <p:nvSpPr>
            <p:cNvPr id="43" name="rc43"/>
            <p:cNvSpPr/>
            <p:nvPr/>
          </p:nvSpPr>
          <p:spPr>
            <a:xfrm>
              <a:off x="3695161" y="3418451"/>
              <a:ext cx="239888" cy="26678"/>
            </a:xfrm>
            <a:prstGeom prst="rect">
              <a:avLst/>
            </a:prstGeom>
            <a:solidFill>
              <a:srgbClr val="E2231A">
                <a:alpha val="100000"/>
              </a:srgbClr>
            </a:solidFill>
          </p:spPr>
          <p:txBody>
            <a:bodyPr/>
            <a:lstStyle/>
            <a:p/>
          </p:txBody>
        </p:sp>
        <p:sp>
          <p:nvSpPr>
            <p:cNvPr id="44" name="rc44"/>
            <p:cNvSpPr/>
            <p:nvPr/>
          </p:nvSpPr>
          <p:spPr>
            <a:xfrm>
              <a:off x="3961705" y="3468850"/>
              <a:ext cx="239888" cy="839171"/>
            </a:xfrm>
            <a:prstGeom prst="rect">
              <a:avLst/>
            </a:prstGeom>
            <a:solidFill>
              <a:srgbClr val="80BD41">
                <a:alpha val="100000"/>
              </a:srgbClr>
            </a:solidFill>
          </p:spPr>
          <p:txBody>
            <a:bodyPr/>
            <a:lstStyle/>
            <a:p/>
          </p:txBody>
        </p:sp>
        <p:sp>
          <p:nvSpPr>
            <p:cNvPr id="45" name="rc45"/>
            <p:cNvSpPr/>
            <p:nvPr/>
          </p:nvSpPr>
          <p:spPr>
            <a:xfrm>
              <a:off x="3961705" y="3424693"/>
              <a:ext cx="239888" cy="44156"/>
            </a:xfrm>
            <a:prstGeom prst="rect">
              <a:avLst/>
            </a:prstGeom>
            <a:solidFill>
              <a:srgbClr val="E2231A">
                <a:alpha val="100000"/>
              </a:srgbClr>
            </a:solidFill>
          </p:spPr>
          <p:txBody>
            <a:bodyPr/>
            <a:lstStyle/>
            <a:p/>
          </p:txBody>
        </p:sp>
        <p:sp>
          <p:nvSpPr>
            <p:cNvPr id="46" name="rc46"/>
            <p:cNvSpPr/>
            <p:nvPr/>
          </p:nvSpPr>
          <p:spPr>
            <a:xfrm>
              <a:off x="4228248" y="3467520"/>
              <a:ext cx="239888" cy="840501"/>
            </a:xfrm>
            <a:prstGeom prst="rect">
              <a:avLst/>
            </a:prstGeom>
            <a:solidFill>
              <a:srgbClr val="80BD41">
                <a:alpha val="100000"/>
              </a:srgbClr>
            </a:solidFill>
          </p:spPr>
          <p:txBody>
            <a:bodyPr/>
            <a:lstStyle/>
            <a:p/>
          </p:txBody>
        </p:sp>
        <p:sp>
          <p:nvSpPr>
            <p:cNvPr id="47" name="rc47"/>
            <p:cNvSpPr/>
            <p:nvPr/>
          </p:nvSpPr>
          <p:spPr>
            <a:xfrm>
              <a:off x="4228248" y="3413864"/>
              <a:ext cx="239888" cy="53655"/>
            </a:xfrm>
            <a:prstGeom prst="rect">
              <a:avLst/>
            </a:prstGeom>
            <a:solidFill>
              <a:srgbClr val="E2231A">
                <a:alpha val="100000"/>
              </a:srgbClr>
            </a:solidFill>
          </p:spPr>
          <p:txBody>
            <a:bodyPr/>
            <a:lstStyle/>
            <a:p/>
          </p:txBody>
        </p:sp>
        <p:sp>
          <p:nvSpPr>
            <p:cNvPr id="48" name="rc48"/>
            <p:cNvSpPr/>
            <p:nvPr/>
          </p:nvSpPr>
          <p:spPr>
            <a:xfrm>
              <a:off x="4494791" y="3468877"/>
              <a:ext cx="239888" cy="839144"/>
            </a:xfrm>
            <a:prstGeom prst="rect">
              <a:avLst/>
            </a:prstGeom>
            <a:solidFill>
              <a:srgbClr val="80BD41">
                <a:alpha val="100000"/>
              </a:srgbClr>
            </a:solidFill>
          </p:spPr>
          <p:txBody>
            <a:bodyPr/>
            <a:lstStyle/>
            <a:p/>
          </p:txBody>
        </p:sp>
        <p:sp>
          <p:nvSpPr>
            <p:cNvPr id="49" name="rc49"/>
            <p:cNvSpPr/>
            <p:nvPr/>
          </p:nvSpPr>
          <p:spPr>
            <a:xfrm>
              <a:off x="4494791" y="3433921"/>
              <a:ext cx="239888" cy="34956"/>
            </a:xfrm>
            <a:prstGeom prst="rect">
              <a:avLst/>
            </a:prstGeom>
            <a:solidFill>
              <a:srgbClr val="E2231A">
                <a:alpha val="100000"/>
              </a:srgbClr>
            </a:solidFill>
          </p:spPr>
          <p:txBody>
            <a:bodyPr/>
            <a:lstStyle/>
            <a:p/>
          </p:txBody>
        </p:sp>
        <p:sp>
          <p:nvSpPr>
            <p:cNvPr id="50" name="rc50"/>
            <p:cNvSpPr/>
            <p:nvPr/>
          </p:nvSpPr>
          <p:spPr>
            <a:xfrm>
              <a:off x="4761334" y="3499844"/>
              <a:ext cx="239888" cy="808177"/>
            </a:xfrm>
            <a:prstGeom prst="rect">
              <a:avLst/>
            </a:prstGeom>
            <a:solidFill>
              <a:srgbClr val="80BD41">
                <a:alpha val="100000"/>
              </a:srgbClr>
            </a:solidFill>
          </p:spPr>
          <p:txBody>
            <a:bodyPr/>
            <a:lstStyle/>
            <a:p/>
          </p:txBody>
        </p:sp>
        <p:sp>
          <p:nvSpPr>
            <p:cNvPr id="51" name="rc51"/>
            <p:cNvSpPr/>
            <p:nvPr/>
          </p:nvSpPr>
          <p:spPr>
            <a:xfrm>
              <a:off x="4761334" y="3474848"/>
              <a:ext cx="239888" cy="24996"/>
            </a:xfrm>
            <a:prstGeom prst="rect">
              <a:avLst/>
            </a:prstGeom>
            <a:solidFill>
              <a:srgbClr val="E2231A">
                <a:alpha val="100000"/>
              </a:srgbClr>
            </a:solidFill>
          </p:spPr>
          <p:txBody>
            <a:bodyPr/>
            <a:lstStyle/>
            <a:p/>
          </p:txBody>
        </p:sp>
        <p:sp>
          <p:nvSpPr>
            <p:cNvPr id="52" name="rc52"/>
            <p:cNvSpPr/>
            <p:nvPr/>
          </p:nvSpPr>
          <p:spPr>
            <a:xfrm>
              <a:off x="5027877" y="3617035"/>
              <a:ext cx="239888" cy="690986"/>
            </a:xfrm>
            <a:prstGeom prst="rect">
              <a:avLst/>
            </a:prstGeom>
            <a:solidFill>
              <a:srgbClr val="80BD41">
                <a:alpha val="100000"/>
              </a:srgbClr>
            </a:solidFill>
          </p:spPr>
          <p:txBody>
            <a:bodyPr/>
            <a:lstStyle/>
            <a:p/>
          </p:txBody>
        </p:sp>
        <p:sp>
          <p:nvSpPr>
            <p:cNvPr id="53" name="rc53"/>
            <p:cNvSpPr/>
            <p:nvPr/>
          </p:nvSpPr>
          <p:spPr>
            <a:xfrm>
              <a:off x="5027877" y="3495094"/>
              <a:ext cx="239888" cy="121940"/>
            </a:xfrm>
            <a:prstGeom prst="rect">
              <a:avLst/>
            </a:prstGeom>
            <a:solidFill>
              <a:srgbClr val="E2231A">
                <a:alpha val="100000"/>
              </a:srgbClr>
            </a:solidFill>
          </p:spPr>
          <p:txBody>
            <a:bodyPr/>
            <a:lstStyle/>
            <a:p/>
          </p:txBody>
        </p:sp>
        <p:sp>
          <p:nvSpPr>
            <p:cNvPr id="54" name="rc54"/>
            <p:cNvSpPr/>
            <p:nvPr/>
          </p:nvSpPr>
          <p:spPr>
            <a:xfrm>
              <a:off x="5294420" y="3634784"/>
              <a:ext cx="239888" cy="673236"/>
            </a:xfrm>
            <a:prstGeom prst="rect">
              <a:avLst/>
            </a:prstGeom>
            <a:solidFill>
              <a:srgbClr val="80BD41">
                <a:alpha val="100000"/>
              </a:srgbClr>
            </a:solidFill>
          </p:spPr>
          <p:txBody>
            <a:bodyPr/>
            <a:lstStyle/>
            <a:p/>
          </p:txBody>
        </p:sp>
        <p:sp>
          <p:nvSpPr>
            <p:cNvPr id="55" name="rc55"/>
            <p:cNvSpPr/>
            <p:nvPr/>
          </p:nvSpPr>
          <p:spPr>
            <a:xfrm>
              <a:off x="5294420" y="3506547"/>
              <a:ext cx="239888" cy="128236"/>
            </a:xfrm>
            <a:prstGeom prst="rect">
              <a:avLst/>
            </a:prstGeom>
            <a:solidFill>
              <a:srgbClr val="E2231A">
                <a:alpha val="100000"/>
              </a:srgbClr>
            </a:solidFill>
          </p:spPr>
          <p:txBody>
            <a:bodyPr/>
            <a:lstStyle/>
            <a:p/>
          </p:txBody>
        </p:sp>
        <p:sp>
          <p:nvSpPr>
            <p:cNvPr id="56" name="rc56"/>
            <p:cNvSpPr/>
            <p:nvPr/>
          </p:nvSpPr>
          <p:spPr>
            <a:xfrm>
              <a:off x="5560963" y="3636467"/>
              <a:ext cx="239888" cy="671554"/>
            </a:xfrm>
            <a:prstGeom prst="rect">
              <a:avLst/>
            </a:prstGeom>
            <a:solidFill>
              <a:srgbClr val="80BD41">
                <a:alpha val="100000"/>
              </a:srgbClr>
            </a:solidFill>
          </p:spPr>
          <p:txBody>
            <a:bodyPr/>
            <a:lstStyle/>
            <a:p/>
          </p:txBody>
        </p:sp>
        <p:sp>
          <p:nvSpPr>
            <p:cNvPr id="57" name="rc57"/>
            <p:cNvSpPr/>
            <p:nvPr/>
          </p:nvSpPr>
          <p:spPr>
            <a:xfrm>
              <a:off x="5560963" y="3527147"/>
              <a:ext cx="239888" cy="109320"/>
            </a:xfrm>
            <a:prstGeom prst="rect">
              <a:avLst/>
            </a:prstGeom>
            <a:solidFill>
              <a:srgbClr val="E2231A">
                <a:alpha val="100000"/>
              </a:srgbClr>
            </a:solidFill>
          </p:spPr>
          <p:txBody>
            <a:bodyPr/>
            <a:lstStyle/>
            <a:p/>
          </p:txBody>
        </p:sp>
        <p:sp>
          <p:nvSpPr>
            <p:cNvPr id="58" name="rc58"/>
            <p:cNvSpPr/>
            <p:nvPr/>
          </p:nvSpPr>
          <p:spPr>
            <a:xfrm>
              <a:off x="5827506" y="3663417"/>
              <a:ext cx="239888" cy="644604"/>
            </a:xfrm>
            <a:prstGeom prst="rect">
              <a:avLst/>
            </a:prstGeom>
            <a:solidFill>
              <a:srgbClr val="80BD41">
                <a:alpha val="100000"/>
              </a:srgbClr>
            </a:solidFill>
          </p:spPr>
          <p:txBody>
            <a:bodyPr/>
            <a:lstStyle/>
            <a:p/>
          </p:txBody>
        </p:sp>
        <p:sp>
          <p:nvSpPr>
            <p:cNvPr id="59" name="rc59"/>
            <p:cNvSpPr/>
            <p:nvPr/>
          </p:nvSpPr>
          <p:spPr>
            <a:xfrm>
              <a:off x="5827506" y="3512220"/>
              <a:ext cx="239888" cy="151197"/>
            </a:xfrm>
            <a:prstGeom prst="rect">
              <a:avLst/>
            </a:prstGeom>
            <a:solidFill>
              <a:srgbClr val="E2231A">
                <a:alpha val="100000"/>
              </a:srgbClr>
            </a:solidFill>
          </p:spPr>
          <p:txBody>
            <a:bodyPr/>
            <a:lstStyle/>
            <a:p/>
          </p:txBody>
        </p:sp>
        <p:sp>
          <p:nvSpPr>
            <p:cNvPr id="60" name="rc60"/>
            <p:cNvSpPr/>
            <p:nvPr/>
          </p:nvSpPr>
          <p:spPr>
            <a:xfrm>
              <a:off x="6094049" y="3641732"/>
              <a:ext cx="239888" cy="666288"/>
            </a:xfrm>
            <a:prstGeom prst="rect">
              <a:avLst/>
            </a:prstGeom>
            <a:solidFill>
              <a:srgbClr val="80BD41">
                <a:alpha val="100000"/>
              </a:srgbClr>
            </a:solidFill>
          </p:spPr>
          <p:txBody>
            <a:bodyPr/>
            <a:lstStyle/>
            <a:p/>
          </p:txBody>
        </p:sp>
        <p:sp>
          <p:nvSpPr>
            <p:cNvPr id="61" name="rc61"/>
            <p:cNvSpPr/>
            <p:nvPr/>
          </p:nvSpPr>
          <p:spPr>
            <a:xfrm>
              <a:off x="6094049" y="3505272"/>
              <a:ext cx="239888" cy="136460"/>
            </a:xfrm>
            <a:prstGeom prst="rect">
              <a:avLst/>
            </a:prstGeom>
            <a:solidFill>
              <a:srgbClr val="E2231A">
                <a:alpha val="100000"/>
              </a:srgbClr>
            </a:solidFill>
          </p:spPr>
          <p:txBody>
            <a:bodyPr/>
            <a:lstStyle/>
            <a:p/>
          </p:txBody>
        </p:sp>
        <p:sp>
          <p:nvSpPr>
            <p:cNvPr id="62" name="rc62"/>
            <p:cNvSpPr/>
            <p:nvPr/>
          </p:nvSpPr>
          <p:spPr>
            <a:xfrm>
              <a:off x="6360593" y="3653321"/>
              <a:ext cx="239888" cy="654700"/>
            </a:xfrm>
            <a:prstGeom prst="rect">
              <a:avLst/>
            </a:prstGeom>
            <a:solidFill>
              <a:srgbClr val="80BD41">
                <a:alpha val="100000"/>
              </a:srgbClr>
            </a:solidFill>
          </p:spPr>
          <p:txBody>
            <a:bodyPr/>
            <a:lstStyle/>
            <a:p/>
          </p:txBody>
        </p:sp>
        <p:sp>
          <p:nvSpPr>
            <p:cNvPr id="63" name="rc63"/>
            <p:cNvSpPr/>
            <p:nvPr/>
          </p:nvSpPr>
          <p:spPr>
            <a:xfrm>
              <a:off x="6360593" y="3519222"/>
              <a:ext cx="239888" cy="134099"/>
            </a:xfrm>
            <a:prstGeom prst="rect">
              <a:avLst/>
            </a:prstGeom>
            <a:solidFill>
              <a:srgbClr val="E2231A">
                <a:alpha val="100000"/>
              </a:srgbClr>
            </a:solidFill>
          </p:spPr>
          <p:txBody>
            <a:bodyPr/>
            <a:lstStyle/>
            <a:p/>
          </p:txBody>
        </p:sp>
        <p:sp>
          <p:nvSpPr>
            <p:cNvPr id="64" name="rc64"/>
            <p:cNvSpPr/>
            <p:nvPr/>
          </p:nvSpPr>
          <p:spPr>
            <a:xfrm>
              <a:off x="6627136" y="3681682"/>
              <a:ext cx="239888" cy="626338"/>
            </a:xfrm>
            <a:prstGeom prst="rect">
              <a:avLst/>
            </a:prstGeom>
            <a:solidFill>
              <a:srgbClr val="80BD41">
                <a:alpha val="100000"/>
              </a:srgbClr>
            </a:solidFill>
          </p:spPr>
          <p:txBody>
            <a:bodyPr/>
            <a:lstStyle/>
            <a:p/>
          </p:txBody>
        </p:sp>
        <p:sp>
          <p:nvSpPr>
            <p:cNvPr id="65" name="rc65"/>
            <p:cNvSpPr/>
            <p:nvPr/>
          </p:nvSpPr>
          <p:spPr>
            <a:xfrm>
              <a:off x="6627136" y="3534773"/>
              <a:ext cx="239888" cy="146909"/>
            </a:xfrm>
            <a:prstGeom prst="rect">
              <a:avLst/>
            </a:prstGeom>
            <a:solidFill>
              <a:srgbClr val="E2231A">
                <a:alpha val="100000"/>
              </a:srgbClr>
            </a:solidFill>
          </p:spPr>
          <p:txBody>
            <a:bodyPr/>
            <a:lstStyle/>
            <a:p/>
          </p:txBody>
        </p:sp>
        <p:sp>
          <p:nvSpPr>
            <p:cNvPr id="66" name="rc66"/>
            <p:cNvSpPr/>
            <p:nvPr/>
          </p:nvSpPr>
          <p:spPr>
            <a:xfrm>
              <a:off x="6893679" y="3817057"/>
              <a:ext cx="239888" cy="490964"/>
            </a:xfrm>
            <a:prstGeom prst="rect">
              <a:avLst/>
            </a:prstGeom>
            <a:solidFill>
              <a:srgbClr val="80BD41">
                <a:alpha val="100000"/>
              </a:srgbClr>
            </a:solidFill>
          </p:spPr>
          <p:txBody>
            <a:bodyPr/>
            <a:lstStyle/>
            <a:p/>
          </p:txBody>
        </p:sp>
        <p:sp>
          <p:nvSpPr>
            <p:cNvPr id="67" name="rc67"/>
            <p:cNvSpPr/>
            <p:nvPr/>
          </p:nvSpPr>
          <p:spPr>
            <a:xfrm>
              <a:off x="6893679" y="3552686"/>
              <a:ext cx="239888" cy="264371"/>
            </a:xfrm>
            <a:prstGeom prst="rect">
              <a:avLst/>
            </a:prstGeom>
            <a:solidFill>
              <a:srgbClr val="E2231A">
                <a:alpha val="100000"/>
              </a:srgbClr>
            </a:solidFill>
          </p:spPr>
          <p:txBody>
            <a:bodyPr/>
            <a:lstStyle/>
            <a:p/>
          </p:txBody>
        </p:sp>
        <p:sp>
          <p:nvSpPr>
            <p:cNvPr id="68" name="rc68"/>
            <p:cNvSpPr/>
            <p:nvPr/>
          </p:nvSpPr>
          <p:spPr>
            <a:xfrm>
              <a:off x="7160222" y="3760714"/>
              <a:ext cx="239888" cy="547306"/>
            </a:xfrm>
            <a:prstGeom prst="rect">
              <a:avLst/>
            </a:prstGeom>
            <a:solidFill>
              <a:srgbClr val="80BD41">
                <a:alpha val="100000"/>
              </a:srgbClr>
            </a:solidFill>
          </p:spPr>
          <p:txBody>
            <a:bodyPr/>
            <a:lstStyle/>
            <a:p/>
          </p:txBody>
        </p:sp>
        <p:sp>
          <p:nvSpPr>
            <p:cNvPr id="69" name="rc69"/>
            <p:cNvSpPr/>
            <p:nvPr/>
          </p:nvSpPr>
          <p:spPr>
            <a:xfrm>
              <a:off x="7160222" y="3568427"/>
              <a:ext cx="239888" cy="192287"/>
            </a:xfrm>
            <a:prstGeom prst="rect">
              <a:avLst/>
            </a:prstGeom>
            <a:solidFill>
              <a:srgbClr val="E2231A">
                <a:alpha val="100000"/>
              </a:srgbClr>
            </a:solidFill>
          </p:spPr>
          <p:txBody>
            <a:bodyPr/>
            <a:lstStyle/>
            <a:p/>
          </p:txBody>
        </p:sp>
        <p:sp>
          <p:nvSpPr>
            <p:cNvPr id="70" name="rc70"/>
            <p:cNvSpPr/>
            <p:nvPr/>
          </p:nvSpPr>
          <p:spPr>
            <a:xfrm>
              <a:off x="7426765" y="3718810"/>
              <a:ext cx="239888" cy="589211"/>
            </a:xfrm>
            <a:prstGeom prst="rect">
              <a:avLst/>
            </a:prstGeom>
            <a:solidFill>
              <a:srgbClr val="80BD41">
                <a:alpha val="100000"/>
              </a:srgbClr>
            </a:solidFill>
          </p:spPr>
          <p:txBody>
            <a:bodyPr/>
            <a:lstStyle/>
            <a:p/>
          </p:txBody>
        </p:sp>
        <p:sp>
          <p:nvSpPr>
            <p:cNvPr id="71" name="rc71"/>
            <p:cNvSpPr/>
            <p:nvPr/>
          </p:nvSpPr>
          <p:spPr>
            <a:xfrm>
              <a:off x="7426765" y="3580586"/>
              <a:ext cx="239888" cy="138224"/>
            </a:xfrm>
            <a:prstGeom prst="rect">
              <a:avLst/>
            </a:prstGeom>
            <a:solidFill>
              <a:srgbClr val="E2231A">
                <a:alpha val="100000"/>
              </a:srgbClr>
            </a:solidFill>
          </p:spPr>
          <p:txBody>
            <a:bodyPr/>
            <a:lstStyle/>
            <a:p/>
          </p:txBody>
        </p:sp>
        <p:sp>
          <p:nvSpPr>
            <p:cNvPr id="72" name="rc72"/>
            <p:cNvSpPr/>
            <p:nvPr/>
          </p:nvSpPr>
          <p:spPr>
            <a:xfrm>
              <a:off x="7693308" y="3678860"/>
              <a:ext cx="239888" cy="629161"/>
            </a:xfrm>
            <a:prstGeom prst="rect">
              <a:avLst/>
            </a:prstGeom>
            <a:solidFill>
              <a:srgbClr val="80BD41">
                <a:alpha val="100000"/>
              </a:srgbClr>
            </a:solidFill>
          </p:spPr>
          <p:txBody>
            <a:bodyPr/>
            <a:lstStyle/>
            <a:p/>
          </p:txBody>
        </p:sp>
        <p:sp>
          <p:nvSpPr>
            <p:cNvPr id="73" name="rc73"/>
            <p:cNvSpPr/>
            <p:nvPr/>
          </p:nvSpPr>
          <p:spPr>
            <a:xfrm>
              <a:off x="7693308" y="3584847"/>
              <a:ext cx="239888" cy="94013"/>
            </a:xfrm>
            <a:prstGeom prst="rect">
              <a:avLst/>
            </a:prstGeom>
            <a:solidFill>
              <a:srgbClr val="E2231A">
                <a:alpha val="100000"/>
              </a:srgbClr>
            </a:solidFill>
          </p:spPr>
          <p:txBody>
            <a:bodyPr/>
            <a:lstStyle/>
            <a:p/>
          </p:txBody>
        </p:sp>
        <p:sp>
          <p:nvSpPr>
            <p:cNvPr id="74" name="rc74"/>
            <p:cNvSpPr/>
            <p:nvPr/>
          </p:nvSpPr>
          <p:spPr>
            <a:xfrm>
              <a:off x="7959851" y="3746113"/>
              <a:ext cx="239888" cy="561908"/>
            </a:xfrm>
            <a:prstGeom prst="rect">
              <a:avLst/>
            </a:prstGeom>
            <a:solidFill>
              <a:srgbClr val="80BD41">
                <a:alpha val="100000"/>
              </a:srgbClr>
            </a:solidFill>
          </p:spPr>
          <p:txBody>
            <a:bodyPr/>
            <a:lstStyle/>
            <a:p/>
          </p:txBody>
        </p:sp>
        <p:sp>
          <p:nvSpPr>
            <p:cNvPr id="75" name="rc75"/>
            <p:cNvSpPr/>
            <p:nvPr/>
          </p:nvSpPr>
          <p:spPr>
            <a:xfrm>
              <a:off x="7959851" y="3587615"/>
              <a:ext cx="239888" cy="158498"/>
            </a:xfrm>
            <a:prstGeom prst="rect">
              <a:avLst/>
            </a:prstGeom>
            <a:solidFill>
              <a:srgbClr val="E2231A">
                <a:alpha val="100000"/>
              </a:srgbClr>
            </a:solidFill>
          </p:spPr>
          <p:txBody>
            <a:bodyPr/>
            <a:lstStyle/>
            <a:p/>
          </p:txBody>
        </p:sp>
        <p:sp>
          <p:nvSpPr>
            <p:cNvPr id="76" name="pl76"/>
            <p:cNvSpPr/>
            <p:nvPr/>
          </p:nvSpPr>
          <p:spPr>
            <a:xfrm>
              <a:off x="1416218" y="2095023"/>
              <a:ext cx="6663577" cy="760019"/>
            </a:xfrm>
            <a:custGeom>
              <a:avLst/>
              <a:pathLst>
                <a:path w="6663577" h="760019">
                  <a:moveTo>
                    <a:pt x="0" y="0"/>
                  </a:moveTo>
                  <a:lnTo>
                    <a:pt x="266543" y="0"/>
                  </a:lnTo>
                  <a:lnTo>
                    <a:pt x="533086" y="0"/>
                  </a:lnTo>
                  <a:lnTo>
                    <a:pt x="799629" y="0"/>
                  </a:lnTo>
                  <a:lnTo>
                    <a:pt x="1066172" y="0"/>
                  </a:lnTo>
                  <a:lnTo>
                    <a:pt x="1332715" y="134121"/>
                  </a:lnTo>
                  <a:lnTo>
                    <a:pt x="1599258" y="44707"/>
                  </a:lnTo>
                  <a:lnTo>
                    <a:pt x="1865801" y="22353"/>
                  </a:lnTo>
                  <a:lnTo>
                    <a:pt x="2132344" y="22353"/>
                  </a:lnTo>
                  <a:lnTo>
                    <a:pt x="2398888" y="44707"/>
                  </a:lnTo>
                  <a:lnTo>
                    <a:pt x="2665431" y="89414"/>
                  </a:lnTo>
                  <a:lnTo>
                    <a:pt x="2931974" y="111767"/>
                  </a:lnTo>
                  <a:lnTo>
                    <a:pt x="3198517" y="67060"/>
                  </a:lnTo>
                  <a:lnTo>
                    <a:pt x="3465060" y="44707"/>
                  </a:lnTo>
                  <a:lnTo>
                    <a:pt x="3731603" y="312949"/>
                  </a:lnTo>
                  <a:lnTo>
                    <a:pt x="3998146" y="335302"/>
                  </a:lnTo>
                  <a:lnTo>
                    <a:pt x="4264689" y="290595"/>
                  </a:lnTo>
                  <a:lnTo>
                    <a:pt x="4531233" y="402363"/>
                  </a:lnTo>
                  <a:lnTo>
                    <a:pt x="4797776" y="357656"/>
                  </a:lnTo>
                  <a:lnTo>
                    <a:pt x="5064319" y="357656"/>
                  </a:lnTo>
                  <a:lnTo>
                    <a:pt x="5330862" y="402363"/>
                  </a:lnTo>
                  <a:lnTo>
                    <a:pt x="5597405" y="760019"/>
                  </a:lnTo>
                  <a:lnTo>
                    <a:pt x="5863948" y="558837"/>
                  </a:lnTo>
                  <a:lnTo>
                    <a:pt x="6130491" y="402363"/>
                  </a:lnTo>
                  <a:lnTo>
                    <a:pt x="6397034" y="268242"/>
                  </a:lnTo>
                  <a:lnTo>
                    <a:pt x="6663577" y="469423"/>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268864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1" name="tx81"/>
            <p:cNvSpPr/>
            <p:nvPr/>
          </p:nvSpPr>
          <p:spPr>
            <a:xfrm>
              <a:off x="642024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4" name="tx84"/>
            <p:cNvSpPr/>
            <p:nvPr/>
          </p:nvSpPr>
          <p:spPr>
            <a:xfrm>
              <a:off x="7219877"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8" name="tx88"/>
            <p:cNvSpPr/>
            <p:nvPr/>
          </p:nvSpPr>
          <p:spPr>
            <a:xfrm>
              <a:off x="1298664" y="330780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318.4</a:t>
              </a:r>
            </a:p>
          </p:txBody>
        </p:sp>
        <p:sp>
          <p:nvSpPr>
            <p:cNvPr id="89" name="tx89"/>
            <p:cNvSpPr/>
            <p:nvPr/>
          </p:nvSpPr>
          <p:spPr>
            <a:xfrm>
              <a:off x="2631380" y="331067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317.4</a:t>
              </a:r>
            </a:p>
          </p:txBody>
        </p:sp>
        <p:sp>
          <p:nvSpPr>
            <p:cNvPr id="90" name="tx90"/>
            <p:cNvSpPr/>
            <p:nvPr/>
          </p:nvSpPr>
          <p:spPr>
            <a:xfrm>
              <a:off x="3964096" y="328869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325.5</a:t>
              </a:r>
            </a:p>
          </p:txBody>
        </p:sp>
        <p:sp>
          <p:nvSpPr>
            <p:cNvPr id="91" name="tx91"/>
            <p:cNvSpPr/>
            <p:nvPr/>
          </p:nvSpPr>
          <p:spPr>
            <a:xfrm>
              <a:off x="5296811" y="337057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295.3</a:t>
              </a:r>
            </a:p>
          </p:txBody>
        </p:sp>
        <p:sp>
          <p:nvSpPr>
            <p:cNvPr id="92" name="tx92"/>
            <p:cNvSpPr/>
            <p:nvPr/>
          </p:nvSpPr>
          <p:spPr>
            <a:xfrm>
              <a:off x="6362984" y="33833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290.6</a:t>
              </a:r>
            </a:p>
          </p:txBody>
        </p:sp>
        <p:sp>
          <p:nvSpPr>
            <p:cNvPr id="93" name="tx93"/>
            <p:cNvSpPr/>
            <p:nvPr/>
          </p:nvSpPr>
          <p:spPr>
            <a:xfrm>
              <a:off x="6629527" y="33988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284.9</a:t>
              </a:r>
            </a:p>
          </p:txBody>
        </p:sp>
        <p:sp>
          <p:nvSpPr>
            <p:cNvPr id="94" name="tx94"/>
            <p:cNvSpPr/>
            <p:nvPr/>
          </p:nvSpPr>
          <p:spPr>
            <a:xfrm>
              <a:off x="6896070" y="341668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278.3</a:t>
              </a:r>
            </a:p>
          </p:txBody>
        </p:sp>
        <p:sp>
          <p:nvSpPr>
            <p:cNvPr id="95" name="tx95"/>
            <p:cNvSpPr/>
            <p:nvPr/>
          </p:nvSpPr>
          <p:spPr>
            <a:xfrm>
              <a:off x="7162613" y="34324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272.5</a:t>
              </a:r>
            </a:p>
          </p:txBody>
        </p:sp>
        <p:sp>
          <p:nvSpPr>
            <p:cNvPr id="96" name="tx96"/>
            <p:cNvSpPr/>
            <p:nvPr/>
          </p:nvSpPr>
          <p:spPr>
            <a:xfrm>
              <a:off x="7468333" y="344465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268</a:t>
              </a:r>
            </a:p>
          </p:txBody>
        </p:sp>
        <p:sp>
          <p:nvSpPr>
            <p:cNvPr id="97" name="tx97"/>
            <p:cNvSpPr/>
            <p:nvPr/>
          </p:nvSpPr>
          <p:spPr>
            <a:xfrm>
              <a:off x="7695699" y="34489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266.5</a:t>
              </a:r>
            </a:p>
          </p:txBody>
        </p:sp>
        <p:sp>
          <p:nvSpPr>
            <p:cNvPr id="98" name="tx98"/>
            <p:cNvSpPr/>
            <p:nvPr/>
          </p:nvSpPr>
          <p:spPr>
            <a:xfrm>
              <a:off x="7962242" y="34517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265.4</a:t>
              </a:r>
            </a:p>
          </p:txBody>
        </p:sp>
        <p:sp>
          <p:nvSpPr>
            <p:cNvPr id="99" name="pl99"/>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782373"/>
            </a:xfrm>
            <a:custGeom>
              <a:avLst/>
              <a:pathLst>
                <a:path w="0" h="782373">
                  <a:moveTo>
                    <a:pt x="0" y="78237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491777"/>
            </a:xfrm>
            <a:custGeom>
              <a:avLst/>
              <a:pathLst>
                <a:path w="0" h="491777">
                  <a:moveTo>
                    <a:pt x="0" y="491777"/>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84511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315.3</a:t>
              </a:r>
            </a:p>
          </p:txBody>
        </p:sp>
        <p:sp>
          <p:nvSpPr>
            <p:cNvPr id="111" name="tx111"/>
            <p:cNvSpPr/>
            <p:nvPr/>
          </p:nvSpPr>
          <p:spPr>
            <a:xfrm>
              <a:off x="1350915" y="341299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12" name="tx112"/>
            <p:cNvSpPr/>
            <p:nvPr/>
          </p:nvSpPr>
          <p:spPr>
            <a:xfrm>
              <a:off x="2631380" y="38724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295.2</a:t>
              </a:r>
            </a:p>
          </p:txBody>
        </p:sp>
        <p:sp>
          <p:nvSpPr>
            <p:cNvPr id="113" name="tx113"/>
            <p:cNvSpPr/>
            <p:nvPr/>
          </p:nvSpPr>
          <p:spPr>
            <a:xfrm>
              <a:off x="2657505" y="344290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22.2</a:t>
              </a:r>
            </a:p>
          </p:txBody>
        </p:sp>
        <p:sp>
          <p:nvSpPr>
            <p:cNvPr id="114" name="tx114"/>
            <p:cNvSpPr/>
            <p:nvPr/>
          </p:nvSpPr>
          <p:spPr>
            <a:xfrm>
              <a:off x="3964096" y="385334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309.2</a:t>
              </a:r>
            </a:p>
          </p:txBody>
        </p:sp>
        <p:sp>
          <p:nvSpPr>
            <p:cNvPr id="115" name="tx115"/>
            <p:cNvSpPr/>
            <p:nvPr/>
          </p:nvSpPr>
          <p:spPr>
            <a:xfrm>
              <a:off x="3990221" y="34116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a:t>
              </a:r>
            </a:p>
          </p:txBody>
        </p:sp>
        <p:sp>
          <p:nvSpPr>
            <p:cNvPr id="116" name="tx116"/>
            <p:cNvSpPr/>
            <p:nvPr/>
          </p:nvSpPr>
          <p:spPr>
            <a:xfrm>
              <a:off x="5296811" y="39363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248.1</a:t>
              </a:r>
            </a:p>
          </p:txBody>
        </p:sp>
        <p:sp>
          <p:nvSpPr>
            <p:cNvPr id="117" name="tx117"/>
            <p:cNvSpPr/>
            <p:nvPr/>
          </p:nvSpPr>
          <p:spPr>
            <a:xfrm>
              <a:off x="5322937" y="353676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47.2</a:t>
              </a:r>
            </a:p>
          </p:txBody>
        </p:sp>
        <p:sp>
          <p:nvSpPr>
            <p:cNvPr id="118" name="tx118"/>
            <p:cNvSpPr/>
            <p:nvPr/>
          </p:nvSpPr>
          <p:spPr>
            <a:xfrm>
              <a:off x="6362984" y="3946770"/>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241.2</a:t>
              </a:r>
            </a:p>
          </p:txBody>
        </p:sp>
        <p:sp>
          <p:nvSpPr>
            <p:cNvPr id="119" name="tx119"/>
            <p:cNvSpPr/>
            <p:nvPr/>
          </p:nvSpPr>
          <p:spPr>
            <a:xfrm>
              <a:off x="6389109" y="35512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49.4</a:t>
              </a:r>
            </a:p>
          </p:txBody>
        </p:sp>
        <p:sp>
          <p:nvSpPr>
            <p:cNvPr id="120" name="tx120"/>
            <p:cNvSpPr/>
            <p:nvPr/>
          </p:nvSpPr>
          <p:spPr>
            <a:xfrm>
              <a:off x="6629527" y="395975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230.8</a:t>
              </a:r>
            </a:p>
          </p:txBody>
        </p:sp>
        <p:sp>
          <p:nvSpPr>
            <p:cNvPr id="121" name="tx121"/>
            <p:cNvSpPr/>
            <p:nvPr/>
          </p:nvSpPr>
          <p:spPr>
            <a:xfrm>
              <a:off x="6655652" y="35731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54.1</a:t>
              </a:r>
            </a:p>
          </p:txBody>
        </p:sp>
        <p:sp>
          <p:nvSpPr>
            <p:cNvPr id="122" name="tx122"/>
            <p:cNvSpPr/>
            <p:nvPr/>
          </p:nvSpPr>
          <p:spPr>
            <a:xfrm>
              <a:off x="6896070" y="40274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180.9</a:t>
              </a:r>
            </a:p>
          </p:txBody>
        </p:sp>
        <p:sp>
          <p:nvSpPr>
            <p:cNvPr id="123" name="tx123"/>
            <p:cNvSpPr/>
            <p:nvPr/>
          </p:nvSpPr>
          <p:spPr>
            <a:xfrm>
              <a:off x="6922195" y="36498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97.4</a:t>
              </a:r>
            </a:p>
          </p:txBody>
        </p:sp>
        <p:sp>
          <p:nvSpPr>
            <p:cNvPr id="124" name="tx124"/>
            <p:cNvSpPr/>
            <p:nvPr/>
          </p:nvSpPr>
          <p:spPr>
            <a:xfrm>
              <a:off x="7162613" y="39993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201.7</a:t>
              </a:r>
            </a:p>
          </p:txBody>
        </p:sp>
        <p:sp>
          <p:nvSpPr>
            <p:cNvPr id="125" name="tx125"/>
            <p:cNvSpPr/>
            <p:nvPr/>
          </p:nvSpPr>
          <p:spPr>
            <a:xfrm>
              <a:off x="7188738" y="36295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70.8</a:t>
              </a:r>
            </a:p>
          </p:txBody>
        </p:sp>
        <p:sp>
          <p:nvSpPr>
            <p:cNvPr id="126" name="tx126"/>
            <p:cNvSpPr/>
            <p:nvPr/>
          </p:nvSpPr>
          <p:spPr>
            <a:xfrm>
              <a:off x="7429156" y="397951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217.1</a:t>
              </a:r>
            </a:p>
          </p:txBody>
        </p:sp>
        <p:sp>
          <p:nvSpPr>
            <p:cNvPr id="127" name="tx127"/>
            <p:cNvSpPr/>
            <p:nvPr/>
          </p:nvSpPr>
          <p:spPr>
            <a:xfrm>
              <a:off x="7455282" y="36146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50.9</a:t>
              </a:r>
            </a:p>
          </p:txBody>
        </p:sp>
        <p:sp>
          <p:nvSpPr>
            <p:cNvPr id="128" name="tx128"/>
            <p:cNvSpPr/>
            <p:nvPr/>
          </p:nvSpPr>
          <p:spPr>
            <a:xfrm>
              <a:off x="7695699" y="395834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231.8</a:t>
              </a:r>
            </a:p>
          </p:txBody>
        </p:sp>
        <p:sp>
          <p:nvSpPr>
            <p:cNvPr id="129" name="tx129"/>
            <p:cNvSpPr/>
            <p:nvPr/>
          </p:nvSpPr>
          <p:spPr>
            <a:xfrm>
              <a:off x="7721825" y="359675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34.6</a:t>
              </a:r>
            </a:p>
          </p:txBody>
        </p:sp>
        <p:sp>
          <p:nvSpPr>
            <p:cNvPr id="130" name="tx130"/>
            <p:cNvSpPr/>
            <p:nvPr/>
          </p:nvSpPr>
          <p:spPr>
            <a:xfrm>
              <a:off x="8001419" y="399201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207</a:t>
              </a:r>
            </a:p>
          </p:txBody>
        </p:sp>
        <p:sp>
          <p:nvSpPr>
            <p:cNvPr id="131" name="tx131"/>
            <p:cNvSpPr/>
            <p:nvPr/>
          </p:nvSpPr>
          <p:spPr>
            <a:xfrm>
              <a:off x="7988368" y="36318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58.4</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57740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4" name="tx134"/>
            <p:cNvSpPr/>
            <p:nvPr/>
          </p:nvSpPr>
          <p:spPr>
            <a:xfrm>
              <a:off x="655386" y="289890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5" name="tx135"/>
            <p:cNvSpPr/>
            <p:nvPr/>
          </p:nvSpPr>
          <p:spPr>
            <a:xfrm>
              <a:off x="655386" y="222040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6" name="rc156"/>
            <p:cNvSpPr/>
            <p:nvPr/>
          </p:nvSpPr>
          <p:spPr>
            <a:xfrm>
              <a:off x="4448859" y="5180747"/>
              <a:ext cx="201456" cy="201456"/>
            </a:xfrm>
            <a:prstGeom prst="rect">
              <a:avLst/>
            </a:prstGeom>
            <a:solidFill>
              <a:srgbClr val="E2231A">
                <a:alpha val="100000"/>
              </a:srgbClr>
            </a:solidFill>
          </p:spPr>
          <p:txBody>
            <a:bodyPr/>
            <a:lstStyle/>
            <a:p/>
          </p:txBody>
        </p:sp>
        <p:sp>
          <p:nvSpPr>
            <p:cNvPr id="157" name="rc157"/>
            <p:cNvSpPr/>
            <p:nvPr/>
          </p:nvSpPr>
          <p:spPr>
            <a:xfrm>
              <a:off x="5653947" y="5180747"/>
              <a:ext cx="201456" cy="201456"/>
            </a:xfrm>
            <a:prstGeom prst="rect">
              <a:avLst/>
            </a:prstGeom>
            <a:solidFill>
              <a:srgbClr val="80BD41">
                <a:alpha val="100000"/>
              </a:srgbClr>
            </a:solidFill>
          </p:spPr>
          <p:txBody>
            <a:bodyPr/>
            <a:lstStyle/>
            <a:p/>
          </p:txBody>
        </p:sp>
        <p:sp>
          <p:nvSpPr>
            <p:cNvPr id="158" name="tx158"/>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1" name="tx161"/>
            <p:cNvSpPr/>
            <p:nvPr/>
          </p:nvSpPr>
          <p:spPr>
            <a:xfrm>
              <a:off x="951100" y="1594448"/>
              <a:ext cx="151923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Ecuador, 2000-2025</a:t>
              </a:r>
            </a:p>
          </p:txBody>
        </p:sp>
        <p:sp>
          <p:nvSpPr>
            <p:cNvPr id="162" name="pl162"/>
            <p:cNvSpPr/>
            <p:nvPr/>
          </p:nvSpPr>
          <p:spPr>
            <a:xfrm>
              <a:off x="242739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68962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95185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55850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82074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08297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5457186" cy="129091"/>
            </a:xfrm>
            <a:prstGeom prst="rect">
              <a:avLst/>
            </a:prstGeom>
            <a:solidFill>
              <a:srgbClr val="80BD41">
                <a:alpha val="100000"/>
              </a:srgbClr>
            </a:solidFill>
          </p:spPr>
          <p:txBody>
            <a:bodyPr/>
            <a:lstStyle/>
            <a:p/>
          </p:txBody>
        </p:sp>
        <p:sp>
          <p:nvSpPr>
            <p:cNvPr id="173" name="rc173"/>
            <p:cNvSpPr/>
            <p:nvPr/>
          </p:nvSpPr>
          <p:spPr>
            <a:xfrm>
              <a:off x="6753460" y="5954972"/>
              <a:ext cx="1117769" cy="129091"/>
            </a:xfrm>
            <a:prstGeom prst="rect">
              <a:avLst/>
            </a:prstGeom>
            <a:solidFill>
              <a:srgbClr val="E2231A">
                <a:alpha val="100000"/>
              </a:srgbClr>
            </a:solidFill>
          </p:spPr>
          <p:txBody>
            <a:bodyPr/>
            <a:lstStyle/>
            <a:p/>
          </p:txBody>
        </p:sp>
        <p:sp>
          <p:nvSpPr>
            <p:cNvPr id="174" name="rc174"/>
            <p:cNvSpPr/>
            <p:nvPr/>
          </p:nvSpPr>
          <p:spPr>
            <a:xfrm>
              <a:off x="1296273" y="5793607"/>
              <a:ext cx="5244310" cy="129091"/>
            </a:xfrm>
            <a:prstGeom prst="rect">
              <a:avLst/>
            </a:prstGeom>
            <a:solidFill>
              <a:srgbClr val="80BD41">
                <a:alpha val="100000"/>
              </a:srgbClr>
            </a:solidFill>
          </p:spPr>
          <p:txBody>
            <a:bodyPr/>
            <a:lstStyle/>
            <a:p/>
          </p:txBody>
        </p:sp>
        <p:sp>
          <p:nvSpPr>
            <p:cNvPr id="175" name="rc175"/>
            <p:cNvSpPr/>
            <p:nvPr/>
          </p:nvSpPr>
          <p:spPr>
            <a:xfrm>
              <a:off x="6540584" y="5793607"/>
              <a:ext cx="783637" cy="129091"/>
            </a:xfrm>
            <a:prstGeom prst="rect">
              <a:avLst/>
            </a:prstGeom>
            <a:solidFill>
              <a:srgbClr val="E2231A">
                <a:alpha val="100000"/>
              </a:srgbClr>
            </a:solidFill>
          </p:spPr>
          <p:txBody>
            <a:bodyPr/>
            <a:lstStyle/>
            <a:p/>
          </p:txBody>
        </p:sp>
        <p:sp>
          <p:nvSpPr>
            <p:cNvPr id="176" name="rc176"/>
            <p:cNvSpPr/>
            <p:nvPr/>
          </p:nvSpPr>
          <p:spPr>
            <a:xfrm>
              <a:off x="1296273" y="5632243"/>
              <a:ext cx="4683728" cy="129091"/>
            </a:xfrm>
            <a:prstGeom prst="rect">
              <a:avLst/>
            </a:prstGeom>
            <a:solidFill>
              <a:srgbClr val="80BD41">
                <a:alpha val="100000"/>
              </a:srgbClr>
            </a:solidFill>
          </p:spPr>
          <p:txBody>
            <a:bodyPr/>
            <a:lstStyle/>
            <a:p/>
          </p:txBody>
        </p:sp>
        <p:sp>
          <p:nvSpPr>
            <p:cNvPr id="177" name="rc177"/>
            <p:cNvSpPr/>
            <p:nvPr/>
          </p:nvSpPr>
          <p:spPr>
            <a:xfrm>
              <a:off x="5980002" y="5632243"/>
              <a:ext cx="1321144" cy="129091"/>
            </a:xfrm>
            <a:prstGeom prst="rect">
              <a:avLst/>
            </a:prstGeom>
            <a:solidFill>
              <a:srgbClr val="E2231A">
                <a:alpha val="100000"/>
              </a:srgbClr>
            </a:solidFill>
          </p:spPr>
          <p:txBody>
            <a:bodyPr/>
            <a:lstStyle/>
            <a:p/>
          </p:txBody>
        </p:sp>
        <p:sp>
          <p:nvSpPr>
            <p:cNvPr id="178" name="tx178"/>
            <p:cNvSpPr/>
            <p:nvPr/>
          </p:nvSpPr>
          <p:spPr>
            <a:xfrm>
              <a:off x="8055059"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290.6</a:t>
              </a:r>
            </a:p>
          </p:txBody>
        </p:sp>
        <p:sp>
          <p:nvSpPr>
            <p:cNvPr id="179" name="tx179"/>
            <p:cNvSpPr/>
            <p:nvPr/>
          </p:nvSpPr>
          <p:spPr>
            <a:xfrm>
              <a:off x="7480938"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266.5</a:t>
              </a:r>
            </a:p>
          </p:txBody>
        </p:sp>
        <p:sp>
          <p:nvSpPr>
            <p:cNvPr id="180" name="tx180"/>
            <p:cNvSpPr/>
            <p:nvPr/>
          </p:nvSpPr>
          <p:spPr>
            <a:xfrm>
              <a:off x="7456472"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265.4</a:t>
              </a:r>
            </a:p>
          </p:txBody>
        </p:sp>
        <p:sp>
          <p:nvSpPr>
            <p:cNvPr id="181" name="tx181"/>
            <p:cNvSpPr/>
            <p:nvPr/>
          </p:nvSpPr>
          <p:spPr>
            <a:xfrm>
              <a:off x="3889228" y="5980401"/>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241.2</a:t>
              </a:r>
            </a:p>
          </p:txBody>
        </p:sp>
        <p:sp>
          <p:nvSpPr>
            <p:cNvPr id="182" name="tx182"/>
            <p:cNvSpPr/>
            <p:nvPr/>
          </p:nvSpPr>
          <p:spPr>
            <a:xfrm>
              <a:off x="7206851"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49.4</a:t>
              </a:r>
            </a:p>
          </p:txBody>
        </p:sp>
        <p:sp>
          <p:nvSpPr>
            <p:cNvPr id="183" name="tx183"/>
            <p:cNvSpPr/>
            <p:nvPr/>
          </p:nvSpPr>
          <p:spPr>
            <a:xfrm>
              <a:off x="3782790"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231.8</a:t>
              </a:r>
            </a:p>
          </p:txBody>
        </p:sp>
        <p:sp>
          <p:nvSpPr>
            <p:cNvPr id="184" name="tx184"/>
            <p:cNvSpPr/>
            <p:nvPr/>
          </p:nvSpPr>
          <p:spPr>
            <a:xfrm>
              <a:off x="6826909"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34.6</a:t>
              </a:r>
            </a:p>
          </p:txBody>
        </p:sp>
        <p:sp>
          <p:nvSpPr>
            <p:cNvPr id="185" name="tx185"/>
            <p:cNvSpPr/>
            <p:nvPr/>
          </p:nvSpPr>
          <p:spPr>
            <a:xfrm>
              <a:off x="3547703" y="565634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207</a:t>
              </a:r>
            </a:p>
          </p:txBody>
        </p:sp>
        <p:sp>
          <p:nvSpPr>
            <p:cNvPr id="186" name="tx186"/>
            <p:cNvSpPr/>
            <p:nvPr/>
          </p:nvSpPr>
          <p:spPr>
            <a:xfrm>
              <a:off x="6535081"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58.4</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44196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2" name="tx192"/>
            <p:cNvSpPr/>
            <p:nvPr/>
          </p:nvSpPr>
          <p:spPr>
            <a:xfrm>
              <a:off x="570419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3" name="tx193"/>
            <p:cNvSpPr/>
            <p:nvPr/>
          </p:nvSpPr>
          <p:spPr>
            <a:xfrm>
              <a:off x="7966433"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4" name="tx194"/>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(78%) was lower than in 2019 (83%).
The number of children vaccinated with MCV1 decreased 14% compared to in 2019.
The number of surviving infants decreased approximately 9%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41364" y="4493054"/>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5" name="pl5"/>
            <p:cNvSpPr/>
            <p:nvPr/>
          </p:nvSpPr>
          <p:spPr>
            <a:xfrm>
              <a:off x="641364" y="3554483"/>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6" name="pl6"/>
            <p:cNvSpPr/>
            <p:nvPr/>
          </p:nvSpPr>
          <p:spPr>
            <a:xfrm>
              <a:off x="641364" y="2615911"/>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7" name="pl7"/>
            <p:cNvSpPr/>
            <p:nvPr/>
          </p:nvSpPr>
          <p:spPr>
            <a:xfrm>
              <a:off x="641364" y="1677339"/>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8" name="pl8"/>
            <p:cNvSpPr/>
            <p:nvPr/>
          </p:nvSpPr>
          <p:spPr>
            <a:xfrm>
              <a:off x="641364" y="4962340"/>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9" name="pl9"/>
            <p:cNvSpPr/>
            <p:nvPr/>
          </p:nvSpPr>
          <p:spPr>
            <a:xfrm>
              <a:off x="641364" y="4023768"/>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0" name="pl10"/>
            <p:cNvSpPr/>
            <p:nvPr/>
          </p:nvSpPr>
          <p:spPr>
            <a:xfrm>
              <a:off x="641364" y="3085197"/>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1" name="pl11"/>
            <p:cNvSpPr/>
            <p:nvPr/>
          </p:nvSpPr>
          <p:spPr>
            <a:xfrm>
              <a:off x="641364" y="2146625"/>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2" name="pl12"/>
            <p:cNvSpPr/>
            <p:nvPr/>
          </p:nvSpPr>
          <p:spPr>
            <a:xfrm>
              <a:off x="994055"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81874"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69692"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57510"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345328"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33146"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520965"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8783"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696601"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284419"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72237"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729537" y="4962340"/>
              <a:ext cx="529036" cy="0"/>
            </a:xfrm>
            <a:prstGeom prst="rect">
              <a:avLst/>
            </a:prstGeom>
            <a:solidFill>
              <a:srgbClr val="1CABE2">
                <a:alpha val="100000"/>
              </a:srgbClr>
            </a:solidFill>
          </p:spPr>
          <p:txBody>
            <a:bodyPr/>
            <a:lstStyle/>
            <a:p/>
          </p:txBody>
        </p:sp>
        <p:sp>
          <p:nvSpPr>
            <p:cNvPr id="24" name="rc24"/>
            <p:cNvSpPr/>
            <p:nvPr/>
          </p:nvSpPr>
          <p:spPr>
            <a:xfrm>
              <a:off x="1317355" y="4023768"/>
              <a:ext cx="529036" cy="938571"/>
            </a:xfrm>
            <a:prstGeom prst="rect">
              <a:avLst/>
            </a:prstGeom>
            <a:solidFill>
              <a:srgbClr val="1CABE2">
                <a:alpha val="100000"/>
              </a:srgbClr>
            </a:solidFill>
          </p:spPr>
          <p:txBody>
            <a:bodyPr/>
            <a:lstStyle/>
            <a:p/>
          </p:txBody>
        </p:sp>
        <p:sp>
          <p:nvSpPr>
            <p:cNvPr id="25" name="rc25"/>
            <p:cNvSpPr/>
            <p:nvPr/>
          </p:nvSpPr>
          <p:spPr>
            <a:xfrm>
              <a:off x="1905174" y="4962340"/>
              <a:ext cx="529036" cy="0"/>
            </a:xfrm>
            <a:prstGeom prst="rect">
              <a:avLst/>
            </a:prstGeom>
            <a:solidFill>
              <a:srgbClr val="1CABE2">
                <a:alpha val="100000"/>
              </a:srgbClr>
            </a:solidFill>
          </p:spPr>
          <p:txBody>
            <a:bodyPr/>
            <a:lstStyle/>
            <a:p/>
          </p:txBody>
        </p:sp>
        <p:sp>
          <p:nvSpPr>
            <p:cNvPr id="26" name="rc26"/>
            <p:cNvSpPr/>
            <p:nvPr/>
          </p:nvSpPr>
          <p:spPr>
            <a:xfrm>
              <a:off x="5432083" y="4962340"/>
              <a:ext cx="529036" cy="0"/>
            </a:xfrm>
            <a:prstGeom prst="rect">
              <a:avLst/>
            </a:prstGeom>
            <a:solidFill>
              <a:srgbClr val="1CABE2">
                <a:alpha val="100000"/>
              </a:srgbClr>
            </a:solidFill>
          </p:spPr>
          <p:txBody>
            <a:bodyPr/>
            <a:lstStyle/>
            <a:p/>
          </p:txBody>
        </p:sp>
        <p:sp>
          <p:nvSpPr>
            <p:cNvPr id="27" name="rc27"/>
            <p:cNvSpPr/>
            <p:nvPr/>
          </p:nvSpPr>
          <p:spPr>
            <a:xfrm>
              <a:off x="6019901" y="4962340"/>
              <a:ext cx="529036" cy="0"/>
            </a:xfrm>
            <a:prstGeom prst="rect">
              <a:avLst/>
            </a:prstGeom>
            <a:solidFill>
              <a:srgbClr val="1CABE2">
                <a:alpha val="100000"/>
              </a:srgbClr>
            </a:solidFill>
          </p:spPr>
          <p:txBody>
            <a:bodyPr/>
            <a:lstStyle/>
            <a:p/>
          </p:txBody>
        </p:sp>
        <p:sp>
          <p:nvSpPr>
            <p:cNvPr id="28" name="rc28"/>
            <p:cNvSpPr/>
            <p:nvPr/>
          </p:nvSpPr>
          <p:spPr>
            <a:xfrm>
              <a:off x="6607719" y="4962340"/>
              <a:ext cx="529036" cy="0"/>
            </a:xfrm>
            <a:prstGeom prst="rect">
              <a:avLst/>
            </a:prstGeom>
            <a:solidFill>
              <a:srgbClr val="1CABE2">
                <a:alpha val="100000"/>
              </a:srgbClr>
            </a:solidFill>
          </p:spPr>
          <p:txBody>
            <a:bodyPr/>
            <a:lstStyle/>
            <a:p/>
          </p:txBody>
        </p:sp>
        <p:sp>
          <p:nvSpPr>
            <p:cNvPr id="29" name="pl29"/>
            <p:cNvSpPr/>
            <p:nvPr/>
          </p:nvSpPr>
          <p:spPr>
            <a:xfrm>
              <a:off x="994055" y="2240482"/>
              <a:ext cx="5878181" cy="688285"/>
            </a:xfrm>
            <a:custGeom>
              <a:avLst/>
              <a:pathLst>
                <a:path w="5878181" h="688285">
                  <a:moveTo>
                    <a:pt x="0" y="93857"/>
                  </a:moveTo>
                  <a:lnTo>
                    <a:pt x="587818" y="31285"/>
                  </a:lnTo>
                  <a:lnTo>
                    <a:pt x="1175636" y="187714"/>
                  </a:lnTo>
                  <a:lnTo>
                    <a:pt x="1763454" y="125142"/>
                  </a:lnTo>
                  <a:lnTo>
                    <a:pt x="2351272" y="125142"/>
                  </a:lnTo>
                  <a:lnTo>
                    <a:pt x="2939090" y="187714"/>
                  </a:lnTo>
                  <a:lnTo>
                    <a:pt x="3526909" y="688285"/>
                  </a:lnTo>
                  <a:lnTo>
                    <a:pt x="4114727" y="406714"/>
                  </a:lnTo>
                  <a:lnTo>
                    <a:pt x="4702545" y="187714"/>
                  </a:lnTo>
                  <a:lnTo>
                    <a:pt x="5290363" y="0"/>
                  </a:lnTo>
                  <a:lnTo>
                    <a:pt x="5878181" y="281571"/>
                  </a:lnTo>
                </a:path>
              </a:pathLst>
            </a:custGeom>
            <a:ln w="27101" cap="flat">
              <a:solidFill>
                <a:srgbClr val="00833D">
                  <a:alpha val="100000"/>
                </a:srgbClr>
              </a:solidFill>
              <a:prstDash val="solid"/>
              <a:round/>
            </a:ln>
          </p:spPr>
          <p:txBody>
            <a:bodyPr/>
            <a:lstStyle/>
            <a:p/>
          </p:txBody>
        </p:sp>
        <p:sp>
          <p:nvSpPr>
            <p:cNvPr id="30" name="pl30"/>
            <p:cNvSpPr/>
            <p:nvPr/>
          </p:nvSpPr>
          <p:spPr>
            <a:xfrm>
              <a:off x="994055" y="2490768"/>
              <a:ext cx="5878181" cy="657000"/>
            </a:xfrm>
            <a:custGeom>
              <a:avLst/>
              <a:pathLst>
                <a:path w="5878181" h="657000">
                  <a:moveTo>
                    <a:pt x="0" y="93857"/>
                  </a:moveTo>
                  <a:lnTo>
                    <a:pt x="587818" y="469285"/>
                  </a:lnTo>
                  <a:lnTo>
                    <a:pt x="1175636" y="187714"/>
                  </a:lnTo>
                  <a:lnTo>
                    <a:pt x="1763454" y="156428"/>
                  </a:lnTo>
                  <a:lnTo>
                    <a:pt x="2351272" y="93857"/>
                  </a:lnTo>
                  <a:lnTo>
                    <a:pt x="2939090" y="281571"/>
                  </a:lnTo>
                  <a:lnTo>
                    <a:pt x="3526909" y="657000"/>
                  </a:lnTo>
                  <a:lnTo>
                    <a:pt x="4114727" y="594428"/>
                  </a:lnTo>
                  <a:lnTo>
                    <a:pt x="4702545" y="375428"/>
                  </a:lnTo>
                  <a:lnTo>
                    <a:pt x="5290363" y="156428"/>
                  </a:lnTo>
                  <a:lnTo>
                    <a:pt x="5878181" y="0"/>
                  </a:lnTo>
                </a:path>
              </a:pathLst>
            </a:custGeom>
            <a:ln w="27101" cap="flat">
              <a:solidFill>
                <a:srgbClr val="002759">
                  <a:alpha val="100000"/>
                </a:srgbClr>
              </a:solidFill>
              <a:prstDash val="solid"/>
              <a:round/>
            </a:ln>
          </p:spPr>
          <p:txBody>
            <a:bodyPr/>
            <a:lstStyle/>
            <a:p/>
          </p:txBody>
        </p:sp>
        <p:sp>
          <p:nvSpPr>
            <p:cNvPr id="31" name="pt31"/>
            <p:cNvSpPr/>
            <p:nvPr/>
          </p:nvSpPr>
          <p:spPr>
            <a:xfrm>
              <a:off x="962454" y="23027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2" name="pt32"/>
            <p:cNvSpPr/>
            <p:nvPr/>
          </p:nvSpPr>
          <p:spPr>
            <a:xfrm>
              <a:off x="1550272" y="224016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3" name="pt33"/>
            <p:cNvSpPr/>
            <p:nvPr/>
          </p:nvSpPr>
          <p:spPr>
            <a:xfrm>
              <a:off x="2138090" y="2396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4" name="pt34"/>
            <p:cNvSpPr/>
            <p:nvPr/>
          </p:nvSpPr>
          <p:spPr>
            <a:xfrm>
              <a:off x="2725909" y="23340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5" name="pt35"/>
            <p:cNvSpPr/>
            <p:nvPr/>
          </p:nvSpPr>
          <p:spPr>
            <a:xfrm>
              <a:off x="3313727" y="23340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6" name="pt36"/>
            <p:cNvSpPr/>
            <p:nvPr/>
          </p:nvSpPr>
          <p:spPr>
            <a:xfrm>
              <a:off x="3901545" y="2396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4489363" y="289716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5077181" y="2615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5665000" y="2396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6252818" y="22088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6840636" y="2490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962454" y="25530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3" name="pt43"/>
            <p:cNvSpPr/>
            <p:nvPr/>
          </p:nvSpPr>
          <p:spPr>
            <a:xfrm>
              <a:off x="1550272" y="29284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4" name="pt44"/>
            <p:cNvSpPr/>
            <p:nvPr/>
          </p:nvSpPr>
          <p:spPr>
            <a:xfrm>
              <a:off x="2138090" y="26468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5" name="pt45"/>
            <p:cNvSpPr/>
            <p:nvPr/>
          </p:nvSpPr>
          <p:spPr>
            <a:xfrm>
              <a:off x="2725909" y="26155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6" name="pt46"/>
            <p:cNvSpPr/>
            <p:nvPr/>
          </p:nvSpPr>
          <p:spPr>
            <a:xfrm>
              <a:off x="3313727" y="25530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7" name="pt47"/>
            <p:cNvSpPr/>
            <p:nvPr/>
          </p:nvSpPr>
          <p:spPr>
            <a:xfrm>
              <a:off x="3901545" y="27407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4489363" y="311616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5077181" y="30535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5665000" y="28345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6252818" y="26155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6840636" y="245916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tx53"/>
            <p:cNvSpPr/>
            <p:nvPr/>
          </p:nvSpPr>
          <p:spPr>
            <a:xfrm>
              <a:off x="960896"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4" name="tx54"/>
            <p:cNvSpPr/>
            <p:nvPr/>
          </p:nvSpPr>
          <p:spPr>
            <a:xfrm>
              <a:off x="1548714" y="3895382"/>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55" name="tx55"/>
            <p:cNvSpPr/>
            <p:nvPr/>
          </p:nvSpPr>
          <p:spPr>
            <a:xfrm>
              <a:off x="2136532"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6" name="tx56"/>
            <p:cNvSpPr/>
            <p:nvPr/>
          </p:nvSpPr>
          <p:spPr>
            <a:xfrm>
              <a:off x="5663442"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7" name="tx57"/>
            <p:cNvSpPr/>
            <p:nvPr/>
          </p:nvSpPr>
          <p:spPr>
            <a:xfrm>
              <a:off x="6251260"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8" name="tx58"/>
            <p:cNvSpPr/>
            <p:nvPr/>
          </p:nvSpPr>
          <p:spPr>
            <a:xfrm>
              <a:off x="6839078"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9" name="pl59"/>
            <p:cNvSpPr/>
            <p:nvPr/>
          </p:nvSpPr>
          <p:spPr>
            <a:xfrm>
              <a:off x="6878326" y="2530150"/>
              <a:ext cx="1339140" cy="1780654"/>
            </a:xfrm>
            <a:custGeom>
              <a:avLst/>
              <a:pathLst>
                <a:path w="1339140" h="1780654">
                  <a:moveTo>
                    <a:pt x="1339140" y="1780654"/>
                  </a:moveTo>
                  <a:lnTo>
                    <a:pt x="0" y="0"/>
                  </a:lnTo>
                </a:path>
              </a:pathLst>
            </a:custGeom>
          </p:spPr>
          <p:txBody>
            <a:bodyPr/>
            <a:lstStyle/>
            <a:p/>
          </p:txBody>
        </p:sp>
        <p:sp>
          <p:nvSpPr>
            <p:cNvPr id="60" name="pg60"/>
            <p:cNvSpPr/>
            <p:nvPr/>
          </p:nvSpPr>
          <p:spPr>
            <a:xfrm>
              <a:off x="7793724" y="431080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61" name="tx61"/>
            <p:cNvSpPr/>
            <p:nvPr/>
          </p:nvSpPr>
          <p:spPr>
            <a:xfrm>
              <a:off x="7816584" y="435192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78%</a:t>
              </a:r>
            </a:p>
          </p:txBody>
        </p:sp>
        <p:sp>
          <p:nvSpPr>
            <p:cNvPr id="62" name="rc62"/>
            <p:cNvSpPr/>
            <p:nvPr/>
          </p:nvSpPr>
          <p:spPr>
            <a:xfrm>
              <a:off x="641364" y="1578789"/>
              <a:ext cx="7994327" cy="3544672"/>
            </a:xfrm>
            <a:prstGeom prst="rect">
              <a:avLst/>
            </a:prstGeom>
            <a:ln w="13550" cap="rnd">
              <a:solidFill>
                <a:srgbClr val="BEBEBE">
                  <a:alpha val="100000"/>
                </a:srgbClr>
              </a:solidFill>
              <a:prstDash val="solid"/>
              <a:round/>
            </a:ln>
          </p:spPr>
          <p:txBody>
            <a:bodyPr/>
            <a:lstStyle/>
            <a:p/>
          </p:txBody>
        </p:sp>
        <p:sp>
          <p:nvSpPr>
            <p:cNvPr id="63" name="tx63"/>
            <p:cNvSpPr/>
            <p:nvPr/>
          </p:nvSpPr>
          <p:spPr>
            <a:xfrm>
              <a:off x="508103" y="491496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64" name="tx64"/>
            <p:cNvSpPr/>
            <p:nvPr/>
          </p:nvSpPr>
          <p:spPr>
            <a:xfrm>
              <a:off x="508103" y="3977942"/>
              <a:ext cx="70631"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a:t>
              </a:r>
            </a:p>
          </p:txBody>
        </p:sp>
        <p:sp>
          <p:nvSpPr>
            <p:cNvPr id="65" name="tx65"/>
            <p:cNvSpPr/>
            <p:nvPr/>
          </p:nvSpPr>
          <p:spPr>
            <a:xfrm>
              <a:off x="508103" y="3039370"/>
              <a:ext cx="70631"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a:t>
              </a:r>
            </a:p>
          </p:txBody>
        </p:sp>
        <p:sp>
          <p:nvSpPr>
            <p:cNvPr id="66" name="tx66"/>
            <p:cNvSpPr/>
            <p:nvPr/>
          </p:nvSpPr>
          <p:spPr>
            <a:xfrm>
              <a:off x="508103" y="2099186"/>
              <a:ext cx="70631"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a:t>
              </a:r>
            </a:p>
          </p:txBody>
        </p:sp>
        <p:sp>
          <p:nvSpPr>
            <p:cNvPr id="67" name="tx67"/>
            <p:cNvSpPr/>
            <p:nvPr/>
          </p:nvSpPr>
          <p:spPr>
            <a:xfrm>
              <a:off x="8698322" y="491496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68" name="tx68"/>
            <p:cNvSpPr/>
            <p:nvPr/>
          </p:nvSpPr>
          <p:spPr>
            <a:xfrm>
              <a:off x="8698322" y="46021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69" name="tx69"/>
            <p:cNvSpPr/>
            <p:nvPr/>
          </p:nvSpPr>
          <p:spPr>
            <a:xfrm>
              <a:off x="8698322" y="428924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70" name="tx70"/>
            <p:cNvSpPr/>
            <p:nvPr/>
          </p:nvSpPr>
          <p:spPr>
            <a:xfrm>
              <a:off x="8698322" y="397633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71" name="tx71"/>
            <p:cNvSpPr/>
            <p:nvPr/>
          </p:nvSpPr>
          <p:spPr>
            <a:xfrm>
              <a:off x="8698322" y="366353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72" name="tx72"/>
            <p:cNvSpPr/>
            <p:nvPr/>
          </p:nvSpPr>
          <p:spPr>
            <a:xfrm>
              <a:off x="8698322" y="335067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73" name="tx73"/>
            <p:cNvSpPr/>
            <p:nvPr/>
          </p:nvSpPr>
          <p:spPr>
            <a:xfrm>
              <a:off x="8698322" y="303782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74" name="tx74"/>
            <p:cNvSpPr/>
            <p:nvPr/>
          </p:nvSpPr>
          <p:spPr>
            <a:xfrm>
              <a:off x="8698322" y="272496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75" name="tx75"/>
            <p:cNvSpPr/>
            <p:nvPr/>
          </p:nvSpPr>
          <p:spPr>
            <a:xfrm>
              <a:off x="8698322" y="241210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76" name="tx76"/>
            <p:cNvSpPr/>
            <p:nvPr/>
          </p:nvSpPr>
          <p:spPr>
            <a:xfrm>
              <a:off x="8698322" y="209924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77" name="tx77"/>
            <p:cNvSpPr/>
            <p:nvPr/>
          </p:nvSpPr>
          <p:spPr>
            <a:xfrm>
              <a:off x="8698322" y="178639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78" name="tx78"/>
            <p:cNvSpPr/>
            <p:nvPr/>
          </p:nvSpPr>
          <p:spPr>
            <a:xfrm rot="-5400000">
              <a:off x="851831"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79" name="tx79"/>
            <p:cNvSpPr/>
            <p:nvPr/>
          </p:nvSpPr>
          <p:spPr>
            <a:xfrm rot="-5400000">
              <a:off x="1439650"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80" name="tx80"/>
            <p:cNvSpPr/>
            <p:nvPr/>
          </p:nvSpPr>
          <p:spPr>
            <a:xfrm rot="-5400000">
              <a:off x="2027468"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81" name="tx81"/>
            <p:cNvSpPr/>
            <p:nvPr/>
          </p:nvSpPr>
          <p:spPr>
            <a:xfrm rot="-5400000">
              <a:off x="2615286"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82" name="tx82"/>
            <p:cNvSpPr/>
            <p:nvPr/>
          </p:nvSpPr>
          <p:spPr>
            <a:xfrm rot="-5400000">
              <a:off x="3203104"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83" name="tx83"/>
            <p:cNvSpPr/>
            <p:nvPr/>
          </p:nvSpPr>
          <p:spPr>
            <a:xfrm rot="-5400000">
              <a:off x="3790922"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84" name="tx84"/>
            <p:cNvSpPr/>
            <p:nvPr/>
          </p:nvSpPr>
          <p:spPr>
            <a:xfrm rot="-5400000">
              <a:off x="4353440" y="530506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85" name="tx85"/>
            <p:cNvSpPr/>
            <p:nvPr/>
          </p:nvSpPr>
          <p:spPr>
            <a:xfrm rot="-5400000">
              <a:off x="4966559"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86" name="tx86"/>
            <p:cNvSpPr/>
            <p:nvPr/>
          </p:nvSpPr>
          <p:spPr>
            <a:xfrm rot="-5400000">
              <a:off x="5554346" y="528090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87" name="tx87"/>
            <p:cNvSpPr/>
            <p:nvPr/>
          </p:nvSpPr>
          <p:spPr>
            <a:xfrm rot="-5400000">
              <a:off x="6142195"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88" name="tx88"/>
            <p:cNvSpPr/>
            <p:nvPr/>
          </p:nvSpPr>
          <p:spPr>
            <a:xfrm rot="-5400000">
              <a:off x="6730013"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89" name="tx89"/>
            <p:cNvSpPr/>
            <p:nvPr/>
          </p:nvSpPr>
          <p:spPr>
            <a:xfrm rot="-5400000">
              <a:off x="-415232" y="329945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90" name="tx90"/>
            <p:cNvSpPr/>
            <p:nvPr/>
          </p:nvSpPr>
          <p:spPr>
            <a:xfrm rot="5400000">
              <a:off x="8341156" y="328557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91" name="pl91"/>
            <p:cNvSpPr/>
            <p:nvPr/>
          </p:nvSpPr>
          <p:spPr>
            <a:xfrm>
              <a:off x="2589324"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92" name="pt92"/>
            <p:cNvSpPr/>
            <p:nvPr/>
          </p:nvSpPr>
          <p:spPr>
            <a:xfrm>
              <a:off x="2645505"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93" name="pl93"/>
            <p:cNvSpPr/>
            <p:nvPr/>
          </p:nvSpPr>
          <p:spPr>
            <a:xfrm>
              <a:off x="3949596"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94" name="pt94"/>
            <p:cNvSpPr/>
            <p:nvPr/>
          </p:nvSpPr>
          <p:spPr>
            <a:xfrm>
              <a:off x="4005777"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5" name="tx95"/>
            <p:cNvSpPr/>
            <p:nvPr/>
          </p:nvSpPr>
          <p:spPr>
            <a:xfrm>
              <a:off x="2856423"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96" name="tx96"/>
            <p:cNvSpPr/>
            <p:nvPr/>
          </p:nvSpPr>
          <p:spPr>
            <a:xfrm>
              <a:off x="421669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97" name="rc97"/>
            <p:cNvSpPr/>
            <p:nvPr/>
          </p:nvSpPr>
          <p:spPr>
            <a:xfrm>
              <a:off x="5505690" y="5900002"/>
              <a:ext cx="201456" cy="201456"/>
            </a:xfrm>
            <a:prstGeom prst="rect">
              <a:avLst/>
            </a:prstGeom>
            <a:solidFill>
              <a:srgbClr val="1CABE2">
                <a:alpha val="100000"/>
              </a:srgbClr>
            </a:solidFill>
          </p:spPr>
          <p:txBody>
            <a:bodyPr/>
            <a:lstStyle/>
            <a:p/>
          </p:txBody>
        </p:sp>
        <p:sp>
          <p:nvSpPr>
            <p:cNvPr id="98" name="tx98"/>
            <p:cNvSpPr/>
            <p:nvPr/>
          </p:nvSpPr>
          <p:spPr>
            <a:xfrm>
              <a:off x="5785735"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99" name="tx99"/>
            <p:cNvSpPr/>
            <p:nvPr/>
          </p:nvSpPr>
          <p:spPr>
            <a:xfrm>
              <a:off x="1898044" y="1334104"/>
              <a:ext cx="548096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Ecuador, 2015-2025</a:t>
              </a:r>
            </a:p>
          </p:txBody>
        </p:sp>
        <p:sp>
          <p:nvSpPr>
            <p:cNvPr id="100" name="tx100"/>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02" name="tx102"/>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03" name="tx103"/>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0 confirmed measles cases in Ecuador. In the same year, MCV1 coverage was 78% and MCV2 coverage was 79%.
The number of cases in 2025 was the same as in 2024 (n=0).
The highest number of measles cases was reported in 2016 (n=1). In this year, MCV1 coverage was 86%.
Ecuador has not reported any measles cases over the last 5 years (2021-2025).
Ecuador reported measles vaccine stockouts in 2003, 2005, 2006, 2013, and 2021.</a:t>
            </a:r>
          </a:p>
        </p:txBody>
      </p:sp>
      <p:sp>
        <p:nvSpPr>
          <p:cNvPr id="1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Ecuador reported no confirmed measles cases, while MCV1 coverage was 78% and MCV2 coverage was 79%.</a:t>
            </a:r>
          </a:p>
        </p:txBody>
      </p:sp>
      <p:grpSp xmlns:pic="http://schemas.openxmlformats.org/drawingml/2006/picture">
        <p:nvGrpSpPr>
          <p:cNvPr id="106" name=""/>
          <p:cNvGrpSpPr/>
          <p:nvPr/>
        </p:nvGrpSpPr>
        <p:grpSpPr>
          <a:xfrm>
            <a:off x="292608" y="1097280"/>
            <a:ext cx="8595360" cy="28575"/>
            <a:chOff x="292608" y="1097280"/>
            <a:chExt cx="8595360" cy="28575"/>
          </a:xfrm>
        </p:grpSpPr>
        <p:sp>
          <p:nvSpPr>
            <p:cNvPr id="10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57302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359484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261666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506211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9" name="pl9"/>
            <p:cNvSpPr/>
            <p:nvPr/>
          </p:nvSpPr>
          <p:spPr>
            <a:xfrm>
              <a:off x="805521" y="408393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0" name="pl10"/>
            <p:cNvSpPr/>
            <p:nvPr/>
          </p:nvSpPr>
          <p:spPr>
            <a:xfrm>
              <a:off x="805521" y="310575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212757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9797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768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739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710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28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58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529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79796" y="2910119"/>
              <a:ext cx="3485499" cy="1173817"/>
            </a:xfrm>
            <a:custGeom>
              <a:avLst/>
              <a:pathLst>
                <a:path w="3485499" h="1173817">
                  <a:moveTo>
                    <a:pt x="0" y="489090"/>
                  </a:moveTo>
                  <a:lnTo>
                    <a:pt x="139419" y="586908"/>
                  </a:lnTo>
                  <a:lnTo>
                    <a:pt x="278839" y="489090"/>
                  </a:lnTo>
                  <a:lnTo>
                    <a:pt x="418259" y="391272"/>
                  </a:lnTo>
                  <a:lnTo>
                    <a:pt x="557679" y="489090"/>
                  </a:lnTo>
                  <a:lnTo>
                    <a:pt x="697099" y="782545"/>
                  </a:lnTo>
                  <a:lnTo>
                    <a:pt x="836519" y="1173817"/>
                  </a:lnTo>
                  <a:lnTo>
                    <a:pt x="975939" y="978181"/>
                  </a:lnTo>
                  <a:lnTo>
                    <a:pt x="1115359" y="978181"/>
                  </a:lnTo>
                  <a:lnTo>
                    <a:pt x="1254779" y="782545"/>
                  </a:lnTo>
                  <a:lnTo>
                    <a:pt x="1394199" y="1173817"/>
                  </a:lnTo>
                  <a:lnTo>
                    <a:pt x="1533619" y="1075999"/>
                  </a:lnTo>
                  <a:lnTo>
                    <a:pt x="1673039" y="1075999"/>
                  </a:lnTo>
                  <a:lnTo>
                    <a:pt x="1812459" y="1173817"/>
                  </a:lnTo>
                  <a:lnTo>
                    <a:pt x="1951879" y="1075999"/>
                  </a:lnTo>
                  <a:lnTo>
                    <a:pt x="2091299" y="978181"/>
                  </a:lnTo>
                  <a:lnTo>
                    <a:pt x="2230719" y="1173817"/>
                  </a:lnTo>
                  <a:lnTo>
                    <a:pt x="2370139" y="1173817"/>
                  </a:lnTo>
                  <a:lnTo>
                    <a:pt x="2509559" y="1075999"/>
                  </a:lnTo>
                  <a:lnTo>
                    <a:pt x="2648979" y="1173817"/>
                  </a:lnTo>
                  <a:lnTo>
                    <a:pt x="2788399" y="684726"/>
                  </a:lnTo>
                  <a:lnTo>
                    <a:pt x="2927819" y="0"/>
                  </a:lnTo>
                  <a:lnTo>
                    <a:pt x="3067239" y="684726"/>
                  </a:lnTo>
                  <a:lnTo>
                    <a:pt x="3206659" y="978181"/>
                  </a:lnTo>
                  <a:lnTo>
                    <a:pt x="3346079" y="1173817"/>
                  </a:lnTo>
                  <a:lnTo>
                    <a:pt x="3485499" y="782545"/>
                  </a:lnTo>
                </a:path>
              </a:pathLst>
            </a:custGeom>
            <a:ln w="27101" cap="flat">
              <a:solidFill>
                <a:srgbClr val="0058AB">
                  <a:alpha val="80000"/>
                </a:srgbClr>
              </a:solidFill>
              <a:prstDash val="solid"/>
              <a:round/>
            </a:ln>
          </p:spPr>
          <p:txBody>
            <a:bodyPr/>
            <a:lstStyle/>
            <a:p/>
          </p:txBody>
        </p:sp>
        <p:sp>
          <p:nvSpPr>
            <p:cNvPr id="20" name="pl20"/>
            <p:cNvSpPr/>
            <p:nvPr/>
          </p:nvSpPr>
          <p:spPr>
            <a:xfrm>
              <a:off x="979796" y="2812301"/>
              <a:ext cx="3485499" cy="880363"/>
            </a:xfrm>
            <a:custGeom>
              <a:avLst/>
              <a:pathLst>
                <a:path w="3485499" h="880363">
                  <a:moveTo>
                    <a:pt x="0" y="0"/>
                  </a:moveTo>
                  <a:lnTo>
                    <a:pt x="139419" y="97818"/>
                  </a:lnTo>
                  <a:lnTo>
                    <a:pt x="278839" y="0"/>
                  </a:lnTo>
                  <a:lnTo>
                    <a:pt x="418259" y="195636"/>
                  </a:lnTo>
                  <a:lnTo>
                    <a:pt x="557679" y="293454"/>
                  </a:lnTo>
                  <a:lnTo>
                    <a:pt x="697099" y="195636"/>
                  </a:lnTo>
                  <a:lnTo>
                    <a:pt x="836519" y="293454"/>
                  </a:lnTo>
                  <a:lnTo>
                    <a:pt x="975939" y="293454"/>
                  </a:lnTo>
                  <a:lnTo>
                    <a:pt x="1115359" y="489090"/>
                  </a:lnTo>
                  <a:lnTo>
                    <a:pt x="1254779" y="586908"/>
                  </a:lnTo>
                  <a:lnTo>
                    <a:pt x="1394199" y="684726"/>
                  </a:lnTo>
                  <a:lnTo>
                    <a:pt x="1533619" y="684726"/>
                  </a:lnTo>
                  <a:lnTo>
                    <a:pt x="1673039" y="684726"/>
                  </a:lnTo>
                  <a:lnTo>
                    <a:pt x="1812459" y="684726"/>
                  </a:lnTo>
                  <a:lnTo>
                    <a:pt x="1951879" y="782545"/>
                  </a:lnTo>
                  <a:lnTo>
                    <a:pt x="2091299" y="782545"/>
                  </a:lnTo>
                  <a:lnTo>
                    <a:pt x="2230719" y="782545"/>
                  </a:lnTo>
                  <a:lnTo>
                    <a:pt x="2370139" y="782545"/>
                  </a:lnTo>
                  <a:lnTo>
                    <a:pt x="2509559" y="880363"/>
                  </a:lnTo>
                  <a:lnTo>
                    <a:pt x="2648979" y="880363"/>
                  </a:lnTo>
                  <a:lnTo>
                    <a:pt x="2788399" y="782545"/>
                  </a:lnTo>
                  <a:lnTo>
                    <a:pt x="2927819" y="684726"/>
                  </a:lnTo>
                  <a:lnTo>
                    <a:pt x="3067239" y="684726"/>
                  </a:lnTo>
                  <a:lnTo>
                    <a:pt x="3206659" y="684726"/>
                  </a:lnTo>
                  <a:lnTo>
                    <a:pt x="3346079" y="782545"/>
                  </a:lnTo>
                  <a:lnTo>
                    <a:pt x="3485499" y="782545"/>
                  </a:lnTo>
                </a:path>
              </a:pathLst>
            </a:custGeom>
            <a:ln w="27101" cap="flat">
              <a:solidFill>
                <a:srgbClr val="1CABE2">
                  <a:alpha val="80000"/>
                </a:srgbClr>
              </a:solidFill>
              <a:prstDash val="solid"/>
              <a:round/>
            </a:ln>
          </p:spPr>
          <p:txBody>
            <a:bodyPr/>
            <a:lstStyle/>
            <a:p/>
          </p:txBody>
        </p:sp>
        <p:sp>
          <p:nvSpPr>
            <p:cNvPr id="21" name="pl21"/>
            <p:cNvSpPr/>
            <p:nvPr/>
          </p:nvSpPr>
          <p:spPr>
            <a:xfrm>
              <a:off x="979796" y="3105755"/>
              <a:ext cx="3485499" cy="782545"/>
            </a:xfrm>
            <a:custGeom>
              <a:avLst/>
              <a:pathLst>
                <a:path w="3485499" h="782545">
                  <a:moveTo>
                    <a:pt x="0" y="391272"/>
                  </a:moveTo>
                  <a:lnTo>
                    <a:pt x="139419" y="489090"/>
                  </a:lnTo>
                  <a:lnTo>
                    <a:pt x="278839" y="489090"/>
                  </a:lnTo>
                  <a:lnTo>
                    <a:pt x="418259" y="586908"/>
                  </a:lnTo>
                  <a:lnTo>
                    <a:pt x="557679" y="684726"/>
                  </a:lnTo>
                  <a:lnTo>
                    <a:pt x="697099" y="586908"/>
                  </a:lnTo>
                  <a:lnTo>
                    <a:pt x="836519" y="684726"/>
                  </a:lnTo>
                  <a:lnTo>
                    <a:pt x="975939" y="782545"/>
                  </a:lnTo>
                  <a:lnTo>
                    <a:pt x="1115359" y="489090"/>
                  </a:lnTo>
                  <a:lnTo>
                    <a:pt x="1254779" y="684726"/>
                  </a:lnTo>
                  <a:lnTo>
                    <a:pt x="1394199" y="684726"/>
                  </a:lnTo>
                  <a:lnTo>
                    <a:pt x="1533619" y="586908"/>
                  </a:lnTo>
                  <a:lnTo>
                    <a:pt x="1673039" y="684726"/>
                  </a:lnTo>
                  <a:lnTo>
                    <a:pt x="1812459" y="586908"/>
                  </a:lnTo>
                  <a:lnTo>
                    <a:pt x="1951879" y="293454"/>
                  </a:lnTo>
                  <a:lnTo>
                    <a:pt x="2091299" y="293454"/>
                  </a:lnTo>
                  <a:lnTo>
                    <a:pt x="2230719" y="391272"/>
                  </a:lnTo>
                  <a:lnTo>
                    <a:pt x="2370139" y="97818"/>
                  </a:lnTo>
                  <a:lnTo>
                    <a:pt x="2509559" y="489090"/>
                  </a:lnTo>
                  <a:lnTo>
                    <a:pt x="2648979" y="293454"/>
                  </a:lnTo>
                  <a:lnTo>
                    <a:pt x="2788399" y="0"/>
                  </a:lnTo>
                  <a:lnTo>
                    <a:pt x="2927819" y="97818"/>
                  </a:lnTo>
                  <a:lnTo>
                    <a:pt x="3067239" y="97818"/>
                  </a:lnTo>
                  <a:lnTo>
                    <a:pt x="3206659" y="489090"/>
                  </a:lnTo>
                  <a:lnTo>
                    <a:pt x="3346079" y="586908"/>
                  </a:lnTo>
                  <a:lnTo>
                    <a:pt x="3485499" y="293454"/>
                  </a:lnTo>
                </a:path>
              </a:pathLst>
            </a:custGeom>
            <a:ln w="27101" cap="flat">
              <a:solidFill>
                <a:srgbClr val="00833D">
                  <a:alpha val="80000"/>
                </a:srgbClr>
              </a:solidFill>
              <a:prstDash val="solid"/>
              <a:round/>
            </a:ln>
          </p:spPr>
          <p:txBody>
            <a:bodyPr/>
            <a:lstStyle/>
            <a:p/>
          </p:txBody>
        </p:sp>
        <p:sp>
          <p:nvSpPr>
            <p:cNvPr id="22" name="pl22"/>
            <p:cNvSpPr/>
            <p:nvPr/>
          </p:nvSpPr>
          <p:spPr>
            <a:xfrm>
              <a:off x="979796" y="2910119"/>
              <a:ext cx="3485499" cy="1173817"/>
            </a:xfrm>
            <a:custGeom>
              <a:avLst/>
              <a:pathLst>
                <a:path w="3485499" h="1173817">
                  <a:moveTo>
                    <a:pt x="0" y="489090"/>
                  </a:moveTo>
                  <a:lnTo>
                    <a:pt x="139419" y="586908"/>
                  </a:lnTo>
                  <a:lnTo>
                    <a:pt x="278839" y="489090"/>
                  </a:lnTo>
                  <a:lnTo>
                    <a:pt x="418259" y="391272"/>
                  </a:lnTo>
                  <a:lnTo>
                    <a:pt x="557679" y="489090"/>
                  </a:lnTo>
                  <a:lnTo>
                    <a:pt x="697099" y="782545"/>
                  </a:lnTo>
                  <a:lnTo>
                    <a:pt x="836519" y="1173817"/>
                  </a:lnTo>
                  <a:lnTo>
                    <a:pt x="975939" y="978181"/>
                  </a:lnTo>
                  <a:lnTo>
                    <a:pt x="1115359" y="978181"/>
                  </a:lnTo>
                  <a:lnTo>
                    <a:pt x="1254779" y="782545"/>
                  </a:lnTo>
                  <a:lnTo>
                    <a:pt x="1394199" y="1173817"/>
                  </a:lnTo>
                  <a:lnTo>
                    <a:pt x="1533619" y="1075999"/>
                  </a:lnTo>
                  <a:lnTo>
                    <a:pt x="1673039" y="1075999"/>
                  </a:lnTo>
                  <a:lnTo>
                    <a:pt x="1812459" y="1173817"/>
                  </a:lnTo>
                  <a:lnTo>
                    <a:pt x="1951879" y="1075999"/>
                  </a:lnTo>
                  <a:lnTo>
                    <a:pt x="2091299" y="978181"/>
                  </a:lnTo>
                  <a:lnTo>
                    <a:pt x="2230719" y="1173817"/>
                  </a:lnTo>
                  <a:lnTo>
                    <a:pt x="2370139" y="1173817"/>
                  </a:lnTo>
                  <a:lnTo>
                    <a:pt x="2509559" y="1075999"/>
                  </a:lnTo>
                  <a:lnTo>
                    <a:pt x="2648979" y="1173817"/>
                  </a:lnTo>
                  <a:lnTo>
                    <a:pt x="2788399" y="684726"/>
                  </a:lnTo>
                  <a:lnTo>
                    <a:pt x="2927819" y="0"/>
                  </a:lnTo>
                  <a:lnTo>
                    <a:pt x="3067239" y="684726"/>
                  </a:lnTo>
                  <a:lnTo>
                    <a:pt x="3206659" y="978181"/>
                  </a:lnTo>
                  <a:lnTo>
                    <a:pt x="3346079" y="1173817"/>
                  </a:lnTo>
                  <a:lnTo>
                    <a:pt x="3485499" y="782545"/>
                  </a:lnTo>
                </a:path>
              </a:pathLst>
            </a:custGeom>
            <a:ln w="43362" cap="flat">
              <a:solidFill>
                <a:srgbClr val="000000">
                  <a:alpha val="100000"/>
                </a:srgbClr>
              </a:solidFill>
              <a:prstDash val="solid"/>
              <a:round/>
            </a:ln>
          </p:spPr>
          <p:txBody>
            <a:bodyPr/>
            <a:lstStyle/>
            <a:p/>
          </p:txBody>
        </p:sp>
        <p:sp>
          <p:nvSpPr>
            <p:cNvPr id="23" name="pl23"/>
            <p:cNvSpPr/>
            <p:nvPr/>
          </p:nvSpPr>
          <p:spPr>
            <a:xfrm>
              <a:off x="979796" y="2910119"/>
              <a:ext cx="3485499" cy="1173817"/>
            </a:xfrm>
            <a:custGeom>
              <a:avLst/>
              <a:pathLst>
                <a:path w="3485499" h="1173817">
                  <a:moveTo>
                    <a:pt x="0" y="489090"/>
                  </a:moveTo>
                  <a:lnTo>
                    <a:pt x="139419" y="586908"/>
                  </a:lnTo>
                  <a:lnTo>
                    <a:pt x="278839" y="489090"/>
                  </a:lnTo>
                  <a:lnTo>
                    <a:pt x="418259" y="391272"/>
                  </a:lnTo>
                  <a:lnTo>
                    <a:pt x="557679" y="489090"/>
                  </a:lnTo>
                  <a:lnTo>
                    <a:pt x="697099" y="782545"/>
                  </a:lnTo>
                  <a:lnTo>
                    <a:pt x="836519" y="1173817"/>
                  </a:lnTo>
                  <a:lnTo>
                    <a:pt x="975939" y="978181"/>
                  </a:lnTo>
                  <a:lnTo>
                    <a:pt x="1115359" y="978181"/>
                  </a:lnTo>
                  <a:lnTo>
                    <a:pt x="1254779" y="782545"/>
                  </a:lnTo>
                  <a:lnTo>
                    <a:pt x="1394199" y="1173817"/>
                  </a:lnTo>
                  <a:lnTo>
                    <a:pt x="1533619" y="1075999"/>
                  </a:lnTo>
                  <a:lnTo>
                    <a:pt x="1673039" y="1075999"/>
                  </a:lnTo>
                  <a:lnTo>
                    <a:pt x="1812459" y="1173817"/>
                  </a:lnTo>
                  <a:lnTo>
                    <a:pt x="1951879" y="1075999"/>
                  </a:lnTo>
                  <a:lnTo>
                    <a:pt x="2091299" y="978181"/>
                  </a:lnTo>
                  <a:lnTo>
                    <a:pt x="2230719" y="1173817"/>
                  </a:lnTo>
                  <a:lnTo>
                    <a:pt x="2370139" y="1173817"/>
                  </a:lnTo>
                  <a:lnTo>
                    <a:pt x="2509559" y="1075999"/>
                  </a:lnTo>
                  <a:lnTo>
                    <a:pt x="2648979" y="1173817"/>
                  </a:lnTo>
                  <a:lnTo>
                    <a:pt x="2788399" y="684726"/>
                  </a:lnTo>
                  <a:lnTo>
                    <a:pt x="2927819" y="0"/>
                  </a:lnTo>
                  <a:lnTo>
                    <a:pt x="3067239" y="684726"/>
                  </a:lnTo>
                  <a:lnTo>
                    <a:pt x="3206659" y="978181"/>
                  </a:lnTo>
                  <a:lnTo>
                    <a:pt x="3346079" y="1173817"/>
                  </a:lnTo>
                  <a:lnTo>
                    <a:pt x="3485499" y="782545"/>
                  </a:lnTo>
                </a:path>
              </a:pathLst>
            </a:custGeom>
            <a:ln w="27101" cap="flat">
              <a:solidFill>
                <a:srgbClr val="0058AB">
                  <a:alpha val="100000"/>
                </a:srgbClr>
              </a:solidFill>
              <a:prstDash val="solid"/>
              <a:round/>
            </a:ln>
          </p:spPr>
          <p:txBody>
            <a:bodyPr/>
            <a:lstStyle/>
            <a:p/>
          </p:txBody>
        </p:sp>
        <p:sp>
          <p:nvSpPr>
            <p:cNvPr id="24" name="pl24"/>
            <p:cNvSpPr/>
            <p:nvPr/>
          </p:nvSpPr>
          <p:spPr>
            <a:xfrm>
              <a:off x="805521" y="4083937"/>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5" name="pl25"/>
            <p:cNvSpPr/>
            <p:nvPr/>
          </p:nvSpPr>
          <p:spPr>
            <a:xfrm>
              <a:off x="979796" y="3105755"/>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76896" y="3399210"/>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373996" y="3790482"/>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071096" y="3594846"/>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628776" y="3790482"/>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25876" y="3790482"/>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5295" y="3399210"/>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921308" y="30391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951661" y="3070481"/>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34" name="pg34"/>
            <p:cNvSpPr/>
            <p:nvPr/>
          </p:nvSpPr>
          <p:spPr>
            <a:xfrm>
              <a:off x="1618408" y="333264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48761" y="3362997"/>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6" name="pg36"/>
            <p:cNvSpPr/>
            <p:nvPr/>
          </p:nvSpPr>
          <p:spPr>
            <a:xfrm>
              <a:off x="2315507" y="37239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45861" y="375273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8" name="pg38"/>
            <p:cNvSpPr/>
            <p:nvPr/>
          </p:nvSpPr>
          <p:spPr>
            <a:xfrm>
              <a:off x="3012607"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042961" y="355833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0" name="pg40"/>
            <p:cNvSpPr/>
            <p:nvPr/>
          </p:nvSpPr>
          <p:spPr>
            <a:xfrm>
              <a:off x="3570287" y="37239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600640" y="375273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2" name="pg42"/>
            <p:cNvSpPr/>
            <p:nvPr/>
          </p:nvSpPr>
          <p:spPr>
            <a:xfrm>
              <a:off x="4267387" y="37239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97740" y="375273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4406807" y="333264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7160" y="3362997"/>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6" name="tx46"/>
            <p:cNvSpPr/>
            <p:nvPr/>
          </p:nvSpPr>
          <p:spPr>
            <a:xfrm>
              <a:off x="4525585" y="355578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5585" y="336141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8" name="tx48"/>
            <p:cNvSpPr/>
            <p:nvPr/>
          </p:nvSpPr>
          <p:spPr>
            <a:xfrm>
              <a:off x="577692" y="5019479"/>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679323" y="4041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15755" y="306311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615755" y="208493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rot="-5400000">
              <a:off x="8233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5204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2175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9146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472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94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8" name="tx58"/>
            <p:cNvSpPr/>
            <p:nvPr/>
          </p:nvSpPr>
          <p:spPr>
            <a:xfrm rot="-5400000">
              <a:off x="430884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9" name="tx59"/>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0" name="pl60"/>
            <p:cNvSpPr/>
            <p:nvPr/>
          </p:nvSpPr>
          <p:spPr>
            <a:xfrm>
              <a:off x="1592937"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592937"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47189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23435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860037" y="6120905"/>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Ecuador</a:t>
              </a:r>
            </a:p>
          </p:txBody>
        </p:sp>
        <p:sp>
          <p:nvSpPr>
            <p:cNvPr id="65" name="tx65"/>
            <p:cNvSpPr/>
            <p:nvPr/>
          </p:nvSpPr>
          <p:spPr>
            <a:xfrm>
              <a:off x="273899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501453"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7" name="tx67"/>
            <p:cNvSpPr/>
            <p:nvPr/>
          </p:nvSpPr>
          <p:spPr>
            <a:xfrm>
              <a:off x="2163510"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8" name="pl68"/>
            <p:cNvSpPr/>
            <p:nvPr/>
          </p:nvSpPr>
          <p:spPr>
            <a:xfrm>
              <a:off x="5170772" y="457302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9" name="pl69"/>
            <p:cNvSpPr/>
            <p:nvPr/>
          </p:nvSpPr>
          <p:spPr>
            <a:xfrm>
              <a:off x="5170772" y="359484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0" name="pl70"/>
            <p:cNvSpPr/>
            <p:nvPr/>
          </p:nvSpPr>
          <p:spPr>
            <a:xfrm>
              <a:off x="5170772" y="261666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1" name="pl71"/>
            <p:cNvSpPr/>
            <p:nvPr/>
          </p:nvSpPr>
          <p:spPr>
            <a:xfrm>
              <a:off x="5170772" y="506211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2" name="pl72"/>
            <p:cNvSpPr/>
            <p:nvPr/>
          </p:nvSpPr>
          <p:spPr>
            <a:xfrm>
              <a:off x="5170772" y="408393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3" name="pl73"/>
            <p:cNvSpPr/>
            <p:nvPr/>
          </p:nvSpPr>
          <p:spPr>
            <a:xfrm>
              <a:off x="5170772" y="310575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4" name="pl74"/>
            <p:cNvSpPr/>
            <p:nvPr/>
          </p:nvSpPr>
          <p:spPr>
            <a:xfrm>
              <a:off x="5170772" y="212757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5" name="pl75"/>
            <p:cNvSpPr/>
            <p:nvPr/>
          </p:nvSpPr>
          <p:spPr>
            <a:xfrm>
              <a:off x="53450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421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392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363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99402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112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054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45047" y="2518847"/>
              <a:ext cx="3485499" cy="2641089"/>
            </a:xfrm>
            <a:custGeom>
              <a:avLst/>
              <a:pathLst>
                <a:path w="3485499" h="2641089">
                  <a:moveTo>
                    <a:pt x="0" y="2054180"/>
                  </a:moveTo>
                  <a:lnTo>
                    <a:pt x="139419" y="1956362"/>
                  </a:lnTo>
                  <a:lnTo>
                    <a:pt x="278839" y="1956362"/>
                  </a:lnTo>
                  <a:lnTo>
                    <a:pt x="418259" y="1956362"/>
                  </a:lnTo>
                  <a:lnTo>
                    <a:pt x="557679" y="1956362"/>
                  </a:lnTo>
                  <a:lnTo>
                    <a:pt x="697099" y="1271635"/>
                  </a:lnTo>
                  <a:lnTo>
                    <a:pt x="836519" y="1662908"/>
                  </a:lnTo>
                  <a:lnTo>
                    <a:pt x="975939" y="1565090"/>
                  </a:lnTo>
                  <a:lnTo>
                    <a:pt x="1115359" y="1565090"/>
                  </a:lnTo>
                  <a:lnTo>
                    <a:pt x="1254779" y="1467271"/>
                  </a:lnTo>
                  <a:lnTo>
                    <a:pt x="1394199" y="1956362"/>
                  </a:lnTo>
                  <a:lnTo>
                    <a:pt x="1533619" y="2151998"/>
                  </a:lnTo>
                  <a:lnTo>
                    <a:pt x="1673039" y="2445453"/>
                  </a:lnTo>
                  <a:lnTo>
                    <a:pt x="1812459" y="2641089"/>
                  </a:lnTo>
                  <a:lnTo>
                    <a:pt x="1951879" y="1662908"/>
                  </a:lnTo>
                  <a:lnTo>
                    <a:pt x="2091299" y="2054180"/>
                  </a:lnTo>
                  <a:lnTo>
                    <a:pt x="2230719" y="1956362"/>
                  </a:lnTo>
                  <a:lnTo>
                    <a:pt x="2370139" y="1075999"/>
                  </a:lnTo>
                  <a:lnTo>
                    <a:pt x="2509559" y="1271635"/>
                  </a:lnTo>
                  <a:lnTo>
                    <a:pt x="2648979" y="1369453"/>
                  </a:lnTo>
                  <a:lnTo>
                    <a:pt x="2788399" y="2445453"/>
                  </a:lnTo>
                  <a:lnTo>
                    <a:pt x="2927819" y="0"/>
                  </a:lnTo>
                  <a:lnTo>
                    <a:pt x="3067239" y="1565090"/>
                  </a:lnTo>
                  <a:lnTo>
                    <a:pt x="3206659" y="1565090"/>
                  </a:lnTo>
                  <a:lnTo>
                    <a:pt x="3346079" y="1565090"/>
                  </a:lnTo>
                  <a:lnTo>
                    <a:pt x="3485499" y="1369453"/>
                  </a:lnTo>
                </a:path>
              </a:pathLst>
            </a:custGeom>
            <a:ln w="27101" cap="flat">
              <a:solidFill>
                <a:srgbClr val="0058AB">
                  <a:alpha val="80000"/>
                </a:srgbClr>
              </a:solidFill>
              <a:prstDash val="solid"/>
              <a:round/>
            </a:ln>
          </p:spPr>
          <p:txBody>
            <a:bodyPr/>
            <a:lstStyle/>
            <a:p/>
          </p:txBody>
        </p:sp>
        <p:sp>
          <p:nvSpPr>
            <p:cNvPr id="83" name="pl83"/>
            <p:cNvSpPr/>
            <p:nvPr/>
          </p:nvSpPr>
          <p:spPr>
            <a:xfrm>
              <a:off x="5345047" y="2714483"/>
              <a:ext cx="3485499" cy="880363"/>
            </a:xfrm>
            <a:custGeom>
              <a:avLst/>
              <a:pathLst>
                <a:path w="3485499" h="880363">
                  <a:moveTo>
                    <a:pt x="0" y="0"/>
                  </a:moveTo>
                  <a:lnTo>
                    <a:pt x="139419" y="97818"/>
                  </a:lnTo>
                  <a:lnTo>
                    <a:pt x="278839" y="97818"/>
                  </a:lnTo>
                  <a:lnTo>
                    <a:pt x="418259" y="195636"/>
                  </a:lnTo>
                  <a:lnTo>
                    <a:pt x="557679" y="293454"/>
                  </a:lnTo>
                  <a:lnTo>
                    <a:pt x="697099" y="293454"/>
                  </a:lnTo>
                  <a:lnTo>
                    <a:pt x="836519" y="391272"/>
                  </a:lnTo>
                  <a:lnTo>
                    <a:pt x="975939" y="489090"/>
                  </a:lnTo>
                  <a:lnTo>
                    <a:pt x="1115359" y="586908"/>
                  </a:lnTo>
                  <a:lnTo>
                    <a:pt x="1254779" y="684726"/>
                  </a:lnTo>
                  <a:lnTo>
                    <a:pt x="1394199" y="782545"/>
                  </a:lnTo>
                  <a:lnTo>
                    <a:pt x="1533619" y="782545"/>
                  </a:lnTo>
                  <a:lnTo>
                    <a:pt x="1673039" y="782545"/>
                  </a:lnTo>
                  <a:lnTo>
                    <a:pt x="1812459" y="782545"/>
                  </a:lnTo>
                  <a:lnTo>
                    <a:pt x="1951879" y="782545"/>
                  </a:lnTo>
                  <a:lnTo>
                    <a:pt x="2091299" y="880363"/>
                  </a:lnTo>
                  <a:lnTo>
                    <a:pt x="2230719" y="782545"/>
                  </a:lnTo>
                  <a:lnTo>
                    <a:pt x="2370139" y="782545"/>
                  </a:lnTo>
                  <a:lnTo>
                    <a:pt x="2509559" y="880363"/>
                  </a:lnTo>
                  <a:lnTo>
                    <a:pt x="2648979" y="880363"/>
                  </a:lnTo>
                  <a:lnTo>
                    <a:pt x="2788399" y="880363"/>
                  </a:lnTo>
                  <a:lnTo>
                    <a:pt x="2927819" y="782545"/>
                  </a:lnTo>
                  <a:lnTo>
                    <a:pt x="3067239" y="684726"/>
                  </a:lnTo>
                  <a:lnTo>
                    <a:pt x="3206659" y="684726"/>
                  </a:lnTo>
                  <a:lnTo>
                    <a:pt x="3346079" y="782545"/>
                  </a:lnTo>
                  <a:lnTo>
                    <a:pt x="3485499" y="782545"/>
                  </a:lnTo>
                </a:path>
              </a:pathLst>
            </a:custGeom>
            <a:ln w="27101" cap="flat">
              <a:solidFill>
                <a:srgbClr val="1CABE2">
                  <a:alpha val="80000"/>
                </a:srgbClr>
              </a:solidFill>
              <a:prstDash val="solid"/>
              <a:round/>
            </a:ln>
          </p:spPr>
          <p:txBody>
            <a:bodyPr/>
            <a:lstStyle/>
            <a:p/>
          </p:txBody>
        </p:sp>
        <p:sp>
          <p:nvSpPr>
            <p:cNvPr id="84" name="pl84"/>
            <p:cNvSpPr/>
            <p:nvPr/>
          </p:nvSpPr>
          <p:spPr>
            <a:xfrm>
              <a:off x="5345047" y="3399210"/>
              <a:ext cx="3485499" cy="782545"/>
            </a:xfrm>
            <a:custGeom>
              <a:avLst/>
              <a:pathLst>
                <a:path w="3485499" h="782545">
                  <a:moveTo>
                    <a:pt x="0" y="391272"/>
                  </a:moveTo>
                  <a:lnTo>
                    <a:pt x="139419" y="684726"/>
                  </a:lnTo>
                  <a:lnTo>
                    <a:pt x="278839" y="391272"/>
                  </a:lnTo>
                  <a:lnTo>
                    <a:pt x="418259" y="391272"/>
                  </a:lnTo>
                  <a:lnTo>
                    <a:pt x="557679" y="391272"/>
                  </a:lnTo>
                  <a:lnTo>
                    <a:pt x="697099" y="195636"/>
                  </a:lnTo>
                  <a:lnTo>
                    <a:pt x="836519" y="489090"/>
                  </a:lnTo>
                  <a:lnTo>
                    <a:pt x="975939" y="586908"/>
                  </a:lnTo>
                  <a:lnTo>
                    <a:pt x="1115359" y="489090"/>
                  </a:lnTo>
                  <a:lnTo>
                    <a:pt x="1254779" y="489090"/>
                  </a:lnTo>
                  <a:lnTo>
                    <a:pt x="1394199" y="391272"/>
                  </a:lnTo>
                  <a:lnTo>
                    <a:pt x="1533619" y="489090"/>
                  </a:lnTo>
                  <a:lnTo>
                    <a:pt x="1673039" y="586908"/>
                  </a:lnTo>
                  <a:lnTo>
                    <a:pt x="1812459" y="489090"/>
                  </a:lnTo>
                  <a:lnTo>
                    <a:pt x="1951879" y="489090"/>
                  </a:lnTo>
                  <a:lnTo>
                    <a:pt x="2091299" y="391272"/>
                  </a:lnTo>
                  <a:lnTo>
                    <a:pt x="2230719" y="489090"/>
                  </a:lnTo>
                  <a:lnTo>
                    <a:pt x="2370139" y="0"/>
                  </a:lnTo>
                  <a:lnTo>
                    <a:pt x="2509559" y="782545"/>
                  </a:lnTo>
                  <a:lnTo>
                    <a:pt x="2648979" y="684726"/>
                  </a:lnTo>
                  <a:lnTo>
                    <a:pt x="2788399" y="489090"/>
                  </a:lnTo>
                  <a:lnTo>
                    <a:pt x="2927819" y="684726"/>
                  </a:lnTo>
                  <a:lnTo>
                    <a:pt x="3067239" y="0"/>
                  </a:lnTo>
                  <a:lnTo>
                    <a:pt x="3206659" y="391272"/>
                  </a:lnTo>
                  <a:lnTo>
                    <a:pt x="3346079" y="782545"/>
                  </a:lnTo>
                  <a:lnTo>
                    <a:pt x="3485499" y="293454"/>
                  </a:lnTo>
                </a:path>
              </a:pathLst>
            </a:custGeom>
            <a:ln w="27101" cap="flat">
              <a:solidFill>
                <a:srgbClr val="00833D">
                  <a:alpha val="80000"/>
                </a:srgbClr>
              </a:solidFill>
              <a:prstDash val="solid"/>
              <a:round/>
            </a:ln>
          </p:spPr>
          <p:txBody>
            <a:bodyPr/>
            <a:lstStyle/>
            <a:p/>
          </p:txBody>
        </p:sp>
        <p:sp>
          <p:nvSpPr>
            <p:cNvPr id="85" name="pl85"/>
            <p:cNvSpPr/>
            <p:nvPr/>
          </p:nvSpPr>
          <p:spPr>
            <a:xfrm>
              <a:off x="5345047" y="2518847"/>
              <a:ext cx="3485499" cy="2641089"/>
            </a:xfrm>
            <a:custGeom>
              <a:avLst/>
              <a:pathLst>
                <a:path w="3485499" h="2641089">
                  <a:moveTo>
                    <a:pt x="0" y="2054180"/>
                  </a:moveTo>
                  <a:lnTo>
                    <a:pt x="139419" y="1956362"/>
                  </a:lnTo>
                  <a:lnTo>
                    <a:pt x="278839" y="1956362"/>
                  </a:lnTo>
                  <a:lnTo>
                    <a:pt x="418259" y="1956362"/>
                  </a:lnTo>
                  <a:lnTo>
                    <a:pt x="557679" y="1956362"/>
                  </a:lnTo>
                  <a:lnTo>
                    <a:pt x="697099" y="1271635"/>
                  </a:lnTo>
                  <a:lnTo>
                    <a:pt x="836519" y="1662908"/>
                  </a:lnTo>
                  <a:lnTo>
                    <a:pt x="975939" y="1565090"/>
                  </a:lnTo>
                  <a:lnTo>
                    <a:pt x="1115359" y="1565090"/>
                  </a:lnTo>
                  <a:lnTo>
                    <a:pt x="1254779" y="1467271"/>
                  </a:lnTo>
                  <a:lnTo>
                    <a:pt x="1394199" y="1956362"/>
                  </a:lnTo>
                  <a:lnTo>
                    <a:pt x="1533619" y="2151998"/>
                  </a:lnTo>
                  <a:lnTo>
                    <a:pt x="1673039" y="2445453"/>
                  </a:lnTo>
                  <a:lnTo>
                    <a:pt x="1812459" y="2641089"/>
                  </a:lnTo>
                  <a:lnTo>
                    <a:pt x="1951879" y="1662908"/>
                  </a:lnTo>
                  <a:lnTo>
                    <a:pt x="2091299" y="2054180"/>
                  </a:lnTo>
                  <a:lnTo>
                    <a:pt x="2230719" y="1956362"/>
                  </a:lnTo>
                  <a:lnTo>
                    <a:pt x="2370139" y="1075999"/>
                  </a:lnTo>
                  <a:lnTo>
                    <a:pt x="2509559" y="1271635"/>
                  </a:lnTo>
                  <a:lnTo>
                    <a:pt x="2648979" y="1369453"/>
                  </a:lnTo>
                  <a:lnTo>
                    <a:pt x="2788399" y="2445453"/>
                  </a:lnTo>
                  <a:lnTo>
                    <a:pt x="2927819" y="0"/>
                  </a:lnTo>
                  <a:lnTo>
                    <a:pt x="3067239" y="1565090"/>
                  </a:lnTo>
                  <a:lnTo>
                    <a:pt x="3206659" y="1565090"/>
                  </a:lnTo>
                  <a:lnTo>
                    <a:pt x="3346079" y="1565090"/>
                  </a:lnTo>
                  <a:lnTo>
                    <a:pt x="3485499" y="1369453"/>
                  </a:lnTo>
                </a:path>
              </a:pathLst>
            </a:custGeom>
            <a:ln w="43362" cap="flat">
              <a:solidFill>
                <a:srgbClr val="000000">
                  <a:alpha val="100000"/>
                </a:srgbClr>
              </a:solidFill>
              <a:prstDash val="solid"/>
              <a:round/>
            </a:ln>
          </p:spPr>
          <p:txBody>
            <a:bodyPr/>
            <a:lstStyle/>
            <a:p/>
          </p:txBody>
        </p:sp>
        <p:sp>
          <p:nvSpPr>
            <p:cNvPr id="86" name="pl86"/>
            <p:cNvSpPr/>
            <p:nvPr/>
          </p:nvSpPr>
          <p:spPr>
            <a:xfrm>
              <a:off x="5345047" y="2518847"/>
              <a:ext cx="3485499" cy="2641089"/>
            </a:xfrm>
            <a:custGeom>
              <a:avLst/>
              <a:pathLst>
                <a:path w="3485499" h="2641089">
                  <a:moveTo>
                    <a:pt x="0" y="2054180"/>
                  </a:moveTo>
                  <a:lnTo>
                    <a:pt x="139419" y="1956362"/>
                  </a:lnTo>
                  <a:lnTo>
                    <a:pt x="278839" y="1956362"/>
                  </a:lnTo>
                  <a:lnTo>
                    <a:pt x="418259" y="1956362"/>
                  </a:lnTo>
                  <a:lnTo>
                    <a:pt x="557679" y="1956362"/>
                  </a:lnTo>
                  <a:lnTo>
                    <a:pt x="697099" y="1271635"/>
                  </a:lnTo>
                  <a:lnTo>
                    <a:pt x="836519" y="1662908"/>
                  </a:lnTo>
                  <a:lnTo>
                    <a:pt x="975939" y="1565090"/>
                  </a:lnTo>
                  <a:lnTo>
                    <a:pt x="1115359" y="1565090"/>
                  </a:lnTo>
                  <a:lnTo>
                    <a:pt x="1254779" y="1467271"/>
                  </a:lnTo>
                  <a:lnTo>
                    <a:pt x="1394199" y="1956362"/>
                  </a:lnTo>
                  <a:lnTo>
                    <a:pt x="1533619" y="2151998"/>
                  </a:lnTo>
                  <a:lnTo>
                    <a:pt x="1673039" y="2445453"/>
                  </a:lnTo>
                  <a:lnTo>
                    <a:pt x="1812459" y="2641089"/>
                  </a:lnTo>
                  <a:lnTo>
                    <a:pt x="1951879" y="1662908"/>
                  </a:lnTo>
                  <a:lnTo>
                    <a:pt x="2091299" y="2054180"/>
                  </a:lnTo>
                  <a:lnTo>
                    <a:pt x="2230719" y="1956362"/>
                  </a:lnTo>
                  <a:lnTo>
                    <a:pt x="2370139" y="1075999"/>
                  </a:lnTo>
                  <a:lnTo>
                    <a:pt x="2509559" y="1271635"/>
                  </a:lnTo>
                  <a:lnTo>
                    <a:pt x="2648979" y="1369453"/>
                  </a:lnTo>
                  <a:lnTo>
                    <a:pt x="2788399" y="2445453"/>
                  </a:lnTo>
                  <a:lnTo>
                    <a:pt x="2927819" y="0"/>
                  </a:lnTo>
                  <a:lnTo>
                    <a:pt x="3067239" y="1565090"/>
                  </a:lnTo>
                  <a:lnTo>
                    <a:pt x="3206659" y="1565090"/>
                  </a:lnTo>
                  <a:lnTo>
                    <a:pt x="3346079" y="1565090"/>
                  </a:lnTo>
                  <a:lnTo>
                    <a:pt x="3485499" y="1369453"/>
                  </a:lnTo>
                </a:path>
              </a:pathLst>
            </a:custGeom>
            <a:ln w="27101" cap="flat">
              <a:solidFill>
                <a:srgbClr val="0058AB">
                  <a:alpha val="100000"/>
                </a:srgbClr>
              </a:solidFill>
              <a:prstDash val="solid"/>
              <a:round/>
            </a:ln>
          </p:spPr>
          <p:txBody>
            <a:bodyPr/>
            <a:lstStyle/>
            <a:p/>
          </p:txBody>
        </p:sp>
        <p:sp>
          <p:nvSpPr>
            <p:cNvPr id="87" name="pl87"/>
            <p:cNvSpPr/>
            <p:nvPr/>
          </p:nvSpPr>
          <p:spPr>
            <a:xfrm>
              <a:off x="5170772" y="4083937"/>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88" name="pl88"/>
            <p:cNvSpPr/>
            <p:nvPr/>
          </p:nvSpPr>
          <p:spPr>
            <a:xfrm>
              <a:off x="5345047" y="4279573"/>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42147" y="3497028"/>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39247" y="4181755"/>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436347" y="4279573"/>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7994027" y="3594846"/>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91126" y="3790482"/>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30546" y="3594846"/>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69712" y="4213007"/>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300066" y="4243113"/>
              <a:ext cx="89963"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97" name="pg97"/>
            <p:cNvSpPr/>
            <p:nvPr/>
          </p:nvSpPr>
          <p:spPr>
            <a:xfrm>
              <a:off x="5983658" y="343046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6014012" y="345923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99" name="pg99"/>
            <p:cNvSpPr/>
            <p:nvPr/>
          </p:nvSpPr>
          <p:spPr>
            <a:xfrm>
              <a:off x="6663912" y="4115189"/>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694265" y="4145542"/>
              <a:ext cx="89963"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1" name="pg101"/>
            <p:cNvSpPr/>
            <p:nvPr/>
          </p:nvSpPr>
          <p:spPr>
            <a:xfrm>
              <a:off x="7361012" y="4213007"/>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391365" y="4243113"/>
              <a:ext cx="89963"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3" name="pg103"/>
            <p:cNvSpPr/>
            <p:nvPr/>
          </p:nvSpPr>
          <p:spPr>
            <a:xfrm>
              <a:off x="7935538"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965891" y="355833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5" name="pg105"/>
            <p:cNvSpPr/>
            <p:nvPr/>
          </p:nvSpPr>
          <p:spPr>
            <a:xfrm>
              <a:off x="8632638" y="37239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62991" y="375273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7" name="pg107"/>
            <p:cNvSpPr/>
            <p:nvPr/>
          </p:nvSpPr>
          <p:spPr>
            <a:xfrm>
              <a:off x="8772058"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802411" y="355833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9" name="tx109"/>
            <p:cNvSpPr/>
            <p:nvPr/>
          </p:nvSpPr>
          <p:spPr>
            <a:xfrm>
              <a:off x="8890836" y="34565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890836" y="365386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1" name="tx111"/>
            <p:cNvSpPr/>
            <p:nvPr/>
          </p:nvSpPr>
          <p:spPr>
            <a:xfrm>
              <a:off x="4942943" y="5019479"/>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2" name="tx112"/>
            <p:cNvSpPr/>
            <p:nvPr/>
          </p:nvSpPr>
          <p:spPr>
            <a:xfrm>
              <a:off x="5044574" y="4041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3" name="tx113"/>
            <p:cNvSpPr/>
            <p:nvPr/>
          </p:nvSpPr>
          <p:spPr>
            <a:xfrm>
              <a:off x="4981006" y="306311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4" name="tx114"/>
            <p:cNvSpPr/>
            <p:nvPr/>
          </p:nvSpPr>
          <p:spPr>
            <a:xfrm>
              <a:off x="4981006" y="208493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5" name="tx115"/>
            <p:cNvSpPr/>
            <p:nvPr/>
          </p:nvSpPr>
          <p:spPr>
            <a:xfrm rot="-5400000">
              <a:off x="51886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857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5828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2799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8375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346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rot="-5400000">
              <a:off x="867410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2" name="tx122"/>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5958188"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5958188"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83715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599605"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225288" y="6120905"/>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Ecuador</a:t>
              </a:r>
            </a:p>
          </p:txBody>
        </p:sp>
        <p:sp>
          <p:nvSpPr>
            <p:cNvPr id="128" name="tx128"/>
            <p:cNvSpPr/>
            <p:nvPr/>
          </p:nvSpPr>
          <p:spPr>
            <a:xfrm>
              <a:off x="710425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866704"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0" name="tx130"/>
            <p:cNvSpPr/>
            <p:nvPr/>
          </p:nvSpPr>
          <p:spPr>
            <a:xfrm>
              <a:off x="6511832"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1" name="tx13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4% of children who received DTP1 did not receive DTP3 (left), and 2% of children who received DTP1 did not receive MCV1 (right).
The low DTP drop-out rate implies good ability to provide a complete series of vaccines early in life. The low DTP-MCV drop-out rate implies good retention in immunization programmes and ability to provide a full course of vaccines in infancy (up to one year).
In 2025, Ecuador DTP drop-out was lower than the global rate, while DTP-MCV drop-out was lower than the global rate.</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low in Ecuador, indicating good retention of children in immunization programmes, and current efforts to ensure follow up are successful.</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220605"/>
            </a:xfrm>
            <a:custGeom>
              <a:avLst/>
              <a:pathLst>
                <a:path w="2135265" h="220605">
                  <a:moveTo>
                    <a:pt x="0" y="0"/>
                  </a:moveTo>
                  <a:lnTo>
                    <a:pt x="85410" y="0"/>
                  </a:lnTo>
                  <a:lnTo>
                    <a:pt x="170821" y="0"/>
                  </a:lnTo>
                  <a:lnTo>
                    <a:pt x="256231" y="0"/>
                  </a:lnTo>
                  <a:lnTo>
                    <a:pt x="341642" y="0"/>
                  </a:lnTo>
                  <a:lnTo>
                    <a:pt x="427053" y="0"/>
                  </a:lnTo>
                  <a:lnTo>
                    <a:pt x="512463" y="0"/>
                  </a:lnTo>
                  <a:lnTo>
                    <a:pt x="597874" y="0"/>
                  </a:lnTo>
                  <a:lnTo>
                    <a:pt x="683284" y="8484"/>
                  </a:lnTo>
                  <a:lnTo>
                    <a:pt x="768695" y="0"/>
                  </a:lnTo>
                  <a:lnTo>
                    <a:pt x="854106" y="8484"/>
                  </a:lnTo>
                  <a:lnTo>
                    <a:pt x="939516" y="8484"/>
                  </a:lnTo>
                  <a:lnTo>
                    <a:pt x="1024927" y="42424"/>
                  </a:lnTo>
                  <a:lnTo>
                    <a:pt x="1110337" y="76363"/>
                  </a:lnTo>
                  <a:lnTo>
                    <a:pt x="1195748" y="84848"/>
                  </a:lnTo>
                  <a:lnTo>
                    <a:pt x="1281159" y="93333"/>
                  </a:lnTo>
                  <a:lnTo>
                    <a:pt x="1366569" y="127272"/>
                  </a:lnTo>
                  <a:lnTo>
                    <a:pt x="1451980" y="93333"/>
                  </a:lnTo>
                  <a:lnTo>
                    <a:pt x="1537390" y="76363"/>
                  </a:lnTo>
                  <a:lnTo>
                    <a:pt x="1622801" y="110302"/>
                  </a:lnTo>
                  <a:lnTo>
                    <a:pt x="1708212" y="152727"/>
                  </a:lnTo>
                  <a:lnTo>
                    <a:pt x="1793622" y="203636"/>
                  </a:lnTo>
                  <a:lnTo>
                    <a:pt x="1879033" y="195151"/>
                  </a:lnTo>
                  <a:lnTo>
                    <a:pt x="1964443" y="144242"/>
                  </a:lnTo>
                  <a:lnTo>
                    <a:pt x="2049854" y="93333"/>
                  </a:lnTo>
                  <a:lnTo>
                    <a:pt x="2135265" y="220605"/>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7757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569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90034"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739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3087908"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207605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52" name="tx52"/>
            <p:cNvSpPr/>
            <p:nvPr/>
          </p:nvSpPr>
          <p:spPr>
            <a:xfrm>
              <a:off x="2624645" y="19169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53" name="tx53"/>
            <p:cNvSpPr/>
            <p:nvPr/>
          </p:nvSpPr>
          <p:spPr>
            <a:xfrm>
              <a:off x="3051698" y="18999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360702"/>
              <a:ext cx="854106" cy="712726"/>
            </a:xfrm>
            <a:custGeom>
              <a:avLst/>
              <a:pathLst>
                <a:path w="854106" h="712726">
                  <a:moveTo>
                    <a:pt x="0" y="712726"/>
                  </a:moveTo>
                  <a:lnTo>
                    <a:pt x="85410" y="67878"/>
                  </a:lnTo>
                  <a:lnTo>
                    <a:pt x="170821" y="33939"/>
                  </a:lnTo>
                  <a:lnTo>
                    <a:pt x="256231" y="8484"/>
                  </a:lnTo>
                  <a:lnTo>
                    <a:pt x="341642" y="16969"/>
                  </a:lnTo>
                  <a:lnTo>
                    <a:pt x="427053" y="59393"/>
                  </a:lnTo>
                  <a:lnTo>
                    <a:pt x="512463" y="144242"/>
                  </a:lnTo>
                  <a:lnTo>
                    <a:pt x="597874" y="101818"/>
                  </a:lnTo>
                  <a:lnTo>
                    <a:pt x="683284" y="50909"/>
                  </a:lnTo>
                  <a:lnTo>
                    <a:pt x="768695" y="0"/>
                  </a:lnTo>
                  <a:lnTo>
                    <a:pt x="854106" y="67878"/>
                  </a:lnTo>
                </a:path>
              </a:pathLst>
            </a:custGeom>
            <a:ln w="27101" cap="flat">
              <a:solidFill>
                <a:srgbClr val="1CABE2">
                  <a:alpha val="100000"/>
                </a:srgbClr>
              </a:solidFill>
              <a:prstDash val="solid"/>
              <a:round/>
            </a:ln>
          </p:spPr>
          <p:txBody>
            <a:bodyPr/>
            <a:lstStyle/>
            <a:p/>
          </p:txBody>
        </p:sp>
        <p:sp>
          <p:nvSpPr>
            <p:cNvPr id="74" name="pt74"/>
            <p:cNvSpPr/>
            <p:nvPr/>
          </p:nvSpPr>
          <p:spPr>
            <a:xfrm>
              <a:off x="2319213" y="40553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48689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1" name="pt81"/>
            <p:cNvSpPr/>
            <p:nvPr/>
          </p:nvSpPr>
          <p:spPr>
            <a:xfrm>
              <a:off x="2917087"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4105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5" name="tx85"/>
            <p:cNvSpPr/>
            <p:nvPr/>
          </p:nvSpPr>
          <p:spPr>
            <a:xfrm>
              <a:off x="2261298" y="3981113"/>
              <a:ext cx="54260"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a:t>
              </a:r>
            </a:p>
          </p:txBody>
        </p:sp>
        <p:sp>
          <p:nvSpPr>
            <p:cNvPr id="86" name="tx86"/>
            <p:cNvSpPr/>
            <p:nvPr/>
          </p:nvSpPr>
          <p:spPr>
            <a:xfrm>
              <a:off x="3223926" y="33363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87" name="tx87"/>
            <p:cNvSpPr/>
            <p:nvPr/>
          </p:nvSpPr>
          <p:spPr>
            <a:xfrm>
              <a:off x="2624645" y="32365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88" name="tx88"/>
            <p:cNvSpPr/>
            <p:nvPr/>
          </p:nvSpPr>
          <p:spPr>
            <a:xfrm>
              <a:off x="3051698" y="32195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1739389" y="4586970"/>
              <a:ext cx="1451980" cy="313938"/>
            </a:xfrm>
            <a:custGeom>
              <a:avLst/>
              <a:pathLst>
                <a:path w="1451980" h="313938">
                  <a:moveTo>
                    <a:pt x="0" y="127272"/>
                  </a:moveTo>
                  <a:lnTo>
                    <a:pt x="85410" y="0"/>
                  </a:lnTo>
                  <a:lnTo>
                    <a:pt x="170821" y="25454"/>
                  </a:lnTo>
                  <a:lnTo>
                    <a:pt x="256231" y="59393"/>
                  </a:lnTo>
                  <a:lnTo>
                    <a:pt x="341642" y="84848"/>
                  </a:lnTo>
                  <a:lnTo>
                    <a:pt x="427053" y="118787"/>
                  </a:lnTo>
                  <a:lnTo>
                    <a:pt x="512463" y="135757"/>
                  </a:lnTo>
                  <a:lnTo>
                    <a:pt x="597874" y="161211"/>
                  </a:lnTo>
                  <a:lnTo>
                    <a:pt x="683284" y="144242"/>
                  </a:lnTo>
                  <a:lnTo>
                    <a:pt x="768695" y="110302"/>
                  </a:lnTo>
                  <a:lnTo>
                    <a:pt x="854106" y="101818"/>
                  </a:lnTo>
                  <a:lnTo>
                    <a:pt x="939516" y="101818"/>
                  </a:lnTo>
                  <a:lnTo>
                    <a:pt x="1024927" y="186666"/>
                  </a:lnTo>
                  <a:lnTo>
                    <a:pt x="1110337" y="313938"/>
                  </a:lnTo>
                  <a:lnTo>
                    <a:pt x="1195748" y="203636"/>
                  </a:lnTo>
                  <a:lnTo>
                    <a:pt x="1281159" y="152727"/>
                  </a:lnTo>
                  <a:lnTo>
                    <a:pt x="1366569" y="101818"/>
                  </a:lnTo>
                  <a:lnTo>
                    <a:pt x="1451980" y="178181"/>
                  </a:lnTo>
                </a:path>
              </a:pathLst>
            </a:custGeom>
            <a:ln w="27101" cap="flat">
              <a:solidFill>
                <a:srgbClr val="1CABE2">
                  <a:alpha val="100000"/>
                </a:srgbClr>
              </a:solidFill>
              <a:prstDash val="solid"/>
              <a:round/>
            </a:ln>
          </p:spPr>
          <p:txBody>
            <a:bodyPr/>
            <a:lstStyle/>
            <a:p/>
          </p:txBody>
        </p:sp>
        <p:sp>
          <p:nvSpPr>
            <p:cNvPr id="109" name="pt109"/>
            <p:cNvSpPr/>
            <p:nvPr/>
          </p:nvSpPr>
          <p:spPr>
            <a:xfrm>
              <a:off x="1721338" y="469619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0" name="pt110"/>
            <p:cNvSpPr/>
            <p:nvPr/>
          </p:nvSpPr>
          <p:spPr>
            <a:xfrm>
              <a:off x="1806749" y="456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1892160"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1977570"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062981"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148391"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233802" y="47046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319213" y="4730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2404623"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2490034"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2575444"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2660855"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2746266" y="47555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2" name="pt122"/>
            <p:cNvSpPr/>
            <p:nvPr/>
          </p:nvSpPr>
          <p:spPr>
            <a:xfrm>
              <a:off x="2831676" y="488285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2917087" y="47725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3002498" y="47216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3087908"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3173319" y="47471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tx127"/>
            <p:cNvSpPr/>
            <p:nvPr/>
          </p:nvSpPr>
          <p:spPr>
            <a:xfrm>
              <a:off x="1587459" y="46219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28" name="tx128"/>
            <p:cNvSpPr/>
            <p:nvPr/>
          </p:nvSpPr>
          <p:spPr>
            <a:xfrm>
              <a:off x="3223926" y="46728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29" name="tx129"/>
            <p:cNvSpPr/>
            <p:nvPr/>
          </p:nvSpPr>
          <p:spPr>
            <a:xfrm>
              <a:off x="2624645" y="45476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30" name="tx130"/>
            <p:cNvSpPr/>
            <p:nvPr/>
          </p:nvSpPr>
          <p:spPr>
            <a:xfrm>
              <a:off x="3051698" y="45476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31" name="pl131"/>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2" name="pl132"/>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3" name="pl133"/>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4" name="pl134"/>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5" name="pl135"/>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6" name="pl136"/>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7" name="pl137"/>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8" name="pl138"/>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9" name="pl139"/>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0" name="pl140"/>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1" name="pl141"/>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2" name="pl142"/>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3" name="pl143"/>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3850292" y="1956252"/>
              <a:ext cx="2135265" cy="203636"/>
            </a:xfrm>
            <a:custGeom>
              <a:avLst/>
              <a:pathLst>
                <a:path w="2135265" h="203636">
                  <a:moveTo>
                    <a:pt x="0" y="33939"/>
                  </a:moveTo>
                  <a:lnTo>
                    <a:pt x="85410" y="25454"/>
                  </a:lnTo>
                  <a:lnTo>
                    <a:pt x="170821" y="25454"/>
                  </a:lnTo>
                  <a:lnTo>
                    <a:pt x="256231" y="25454"/>
                  </a:lnTo>
                  <a:lnTo>
                    <a:pt x="341642" y="25454"/>
                  </a:lnTo>
                  <a:lnTo>
                    <a:pt x="427053" y="16969"/>
                  </a:lnTo>
                  <a:lnTo>
                    <a:pt x="512463" y="16969"/>
                  </a:lnTo>
                  <a:lnTo>
                    <a:pt x="597874" y="0"/>
                  </a:lnTo>
                  <a:lnTo>
                    <a:pt x="683284" y="0"/>
                  </a:lnTo>
                  <a:lnTo>
                    <a:pt x="768695" y="0"/>
                  </a:lnTo>
                  <a:lnTo>
                    <a:pt x="854106" y="59393"/>
                  </a:lnTo>
                  <a:lnTo>
                    <a:pt x="939516" y="76363"/>
                  </a:lnTo>
                  <a:lnTo>
                    <a:pt x="1024927" y="84848"/>
                  </a:lnTo>
                  <a:lnTo>
                    <a:pt x="1110337" y="93333"/>
                  </a:lnTo>
                  <a:lnTo>
                    <a:pt x="1195748" y="118787"/>
                  </a:lnTo>
                  <a:lnTo>
                    <a:pt x="1281159" y="152727"/>
                  </a:lnTo>
                  <a:lnTo>
                    <a:pt x="1366569" y="127272"/>
                  </a:lnTo>
                  <a:lnTo>
                    <a:pt x="1451980" y="110302"/>
                  </a:lnTo>
                  <a:lnTo>
                    <a:pt x="1537390" y="101818"/>
                  </a:lnTo>
                  <a:lnTo>
                    <a:pt x="1622801" y="110302"/>
                  </a:lnTo>
                  <a:lnTo>
                    <a:pt x="1708212" y="203636"/>
                  </a:lnTo>
                  <a:lnTo>
                    <a:pt x="1793622" y="178181"/>
                  </a:lnTo>
                  <a:lnTo>
                    <a:pt x="1879033" y="203636"/>
                  </a:lnTo>
                  <a:lnTo>
                    <a:pt x="1964443" y="144242"/>
                  </a:lnTo>
                  <a:lnTo>
                    <a:pt x="2049854" y="93333"/>
                  </a:lnTo>
                  <a:lnTo>
                    <a:pt x="2135265" y="152727"/>
                  </a:lnTo>
                </a:path>
              </a:pathLst>
            </a:custGeom>
            <a:ln w="27101" cap="flat">
              <a:solidFill>
                <a:srgbClr val="1CABE2">
                  <a:alpha val="100000"/>
                </a:srgbClr>
              </a:solidFill>
              <a:prstDash val="solid"/>
              <a:round/>
            </a:ln>
          </p:spPr>
          <p:txBody>
            <a:bodyPr/>
            <a:lstStyle/>
            <a:p/>
          </p:txBody>
        </p:sp>
        <p:sp>
          <p:nvSpPr>
            <p:cNvPr id="151" name="pt151"/>
            <p:cNvSpPr/>
            <p:nvPr/>
          </p:nvSpPr>
          <p:spPr>
            <a:xfrm>
              <a:off x="383224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391765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00306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088473"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5" name="pt155"/>
            <p:cNvSpPr/>
            <p:nvPr/>
          </p:nvSpPr>
          <p:spPr>
            <a:xfrm>
              <a:off x="4173883"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259294"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7" name="pt157"/>
            <p:cNvSpPr/>
            <p:nvPr/>
          </p:nvSpPr>
          <p:spPr>
            <a:xfrm>
              <a:off x="434470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43011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51552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600936"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1" name="pt161"/>
            <p:cNvSpPr/>
            <p:nvPr/>
          </p:nvSpPr>
          <p:spPr>
            <a:xfrm>
              <a:off x="4686347"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2" name="pt162"/>
            <p:cNvSpPr/>
            <p:nvPr/>
          </p:nvSpPr>
          <p:spPr>
            <a:xfrm>
              <a:off x="4771758"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857168"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942579"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027989" y="20569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6" name="pt166"/>
            <p:cNvSpPr/>
            <p:nvPr/>
          </p:nvSpPr>
          <p:spPr>
            <a:xfrm>
              <a:off x="5113400" y="209092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7" name="pt167"/>
            <p:cNvSpPr/>
            <p:nvPr/>
          </p:nvSpPr>
          <p:spPr>
            <a:xfrm>
              <a:off x="5198811"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284221"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369632"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5455042"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5540453"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625864" y="211638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3" name="pt173"/>
            <p:cNvSpPr/>
            <p:nvPr/>
          </p:nvSpPr>
          <p:spPr>
            <a:xfrm>
              <a:off x="5711274"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796685"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882095"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967506" y="209092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7" name="tx177"/>
            <p:cNvSpPr/>
            <p:nvPr/>
          </p:nvSpPr>
          <p:spPr>
            <a:xfrm>
              <a:off x="3698362" y="18979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78" name="tx178"/>
            <p:cNvSpPr/>
            <p:nvPr/>
          </p:nvSpPr>
          <p:spPr>
            <a:xfrm>
              <a:off x="6018113" y="20167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79" name="tx179"/>
            <p:cNvSpPr/>
            <p:nvPr/>
          </p:nvSpPr>
          <p:spPr>
            <a:xfrm>
              <a:off x="5418832" y="19254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80" name="tx180"/>
            <p:cNvSpPr/>
            <p:nvPr/>
          </p:nvSpPr>
          <p:spPr>
            <a:xfrm>
              <a:off x="5845885" y="19084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81" name="pl181"/>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2" name="pl182"/>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3" name="pl183"/>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4" name="pl184"/>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5" name="pl185"/>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6" name="pl186"/>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7" name="pl187"/>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8" name="pl188"/>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9" name="pl189"/>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0" name="pl190"/>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1" name="pl191"/>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2" name="pl192"/>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3" name="pl193"/>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3850292" y="3258884"/>
              <a:ext cx="2135265" cy="288484"/>
            </a:xfrm>
            <a:custGeom>
              <a:avLst/>
              <a:pathLst>
                <a:path w="2135265" h="288484">
                  <a:moveTo>
                    <a:pt x="0" y="0"/>
                  </a:moveTo>
                  <a:lnTo>
                    <a:pt x="85410" y="0"/>
                  </a:lnTo>
                  <a:lnTo>
                    <a:pt x="170821" y="0"/>
                  </a:lnTo>
                  <a:lnTo>
                    <a:pt x="256231" y="0"/>
                  </a:lnTo>
                  <a:lnTo>
                    <a:pt x="341642" y="0"/>
                  </a:lnTo>
                  <a:lnTo>
                    <a:pt x="427053" y="50909"/>
                  </a:lnTo>
                  <a:lnTo>
                    <a:pt x="512463" y="16969"/>
                  </a:lnTo>
                  <a:lnTo>
                    <a:pt x="597874" y="8484"/>
                  </a:lnTo>
                  <a:lnTo>
                    <a:pt x="683284" y="8484"/>
                  </a:lnTo>
                  <a:lnTo>
                    <a:pt x="768695" y="16969"/>
                  </a:lnTo>
                  <a:lnTo>
                    <a:pt x="854106" y="33939"/>
                  </a:lnTo>
                  <a:lnTo>
                    <a:pt x="939516" y="42424"/>
                  </a:lnTo>
                  <a:lnTo>
                    <a:pt x="1024927" y="25454"/>
                  </a:lnTo>
                  <a:lnTo>
                    <a:pt x="1110337" y="16969"/>
                  </a:lnTo>
                  <a:lnTo>
                    <a:pt x="1195748" y="118787"/>
                  </a:lnTo>
                  <a:lnTo>
                    <a:pt x="1281159" y="127272"/>
                  </a:lnTo>
                  <a:lnTo>
                    <a:pt x="1366569" y="110302"/>
                  </a:lnTo>
                  <a:lnTo>
                    <a:pt x="1451980" y="152727"/>
                  </a:lnTo>
                  <a:lnTo>
                    <a:pt x="1537390" y="135757"/>
                  </a:lnTo>
                  <a:lnTo>
                    <a:pt x="1622801" y="135757"/>
                  </a:lnTo>
                  <a:lnTo>
                    <a:pt x="1708212" y="152727"/>
                  </a:lnTo>
                  <a:lnTo>
                    <a:pt x="1793622" y="288484"/>
                  </a:lnTo>
                  <a:lnTo>
                    <a:pt x="1879033" y="212120"/>
                  </a:lnTo>
                  <a:lnTo>
                    <a:pt x="1964443" y="152727"/>
                  </a:lnTo>
                  <a:lnTo>
                    <a:pt x="2049854" y="101818"/>
                  </a:lnTo>
                  <a:lnTo>
                    <a:pt x="2135265" y="178181"/>
                  </a:lnTo>
                </a:path>
              </a:pathLst>
            </a:custGeom>
            <a:ln w="27101" cap="flat">
              <a:solidFill>
                <a:srgbClr val="1CABE2">
                  <a:alpha val="100000"/>
                </a:srgbClr>
              </a:solidFill>
              <a:prstDash val="solid"/>
              <a:round/>
            </a:ln>
          </p:spPr>
          <p:txBody>
            <a:bodyPr/>
            <a:lstStyle/>
            <a:p/>
          </p:txBody>
        </p:sp>
        <p:sp>
          <p:nvSpPr>
            <p:cNvPr id="201" name="pt201"/>
            <p:cNvSpPr/>
            <p:nvPr/>
          </p:nvSpPr>
          <p:spPr>
            <a:xfrm>
              <a:off x="383224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391765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00306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088473" y="32408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5" name="pt205"/>
            <p:cNvSpPr/>
            <p:nvPr/>
          </p:nvSpPr>
          <p:spPr>
            <a:xfrm>
              <a:off x="417388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259294" y="329174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7" name="pt207"/>
            <p:cNvSpPr/>
            <p:nvPr/>
          </p:nvSpPr>
          <p:spPr>
            <a:xfrm>
              <a:off x="4344705" y="325780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8" name="pt208"/>
            <p:cNvSpPr/>
            <p:nvPr/>
          </p:nvSpPr>
          <p:spPr>
            <a:xfrm>
              <a:off x="4430115"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4515526"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4600936"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4686347"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4771758"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4857168"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4942579" y="325780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5" name="pt215"/>
            <p:cNvSpPr/>
            <p:nvPr/>
          </p:nvSpPr>
          <p:spPr>
            <a:xfrm>
              <a:off x="5027989"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113400"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198811"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284221"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369632"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5455042"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5540453"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5625864" y="352931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3" name="pt223"/>
            <p:cNvSpPr/>
            <p:nvPr/>
          </p:nvSpPr>
          <p:spPr>
            <a:xfrm>
              <a:off x="5711274"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5796685"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5882095"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5967506"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tx227"/>
            <p:cNvSpPr/>
            <p:nvPr/>
          </p:nvSpPr>
          <p:spPr>
            <a:xfrm>
              <a:off x="3698362"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28" name="tx228"/>
            <p:cNvSpPr/>
            <p:nvPr/>
          </p:nvSpPr>
          <p:spPr>
            <a:xfrm>
              <a:off x="6018113" y="33447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229" name="tx229"/>
            <p:cNvSpPr/>
            <p:nvPr/>
          </p:nvSpPr>
          <p:spPr>
            <a:xfrm>
              <a:off x="5418832" y="325344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30" name="tx230"/>
            <p:cNvSpPr/>
            <p:nvPr/>
          </p:nvSpPr>
          <p:spPr>
            <a:xfrm>
              <a:off x="5845885" y="32195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31" name="pl231"/>
            <p:cNvSpPr/>
            <p:nvPr/>
          </p:nvSpPr>
          <p:spPr>
            <a:xfrm>
              <a:off x="3555625"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2" name="pl232"/>
            <p:cNvSpPr/>
            <p:nvPr/>
          </p:nvSpPr>
          <p:spPr>
            <a:xfrm>
              <a:off x="3555625"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3" name="pl233"/>
            <p:cNvSpPr/>
            <p:nvPr/>
          </p:nvSpPr>
          <p:spPr>
            <a:xfrm>
              <a:off x="3555625"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4" name="pl234"/>
            <p:cNvSpPr/>
            <p:nvPr/>
          </p:nvSpPr>
          <p:spPr>
            <a:xfrm>
              <a:off x="3555625"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5" name="pl235"/>
            <p:cNvSpPr/>
            <p:nvPr/>
          </p:nvSpPr>
          <p:spPr>
            <a:xfrm>
              <a:off x="3555625"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6" name="pl236"/>
            <p:cNvSpPr/>
            <p:nvPr/>
          </p:nvSpPr>
          <p:spPr>
            <a:xfrm>
              <a:off x="3555625"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7" name="pl237"/>
            <p:cNvSpPr/>
            <p:nvPr/>
          </p:nvSpPr>
          <p:spPr>
            <a:xfrm>
              <a:off x="3555625"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8" name="pl238"/>
            <p:cNvSpPr/>
            <p:nvPr/>
          </p:nvSpPr>
          <p:spPr>
            <a:xfrm>
              <a:off x="3555625"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9" name="pl239"/>
            <p:cNvSpPr/>
            <p:nvPr/>
          </p:nvSpPr>
          <p:spPr>
            <a:xfrm>
              <a:off x="3555625"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0" name="pl240"/>
            <p:cNvSpPr/>
            <p:nvPr/>
          </p:nvSpPr>
          <p:spPr>
            <a:xfrm>
              <a:off x="3555625"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1" name="pl241"/>
            <p:cNvSpPr/>
            <p:nvPr/>
          </p:nvSpPr>
          <p:spPr>
            <a:xfrm>
              <a:off x="3555625"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2" name="pl242"/>
            <p:cNvSpPr/>
            <p:nvPr/>
          </p:nvSpPr>
          <p:spPr>
            <a:xfrm>
              <a:off x="3555625"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3" name="pl243"/>
            <p:cNvSpPr/>
            <p:nvPr/>
          </p:nvSpPr>
          <p:spPr>
            <a:xfrm>
              <a:off x="3850292"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4277345"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4704398"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5131451"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547309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590014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59855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3850292" y="4680303"/>
              <a:ext cx="2135265" cy="687271"/>
            </a:xfrm>
            <a:custGeom>
              <a:avLst/>
              <a:pathLst>
                <a:path w="2135265" h="687271">
                  <a:moveTo>
                    <a:pt x="0" y="687271"/>
                  </a:moveTo>
                  <a:lnTo>
                    <a:pt x="85410" y="687271"/>
                  </a:lnTo>
                  <a:lnTo>
                    <a:pt x="170821" y="687271"/>
                  </a:lnTo>
                  <a:lnTo>
                    <a:pt x="256231" y="687271"/>
                  </a:lnTo>
                  <a:lnTo>
                    <a:pt x="341642" y="687271"/>
                  </a:lnTo>
                  <a:lnTo>
                    <a:pt x="427053" y="687271"/>
                  </a:lnTo>
                  <a:lnTo>
                    <a:pt x="512463" y="687271"/>
                  </a:lnTo>
                  <a:lnTo>
                    <a:pt x="597874" y="687271"/>
                  </a:lnTo>
                  <a:lnTo>
                    <a:pt x="683284" y="687271"/>
                  </a:lnTo>
                  <a:lnTo>
                    <a:pt x="768695" y="687271"/>
                  </a:lnTo>
                  <a:lnTo>
                    <a:pt x="854106" y="42424"/>
                  </a:lnTo>
                  <a:lnTo>
                    <a:pt x="939516" y="101818"/>
                  </a:lnTo>
                  <a:lnTo>
                    <a:pt x="1024927" y="101818"/>
                  </a:lnTo>
                  <a:lnTo>
                    <a:pt x="1110337" y="110302"/>
                  </a:lnTo>
                  <a:lnTo>
                    <a:pt x="1195748" y="0"/>
                  </a:lnTo>
                  <a:lnTo>
                    <a:pt x="1281159" y="67878"/>
                  </a:lnTo>
                  <a:lnTo>
                    <a:pt x="1366569" y="42424"/>
                  </a:lnTo>
                  <a:lnTo>
                    <a:pt x="1451980" y="16969"/>
                  </a:lnTo>
                  <a:lnTo>
                    <a:pt x="1537390" y="8484"/>
                  </a:lnTo>
                  <a:lnTo>
                    <a:pt x="1622801" y="16969"/>
                  </a:lnTo>
                  <a:lnTo>
                    <a:pt x="1708212" y="59393"/>
                  </a:lnTo>
                  <a:lnTo>
                    <a:pt x="1793622" y="135757"/>
                  </a:lnTo>
                  <a:lnTo>
                    <a:pt x="1879033" y="135757"/>
                  </a:lnTo>
                  <a:lnTo>
                    <a:pt x="1964443" y="76363"/>
                  </a:lnTo>
                  <a:lnTo>
                    <a:pt x="2049854" y="25454"/>
                  </a:lnTo>
                  <a:lnTo>
                    <a:pt x="2135265" y="59393"/>
                  </a:lnTo>
                </a:path>
              </a:pathLst>
            </a:custGeom>
            <a:ln w="27101" cap="flat">
              <a:solidFill>
                <a:srgbClr val="1CABE2">
                  <a:alpha val="100000"/>
                </a:srgbClr>
              </a:solidFill>
              <a:prstDash val="solid"/>
              <a:round/>
            </a:ln>
          </p:spPr>
          <p:txBody>
            <a:bodyPr/>
            <a:lstStyle/>
            <a:p/>
          </p:txBody>
        </p:sp>
        <p:sp>
          <p:nvSpPr>
            <p:cNvPr id="251" name="pt251"/>
            <p:cNvSpPr/>
            <p:nvPr/>
          </p:nvSpPr>
          <p:spPr>
            <a:xfrm>
              <a:off x="3832241" y="53495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3917652" y="53495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4003062" y="53495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4088473" y="534952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5" name="pt255"/>
            <p:cNvSpPr/>
            <p:nvPr/>
          </p:nvSpPr>
          <p:spPr>
            <a:xfrm>
              <a:off x="4173883" y="53495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4259294" y="53495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4344705" y="53495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4430115" y="53495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4515526" y="53495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4600936" y="53495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4686347" y="47046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4771758" y="47640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4857168" y="47640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4942579" y="477255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5" name="pt265"/>
            <p:cNvSpPr/>
            <p:nvPr/>
          </p:nvSpPr>
          <p:spPr>
            <a:xfrm>
              <a:off x="5027989"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5113400" y="4730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5198811" y="47046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5284221"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5369632"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5455042"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5540453" y="47216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5625864" y="479801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3" name="pt273"/>
            <p:cNvSpPr/>
            <p:nvPr/>
          </p:nvSpPr>
          <p:spPr>
            <a:xfrm>
              <a:off x="5711274" y="47980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5796685" y="47386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5882095"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5967506" y="47216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tx277"/>
            <p:cNvSpPr/>
            <p:nvPr/>
          </p:nvSpPr>
          <p:spPr>
            <a:xfrm>
              <a:off x="3774327" y="5276546"/>
              <a:ext cx="54260"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a:t>
              </a:r>
            </a:p>
          </p:txBody>
        </p:sp>
        <p:sp>
          <p:nvSpPr>
            <p:cNvPr id="278" name="tx278"/>
            <p:cNvSpPr/>
            <p:nvPr/>
          </p:nvSpPr>
          <p:spPr>
            <a:xfrm>
              <a:off x="6018113" y="46474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279" name="tx279"/>
            <p:cNvSpPr/>
            <p:nvPr/>
          </p:nvSpPr>
          <p:spPr>
            <a:xfrm>
              <a:off x="5418832" y="4556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80" name="tx280"/>
            <p:cNvSpPr/>
            <p:nvPr/>
          </p:nvSpPr>
          <p:spPr>
            <a:xfrm>
              <a:off x="5845885" y="456455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81" name="pl281"/>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2" name="pl282"/>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3" name="pl283"/>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4" name="pl284"/>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5" name="pl285"/>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6" name="pl286"/>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7" name="pl287"/>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8" name="pl288"/>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9" name="pl289"/>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0" name="pl290"/>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1" name="pl291"/>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2" name="pl292"/>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3" name="pl293"/>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5" name="pl295"/>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6" name="pl296"/>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7" name="pl297"/>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8" name="pl298"/>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9" name="pl299"/>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00" name="pl300"/>
            <p:cNvSpPr/>
            <p:nvPr/>
          </p:nvSpPr>
          <p:spPr>
            <a:xfrm>
              <a:off x="6644479" y="1973222"/>
              <a:ext cx="2135265" cy="237575"/>
            </a:xfrm>
            <a:custGeom>
              <a:avLst/>
              <a:pathLst>
                <a:path w="2135265" h="237575">
                  <a:moveTo>
                    <a:pt x="0" y="76363"/>
                  </a:moveTo>
                  <a:lnTo>
                    <a:pt x="85410" y="59393"/>
                  </a:lnTo>
                  <a:lnTo>
                    <a:pt x="170821" y="67878"/>
                  </a:lnTo>
                  <a:lnTo>
                    <a:pt x="256231" y="76363"/>
                  </a:lnTo>
                  <a:lnTo>
                    <a:pt x="341642" y="67878"/>
                  </a:lnTo>
                  <a:lnTo>
                    <a:pt x="427053" y="33939"/>
                  </a:lnTo>
                  <a:lnTo>
                    <a:pt x="512463" y="0"/>
                  </a:lnTo>
                  <a:lnTo>
                    <a:pt x="597874" y="0"/>
                  </a:lnTo>
                  <a:lnTo>
                    <a:pt x="683284" y="0"/>
                  </a:lnTo>
                  <a:lnTo>
                    <a:pt x="768695" y="16969"/>
                  </a:lnTo>
                  <a:lnTo>
                    <a:pt x="854106" y="42424"/>
                  </a:lnTo>
                  <a:lnTo>
                    <a:pt x="939516" y="67878"/>
                  </a:lnTo>
                  <a:lnTo>
                    <a:pt x="1024927" y="76363"/>
                  </a:lnTo>
                  <a:lnTo>
                    <a:pt x="1110337" y="76363"/>
                  </a:lnTo>
                  <a:lnTo>
                    <a:pt x="1195748" y="110302"/>
                  </a:lnTo>
                  <a:lnTo>
                    <a:pt x="1281159" y="152727"/>
                  </a:lnTo>
                  <a:lnTo>
                    <a:pt x="1366569" y="110302"/>
                  </a:lnTo>
                  <a:lnTo>
                    <a:pt x="1451980" y="93333"/>
                  </a:lnTo>
                  <a:lnTo>
                    <a:pt x="1537390" y="93333"/>
                  </a:lnTo>
                  <a:lnTo>
                    <a:pt x="1622801" y="93333"/>
                  </a:lnTo>
                  <a:lnTo>
                    <a:pt x="1708212" y="220605"/>
                  </a:lnTo>
                  <a:lnTo>
                    <a:pt x="1793622" y="237575"/>
                  </a:lnTo>
                  <a:lnTo>
                    <a:pt x="1879033" y="220605"/>
                  </a:lnTo>
                  <a:lnTo>
                    <a:pt x="1964443" y="144242"/>
                  </a:lnTo>
                  <a:lnTo>
                    <a:pt x="2049854" y="76363"/>
                  </a:lnTo>
                  <a:lnTo>
                    <a:pt x="2135265" y="161211"/>
                  </a:lnTo>
                </a:path>
              </a:pathLst>
            </a:custGeom>
            <a:ln w="27101" cap="flat">
              <a:solidFill>
                <a:srgbClr val="1CABE2">
                  <a:alpha val="100000"/>
                </a:srgbClr>
              </a:solidFill>
              <a:prstDash val="solid"/>
              <a:round/>
            </a:ln>
          </p:spPr>
          <p:txBody>
            <a:bodyPr/>
            <a:lstStyle/>
            <a:p/>
          </p:txBody>
        </p:sp>
        <p:sp>
          <p:nvSpPr>
            <p:cNvPr id="301" name="pt301"/>
            <p:cNvSpPr/>
            <p:nvPr/>
          </p:nvSpPr>
          <p:spPr>
            <a:xfrm>
              <a:off x="6626428"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6711839"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6797249"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6882660" y="20315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5" name="pt305"/>
            <p:cNvSpPr/>
            <p:nvPr/>
          </p:nvSpPr>
          <p:spPr>
            <a:xfrm>
              <a:off x="6968071"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053481" y="198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7" name="pt307"/>
            <p:cNvSpPr/>
            <p:nvPr/>
          </p:nvSpPr>
          <p:spPr>
            <a:xfrm>
              <a:off x="713889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722430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730971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7395124"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1" name="pt311"/>
            <p:cNvSpPr/>
            <p:nvPr/>
          </p:nvSpPr>
          <p:spPr>
            <a:xfrm>
              <a:off x="7480534"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2" name="pt312"/>
            <p:cNvSpPr/>
            <p:nvPr/>
          </p:nvSpPr>
          <p:spPr>
            <a:xfrm>
              <a:off x="7565945"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7651355"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7736766"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7822177" y="206547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6" name="pt316"/>
            <p:cNvSpPr/>
            <p:nvPr/>
          </p:nvSpPr>
          <p:spPr>
            <a:xfrm>
              <a:off x="7907587" y="210789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7" name="pt317"/>
            <p:cNvSpPr/>
            <p:nvPr/>
          </p:nvSpPr>
          <p:spPr>
            <a:xfrm>
              <a:off x="7992998"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8" name="pt318"/>
            <p:cNvSpPr/>
            <p:nvPr/>
          </p:nvSpPr>
          <p:spPr>
            <a:xfrm>
              <a:off x="8078408"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9" name="pt319"/>
            <p:cNvSpPr/>
            <p:nvPr/>
          </p:nvSpPr>
          <p:spPr>
            <a:xfrm>
              <a:off x="8163819"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0" name="pt320"/>
            <p:cNvSpPr/>
            <p:nvPr/>
          </p:nvSpPr>
          <p:spPr>
            <a:xfrm>
              <a:off x="8249230"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1" name="pt321"/>
            <p:cNvSpPr/>
            <p:nvPr/>
          </p:nvSpPr>
          <p:spPr>
            <a:xfrm>
              <a:off x="8334640"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2" name="pt322"/>
            <p:cNvSpPr/>
            <p:nvPr/>
          </p:nvSpPr>
          <p:spPr>
            <a:xfrm>
              <a:off x="8420051" y="219274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3" name="pt323"/>
            <p:cNvSpPr/>
            <p:nvPr/>
          </p:nvSpPr>
          <p:spPr>
            <a:xfrm>
              <a:off x="8505461"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4" name="pt324"/>
            <p:cNvSpPr/>
            <p:nvPr/>
          </p:nvSpPr>
          <p:spPr>
            <a:xfrm>
              <a:off x="8590872"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5" name="pt325"/>
            <p:cNvSpPr/>
            <p:nvPr/>
          </p:nvSpPr>
          <p:spPr>
            <a:xfrm>
              <a:off x="8676283"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6" name="pt326"/>
            <p:cNvSpPr/>
            <p:nvPr/>
          </p:nvSpPr>
          <p:spPr>
            <a:xfrm>
              <a:off x="8761693" y="211638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7" name="tx327"/>
            <p:cNvSpPr/>
            <p:nvPr/>
          </p:nvSpPr>
          <p:spPr>
            <a:xfrm>
              <a:off x="6492549" y="19573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328" name="tx328"/>
            <p:cNvSpPr/>
            <p:nvPr/>
          </p:nvSpPr>
          <p:spPr>
            <a:xfrm>
              <a:off x="8812300" y="2044549"/>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329" name="tx329"/>
            <p:cNvSpPr/>
            <p:nvPr/>
          </p:nvSpPr>
          <p:spPr>
            <a:xfrm>
              <a:off x="8213020" y="19254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330" name="tx330"/>
            <p:cNvSpPr/>
            <p:nvPr/>
          </p:nvSpPr>
          <p:spPr>
            <a:xfrm>
              <a:off x="8640073" y="19084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331" name="pl331"/>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2" name="pl332"/>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3" name="pl333"/>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4" name="pl334"/>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5" name="pl335"/>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6" name="pl336"/>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7" name="pl337"/>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8" name="pl338"/>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9" name="pl339"/>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0" name="pl340"/>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1" name="pl341"/>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2" name="pl342"/>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3" name="pl343"/>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4" name="pl344"/>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5" name="pl345"/>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6" name="pl346"/>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7" name="pl347"/>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8" name="pl348"/>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9" name="pl349"/>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50" name="pl350"/>
            <p:cNvSpPr/>
            <p:nvPr/>
          </p:nvSpPr>
          <p:spPr>
            <a:xfrm>
              <a:off x="7413174" y="3258884"/>
              <a:ext cx="1366569" cy="347878"/>
            </a:xfrm>
            <a:custGeom>
              <a:avLst/>
              <a:pathLst>
                <a:path w="1366569" h="347878">
                  <a:moveTo>
                    <a:pt x="0" y="0"/>
                  </a:moveTo>
                  <a:lnTo>
                    <a:pt x="85410" y="67878"/>
                  </a:lnTo>
                  <a:lnTo>
                    <a:pt x="170821" y="59393"/>
                  </a:lnTo>
                  <a:lnTo>
                    <a:pt x="256231" y="152727"/>
                  </a:lnTo>
                  <a:lnTo>
                    <a:pt x="341642" y="246060"/>
                  </a:lnTo>
                  <a:lnTo>
                    <a:pt x="427053" y="339393"/>
                  </a:lnTo>
                  <a:lnTo>
                    <a:pt x="512463" y="195151"/>
                  </a:lnTo>
                  <a:lnTo>
                    <a:pt x="597874" y="296969"/>
                  </a:lnTo>
                  <a:lnTo>
                    <a:pt x="683284" y="220605"/>
                  </a:lnTo>
                  <a:lnTo>
                    <a:pt x="768695" y="212120"/>
                  </a:lnTo>
                  <a:lnTo>
                    <a:pt x="854106" y="195151"/>
                  </a:lnTo>
                  <a:lnTo>
                    <a:pt x="939516" y="246060"/>
                  </a:lnTo>
                  <a:lnTo>
                    <a:pt x="1024927" y="347878"/>
                  </a:lnTo>
                  <a:lnTo>
                    <a:pt x="1110337" y="330908"/>
                  </a:lnTo>
                  <a:lnTo>
                    <a:pt x="1195748" y="271514"/>
                  </a:lnTo>
                  <a:lnTo>
                    <a:pt x="1281159" y="212120"/>
                  </a:lnTo>
                  <a:lnTo>
                    <a:pt x="1366569" y="169696"/>
                  </a:lnTo>
                </a:path>
              </a:pathLst>
            </a:custGeom>
            <a:ln w="27101" cap="flat">
              <a:solidFill>
                <a:srgbClr val="1CABE2">
                  <a:alpha val="100000"/>
                </a:srgbClr>
              </a:solidFill>
              <a:prstDash val="solid"/>
              <a:round/>
            </a:ln>
          </p:spPr>
          <p:txBody>
            <a:bodyPr/>
            <a:lstStyle/>
            <a:p/>
          </p:txBody>
        </p:sp>
        <p:sp>
          <p:nvSpPr>
            <p:cNvPr id="351" name="pt351"/>
            <p:cNvSpPr/>
            <p:nvPr/>
          </p:nvSpPr>
          <p:spPr>
            <a:xfrm>
              <a:off x="739512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2" name="pt352"/>
            <p:cNvSpPr/>
            <p:nvPr/>
          </p:nvSpPr>
          <p:spPr>
            <a:xfrm>
              <a:off x="7480534"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3" name="pt353"/>
            <p:cNvSpPr/>
            <p:nvPr/>
          </p:nvSpPr>
          <p:spPr>
            <a:xfrm>
              <a:off x="7565945"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4" name="pt354"/>
            <p:cNvSpPr/>
            <p:nvPr/>
          </p:nvSpPr>
          <p:spPr>
            <a:xfrm>
              <a:off x="7651355"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5" name="pt355"/>
            <p:cNvSpPr/>
            <p:nvPr/>
          </p:nvSpPr>
          <p:spPr>
            <a:xfrm>
              <a:off x="7736766" y="348689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6" name="pt356"/>
            <p:cNvSpPr/>
            <p:nvPr/>
          </p:nvSpPr>
          <p:spPr>
            <a:xfrm>
              <a:off x="7822177" y="358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7" name="pt357"/>
            <p:cNvSpPr/>
            <p:nvPr/>
          </p:nvSpPr>
          <p:spPr>
            <a:xfrm>
              <a:off x="7907587"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8" name="pt358"/>
            <p:cNvSpPr/>
            <p:nvPr/>
          </p:nvSpPr>
          <p:spPr>
            <a:xfrm>
              <a:off x="7992998" y="353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9" name="pt359"/>
            <p:cNvSpPr/>
            <p:nvPr/>
          </p:nvSpPr>
          <p:spPr>
            <a:xfrm>
              <a:off x="8078408"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0" name="pt360"/>
            <p:cNvSpPr/>
            <p:nvPr/>
          </p:nvSpPr>
          <p:spPr>
            <a:xfrm>
              <a:off x="8163819"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1" name="pt361"/>
            <p:cNvSpPr/>
            <p:nvPr/>
          </p:nvSpPr>
          <p:spPr>
            <a:xfrm>
              <a:off x="8249230"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2" name="pt362"/>
            <p:cNvSpPr/>
            <p:nvPr/>
          </p:nvSpPr>
          <p:spPr>
            <a:xfrm>
              <a:off x="8334640"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3" name="pt363"/>
            <p:cNvSpPr/>
            <p:nvPr/>
          </p:nvSpPr>
          <p:spPr>
            <a:xfrm>
              <a:off x="8420051" y="35887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4" name="pt364"/>
            <p:cNvSpPr/>
            <p:nvPr/>
          </p:nvSpPr>
          <p:spPr>
            <a:xfrm>
              <a:off x="8505461" y="357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5" name="pt365"/>
            <p:cNvSpPr/>
            <p:nvPr/>
          </p:nvSpPr>
          <p:spPr>
            <a:xfrm>
              <a:off x="8590872"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6" name="pt366"/>
            <p:cNvSpPr/>
            <p:nvPr/>
          </p:nvSpPr>
          <p:spPr>
            <a:xfrm>
              <a:off x="8676283"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7" name="pt367"/>
            <p:cNvSpPr/>
            <p:nvPr/>
          </p:nvSpPr>
          <p:spPr>
            <a:xfrm>
              <a:off x="8761693"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8" name="tx368"/>
            <p:cNvSpPr/>
            <p:nvPr/>
          </p:nvSpPr>
          <p:spPr>
            <a:xfrm>
              <a:off x="7261244"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369" name="tx369"/>
            <p:cNvSpPr/>
            <p:nvPr/>
          </p:nvSpPr>
          <p:spPr>
            <a:xfrm>
              <a:off x="8812300" y="33363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370" name="tx370"/>
            <p:cNvSpPr/>
            <p:nvPr/>
          </p:nvSpPr>
          <p:spPr>
            <a:xfrm>
              <a:off x="8213020" y="33128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371" name="tx371"/>
            <p:cNvSpPr/>
            <p:nvPr/>
          </p:nvSpPr>
          <p:spPr>
            <a:xfrm>
              <a:off x="8640073" y="3331327"/>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372" name="tx372"/>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73" name="tx373"/>
            <p:cNvSpPr/>
            <p:nvPr/>
          </p:nvSpPr>
          <p:spPr>
            <a:xfrm>
              <a:off x="4809247"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74" name="tx374"/>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75" name="tx375"/>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76" name="tx376"/>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77" name="tx377"/>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78" name="tx378"/>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79" name="tx379"/>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80" name="tx380"/>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81" name="tx381"/>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82" name="tx382"/>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83" name="tx383"/>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84" name="tx384"/>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85" name="tx385"/>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86" name="tx386"/>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87" name="tx387"/>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88" name="tx388"/>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89" name="tx389"/>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90" name="tx390"/>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91" name="tx391"/>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92" name="tx392"/>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93" name="tx393"/>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94" name="tx394"/>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95" name="tx395"/>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96" name="tx396"/>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97" name="tx397"/>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98" name="tx398"/>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99" name="tx399"/>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400" name="tx400"/>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401" name="tx401"/>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02" name="tx402"/>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03" name="tx403"/>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04" name="tx404"/>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05" name="tx405"/>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06" name="tx406"/>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07" name="tx407"/>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08" name="tx408"/>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09" name="tx409"/>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10" name="tx410"/>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11" name="tx411"/>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12" name="tx412"/>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13" name="tx413"/>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14" name="tx414"/>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15" name="tx415"/>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16" name="tx416"/>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17" name="tx417"/>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18" name="tx418"/>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19" name="tx419"/>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0" name="pt420"/>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1" name="pt421"/>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2" name="tx422"/>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423" name="tx423"/>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424" name="tx424"/>
            <p:cNvSpPr/>
            <p:nvPr/>
          </p:nvSpPr>
          <p:spPr>
            <a:xfrm>
              <a:off x="2364484" y="1330710"/>
              <a:ext cx="510688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Ecuador, 2000-2025</a:t>
              </a:r>
            </a:p>
          </p:txBody>
        </p:sp>
        <p:sp>
          <p:nvSpPr>
            <p:cNvPr id="425" name="tx425"/>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6" name="tx426"/>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4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BCG had the lowest coverage (73%), followed by ROTAC (76%).
Compared to 2019, coverage of 7 vaccines decreased (BCG, DTP1, DTP3, IPV1, MCV1, ROTAC and YFV) and one vaccine increased (MCV2).
Compared to 2024, coverage of 7 vaccines decreased (BCG, DTP1, DTP3, IPV1, MCV1, ROTAC and YFV) and one vaccine increased (MCV2).</a:t>
            </a:r>
          </a:p>
        </p:txBody>
      </p:sp>
      <p:sp>
        <p:nvSpPr>
          <p:cNvPr id="42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Ecuador had its lowest coverage in BCG (73%), while most other routine vaccines clustered around 76-80%; 7 antigens decreased since 2019, and 7 antigens decreased since 2024.</a:t>
            </a:r>
          </a:p>
        </p:txBody>
      </p:sp>
      <p:grpSp xmlns:pic="http://schemas.openxmlformats.org/drawingml/2006/picture">
        <p:nvGrpSpPr>
          <p:cNvPr id="429" name=""/>
          <p:cNvGrpSpPr/>
          <p:nvPr/>
        </p:nvGrpSpPr>
        <p:grpSpPr>
          <a:xfrm>
            <a:off x="292608" y="1097280"/>
            <a:ext cx="8595360" cy="28575"/>
            <a:chOff x="292608" y="1097280"/>
            <a:chExt cx="8595360" cy="28575"/>
          </a:xfrm>
        </p:grpSpPr>
        <p:sp>
          <p:nvSpPr>
            <p:cNvPr id="43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3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073148"/>
              <a:ext cx="6518190" cy="1328589"/>
            </a:xfrm>
            <a:custGeom>
              <a:avLst/>
              <a:pathLst>
                <a:path w="6518190" h="1328589">
                  <a:moveTo>
                    <a:pt x="0" y="427046"/>
                  </a:moveTo>
                  <a:lnTo>
                    <a:pt x="260727" y="332147"/>
                  </a:lnTo>
                  <a:lnTo>
                    <a:pt x="521455" y="379596"/>
                  </a:lnTo>
                  <a:lnTo>
                    <a:pt x="782182" y="427046"/>
                  </a:lnTo>
                  <a:lnTo>
                    <a:pt x="1042910" y="379596"/>
                  </a:lnTo>
                  <a:lnTo>
                    <a:pt x="1303638" y="189798"/>
                  </a:lnTo>
                  <a:lnTo>
                    <a:pt x="1564365" y="0"/>
                  </a:lnTo>
                  <a:lnTo>
                    <a:pt x="1825093" y="0"/>
                  </a:lnTo>
                  <a:lnTo>
                    <a:pt x="2085820" y="0"/>
                  </a:lnTo>
                  <a:lnTo>
                    <a:pt x="2346548" y="94899"/>
                  </a:lnTo>
                  <a:lnTo>
                    <a:pt x="2607276" y="237248"/>
                  </a:lnTo>
                  <a:lnTo>
                    <a:pt x="2868003" y="379596"/>
                  </a:lnTo>
                  <a:lnTo>
                    <a:pt x="3128731" y="427046"/>
                  </a:lnTo>
                  <a:lnTo>
                    <a:pt x="3389458" y="427046"/>
                  </a:lnTo>
                  <a:lnTo>
                    <a:pt x="3650186" y="616844"/>
                  </a:lnTo>
                  <a:lnTo>
                    <a:pt x="3910914" y="854093"/>
                  </a:lnTo>
                  <a:lnTo>
                    <a:pt x="4171641" y="616844"/>
                  </a:lnTo>
                  <a:lnTo>
                    <a:pt x="4432369" y="521945"/>
                  </a:lnTo>
                  <a:lnTo>
                    <a:pt x="4693096" y="521945"/>
                  </a:lnTo>
                  <a:lnTo>
                    <a:pt x="4953824" y="521945"/>
                  </a:lnTo>
                  <a:lnTo>
                    <a:pt x="5214552" y="1233689"/>
                  </a:lnTo>
                  <a:lnTo>
                    <a:pt x="5475279" y="1328589"/>
                  </a:lnTo>
                  <a:lnTo>
                    <a:pt x="5736007" y="1233689"/>
                  </a:lnTo>
                  <a:lnTo>
                    <a:pt x="5996734" y="806643"/>
                  </a:lnTo>
                  <a:lnTo>
                    <a:pt x="6257462" y="427046"/>
                  </a:lnTo>
                  <a:lnTo>
                    <a:pt x="6518190" y="901542"/>
                  </a:lnTo>
                </a:path>
              </a:pathLst>
            </a:custGeom>
            <a:ln w="27101" cap="flat">
              <a:solidFill>
                <a:srgbClr val="1C86EE">
                  <a:alpha val="100000"/>
                </a:srgbClr>
              </a:solidFill>
              <a:prstDash val="solid"/>
              <a:round/>
            </a:ln>
          </p:spPr>
          <p:txBody>
            <a:bodyPr/>
            <a:lstStyle/>
            <a:p/>
          </p:txBody>
        </p:sp>
        <p:sp>
          <p:nvSpPr>
            <p:cNvPr id="39" name="pl39"/>
            <p:cNvSpPr/>
            <p:nvPr/>
          </p:nvSpPr>
          <p:spPr>
            <a:xfrm>
              <a:off x="1135255" y="1073148"/>
              <a:ext cx="6518190" cy="2846976"/>
            </a:xfrm>
            <a:custGeom>
              <a:avLst/>
              <a:pathLst>
                <a:path w="6518190" h="2846976">
                  <a:moveTo>
                    <a:pt x="0" y="2846976"/>
                  </a:moveTo>
                  <a:lnTo>
                    <a:pt x="260727" y="1281139"/>
                  </a:lnTo>
                  <a:lnTo>
                    <a:pt x="521455" y="996441"/>
                  </a:lnTo>
                  <a:lnTo>
                    <a:pt x="782182" y="664294"/>
                  </a:lnTo>
                  <a:lnTo>
                    <a:pt x="1042910" y="379596"/>
                  </a:lnTo>
                  <a:lnTo>
                    <a:pt x="1303638" y="189798"/>
                  </a:lnTo>
                  <a:lnTo>
                    <a:pt x="1564365" y="0"/>
                  </a:lnTo>
                  <a:lnTo>
                    <a:pt x="1825093" y="94899"/>
                  </a:lnTo>
                  <a:lnTo>
                    <a:pt x="2085820" y="142348"/>
                  </a:lnTo>
                  <a:lnTo>
                    <a:pt x="2346548" y="237248"/>
                  </a:lnTo>
                  <a:lnTo>
                    <a:pt x="2607276" y="284697"/>
                  </a:lnTo>
                  <a:lnTo>
                    <a:pt x="2868003" y="379596"/>
                  </a:lnTo>
                  <a:lnTo>
                    <a:pt x="3128731" y="379596"/>
                  </a:lnTo>
                  <a:lnTo>
                    <a:pt x="3389458" y="427046"/>
                  </a:lnTo>
                  <a:lnTo>
                    <a:pt x="3650186" y="616844"/>
                  </a:lnTo>
                  <a:lnTo>
                    <a:pt x="3910914" y="854093"/>
                  </a:lnTo>
                  <a:lnTo>
                    <a:pt x="4171641" y="616844"/>
                  </a:lnTo>
                  <a:lnTo>
                    <a:pt x="4432369" y="521945"/>
                  </a:lnTo>
                  <a:lnTo>
                    <a:pt x="4693096" y="521945"/>
                  </a:lnTo>
                  <a:lnTo>
                    <a:pt x="4953824" y="521945"/>
                  </a:lnTo>
                  <a:lnTo>
                    <a:pt x="5214552" y="1233689"/>
                  </a:lnTo>
                  <a:lnTo>
                    <a:pt x="5475279" y="1328589"/>
                  </a:lnTo>
                  <a:lnTo>
                    <a:pt x="5736007" y="1233689"/>
                  </a:lnTo>
                  <a:lnTo>
                    <a:pt x="5996734" y="806643"/>
                  </a:lnTo>
                  <a:lnTo>
                    <a:pt x="6257462" y="427046"/>
                  </a:lnTo>
                  <a:lnTo>
                    <a:pt x="6518190" y="901542"/>
                  </a:lnTo>
                </a:path>
              </a:pathLst>
            </a:custGeom>
            <a:ln w="27101" cap="flat">
              <a:solidFill>
                <a:srgbClr val="80BD41">
                  <a:alpha val="100000"/>
                </a:srgbClr>
              </a:solidFill>
              <a:prstDash val="solid"/>
              <a:round/>
            </a:ln>
          </p:spPr>
          <p:txBody>
            <a:bodyPr/>
            <a:lstStyle/>
            <a:p/>
          </p:txBody>
        </p:sp>
        <p:sp>
          <p:nvSpPr>
            <p:cNvPr id="40" name="pl40"/>
            <p:cNvSpPr/>
            <p:nvPr/>
          </p:nvSpPr>
          <p:spPr>
            <a:xfrm>
              <a:off x="1917438" y="1120597"/>
              <a:ext cx="5736007" cy="1945434"/>
            </a:xfrm>
            <a:custGeom>
              <a:avLst/>
              <a:pathLst>
                <a:path w="5736007" h="1945434">
                  <a:moveTo>
                    <a:pt x="0" y="1945434"/>
                  </a:moveTo>
                  <a:lnTo>
                    <a:pt x="260727" y="427046"/>
                  </a:lnTo>
                  <a:lnTo>
                    <a:pt x="521455" y="237248"/>
                  </a:lnTo>
                  <a:lnTo>
                    <a:pt x="782182" y="47449"/>
                  </a:lnTo>
                  <a:lnTo>
                    <a:pt x="1042910" y="0"/>
                  </a:lnTo>
                  <a:lnTo>
                    <a:pt x="1303638" y="0"/>
                  </a:lnTo>
                  <a:lnTo>
                    <a:pt x="1564365" y="94899"/>
                  </a:lnTo>
                  <a:lnTo>
                    <a:pt x="1825093" y="237248"/>
                  </a:lnTo>
                  <a:lnTo>
                    <a:pt x="2085820" y="332147"/>
                  </a:lnTo>
                  <a:lnTo>
                    <a:pt x="2346548" y="379596"/>
                  </a:lnTo>
                  <a:lnTo>
                    <a:pt x="2607276" y="379596"/>
                  </a:lnTo>
                  <a:lnTo>
                    <a:pt x="2868003" y="569395"/>
                  </a:lnTo>
                  <a:lnTo>
                    <a:pt x="3128731" y="806643"/>
                  </a:lnTo>
                  <a:lnTo>
                    <a:pt x="3389458" y="569395"/>
                  </a:lnTo>
                  <a:lnTo>
                    <a:pt x="3650186" y="474496"/>
                  </a:lnTo>
                  <a:lnTo>
                    <a:pt x="3910914" y="474496"/>
                  </a:lnTo>
                  <a:lnTo>
                    <a:pt x="4171641" y="474496"/>
                  </a:lnTo>
                  <a:lnTo>
                    <a:pt x="4432369" y="1186240"/>
                  </a:lnTo>
                  <a:lnTo>
                    <a:pt x="4693096" y="1281139"/>
                  </a:lnTo>
                  <a:lnTo>
                    <a:pt x="4953824" y="1186240"/>
                  </a:lnTo>
                  <a:lnTo>
                    <a:pt x="5214552" y="759193"/>
                  </a:lnTo>
                  <a:lnTo>
                    <a:pt x="5475279" y="379596"/>
                  </a:lnTo>
                  <a:lnTo>
                    <a:pt x="5736007" y="854093"/>
                  </a:lnTo>
                </a:path>
              </a:pathLst>
            </a:custGeom>
            <a:ln w="27101" cap="flat">
              <a:solidFill>
                <a:srgbClr val="EE00EE">
                  <a:alpha val="100000"/>
                </a:srgbClr>
              </a:solidFill>
              <a:prstDash val="solid"/>
              <a:round/>
            </a:ln>
          </p:spPr>
          <p:txBody>
            <a:bodyPr/>
            <a:lstStyle/>
            <a:p/>
          </p:txBody>
        </p:sp>
        <p:sp>
          <p:nvSpPr>
            <p:cNvPr id="41" name="pl41"/>
            <p:cNvSpPr/>
            <p:nvPr/>
          </p:nvSpPr>
          <p:spPr>
            <a:xfrm>
              <a:off x="4785441" y="930799"/>
              <a:ext cx="2868003" cy="4602612"/>
            </a:xfrm>
            <a:custGeom>
              <a:avLst/>
              <a:pathLst>
                <a:path w="2868003" h="4602612">
                  <a:moveTo>
                    <a:pt x="0" y="854093"/>
                  </a:moveTo>
                  <a:lnTo>
                    <a:pt x="260727" y="0"/>
                  </a:lnTo>
                  <a:lnTo>
                    <a:pt x="521455" y="189798"/>
                  </a:lnTo>
                  <a:lnTo>
                    <a:pt x="782182" y="616844"/>
                  </a:lnTo>
                  <a:lnTo>
                    <a:pt x="1042910" y="1281139"/>
                  </a:lnTo>
                  <a:lnTo>
                    <a:pt x="1303638" y="2135232"/>
                  </a:lnTo>
                  <a:lnTo>
                    <a:pt x="1564365" y="3036775"/>
                  </a:lnTo>
                  <a:lnTo>
                    <a:pt x="1825093" y="4602612"/>
                  </a:lnTo>
                  <a:lnTo>
                    <a:pt x="2085820" y="2230131"/>
                  </a:lnTo>
                  <a:lnTo>
                    <a:pt x="2346548" y="2277581"/>
                  </a:lnTo>
                  <a:lnTo>
                    <a:pt x="2607276" y="474496"/>
                  </a:lnTo>
                  <a:lnTo>
                    <a:pt x="2868003" y="1470937"/>
                  </a:lnTo>
                </a:path>
              </a:pathLst>
            </a:custGeom>
            <a:ln w="27101" cap="flat">
              <a:solidFill>
                <a:srgbClr val="6A3D9A">
                  <a:alpha val="100000"/>
                </a:srgbClr>
              </a:solidFill>
              <a:prstDash val="solid"/>
              <a:round/>
            </a:ln>
          </p:spPr>
          <p:txBody>
            <a:bodyPr/>
            <a:lstStyle/>
            <a:p/>
          </p:txBody>
        </p:sp>
        <p:sp>
          <p:nvSpPr>
            <p:cNvPr id="42" name="pl42"/>
            <p:cNvSpPr/>
            <p:nvPr/>
          </p:nvSpPr>
          <p:spPr>
            <a:xfrm>
              <a:off x="5046169" y="1500194"/>
              <a:ext cx="2607276" cy="3985767"/>
            </a:xfrm>
            <a:custGeom>
              <a:avLst/>
              <a:pathLst>
                <a:path w="2607276" h="3985767">
                  <a:moveTo>
                    <a:pt x="0" y="3985767"/>
                  </a:moveTo>
                  <a:lnTo>
                    <a:pt x="260727" y="379596"/>
                  </a:lnTo>
                  <a:lnTo>
                    <a:pt x="521455" y="189798"/>
                  </a:lnTo>
                  <a:lnTo>
                    <a:pt x="782182" y="47449"/>
                  </a:lnTo>
                  <a:lnTo>
                    <a:pt x="1042910" y="94899"/>
                  </a:lnTo>
                  <a:lnTo>
                    <a:pt x="1303638" y="332147"/>
                  </a:lnTo>
                  <a:lnTo>
                    <a:pt x="1564365" y="806643"/>
                  </a:lnTo>
                  <a:lnTo>
                    <a:pt x="1825093" y="569395"/>
                  </a:lnTo>
                  <a:lnTo>
                    <a:pt x="2085820" y="284697"/>
                  </a:lnTo>
                  <a:lnTo>
                    <a:pt x="2346548" y="0"/>
                  </a:lnTo>
                  <a:lnTo>
                    <a:pt x="2607276" y="379596"/>
                  </a:lnTo>
                </a:path>
              </a:pathLst>
            </a:custGeom>
            <a:ln w="27101" cap="flat">
              <a:solidFill>
                <a:srgbClr val="E31A1C">
                  <a:alpha val="100000"/>
                </a:srgbClr>
              </a:solidFill>
              <a:prstDash val="solid"/>
              <a:round/>
            </a:ln>
          </p:spPr>
          <p:txBody>
            <a:bodyPr/>
            <a:lstStyle/>
            <a:p/>
          </p:txBody>
        </p:sp>
        <p:sp>
          <p:nvSpPr>
            <p:cNvPr id="43" name="pl43"/>
            <p:cNvSpPr/>
            <p:nvPr/>
          </p:nvSpPr>
          <p:spPr>
            <a:xfrm>
              <a:off x="6610535" y="1500194"/>
              <a:ext cx="1042910" cy="901542"/>
            </a:xfrm>
            <a:custGeom>
              <a:avLst/>
              <a:pathLst>
                <a:path w="1042910" h="901542">
                  <a:moveTo>
                    <a:pt x="0" y="901542"/>
                  </a:moveTo>
                  <a:lnTo>
                    <a:pt x="260727" y="616844"/>
                  </a:lnTo>
                  <a:lnTo>
                    <a:pt x="521455" y="284697"/>
                  </a:lnTo>
                  <a:lnTo>
                    <a:pt x="782182" y="0"/>
                  </a:lnTo>
                  <a:lnTo>
                    <a:pt x="1042910" y="474496"/>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1613286"/>
            </a:xfrm>
            <a:custGeom>
              <a:avLst/>
              <a:pathLst>
                <a:path w="6518190" h="1613286">
                  <a:moveTo>
                    <a:pt x="0" y="0"/>
                  </a:moveTo>
                  <a:lnTo>
                    <a:pt x="260727" y="0"/>
                  </a:lnTo>
                  <a:lnTo>
                    <a:pt x="521455" y="0"/>
                  </a:lnTo>
                  <a:lnTo>
                    <a:pt x="782182" y="0"/>
                  </a:lnTo>
                  <a:lnTo>
                    <a:pt x="1042910" y="0"/>
                  </a:lnTo>
                  <a:lnTo>
                    <a:pt x="1303638" y="284697"/>
                  </a:lnTo>
                  <a:lnTo>
                    <a:pt x="1564365" y="94899"/>
                  </a:lnTo>
                  <a:lnTo>
                    <a:pt x="1825093" y="47449"/>
                  </a:lnTo>
                  <a:lnTo>
                    <a:pt x="2085820" y="47449"/>
                  </a:lnTo>
                  <a:lnTo>
                    <a:pt x="2346548" y="94899"/>
                  </a:lnTo>
                  <a:lnTo>
                    <a:pt x="2607276" y="189798"/>
                  </a:lnTo>
                  <a:lnTo>
                    <a:pt x="2868003" y="237248"/>
                  </a:lnTo>
                  <a:lnTo>
                    <a:pt x="3128731" y="142348"/>
                  </a:lnTo>
                  <a:lnTo>
                    <a:pt x="3389458" y="94899"/>
                  </a:lnTo>
                  <a:lnTo>
                    <a:pt x="3650186" y="664294"/>
                  </a:lnTo>
                  <a:lnTo>
                    <a:pt x="3910914" y="711744"/>
                  </a:lnTo>
                  <a:lnTo>
                    <a:pt x="4171641" y="616844"/>
                  </a:lnTo>
                  <a:lnTo>
                    <a:pt x="4432369" y="854093"/>
                  </a:lnTo>
                  <a:lnTo>
                    <a:pt x="4693096" y="759193"/>
                  </a:lnTo>
                  <a:lnTo>
                    <a:pt x="4953824" y="759193"/>
                  </a:lnTo>
                  <a:lnTo>
                    <a:pt x="5214552" y="854093"/>
                  </a:lnTo>
                  <a:lnTo>
                    <a:pt x="5475279" y="1613286"/>
                  </a:lnTo>
                  <a:lnTo>
                    <a:pt x="5736007" y="1186240"/>
                  </a:lnTo>
                  <a:lnTo>
                    <a:pt x="5996734" y="854093"/>
                  </a:lnTo>
                  <a:lnTo>
                    <a:pt x="6257462" y="569395"/>
                  </a:lnTo>
                  <a:lnTo>
                    <a:pt x="6518190" y="996441"/>
                  </a:lnTo>
                </a:path>
              </a:pathLst>
            </a:custGeom>
            <a:ln w="27101" cap="flat">
              <a:solidFill>
                <a:srgbClr val="FFC20E">
                  <a:alpha val="100000"/>
                </a:srgbClr>
              </a:solidFill>
              <a:prstDash val="solid"/>
              <a:round/>
            </a:ln>
          </p:spPr>
          <p:txBody>
            <a:bodyPr/>
            <a:lstStyle/>
            <a:p/>
          </p:txBody>
        </p:sp>
        <p:sp>
          <p:nvSpPr>
            <p:cNvPr id="45" name="pl45"/>
            <p:cNvSpPr/>
            <p:nvPr/>
          </p:nvSpPr>
          <p:spPr>
            <a:xfrm>
              <a:off x="3481803" y="930799"/>
              <a:ext cx="4171641" cy="1945434"/>
            </a:xfrm>
            <a:custGeom>
              <a:avLst/>
              <a:pathLst>
                <a:path w="4171641" h="1945434">
                  <a:moveTo>
                    <a:pt x="0" y="0"/>
                  </a:moveTo>
                  <a:lnTo>
                    <a:pt x="260727" y="379596"/>
                  </a:lnTo>
                  <a:lnTo>
                    <a:pt x="521455" y="332147"/>
                  </a:lnTo>
                  <a:lnTo>
                    <a:pt x="782182" y="854093"/>
                  </a:lnTo>
                  <a:lnTo>
                    <a:pt x="1042910" y="1376038"/>
                  </a:lnTo>
                  <a:lnTo>
                    <a:pt x="1303638" y="1897984"/>
                  </a:lnTo>
                  <a:lnTo>
                    <a:pt x="1564365" y="1091341"/>
                  </a:lnTo>
                  <a:lnTo>
                    <a:pt x="1825093" y="1660736"/>
                  </a:lnTo>
                  <a:lnTo>
                    <a:pt x="2085820" y="1233689"/>
                  </a:lnTo>
                  <a:lnTo>
                    <a:pt x="2346548" y="1186240"/>
                  </a:lnTo>
                  <a:lnTo>
                    <a:pt x="2607276" y="1091341"/>
                  </a:lnTo>
                  <a:lnTo>
                    <a:pt x="2868003" y="1376038"/>
                  </a:lnTo>
                  <a:lnTo>
                    <a:pt x="3128731" y="1945434"/>
                  </a:lnTo>
                  <a:lnTo>
                    <a:pt x="3389458" y="1850534"/>
                  </a:lnTo>
                  <a:lnTo>
                    <a:pt x="3650186" y="1518387"/>
                  </a:lnTo>
                  <a:lnTo>
                    <a:pt x="3910914" y="1186240"/>
                  </a:lnTo>
                  <a:lnTo>
                    <a:pt x="4171641" y="948992"/>
                  </a:lnTo>
                </a:path>
              </a:pathLst>
            </a:custGeom>
            <a:ln w="27101" cap="flat">
              <a:solidFill>
                <a:srgbClr val="008B00">
                  <a:alpha val="100000"/>
                </a:srgbClr>
              </a:solidFill>
              <a:prstDash val="solid"/>
              <a:round/>
            </a:ln>
          </p:spPr>
          <p:txBody>
            <a:bodyPr/>
            <a:lstStyle/>
            <a:p/>
          </p:txBody>
        </p:sp>
        <p:sp>
          <p:nvSpPr>
            <p:cNvPr id="46" name="pl46"/>
            <p:cNvSpPr/>
            <p:nvPr/>
          </p:nvSpPr>
          <p:spPr>
            <a:xfrm>
              <a:off x="3742531" y="1168047"/>
              <a:ext cx="3910914" cy="3653620"/>
            </a:xfrm>
            <a:custGeom>
              <a:avLst/>
              <a:pathLst>
                <a:path w="3910914" h="3653620">
                  <a:moveTo>
                    <a:pt x="0" y="3653620"/>
                  </a:moveTo>
                  <a:lnTo>
                    <a:pt x="260727" y="1091341"/>
                  </a:lnTo>
                  <a:lnTo>
                    <a:pt x="521455" y="0"/>
                  </a:lnTo>
                  <a:lnTo>
                    <a:pt x="782182" y="189798"/>
                  </a:lnTo>
                  <a:lnTo>
                    <a:pt x="1042910" y="379596"/>
                  </a:lnTo>
                  <a:lnTo>
                    <a:pt x="1303638" y="616844"/>
                  </a:lnTo>
                  <a:lnTo>
                    <a:pt x="1564365" y="474496"/>
                  </a:lnTo>
                  <a:lnTo>
                    <a:pt x="1825093" y="474496"/>
                  </a:lnTo>
                  <a:lnTo>
                    <a:pt x="2085820" y="427046"/>
                  </a:lnTo>
                  <a:lnTo>
                    <a:pt x="2346548" y="521945"/>
                  </a:lnTo>
                  <a:lnTo>
                    <a:pt x="2607276" y="854093"/>
                  </a:lnTo>
                  <a:lnTo>
                    <a:pt x="2868003" y="1518387"/>
                  </a:lnTo>
                  <a:lnTo>
                    <a:pt x="3128731" y="1091341"/>
                  </a:lnTo>
                  <a:lnTo>
                    <a:pt x="3389458" y="711744"/>
                  </a:lnTo>
                  <a:lnTo>
                    <a:pt x="3650186" y="379596"/>
                  </a:lnTo>
                  <a:lnTo>
                    <a:pt x="3910914" y="854093"/>
                  </a:lnTo>
                </a:path>
              </a:pathLst>
            </a:custGeom>
            <a:ln w="27101" cap="flat">
              <a:solidFill>
                <a:srgbClr val="9A32CD">
                  <a:alpha val="100000"/>
                </a:srgbClr>
              </a:solidFill>
              <a:prstDash val="solid"/>
              <a:round/>
            </a:ln>
          </p:spPr>
          <p:txBody>
            <a:bodyPr/>
            <a:lstStyle/>
            <a:p/>
          </p:txBody>
        </p:sp>
        <p:sp>
          <p:nvSpPr>
            <p:cNvPr id="47" name="pl47"/>
            <p:cNvSpPr/>
            <p:nvPr/>
          </p:nvSpPr>
          <p:spPr>
            <a:xfrm>
              <a:off x="3221076" y="1025698"/>
              <a:ext cx="4432369" cy="1755635"/>
            </a:xfrm>
            <a:custGeom>
              <a:avLst/>
              <a:pathLst>
                <a:path w="4432369" h="1755635">
                  <a:moveTo>
                    <a:pt x="0" y="711744"/>
                  </a:moveTo>
                  <a:lnTo>
                    <a:pt x="260727" y="0"/>
                  </a:lnTo>
                  <a:lnTo>
                    <a:pt x="521455" y="142348"/>
                  </a:lnTo>
                  <a:lnTo>
                    <a:pt x="782182" y="332147"/>
                  </a:lnTo>
                  <a:lnTo>
                    <a:pt x="1042910" y="474496"/>
                  </a:lnTo>
                  <a:lnTo>
                    <a:pt x="1303638" y="664294"/>
                  </a:lnTo>
                  <a:lnTo>
                    <a:pt x="1564365" y="759193"/>
                  </a:lnTo>
                  <a:lnTo>
                    <a:pt x="1825093" y="901542"/>
                  </a:lnTo>
                  <a:lnTo>
                    <a:pt x="2085820" y="806643"/>
                  </a:lnTo>
                  <a:lnTo>
                    <a:pt x="2346548" y="616844"/>
                  </a:lnTo>
                  <a:lnTo>
                    <a:pt x="2607276" y="569395"/>
                  </a:lnTo>
                  <a:lnTo>
                    <a:pt x="2868003" y="569395"/>
                  </a:lnTo>
                  <a:lnTo>
                    <a:pt x="3128731" y="1043891"/>
                  </a:lnTo>
                  <a:lnTo>
                    <a:pt x="3389458" y="1755635"/>
                  </a:lnTo>
                  <a:lnTo>
                    <a:pt x="3650186" y="1138790"/>
                  </a:lnTo>
                  <a:lnTo>
                    <a:pt x="3910914" y="854093"/>
                  </a:lnTo>
                  <a:lnTo>
                    <a:pt x="4171641" y="569395"/>
                  </a:lnTo>
                  <a:lnTo>
                    <a:pt x="4432369" y="996441"/>
                  </a:lnTo>
                </a:path>
              </a:pathLst>
            </a:custGeom>
            <a:ln w="27101" cap="flat">
              <a:solidFill>
                <a:srgbClr val="836FFF">
                  <a:alpha val="100000"/>
                </a:srgbClr>
              </a:solidFill>
              <a:prstDash val="solid"/>
              <a:round/>
            </a:ln>
          </p:spPr>
          <p:txBody>
            <a:bodyPr/>
            <a:lstStyle/>
            <a:p/>
          </p:txBody>
        </p:sp>
        <p:sp>
          <p:nvSpPr>
            <p:cNvPr id="48" name="pl48"/>
            <p:cNvSpPr/>
            <p:nvPr/>
          </p:nvSpPr>
          <p:spPr>
            <a:xfrm>
              <a:off x="1135255" y="930799"/>
              <a:ext cx="6518190" cy="1613286"/>
            </a:xfrm>
            <a:custGeom>
              <a:avLst/>
              <a:pathLst>
                <a:path w="6518190" h="1613286">
                  <a:moveTo>
                    <a:pt x="0" y="0"/>
                  </a:moveTo>
                  <a:lnTo>
                    <a:pt x="260727" y="0"/>
                  </a:lnTo>
                  <a:lnTo>
                    <a:pt x="521455" y="0"/>
                  </a:lnTo>
                  <a:lnTo>
                    <a:pt x="782182" y="0"/>
                  </a:lnTo>
                  <a:lnTo>
                    <a:pt x="1042910" y="0"/>
                  </a:lnTo>
                  <a:lnTo>
                    <a:pt x="1303638" y="284697"/>
                  </a:lnTo>
                  <a:lnTo>
                    <a:pt x="1564365" y="94899"/>
                  </a:lnTo>
                  <a:lnTo>
                    <a:pt x="1825093" y="47449"/>
                  </a:lnTo>
                  <a:lnTo>
                    <a:pt x="2085820" y="47449"/>
                  </a:lnTo>
                  <a:lnTo>
                    <a:pt x="2346548" y="94899"/>
                  </a:lnTo>
                  <a:lnTo>
                    <a:pt x="2607276" y="189798"/>
                  </a:lnTo>
                  <a:lnTo>
                    <a:pt x="2868003" y="237248"/>
                  </a:lnTo>
                  <a:lnTo>
                    <a:pt x="3128731" y="142348"/>
                  </a:lnTo>
                  <a:lnTo>
                    <a:pt x="3389458" y="94899"/>
                  </a:lnTo>
                  <a:lnTo>
                    <a:pt x="3650186" y="664294"/>
                  </a:lnTo>
                  <a:lnTo>
                    <a:pt x="3910914" y="711744"/>
                  </a:lnTo>
                  <a:lnTo>
                    <a:pt x="4171641" y="616844"/>
                  </a:lnTo>
                  <a:lnTo>
                    <a:pt x="4432369" y="854093"/>
                  </a:lnTo>
                  <a:lnTo>
                    <a:pt x="4693096" y="759193"/>
                  </a:lnTo>
                  <a:lnTo>
                    <a:pt x="4953824" y="759193"/>
                  </a:lnTo>
                  <a:lnTo>
                    <a:pt x="5214552" y="854093"/>
                  </a:lnTo>
                  <a:lnTo>
                    <a:pt x="5475279" y="1613286"/>
                  </a:lnTo>
                  <a:lnTo>
                    <a:pt x="5736007" y="1186240"/>
                  </a:lnTo>
                  <a:lnTo>
                    <a:pt x="5996734" y="854093"/>
                  </a:lnTo>
                  <a:lnTo>
                    <a:pt x="6257462" y="569395"/>
                  </a:lnTo>
                  <a:lnTo>
                    <a:pt x="6518190" y="996441"/>
                  </a:lnTo>
                </a:path>
              </a:pathLst>
            </a:custGeom>
            <a:ln w="27101" cap="flat">
              <a:solidFill>
                <a:srgbClr val="FB9A99">
                  <a:alpha val="100000"/>
                </a:srgbClr>
              </a:solidFill>
              <a:prstDash val="solid"/>
              <a:round/>
            </a:ln>
          </p:spPr>
          <p:txBody>
            <a:bodyPr/>
            <a:lstStyle/>
            <a:p/>
          </p:txBody>
        </p:sp>
        <p:sp>
          <p:nvSpPr>
            <p:cNvPr id="49" name="pl49"/>
            <p:cNvSpPr/>
            <p:nvPr/>
          </p:nvSpPr>
          <p:spPr>
            <a:xfrm>
              <a:off x="7661386" y="885273"/>
              <a:ext cx="763640" cy="984282"/>
            </a:xfrm>
            <a:custGeom>
              <a:avLst/>
              <a:pathLst>
                <a:path w="763640" h="984282">
                  <a:moveTo>
                    <a:pt x="763640" y="0"/>
                  </a:moveTo>
                  <a:lnTo>
                    <a:pt x="0" y="984282"/>
                  </a:lnTo>
                </a:path>
              </a:pathLst>
            </a:custGeom>
          </p:spPr>
          <p:txBody>
            <a:bodyPr/>
            <a:lstStyle/>
            <a:p/>
          </p:txBody>
        </p:sp>
        <p:sp>
          <p:nvSpPr>
            <p:cNvPr id="50" name="pl50"/>
            <p:cNvSpPr/>
            <p:nvPr/>
          </p:nvSpPr>
          <p:spPr>
            <a:xfrm>
              <a:off x="7662805" y="1144819"/>
              <a:ext cx="696056" cy="725219"/>
            </a:xfrm>
            <a:custGeom>
              <a:avLst/>
              <a:pathLst>
                <a:path w="696056" h="725219">
                  <a:moveTo>
                    <a:pt x="696056" y="0"/>
                  </a:moveTo>
                  <a:lnTo>
                    <a:pt x="0" y="725219"/>
                  </a:lnTo>
                </a:path>
              </a:pathLst>
            </a:custGeom>
          </p:spPr>
          <p:txBody>
            <a:bodyPr/>
            <a:lstStyle/>
            <a:p/>
          </p:txBody>
        </p:sp>
        <p:sp>
          <p:nvSpPr>
            <p:cNvPr id="51" name="pl51"/>
            <p:cNvSpPr/>
            <p:nvPr/>
          </p:nvSpPr>
          <p:spPr>
            <a:xfrm>
              <a:off x="7665180" y="1405389"/>
              <a:ext cx="693681" cy="513170"/>
            </a:xfrm>
            <a:custGeom>
              <a:avLst/>
              <a:pathLst>
                <a:path w="693681" h="513170">
                  <a:moveTo>
                    <a:pt x="693681" y="0"/>
                  </a:moveTo>
                  <a:lnTo>
                    <a:pt x="0" y="513170"/>
                  </a:lnTo>
                </a:path>
              </a:pathLst>
            </a:custGeom>
          </p:spPr>
          <p:txBody>
            <a:bodyPr/>
            <a:lstStyle/>
            <a:p/>
          </p:txBody>
        </p:sp>
        <p:sp>
          <p:nvSpPr>
            <p:cNvPr id="52" name="pl52"/>
            <p:cNvSpPr/>
            <p:nvPr/>
          </p:nvSpPr>
          <p:spPr>
            <a:xfrm>
              <a:off x="7668622" y="1664678"/>
              <a:ext cx="623809" cy="256326"/>
            </a:xfrm>
            <a:custGeom>
              <a:avLst/>
              <a:pathLst>
                <a:path w="623809" h="256326">
                  <a:moveTo>
                    <a:pt x="623809" y="0"/>
                  </a:moveTo>
                  <a:lnTo>
                    <a:pt x="0" y="256326"/>
                  </a:lnTo>
                </a:path>
              </a:pathLst>
            </a:custGeom>
          </p:spPr>
          <p:txBody>
            <a:bodyPr/>
            <a:lstStyle/>
            <a:p/>
          </p:txBody>
        </p:sp>
        <p:sp>
          <p:nvSpPr>
            <p:cNvPr id="53" name="pl53"/>
            <p:cNvSpPr/>
            <p:nvPr/>
          </p:nvSpPr>
          <p:spPr>
            <a:xfrm>
              <a:off x="7663209" y="1984284"/>
              <a:ext cx="719736" cy="707225"/>
            </a:xfrm>
            <a:custGeom>
              <a:avLst/>
              <a:pathLst>
                <a:path w="719736" h="707225">
                  <a:moveTo>
                    <a:pt x="719736" y="707225"/>
                  </a:moveTo>
                  <a:lnTo>
                    <a:pt x="0" y="0"/>
                  </a:lnTo>
                </a:path>
              </a:pathLst>
            </a:custGeom>
          </p:spPr>
          <p:txBody>
            <a:bodyPr/>
            <a:lstStyle/>
            <a:p/>
          </p:txBody>
        </p:sp>
        <p:sp>
          <p:nvSpPr>
            <p:cNvPr id="54" name="pl54"/>
            <p:cNvSpPr/>
            <p:nvPr/>
          </p:nvSpPr>
          <p:spPr>
            <a:xfrm>
              <a:off x="7671423" y="1917596"/>
              <a:ext cx="657160" cy="55574"/>
            </a:xfrm>
            <a:custGeom>
              <a:avLst/>
              <a:pathLst>
                <a:path w="657160" h="55574">
                  <a:moveTo>
                    <a:pt x="657160" y="0"/>
                  </a:moveTo>
                  <a:lnTo>
                    <a:pt x="0" y="55574"/>
                  </a:lnTo>
                </a:path>
              </a:pathLst>
            </a:custGeom>
          </p:spPr>
          <p:txBody>
            <a:bodyPr/>
            <a:lstStyle/>
            <a:p/>
          </p:txBody>
        </p:sp>
        <p:sp>
          <p:nvSpPr>
            <p:cNvPr id="55" name="pl55"/>
            <p:cNvSpPr/>
            <p:nvPr/>
          </p:nvSpPr>
          <p:spPr>
            <a:xfrm>
              <a:off x="7666748" y="1982430"/>
              <a:ext cx="770346" cy="448190"/>
            </a:xfrm>
            <a:custGeom>
              <a:avLst/>
              <a:pathLst>
                <a:path w="770346" h="448190">
                  <a:moveTo>
                    <a:pt x="770346" y="448190"/>
                  </a:moveTo>
                  <a:lnTo>
                    <a:pt x="0" y="0"/>
                  </a:lnTo>
                </a:path>
              </a:pathLst>
            </a:custGeom>
          </p:spPr>
          <p:txBody>
            <a:bodyPr/>
            <a:lstStyle/>
            <a:p/>
          </p:txBody>
        </p:sp>
        <p:sp>
          <p:nvSpPr>
            <p:cNvPr id="56" name="pl56"/>
            <p:cNvSpPr/>
            <p:nvPr/>
          </p:nvSpPr>
          <p:spPr>
            <a:xfrm>
              <a:off x="7670196" y="1979060"/>
              <a:ext cx="736833" cy="192210"/>
            </a:xfrm>
            <a:custGeom>
              <a:avLst/>
              <a:pathLst>
                <a:path w="736833" h="192210">
                  <a:moveTo>
                    <a:pt x="736833" y="192210"/>
                  </a:moveTo>
                  <a:lnTo>
                    <a:pt x="0" y="0"/>
                  </a:lnTo>
                </a:path>
              </a:pathLst>
            </a:custGeom>
          </p:spPr>
          <p:txBody>
            <a:bodyPr/>
            <a:lstStyle/>
            <a:p/>
          </p:txBody>
        </p:sp>
        <p:sp>
          <p:nvSpPr>
            <p:cNvPr id="57" name="pl57"/>
            <p:cNvSpPr/>
            <p:nvPr/>
          </p:nvSpPr>
          <p:spPr>
            <a:xfrm>
              <a:off x="7661460" y="2032352"/>
              <a:ext cx="721484" cy="919244"/>
            </a:xfrm>
            <a:custGeom>
              <a:avLst/>
              <a:pathLst>
                <a:path w="721484" h="919244">
                  <a:moveTo>
                    <a:pt x="721484" y="919244"/>
                  </a:moveTo>
                  <a:lnTo>
                    <a:pt x="0" y="0"/>
                  </a:lnTo>
                </a:path>
              </a:pathLst>
            </a:custGeom>
          </p:spPr>
          <p:txBody>
            <a:bodyPr/>
            <a:lstStyle/>
            <a:p/>
          </p:txBody>
        </p:sp>
        <p:sp>
          <p:nvSpPr>
            <p:cNvPr id="58" name="pl58"/>
            <p:cNvSpPr/>
            <p:nvPr/>
          </p:nvSpPr>
          <p:spPr>
            <a:xfrm>
              <a:off x="7659705" y="2032825"/>
              <a:ext cx="693069" cy="1183053"/>
            </a:xfrm>
            <a:custGeom>
              <a:avLst/>
              <a:pathLst>
                <a:path w="693069" h="1183053">
                  <a:moveTo>
                    <a:pt x="693069" y="1183053"/>
                  </a:moveTo>
                  <a:lnTo>
                    <a:pt x="0" y="0"/>
                  </a:lnTo>
                </a:path>
              </a:pathLst>
            </a:custGeom>
          </p:spPr>
          <p:txBody>
            <a:bodyPr/>
            <a:lstStyle/>
            <a:p/>
          </p:txBody>
        </p:sp>
        <p:sp>
          <p:nvSpPr>
            <p:cNvPr id="59" name="pl59"/>
            <p:cNvSpPr/>
            <p:nvPr/>
          </p:nvSpPr>
          <p:spPr>
            <a:xfrm>
              <a:off x="7660551" y="2412211"/>
              <a:ext cx="722394" cy="1064788"/>
            </a:xfrm>
            <a:custGeom>
              <a:avLst/>
              <a:pathLst>
                <a:path w="722394" h="1064788">
                  <a:moveTo>
                    <a:pt x="722394" y="1064788"/>
                  </a:moveTo>
                  <a:lnTo>
                    <a:pt x="0" y="0"/>
                  </a:lnTo>
                </a:path>
              </a:pathLst>
            </a:custGeom>
          </p:spPr>
          <p:txBody>
            <a:bodyPr/>
            <a:lstStyle/>
            <a:p/>
          </p:txBody>
        </p:sp>
        <p:sp>
          <p:nvSpPr>
            <p:cNvPr id="60" name="pg60"/>
            <p:cNvSpPr/>
            <p:nvPr/>
          </p:nvSpPr>
          <p:spPr>
            <a:xfrm>
              <a:off x="8356446" y="795018"/>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836556"/>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79%</a:t>
              </a:r>
            </a:p>
          </p:txBody>
        </p:sp>
        <p:sp>
          <p:nvSpPr>
            <p:cNvPr id="62" name="pg62"/>
            <p:cNvSpPr/>
            <p:nvPr/>
          </p:nvSpPr>
          <p:spPr>
            <a:xfrm>
              <a:off x="8290281" y="105331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3" name="tx63"/>
            <p:cNvSpPr/>
            <p:nvPr/>
          </p:nvSpPr>
          <p:spPr>
            <a:xfrm>
              <a:off x="8313141" y="109485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79%</a:t>
              </a:r>
            </a:p>
          </p:txBody>
        </p:sp>
        <p:sp>
          <p:nvSpPr>
            <p:cNvPr id="64" name="pg64"/>
            <p:cNvSpPr/>
            <p:nvPr/>
          </p:nvSpPr>
          <p:spPr>
            <a:xfrm>
              <a:off x="8290281" y="131321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5" name="tx65"/>
            <p:cNvSpPr/>
            <p:nvPr/>
          </p:nvSpPr>
          <p:spPr>
            <a:xfrm>
              <a:off x="8313141" y="135475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78%</a:t>
              </a:r>
            </a:p>
          </p:txBody>
        </p:sp>
        <p:sp>
          <p:nvSpPr>
            <p:cNvPr id="66" name="pg66"/>
            <p:cNvSpPr/>
            <p:nvPr/>
          </p:nvSpPr>
          <p:spPr>
            <a:xfrm>
              <a:off x="8223851" y="1572887"/>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7" name="tx67"/>
            <p:cNvSpPr/>
            <p:nvPr/>
          </p:nvSpPr>
          <p:spPr>
            <a:xfrm>
              <a:off x="8246711" y="1614425"/>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78%</a:t>
              </a:r>
            </a:p>
          </p:txBody>
        </p:sp>
        <p:sp>
          <p:nvSpPr>
            <p:cNvPr id="68" name="pg68"/>
            <p:cNvSpPr/>
            <p:nvPr/>
          </p:nvSpPr>
          <p:spPr>
            <a:xfrm>
              <a:off x="8314365" y="261391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9" name="tx69"/>
            <p:cNvSpPr/>
            <p:nvPr/>
          </p:nvSpPr>
          <p:spPr>
            <a:xfrm>
              <a:off x="8337225" y="265545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77%</a:t>
              </a:r>
            </a:p>
          </p:txBody>
        </p:sp>
        <p:sp>
          <p:nvSpPr>
            <p:cNvPr id="70" name="pg70"/>
            <p:cNvSpPr/>
            <p:nvPr/>
          </p:nvSpPr>
          <p:spPr>
            <a:xfrm>
              <a:off x="8260004" y="1832551"/>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1" name="tx71"/>
            <p:cNvSpPr/>
            <p:nvPr/>
          </p:nvSpPr>
          <p:spPr>
            <a:xfrm>
              <a:off x="8282864" y="185540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77%</a:t>
              </a:r>
            </a:p>
          </p:txBody>
        </p:sp>
        <p:sp>
          <p:nvSpPr>
            <p:cNvPr id="72" name="pg72"/>
            <p:cNvSpPr/>
            <p:nvPr/>
          </p:nvSpPr>
          <p:spPr>
            <a:xfrm>
              <a:off x="8368515" y="2352967"/>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3" name="tx73"/>
            <p:cNvSpPr/>
            <p:nvPr/>
          </p:nvSpPr>
          <p:spPr>
            <a:xfrm>
              <a:off x="8391375" y="2394506"/>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77%</a:t>
              </a:r>
            </a:p>
          </p:txBody>
        </p:sp>
        <p:sp>
          <p:nvSpPr>
            <p:cNvPr id="74" name="pg74"/>
            <p:cNvSpPr/>
            <p:nvPr/>
          </p:nvSpPr>
          <p:spPr>
            <a:xfrm>
              <a:off x="8338449" y="2091160"/>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5" name="tx75"/>
            <p:cNvSpPr/>
            <p:nvPr/>
          </p:nvSpPr>
          <p:spPr>
            <a:xfrm>
              <a:off x="8361309" y="2132699"/>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77%</a:t>
              </a:r>
            </a:p>
          </p:txBody>
        </p:sp>
        <p:sp>
          <p:nvSpPr>
            <p:cNvPr id="76" name="pg76"/>
            <p:cNvSpPr/>
            <p:nvPr/>
          </p:nvSpPr>
          <p:spPr>
            <a:xfrm>
              <a:off x="8314365" y="287318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7" name="tx77"/>
            <p:cNvSpPr/>
            <p:nvPr/>
          </p:nvSpPr>
          <p:spPr>
            <a:xfrm>
              <a:off x="8337225" y="291471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76%</a:t>
              </a:r>
            </a:p>
          </p:txBody>
        </p:sp>
        <p:sp>
          <p:nvSpPr>
            <p:cNvPr id="78" name="pg78"/>
            <p:cNvSpPr/>
            <p:nvPr/>
          </p:nvSpPr>
          <p:spPr>
            <a:xfrm>
              <a:off x="8284194" y="3136590"/>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9" name="tx79"/>
            <p:cNvSpPr/>
            <p:nvPr/>
          </p:nvSpPr>
          <p:spPr>
            <a:xfrm>
              <a:off x="8307054" y="3178128"/>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76%</a:t>
              </a:r>
            </a:p>
          </p:txBody>
        </p:sp>
        <p:sp>
          <p:nvSpPr>
            <p:cNvPr id="80" name="pg80"/>
            <p:cNvSpPr/>
            <p:nvPr/>
          </p:nvSpPr>
          <p:spPr>
            <a:xfrm>
              <a:off x="8314365" y="339804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343958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68%</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437495" y="401416"/>
              <a:ext cx="295661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Ecuador,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(68%), followed by RotaC (76%).
Coverage of 7 vaccines decreased (DTP3, HEPB3, HIB3, IPV1, MCV1, ROTAC and RUBELLA) and 2 vaccines increased (HPVC and MCV2) compared to respective coverage in 2019.
Coverage of 9 vaccines decreased (DTP3, HEPB3, HIB3, HPVC, IPV1, IPVC, MCV1, ROTAC and RUBELLA) and 1 vaccine increased (MCV2)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763485" y="870398"/>
              <a:ext cx="1083246" cy="0"/>
            </a:xfrm>
            <a:custGeom>
              <a:avLst/>
              <a:pathLst>
                <a:path w="1083246" h="0">
                  <a:moveTo>
                    <a:pt x="0" y="0"/>
                  </a:moveTo>
                  <a:lnTo>
                    <a:pt x="144432" y="0"/>
                  </a:lnTo>
                  <a:lnTo>
                    <a:pt x="216649" y="0"/>
                  </a:lnTo>
                  <a:lnTo>
                    <a:pt x="577731" y="0"/>
                  </a:lnTo>
                  <a:lnTo>
                    <a:pt x="649947" y="0"/>
                  </a:lnTo>
                  <a:lnTo>
                    <a:pt x="938813" y="0"/>
                  </a:lnTo>
                  <a:lnTo>
                    <a:pt x="1083246" y="0"/>
                  </a:lnTo>
                </a:path>
              </a:pathLst>
            </a:custGeom>
            <a:ln w="116535" cap="flat">
              <a:solidFill>
                <a:srgbClr val="E8E8E8">
                  <a:alpha val="100000"/>
                </a:srgbClr>
              </a:solidFill>
              <a:prstDash val="solid"/>
              <a:round/>
            </a:ln>
          </p:spPr>
          <p:txBody>
            <a:bodyPr/>
            <a:lstStyle/>
            <a:p/>
          </p:txBody>
        </p:sp>
        <p:sp>
          <p:nvSpPr>
            <p:cNvPr id="23" name="pl23"/>
            <p:cNvSpPr/>
            <p:nvPr/>
          </p:nvSpPr>
          <p:spPr>
            <a:xfrm>
              <a:off x="6835702" y="1220700"/>
              <a:ext cx="938813" cy="0"/>
            </a:xfrm>
            <a:custGeom>
              <a:avLst/>
              <a:pathLst>
                <a:path w="938813" h="0">
                  <a:moveTo>
                    <a:pt x="0" y="0"/>
                  </a:moveTo>
                  <a:lnTo>
                    <a:pt x="0" y="0"/>
                  </a:lnTo>
                  <a:lnTo>
                    <a:pt x="216649" y="0"/>
                  </a:lnTo>
                  <a:lnTo>
                    <a:pt x="433298" y="0"/>
                  </a:lnTo>
                  <a:lnTo>
                    <a:pt x="505514" y="0"/>
                  </a:lnTo>
                  <a:lnTo>
                    <a:pt x="794380" y="0"/>
                  </a:lnTo>
                  <a:lnTo>
                    <a:pt x="938813" y="0"/>
                  </a:lnTo>
                </a:path>
              </a:pathLst>
            </a:custGeom>
            <a:ln w="116535" cap="flat">
              <a:solidFill>
                <a:srgbClr val="E8E8E8">
                  <a:alpha val="100000"/>
                </a:srgbClr>
              </a:solidFill>
              <a:prstDash val="solid"/>
              <a:round/>
            </a:ln>
          </p:spPr>
          <p:txBody>
            <a:bodyPr/>
            <a:lstStyle/>
            <a:p/>
          </p:txBody>
        </p:sp>
        <p:sp>
          <p:nvSpPr>
            <p:cNvPr id="24" name="pl24"/>
            <p:cNvSpPr/>
            <p:nvPr/>
          </p:nvSpPr>
          <p:spPr>
            <a:xfrm>
              <a:off x="6402403" y="1571001"/>
              <a:ext cx="1372111" cy="0"/>
            </a:xfrm>
            <a:custGeom>
              <a:avLst/>
              <a:pathLst>
                <a:path w="1372111" h="0">
                  <a:moveTo>
                    <a:pt x="0" y="0"/>
                  </a:moveTo>
                  <a:lnTo>
                    <a:pt x="144432" y="0"/>
                  </a:lnTo>
                  <a:lnTo>
                    <a:pt x="144432" y="0"/>
                  </a:lnTo>
                  <a:lnTo>
                    <a:pt x="649947" y="0"/>
                  </a:lnTo>
                  <a:lnTo>
                    <a:pt x="794380" y="0"/>
                  </a:lnTo>
                  <a:lnTo>
                    <a:pt x="1227678" y="0"/>
                  </a:lnTo>
                  <a:lnTo>
                    <a:pt x="1372111" y="0"/>
                  </a:lnTo>
                </a:path>
              </a:pathLst>
            </a:custGeom>
            <a:ln w="116535" cap="flat">
              <a:solidFill>
                <a:srgbClr val="E8E8E8">
                  <a:alpha val="100000"/>
                </a:srgbClr>
              </a:solidFill>
              <a:prstDash val="solid"/>
              <a:round/>
            </a:ln>
          </p:spPr>
          <p:txBody>
            <a:bodyPr/>
            <a:lstStyle/>
            <a:p/>
          </p:txBody>
        </p:sp>
        <p:sp>
          <p:nvSpPr>
            <p:cNvPr id="25" name="pl25"/>
            <p:cNvSpPr/>
            <p:nvPr/>
          </p:nvSpPr>
          <p:spPr>
            <a:xfrm>
              <a:off x="6402403" y="1921302"/>
              <a:ext cx="1372111" cy="0"/>
            </a:xfrm>
            <a:custGeom>
              <a:avLst/>
              <a:pathLst>
                <a:path w="1372111" h="0">
                  <a:moveTo>
                    <a:pt x="0" y="0"/>
                  </a:moveTo>
                  <a:lnTo>
                    <a:pt x="144432" y="0"/>
                  </a:lnTo>
                  <a:lnTo>
                    <a:pt x="144432" y="0"/>
                  </a:lnTo>
                  <a:lnTo>
                    <a:pt x="649947" y="0"/>
                  </a:lnTo>
                  <a:lnTo>
                    <a:pt x="794380" y="0"/>
                  </a:lnTo>
                  <a:lnTo>
                    <a:pt x="1227678" y="0"/>
                  </a:lnTo>
                  <a:lnTo>
                    <a:pt x="1372111" y="0"/>
                  </a:lnTo>
                </a:path>
              </a:pathLst>
            </a:custGeom>
            <a:ln w="116535" cap="flat">
              <a:solidFill>
                <a:srgbClr val="E8E8E8">
                  <a:alpha val="100000"/>
                </a:srgbClr>
              </a:solidFill>
              <a:prstDash val="solid"/>
              <a:round/>
            </a:ln>
          </p:spPr>
          <p:txBody>
            <a:bodyPr/>
            <a:lstStyle/>
            <a:p/>
          </p:txBody>
        </p:sp>
        <p:sp>
          <p:nvSpPr>
            <p:cNvPr id="26" name="pl26"/>
            <p:cNvSpPr/>
            <p:nvPr/>
          </p:nvSpPr>
          <p:spPr>
            <a:xfrm>
              <a:off x="5896889" y="2271604"/>
              <a:ext cx="938813" cy="0"/>
            </a:xfrm>
            <a:custGeom>
              <a:avLst/>
              <a:pathLst>
                <a:path w="938813" h="0">
                  <a:moveTo>
                    <a:pt x="0" y="0"/>
                  </a:moveTo>
                  <a:lnTo>
                    <a:pt x="72216" y="0"/>
                  </a:lnTo>
                  <a:lnTo>
                    <a:pt x="144432" y="0"/>
                  </a:lnTo>
                  <a:lnTo>
                    <a:pt x="144432" y="0"/>
                  </a:lnTo>
                  <a:lnTo>
                    <a:pt x="577731" y="0"/>
                  </a:lnTo>
                  <a:lnTo>
                    <a:pt x="722164" y="0"/>
                  </a:lnTo>
                  <a:lnTo>
                    <a:pt x="938813" y="0"/>
                  </a:lnTo>
                </a:path>
              </a:pathLst>
            </a:custGeom>
            <a:ln w="116535" cap="flat">
              <a:solidFill>
                <a:srgbClr val="E8E8E8">
                  <a:alpha val="100000"/>
                </a:srgbClr>
              </a:solidFill>
              <a:prstDash val="solid"/>
              <a:round/>
            </a:ln>
          </p:spPr>
          <p:txBody>
            <a:bodyPr/>
            <a:lstStyle/>
            <a:p/>
          </p:txBody>
        </p:sp>
        <p:sp>
          <p:nvSpPr>
            <p:cNvPr id="27" name="pl27"/>
            <p:cNvSpPr/>
            <p:nvPr/>
          </p:nvSpPr>
          <p:spPr>
            <a:xfrm>
              <a:off x="6402403" y="2621905"/>
              <a:ext cx="1372111" cy="0"/>
            </a:xfrm>
            <a:custGeom>
              <a:avLst/>
              <a:pathLst>
                <a:path w="1372111" h="0">
                  <a:moveTo>
                    <a:pt x="0" y="0"/>
                  </a:moveTo>
                  <a:lnTo>
                    <a:pt x="144432" y="0"/>
                  </a:lnTo>
                  <a:lnTo>
                    <a:pt x="144432" y="0"/>
                  </a:lnTo>
                  <a:lnTo>
                    <a:pt x="649947" y="0"/>
                  </a:lnTo>
                  <a:lnTo>
                    <a:pt x="794380" y="0"/>
                  </a:lnTo>
                  <a:lnTo>
                    <a:pt x="1227678" y="0"/>
                  </a:lnTo>
                  <a:lnTo>
                    <a:pt x="1372111" y="0"/>
                  </a:lnTo>
                </a:path>
              </a:pathLst>
            </a:custGeom>
            <a:ln w="116535" cap="flat">
              <a:solidFill>
                <a:srgbClr val="E8E8E8">
                  <a:alpha val="100000"/>
                </a:srgbClr>
              </a:solidFill>
              <a:prstDash val="solid"/>
              <a:round/>
            </a:ln>
          </p:spPr>
          <p:txBody>
            <a:bodyPr/>
            <a:lstStyle/>
            <a:p/>
          </p:txBody>
        </p:sp>
        <p:sp>
          <p:nvSpPr>
            <p:cNvPr id="28" name="pl28"/>
            <p:cNvSpPr/>
            <p:nvPr/>
          </p:nvSpPr>
          <p:spPr>
            <a:xfrm>
              <a:off x="6546836" y="2972206"/>
              <a:ext cx="1227678" cy="0"/>
            </a:xfrm>
            <a:custGeom>
              <a:avLst/>
              <a:pathLst>
                <a:path w="1227678" h="0">
                  <a:moveTo>
                    <a:pt x="0" y="0"/>
                  </a:moveTo>
                  <a:lnTo>
                    <a:pt x="361082" y="0"/>
                  </a:lnTo>
                  <a:lnTo>
                    <a:pt x="649947" y="0"/>
                  </a:lnTo>
                  <a:lnTo>
                    <a:pt x="722164" y="0"/>
                  </a:lnTo>
                  <a:lnTo>
                    <a:pt x="794380" y="0"/>
                  </a:lnTo>
                  <a:lnTo>
                    <a:pt x="1083246" y="0"/>
                  </a:lnTo>
                  <a:lnTo>
                    <a:pt x="1227678" y="0"/>
                  </a:lnTo>
                </a:path>
              </a:pathLst>
            </a:custGeom>
            <a:ln w="116535" cap="flat">
              <a:solidFill>
                <a:srgbClr val="E8E8E8">
                  <a:alpha val="100000"/>
                </a:srgbClr>
              </a:solidFill>
              <a:prstDash val="solid"/>
              <a:round/>
            </a:ln>
          </p:spPr>
          <p:txBody>
            <a:bodyPr/>
            <a:lstStyle/>
            <a:p/>
          </p:txBody>
        </p:sp>
        <p:sp>
          <p:nvSpPr>
            <p:cNvPr id="29" name="pl29"/>
            <p:cNvSpPr/>
            <p:nvPr/>
          </p:nvSpPr>
          <p:spPr>
            <a:xfrm>
              <a:off x="6185754" y="3322508"/>
              <a:ext cx="1588760" cy="0"/>
            </a:xfrm>
            <a:custGeom>
              <a:avLst/>
              <a:pathLst>
                <a:path w="1588760" h="0">
                  <a:moveTo>
                    <a:pt x="0" y="0"/>
                  </a:moveTo>
                  <a:lnTo>
                    <a:pt x="649947" y="0"/>
                  </a:lnTo>
                  <a:lnTo>
                    <a:pt x="938813" y="0"/>
                  </a:lnTo>
                  <a:lnTo>
                    <a:pt x="1155462" y="0"/>
                  </a:lnTo>
                  <a:lnTo>
                    <a:pt x="1155462" y="0"/>
                  </a:lnTo>
                  <a:lnTo>
                    <a:pt x="1299895" y="0"/>
                  </a:lnTo>
                  <a:lnTo>
                    <a:pt x="1588760" y="0"/>
                  </a:lnTo>
                </a:path>
              </a:pathLst>
            </a:custGeom>
            <a:ln w="116535" cap="flat">
              <a:solidFill>
                <a:srgbClr val="E8E8E8">
                  <a:alpha val="100000"/>
                </a:srgbClr>
              </a:solidFill>
              <a:prstDash val="solid"/>
              <a:round/>
            </a:ln>
          </p:spPr>
          <p:txBody>
            <a:bodyPr/>
            <a:lstStyle/>
            <a:p/>
          </p:txBody>
        </p:sp>
        <p:sp>
          <p:nvSpPr>
            <p:cNvPr id="30" name="pl30"/>
            <p:cNvSpPr/>
            <p:nvPr/>
          </p:nvSpPr>
          <p:spPr>
            <a:xfrm>
              <a:off x="5680239" y="3672809"/>
              <a:ext cx="1516544" cy="0"/>
            </a:xfrm>
            <a:custGeom>
              <a:avLst/>
              <a:pathLst>
                <a:path w="1516544" h="0">
                  <a:moveTo>
                    <a:pt x="0" y="0"/>
                  </a:moveTo>
                  <a:lnTo>
                    <a:pt x="144432" y="0"/>
                  </a:lnTo>
                  <a:lnTo>
                    <a:pt x="649947" y="0"/>
                  </a:lnTo>
                  <a:lnTo>
                    <a:pt x="866596" y="0"/>
                  </a:lnTo>
                  <a:lnTo>
                    <a:pt x="1155462" y="0"/>
                  </a:lnTo>
                  <a:lnTo>
                    <a:pt x="1299895" y="0"/>
                  </a:lnTo>
                  <a:lnTo>
                    <a:pt x="1516544" y="0"/>
                  </a:lnTo>
                </a:path>
              </a:pathLst>
            </a:custGeom>
            <a:ln w="116535" cap="flat">
              <a:solidFill>
                <a:srgbClr val="E8E8E8">
                  <a:alpha val="100000"/>
                </a:srgbClr>
              </a:solidFill>
              <a:prstDash val="solid"/>
              <a:round/>
            </a:ln>
          </p:spPr>
          <p:txBody>
            <a:bodyPr/>
            <a:lstStyle/>
            <a:p/>
          </p:txBody>
        </p:sp>
        <p:sp>
          <p:nvSpPr>
            <p:cNvPr id="31" name="pl31"/>
            <p:cNvSpPr/>
            <p:nvPr/>
          </p:nvSpPr>
          <p:spPr>
            <a:xfrm>
              <a:off x="5969105" y="4023110"/>
              <a:ext cx="1733193" cy="0"/>
            </a:xfrm>
            <a:custGeom>
              <a:avLst/>
              <a:pathLst>
                <a:path w="1733193" h="0">
                  <a:moveTo>
                    <a:pt x="0" y="0"/>
                  </a:moveTo>
                  <a:lnTo>
                    <a:pt x="649947" y="0"/>
                  </a:lnTo>
                  <a:lnTo>
                    <a:pt x="1011029" y="0"/>
                  </a:lnTo>
                  <a:lnTo>
                    <a:pt x="1011029" y="0"/>
                  </a:lnTo>
                  <a:lnTo>
                    <a:pt x="1227678" y="0"/>
                  </a:lnTo>
                  <a:lnTo>
                    <a:pt x="1516544" y="0"/>
                  </a:lnTo>
                  <a:lnTo>
                    <a:pt x="1733193" y="0"/>
                  </a:lnTo>
                </a:path>
              </a:pathLst>
            </a:custGeom>
            <a:ln w="116535" cap="flat">
              <a:solidFill>
                <a:srgbClr val="E8E8E8">
                  <a:alpha val="100000"/>
                </a:srgbClr>
              </a:solidFill>
              <a:prstDash val="solid"/>
              <a:round/>
            </a:ln>
          </p:spPr>
          <p:txBody>
            <a:bodyPr/>
            <a:lstStyle/>
            <a:p/>
          </p:txBody>
        </p:sp>
        <p:sp>
          <p:nvSpPr>
            <p:cNvPr id="32" name="pl32"/>
            <p:cNvSpPr/>
            <p:nvPr/>
          </p:nvSpPr>
          <p:spPr>
            <a:xfrm>
              <a:off x="6185754" y="4373412"/>
              <a:ext cx="1588760" cy="0"/>
            </a:xfrm>
            <a:custGeom>
              <a:avLst/>
              <a:pathLst>
                <a:path w="1588760" h="0">
                  <a:moveTo>
                    <a:pt x="0" y="0"/>
                  </a:moveTo>
                  <a:lnTo>
                    <a:pt x="649947" y="0"/>
                  </a:lnTo>
                  <a:lnTo>
                    <a:pt x="938813" y="0"/>
                  </a:lnTo>
                  <a:lnTo>
                    <a:pt x="1155462" y="0"/>
                  </a:lnTo>
                  <a:lnTo>
                    <a:pt x="1155462" y="0"/>
                  </a:lnTo>
                  <a:lnTo>
                    <a:pt x="1299895" y="0"/>
                  </a:lnTo>
                  <a:lnTo>
                    <a:pt x="1588760" y="0"/>
                  </a:lnTo>
                </a:path>
              </a:pathLst>
            </a:custGeom>
            <a:ln w="116535" cap="flat">
              <a:solidFill>
                <a:srgbClr val="E8E8E8">
                  <a:alpha val="100000"/>
                </a:srgbClr>
              </a:solidFill>
              <a:prstDash val="solid"/>
              <a:round/>
            </a:ln>
          </p:spPr>
          <p:txBody>
            <a:bodyPr/>
            <a:lstStyle/>
            <a:p/>
          </p:txBody>
        </p:sp>
        <p:sp>
          <p:nvSpPr>
            <p:cNvPr id="33" name="pl33"/>
            <p:cNvSpPr/>
            <p:nvPr/>
          </p:nvSpPr>
          <p:spPr>
            <a:xfrm>
              <a:off x="5824672" y="4723713"/>
              <a:ext cx="1805410" cy="0"/>
            </a:xfrm>
            <a:custGeom>
              <a:avLst/>
              <a:pathLst>
                <a:path w="1805410" h="0">
                  <a:moveTo>
                    <a:pt x="0" y="0"/>
                  </a:moveTo>
                  <a:lnTo>
                    <a:pt x="938813" y="0"/>
                  </a:lnTo>
                  <a:lnTo>
                    <a:pt x="1083246" y="0"/>
                  </a:lnTo>
                  <a:lnTo>
                    <a:pt x="1155462" y="0"/>
                  </a:lnTo>
                  <a:lnTo>
                    <a:pt x="1372111" y="0"/>
                  </a:lnTo>
                  <a:lnTo>
                    <a:pt x="1805410" y="0"/>
                  </a:lnTo>
                  <a:lnTo>
                    <a:pt x="1805410" y="0"/>
                  </a:lnTo>
                </a:path>
              </a:pathLst>
            </a:custGeom>
            <a:ln w="116535" cap="flat">
              <a:solidFill>
                <a:srgbClr val="E8E8E8">
                  <a:alpha val="100000"/>
                </a:srgbClr>
              </a:solidFill>
              <a:prstDash val="solid"/>
              <a:round/>
            </a:ln>
          </p:spPr>
          <p:txBody>
            <a:bodyPr/>
            <a:lstStyle/>
            <a:p/>
          </p:txBody>
        </p:sp>
        <p:sp>
          <p:nvSpPr>
            <p:cNvPr id="34" name="pl34"/>
            <p:cNvSpPr/>
            <p:nvPr/>
          </p:nvSpPr>
          <p:spPr>
            <a:xfrm>
              <a:off x="6546836" y="5074015"/>
              <a:ext cx="1011029" cy="0"/>
            </a:xfrm>
            <a:custGeom>
              <a:avLst/>
              <a:pathLst>
                <a:path w="1011029" h="0">
                  <a:moveTo>
                    <a:pt x="0" y="0"/>
                  </a:moveTo>
                  <a:lnTo>
                    <a:pt x="0" y="0"/>
                  </a:lnTo>
                  <a:lnTo>
                    <a:pt x="505514" y="0"/>
                  </a:lnTo>
                  <a:lnTo>
                    <a:pt x="649947" y="0"/>
                  </a:lnTo>
                  <a:lnTo>
                    <a:pt x="649947" y="0"/>
                  </a:lnTo>
                  <a:lnTo>
                    <a:pt x="938813" y="0"/>
                  </a:lnTo>
                  <a:lnTo>
                    <a:pt x="1011029" y="0"/>
                  </a:lnTo>
                </a:path>
              </a:pathLst>
            </a:custGeom>
            <a:ln w="116535" cap="flat">
              <a:solidFill>
                <a:srgbClr val="E8E8E8">
                  <a:alpha val="100000"/>
                </a:srgbClr>
              </a:solidFill>
              <a:prstDash val="solid"/>
              <a:round/>
            </a:ln>
          </p:spPr>
          <p:txBody>
            <a:bodyPr/>
            <a:lstStyle/>
            <a:p/>
          </p:txBody>
        </p:sp>
        <p:sp>
          <p:nvSpPr>
            <p:cNvPr id="35" name="pt35"/>
            <p:cNvSpPr/>
            <p:nvPr/>
          </p:nvSpPr>
          <p:spPr>
            <a:xfrm>
              <a:off x="7697799"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336717"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6903418"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6975635"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408933"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84223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758985"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62558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83120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047851"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83120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336717"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770015"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264500"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62558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54233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397903"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54233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19228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770015"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047851"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62558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54233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397903"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54233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19228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770015"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047851"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61455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64605"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89238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03682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470120"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831202"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03682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62558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54233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39790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54233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192284"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770015"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047851"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62558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26450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54233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90341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33671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77001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19228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481150"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336717"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18125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83120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336717"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770015"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120068"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975635"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542336"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675739"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82017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325687"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83120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192284"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481150"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975635"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64605"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614553"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92284"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697799"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975635"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481150"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336717"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18125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83120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336717"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770015"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20068"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62558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6903418"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582017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6758985"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92284"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62558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6975635"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553366"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92284"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6542336"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6542336"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7047851"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48115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192284"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639531"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783964"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6700718"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567315"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711747"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206233"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567315"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711747"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6989583"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567315"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711747"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6989583"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6556285"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6772934"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5978554"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7567315"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7711747"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6989583"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7567315"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7711747"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7134016"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7422882"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7711747"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7061800"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6917367"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6772934"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7134016"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pt153"/>
            <p:cNvSpPr/>
            <p:nvPr/>
          </p:nvSpPr>
          <p:spPr>
            <a:xfrm>
              <a:off x="7422882"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4" name="pt154"/>
            <p:cNvSpPr/>
            <p:nvPr/>
          </p:nvSpPr>
          <p:spPr>
            <a:xfrm>
              <a:off x="7639531"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5" name="pt155"/>
            <p:cNvSpPr/>
            <p:nvPr/>
          </p:nvSpPr>
          <p:spPr>
            <a:xfrm>
              <a:off x="6917367"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6" name="pt156"/>
            <p:cNvSpPr/>
            <p:nvPr/>
          </p:nvSpPr>
          <p:spPr>
            <a:xfrm>
              <a:off x="7422882"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7" name="pt157"/>
            <p:cNvSpPr/>
            <p:nvPr/>
          </p:nvSpPr>
          <p:spPr>
            <a:xfrm>
              <a:off x="7711747"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8" name="pt158"/>
            <p:cNvSpPr/>
            <p:nvPr/>
          </p:nvSpPr>
          <p:spPr>
            <a:xfrm>
              <a:off x="7061800"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9" name="pt159"/>
            <p:cNvSpPr/>
            <p:nvPr/>
          </p:nvSpPr>
          <p:spPr>
            <a:xfrm>
              <a:off x="7567315"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0" name="pt160"/>
            <p:cNvSpPr/>
            <p:nvPr/>
          </p:nvSpPr>
          <p:spPr>
            <a:xfrm>
              <a:off x="7567315"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1" name="pt161"/>
            <p:cNvSpPr/>
            <p:nvPr/>
          </p:nvSpPr>
          <p:spPr>
            <a:xfrm>
              <a:off x="6917367"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2" name="pt162"/>
            <p:cNvSpPr/>
            <p:nvPr/>
          </p:nvSpPr>
          <p:spPr>
            <a:xfrm>
              <a:off x="7495098"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3" name="pt163"/>
            <p:cNvSpPr/>
            <p:nvPr/>
          </p:nvSpPr>
          <p:spPr>
            <a:xfrm>
              <a:off x="7422882"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4" name="pt164"/>
            <p:cNvSpPr/>
            <p:nvPr/>
          </p:nvSpPr>
          <p:spPr>
            <a:xfrm>
              <a:off x="7134016"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5" name="tx165"/>
            <p:cNvSpPr/>
            <p:nvPr/>
          </p:nvSpPr>
          <p:spPr>
            <a:xfrm>
              <a:off x="746885" y="4997551"/>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66" name="tx166"/>
            <p:cNvSpPr/>
            <p:nvPr/>
          </p:nvSpPr>
          <p:spPr>
            <a:xfrm>
              <a:off x="600004" y="464321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67" name="tx167"/>
            <p:cNvSpPr/>
            <p:nvPr/>
          </p:nvSpPr>
          <p:spPr>
            <a:xfrm>
              <a:off x="508103" y="429501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68" name="tx168"/>
            <p:cNvSpPr/>
            <p:nvPr/>
          </p:nvSpPr>
          <p:spPr>
            <a:xfrm>
              <a:off x="609275" y="3942616"/>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69" name="tx169"/>
            <p:cNvSpPr/>
            <p:nvPr/>
          </p:nvSpPr>
          <p:spPr>
            <a:xfrm>
              <a:off x="609275" y="359231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70" name="tx170"/>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71" name="tx171"/>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72" name="tx172"/>
            <p:cNvSpPr/>
            <p:nvPr/>
          </p:nvSpPr>
          <p:spPr>
            <a:xfrm>
              <a:off x="72842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73" name="tx173"/>
            <p:cNvSpPr/>
            <p:nvPr/>
          </p:nvSpPr>
          <p:spPr>
            <a:xfrm>
              <a:off x="54486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74" name="tx174"/>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75" name="tx175"/>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76" name="tx176"/>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77" name="tx177"/>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78" name="tx178"/>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79" name="tx179"/>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80" name="tx180"/>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81" name="tx181"/>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82" name="tx182"/>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83" name="tx183"/>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84" name="pt184"/>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86" name="pt186"/>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7" name="tx187"/>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88" name="tx188"/>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89" name="tx189"/>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90" name="tx190"/>
            <p:cNvSpPr/>
            <p:nvPr/>
          </p:nvSpPr>
          <p:spPr>
            <a:xfrm>
              <a:off x="1130606" y="398022"/>
              <a:ext cx="325228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Ecuador, 2019-2025</a:t>
              </a:r>
            </a:p>
          </p:txBody>
        </p:sp>
        <p:sp>
          <p:nvSpPr>
            <p:cNvPr id="191" name="tx191"/>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2" name="tx192"/>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93" name="tx193"/>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94" name="tx194"/>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increased between 2019 (85%) and 2024 (87%). DTP1 coverage declined in 2025 (80%) compared to 2024, and was lower than in 2019. In 2019-2025, DTP1 coverage was at it's lowest level in 2020 and 2022 (74%).
In 2024, 2 vaccines had lower coverage than in 2019.
In 2025, 12 vaccines had lower coverage than in 2019.
In 2025, 12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3302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52140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8097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09815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38653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67491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96329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25167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54005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82843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11680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40518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233024" y="2298429"/>
              <a:ext cx="3172162" cy="1913806"/>
            </a:xfrm>
            <a:custGeom>
              <a:avLst/>
              <a:pathLst>
                <a:path w="3172162" h="1913806">
                  <a:moveTo>
                    <a:pt x="0" y="164040"/>
                  </a:moveTo>
                  <a:lnTo>
                    <a:pt x="288378" y="0"/>
                  </a:lnTo>
                  <a:lnTo>
                    <a:pt x="576756" y="0"/>
                  </a:lnTo>
                  <a:lnTo>
                    <a:pt x="865135" y="246060"/>
                  </a:lnTo>
                  <a:lnTo>
                    <a:pt x="1153513" y="27340"/>
                  </a:lnTo>
                  <a:lnTo>
                    <a:pt x="1441891" y="464781"/>
                  </a:lnTo>
                  <a:lnTo>
                    <a:pt x="1730270" y="710842"/>
                  </a:lnTo>
                  <a:lnTo>
                    <a:pt x="2018648" y="1913806"/>
                  </a:lnTo>
                  <a:lnTo>
                    <a:pt x="2307027" y="27340"/>
                  </a:lnTo>
                  <a:lnTo>
                    <a:pt x="2595405" y="519461"/>
                  </a:lnTo>
                  <a:lnTo>
                    <a:pt x="2883783" y="273400"/>
                  </a:lnTo>
                  <a:lnTo>
                    <a:pt x="3172162" y="847542"/>
                  </a:lnTo>
                </a:path>
              </a:pathLst>
            </a:custGeom>
            <a:ln w="29811" cap="flat">
              <a:solidFill>
                <a:srgbClr val="FF0000">
                  <a:alpha val="100000"/>
                </a:srgbClr>
              </a:solidFill>
              <a:prstDash val="solid"/>
              <a:round/>
            </a:ln>
          </p:spPr>
          <p:txBody>
            <a:bodyPr/>
            <a:lstStyle/>
            <a:p/>
          </p:txBody>
        </p:sp>
        <p:sp>
          <p:nvSpPr>
            <p:cNvPr id="30" name="pl30"/>
            <p:cNvSpPr/>
            <p:nvPr/>
          </p:nvSpPr>
          <p:spPr>
            <a:xfrm>
              <a:off x="1233024" y="2298429"/>
              <a:ext cx="3172162" cy="2651988"/>
            </a:xfrm>
            <a:custGeom>
              <a:avLst/>
              <a:pathLst>
                <a:path w="3172162" h="2651988">
                  <a:moveTo>
                    <a:pt x="0" y="492121"/>
                  </a:moveTo>
                  <a:lnTo>
                    <a:pt x="288378" y="0"/>
                  </a:lnTo>
                  <a:lnTo>
                    <a:pt x="576756" y="109360"/>
                  </a:lnTo>
                  <a:lnTo>
                    <a:pt x="865135" y="355421"/>
                  </a:lnTo>
                  <a:lnTo>
                    <a:pt x="1153513" y="738182"/>
                  </a:lnTo>
                  <a:lnTo>
                    <a:pt x="1441891" y="1230303"/>
                  </a:lnTo>
                  <a:lnTo>
                    <a:pt x="1730270" y="1749765"/>
                  </a:lnTo>
                  <a:lnTo>
                    <a:pt x="2018648" y="2651988"/>
                  </a:lnTo>
                  <a:lnTo>
                    <a:pt x="2307027" y="1284984"/>
                  </a:lnTo>
                  <a:lnTo>
                    <a:pt x="2595405" y="1312324"/>
                  </a:lnTo>
                  <a:lnTo>
                    <a:pt x="2883783" y="273400"/>
                  </a:lnTo>
                  <a:lnTo>
                    <a:pt x="3172162" y="847542"/>
                  </a:lnTo>
                </a:path>
              </a:pathLst>
            </a:custGeom>
            <a:ln w="29811" cap="flat">
              <a:solidFill>
                <a:srgbClr val="0058AB">
                  <a:alpha val="100000"/>
                </a:srgbClr>
              </a:solidFill>
              <a:prstDash val="solid"/>
              <a:round/>
            </a:ln>
          </p:spPr>
          <p:txBody>
            <a:bodyPr/>
            <a:lstStyle/>
            <a:p/>
          </p:txBody>
        </p:sp>
        <p:sp>
          <p:nvSpPr>
            <p:cNvPr id="31" name="pt31"/>
            <p:cNvSpPr/>
            <p:nvPr/>
          </p:nvSpPr>
          <p:spPr>
            <a:xfrm>
              <a:off x="1208198" y="24376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496577"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784955"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073333" y="25196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2361712" y="23009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650090" y="27383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938468" y="29844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3226847" y="418740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3515225" y="23009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3803604" y="27930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4091982" y="25470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4380360" y="31211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1208198" y="27657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1496577" y="22736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1784955" y="23829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2073333" y="26290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2361712" y="30117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2650090" y="35039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2938468" y="40233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3226847" y="492559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3515225" y="35585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3803604" y="35859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4091982" y="25470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4380360" y="31211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tx55"/>
            <p:cNvSpPr/>
            <p:nvPr/>
          </p:nvSpPr>
          <p:spPr>
            <a:xfrm>
              <a:off x="1233024" y="286017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81</a:t>
              </a:r>
            </a:p>
          </p:txBody>
        </p:sp>
        <p:sp>
          <p:nvSpPr>
            <p:cNvPr id="56" name="tx56"/>
            <p:cNvSpPr/>
            <p:nvPr/>
          </p:nvSpPr>
          <p:spPr>
            <a:xfrm>
              <a:off x="1521403" y="236805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57" name="tx57"/>
            <p:cNvSpPr/>
            <p:nvPr/>
          </p:nvSpPr>
          <p:spPr>
            <a:xfrm>
              <a:off x="1809781" y="247741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95</a:t>
              </a:r>
            </a:p>
          </p:txBody>
        </p:sp>
        <p:sp>
          <p:nvSpPr>
            <p:cNvPr id="58" name="tx58"/>
            <p:cNvSpPr/>
            <p:nvPr/>
          </p:nvSpPr>
          <p:spPr>
            <a:xfrm>
              <a:off x="2098159" y="27234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86</a:t>
              </a:r>
            </a:p>
          </p:txBody>
        </p:sp>
        <p:sp>
          <p:nvSpPr>
            <p:cNvPr id="59" name="tx59"/>
            <p:cNvSpPr/>
            <p:nvPr/>
          </p:nvSpPr>
          <p:spPr>
            <a:xfrm>
              <a:off x="2386538" y="310745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72</a:t>
              </a:r>
            </a:p>
          </p:txBody>
        </p:sp>
        <p:sp>
          <p:nvSpPr>
            <p:cNvPr id="60" name="tx60"/>
            <p:cNvSpPr/>
            <p:nvPr/>
          </p:nvSpPr>
          <p:spPr>
            <a:xfrm>
              <a:off x="2674916" y="3598652"/>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61" name="tx61"/>
            <p:cNvSpPr/>
            <p:nvPr/>
          </p:nvSpPr>
          <p:spPr>
            <a:xfrm>
              <a:off x="2963294" y="411777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35</a:t>
              </a:r>
            </a:p>
          </p:txBody>
        </p:sp>
        <p:sp>
          <p:nvSpPr>
            <p:cNvPr id="62" name="tx62"/>
            <p:cNvSpPr/>
            <p:nvPr/>
          </p:nvSpPr>
          <p:spPr>
            <a:xfrm>
              <a:off x="3251673" y="5021258"/>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63" name="tx63"/>
            <p:cNvSpPr/>
            <p:nvPr/>
          </p:nvSpPr>
          <p:spPr>
            <a:xfrm>
              <a:off x="3540051" y="365304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52</a:t>
              </a:r>
            </a:p>
          </p:txBody>
        </p:sp>
        <p:sp>
          <p:nvSpPr>
            <p:cNvPr id="64" name="tx64"/>
            <p:cNvSpPr/>
            <p:nvPr/>
          </p:nvSpPr>
          <p:spPr>
            <a:xfrm>
              <a:off x="3828430" y="36803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65" name="tx65"/>
            <p:cNvSpPr/>
            <p:nvPr/>
          </p:nvSpPr>
          <p:spPr>
            <a:xfrm>
              <a:off x="4116808" y="26414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89</a:t>
              </a:r>
            </a:p>
          </p:txBody>
        </p:sp>
        <p:sp>
          <p:nvSpPr>
            <p:cNvPr id="66" name="tx66"/>
            <p:cNvSpPr/>
            <p:nvPr/>
          </p:nvSpPr>
          <p:spPr>
            <a:xfrm>
              <a:off x="4405186" y="321560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68</a:t>
              </a:r>
            </a:p>
          </p:txBody>
        </p:sp>
        <p:sp>
          <p:nvSpPr>
            <p:cNvPr id="67" name="tx67"/>
            <p:cNvSpPr/>
            <p:nvPr/>
          </p:nvSpPr>
          <p:spPr>
            <a:xfrm>
              <a:off x="1233024" y="229020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68" name="tx68"/>
            <p:cNvSpPr/>
            <p:nvPr/>
          </p:nvSpPr>
          <p:spPr>
            <a:xfrm>
              <a:off x="1521403"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69" name="tx69"/>
            <p:cNvSpPr/>
            <p:nvPr/>
          </p:nvSpPr>
          <p:spPr>
            <a:xfrm>
              <a:off x="1809781"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70" name="tx70"/>
            <p:cNvSpPr/>
            <p:nvPr/>
          </p:nvSpPr>
          <p:spPr>
            <a:xfrm>
              <a:off x="2098159" y="23722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71" name="tx71"/>
            <p:cNvSpPr/>
            <p:nvPr/>
          </p:nvSpPr>
          <p:spPr>
            <a:xfrm>
              <a:off x="2386538" y="215354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98</a:t>
              </a:r>
            </a:p>
          </p:txBody>
        </p:sp>
        <p:sp>
          <p:nvSpPr>
            <p:cNvPr id="72" name="tx72"/>
            <p:cNvSpPr/>
            <p:nvPr/>
          </p:nvSpPr>
          <p:spPr>
            <a:xfrm>
              <a:off x="2674916" y="25909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82</a:t>
              </a:r>
            </a:p>
          </p:txBody>
        </p:sp>
        <p:sp>
          <p:nvSpPr>
            <p:cNvPr id="73" name="tx73"/>
            <p:cNvSpPr/>
            <p:nvPr/>
          </p:nvSpPr>
          <p:spPr>
            <a:xfrm>
              <a:off x="2963294" y="283700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74" name="tx74"/>
            <p:cNvSpPr/>
            <p:nvPr/>
          </p:nvSpPr>
          <p:spPr>
            <a:xfrm>
              <a:off x="3251673" y="404001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29</a:t>
              </a:r>
            </a:p>
          </p:txBody>
        </p:sp>
        <p:sp>
          <p:nvSpPr>
            <p:cNvPr id="75" name="tx75"/>
            <p:cNvSpPr/>
            <p:nvPr/>
          </p:nvSpPr>
          <p:spPr>
            <a:xfrm>
              <a:off x="3540051" y="215354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98</a:t>
              </a:r>
            </a:p>
          </p:txBody>
        </p:sp>
        <p:sp>
          <p:nvSpPr>
            <p:cNvPr id="76" name="tx76"/>
            <p:cNvSpPr/>
            <p:nvPr/>
          </p:nvSpPr>
          <p:spPr>
            <a:xfrm>
              <a:off x="3828430" y="26456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77" name="tx77"/>
            <p:cNvSpPr/>
            <p:nvPr/>
          </p:nvSpPr>
          <p:spPr>
            <a:xfrm>
              <a:off x="4116808" y="23996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78" name="tx78"/>
            <p:cNvSpPr/>
            <p:nvPr/>
          </p:nvSpPr>
          <p:spPr>
            <a:xfrm>
              <a:off x="4405186" y="297375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79" name="pl79"/>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80" name="tx80"/>
            <p:cNvSpPr/>
            <p:nvPr/>
          </p:nvSpPr>
          <p:spPr>
            <a:xfrm>
              <a:off x="3789912"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81" name="tx81"/>
            <p:cNvSpPr/>
            <p:nvPr/>
          </p:nvSpPr>
          <p:spPr>
            <a:xfrm>
              <a:off x="3656245"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82" name="rc82"/>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83" name="pl83"/>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4" name="pl84"/>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5" name="pl85"/>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6" name="pl86"/>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7" name="pl87"/>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8" name="pl88"/>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9" name="pl89"/>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0" name="pl90"/>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1" name="pl91"/>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2" name="pl92"/>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3" name="pl93"/>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4" name="pl94"/>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5" name="pl95"/>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6" name="pl96"/>
            <p:cNvSpPr/>
            <p:nvPr/>
          </p:nvSpPr>
          <p:spPr>
            <a:xfrm>
              <a:off x="542642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571480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60031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629155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657993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686831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715669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744507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773345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802182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831020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859858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8310208" y="3091292"/>
              <a:ext cx="288378" cy="218720"/>
            </a:xfrm>
            <a:custGeom>
              <a:avLst/>
              <a:pathLst>
                <a:path w="288378" h="218720">
                  <a:moveTo>
                    <a:pt x="0" y="218720"/>
                  </a:moveTo>
                  <a:lnTo>
                    <a:pt x="288378" y="0"/>
                  </a:lnTo>
                </a:path>
              </a:pathLst>
            </a:custGeom>
            <a:ln w="29811" cap="flat">
              <a:solidFill>
                <a:srgbClr val="FF0000">
                  <a:alpha val="100000"/>
                </a:srgbClr>
              </a:solidFill>
              <a:prstDash val="solid"/>
              <a:round/>
            </a:ln>
          </p:spPr>
          <p:txBody>
            <a:bodyPr/>
            <a:lstStyle/>
            <a:p/>
          </p:txBody>
        </p:sp>
        <p:sp>
          <p:nvSpPr>
            <p:cNvPr id="109" name="pl109"/>
            <p:cNvSpPr/>
            <p:nvPr/>
          </p:nvSpPr>
          <p:spPr>
            <a:xfrm>
              <a:off x="8310208" y="3091292"/>
              <a:ext cx="288378" cy="218720"/>
            </a:xfrm>
            <a:custGeom>
              <a:avLst/>
              <a:pathLst>
                <a:path w="288378" h="218720">
                  <a:moveTo>
                    <a:pt x="0" y="218720"/>
                  </a:moveTo>
                  <a:lnTo>
                    <a:pt x="288378" y="0"/>
                  </a:lnTo>
                </a:path>
              </a:pathLst>
            </a:custGeom>
            <a:ln w="29811" cap="flat">
              <a:solidFill>
                <a:srgbClr val="0058AB">
                  <a:alpha val="100000"/>
                </a:srgbClr>
              </a:solidFill>
              <a:prstDash val="solid"/>
              <a:round/>
            </a:ln>
          </p:spPr>
          <p:txBody>
            <a:bodyPr/>
            <a:lstStyle/>
            <a:p/>
          </p:txBody>
        </p:sp>
        <p:sp>
          <p:nvSpPr>
            <p:cNvPr id="110" name="pt110"/>
            <p:cNvSpPr/>
            <p:nvPr/>
          </p:nvSpPr>
          <p:spPr>
            <a:xfrm>
              <a:off x="8285382" y="32851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1" name="pt111"/>
            <p:cNvSpPr/>
            <p:nvPr/>
          </p:nvSpPr>
          <p:spPr>
            <a:xfrm>
              <a:off x="8573760" y="30664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2" name="pt112"/>
            <p:cNvSpPr/>
            <p:nvPr/>
          </p:nvSpPr>
          <p:spPr>
            <a:xfrm>
              <a:off x="8285382" y="32851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3" name="pt113"/>
            <p:cNvSpPr/>
            <p:nvPr/>
          </p:nvSpPr>
          <p:spPr>
            <a:xfrm>
              <a:off x="8573760" y="30664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4" name="tx114"/>
            <p:cNvSpPr/>
            <p:nvPr/>
          </p:nvSpPr>
          <p:spPr>
            <a:xfrm>
              <a:off x="8310208" y="337964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62</a:t>
              </a:r>
            </a:p>
          </p:txBody>
        </p:sp>
        <p:sp>
          <p:nvSpPr>
            <p:cNvPr id="115" name="tx115"/>
            <p:cNvSpPr/>
            <p:nvPr/>
          </p:nvSpPr>
          <p:spPr>
            <a:xfrm>
              <a:off x="8598586" y="31609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116" name="tx116"/>
            <p:cNvSpPr/>
            <p:nvPr/>
          </p:nvSpPr>
          <p:spPr>
            <a:xfrm>
              <a:off x="8310208" y="31377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62</a:t>
              </a:r>
            </a:p>
          </p:txBody>
        </p:sp>
        <p:sp>
          <p:nvSpPr>
            <p:cNvPr id="117" name="tx117"/>
            <p:cNvSpPr/>
            <p:nvPr/>
          </p:nvSpPr>
          <p:spPr>
            <a:xfrm>
              <a:off x="8598586" y="29190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118" name="pl118"/>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19" name="tx119"/>
            <p:cNvSpPr/>
            <p:nvPr/>
          </p:nvSpPr>
          <p:spPr>
            <a:xfrm>
              <a:off x="7983312"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120" name="tx120"/>
            <p:cNvSpPr/>
            <p:nvPr/>
          </p:nvSpPr>
          <p:spPr>
            <a:xfrm>
              <a:off x="7849645"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121" name="rc121"/>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22" name="tx122"/>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23" name="tx123"/>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24" name="tx124"/>
            <p:cNvSpPr/>
            <p:nvPr/>
          </p:nvSpPr>
          <p:spPr>
            <a:xfrm rot="-5400000">
              <a:off x="110502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25" name="tx125"/>
            <p:cNvSpPr/>
            <p:nvPr/>
          </p:nvSpPr>
          <p:spPr>
            <a:xfrm rot="-5400000">
              <a:off x="139340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26" name="tx126"/>
            <p:cNvSpPr/>
            <p:nvPr/>
          </p:nvSpPr>
          <p:spPr>
            <a:xfrm rot="-5400000">
              <a:off x="16817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27" name="tx127"/>
            <p:cNvSpPr/>
            <p:nvPr/>
          </p:nvSpPr>
          <p:spPr>
            <a:xfrm rot="-5400000">
              <a:off x="197015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28" name="tx128"/>
            <p:cNvSpPr/>
            <p:nvPr/>
          </p:nvSpPr>
          <p:spPr>
            <a:xfrm rot="-5400000">
              <a:off x="225853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29" name="tx129"/>
            <p:cNvSpPr/>
            <p:nvPr/>
          </p:nvSpPr>
          <p:spPr>
            <a:xfrm rot="-5400000">
              <a:off x="25469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30" name="tx130"/>
            <p:cNvSpPr/>
            <p:nvPr/>
          </p:nvSpPr>
          <p:spPr>
            <a:xfrm rot="-5400000">
              <a:off x="283529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31" name="tx131"/>
            <p:cNvSpPr/>
            <p:nvPr/>
          </p:nvSpPr>
          <p:spPr>
            <a:xfrm rot="-5400000">
              <a:off x="312367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32" name="tx132"/>
            <p:cNvSpPr/>
            <p:nvPr/>
          </p:nvSpPr>
          <p:spPr>
            <a:xfrm rot="-5400000">
              <a:off x="341205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33" name="tx133"/>
            <p:cNvSpPr/>
            <p:nvPr/>
          </p:nvSpPr>
          <p:spPr>
            <a:xfrm rot="-5400000">
              <a:off x="3700400"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34" name="tx134"/>
            <p:cNvSpPr/>
            <p:nvPr/>
          </p:nvSpPr>
          <p:spPr>
            <a:xfrm rot="-5400000">
              <a:off x="398880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35" name="tx135"/>
            <p:cNvSpPr/>
            <p:nvPr/>
          </p:nvSpPr>
          <p:spPr>
            <a:xfrm rot="-5400000">
              <a:off x="427718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36" name="tx136"/>
            <p:cNvSpPr/>
            <p:nvPr/>
          </p:nvSpPr>
          <p:spPr>
            <a:xfrm rot="-5400000">
              <a:off x="529842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37" name="tx137"/>
            <p:cNvSpPr/>
            <p:nvPr/>
          </p:nvSpPr>
          <p:spPr>
            <a:xfrm rot="-5400000">
              <a:off x="558680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38" name="tx138"/>
            <p:cNvSpPr/>
            <p:nvPr/>
          </p:nvSpPr>
          <p:spPr>
            <a:xfrm rot="-5400000">
              <a:off x="58751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39" name="tx139"/>
            <p:cNvSpPr/>
            <p:nvPr/>
          </p:nvSpPr>
          <p:spPr>
            <a:xfrm rot="-5400000">
              <a:off x="616355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40" name="tx140"/>
            <p:cNvSpPr/>
            <p:nvPr/>
          </p:nvSpPr>
          <p:spPr>
            <a:xfrm rot="-5400000">
              <a:off x="645193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41" name="tx141"/>
            <p:cNvSpPr/>
            <p:nvPr/>
          </p:nvSpPr>
          <p:spPr>
            <a:xfrm rot="-5400000">
              <a:off x="67403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2" name="tx142"/>
            <p:cNvSpPr/>
            <p:nvPr/>
          </p:nvSpPr>
          <p:spPr>
            <a:xfrm rot="-5400000">
              <a:off x="702869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3" name="tx143"/>
            <p:cNvSpPr/>
            <p:nvPr/>
          </p:nvSpPr>
          <p:spPr>
            <a:xfrm rot="-5400000">
              <a:off x="731707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44" name="tx144"/>
            <p:cNvSpPr/>
            <p:nvPr/>
          </p:nvSpPr>
          <p:spPr>
            <a:xfrm rot="-5400000">
              <a:off x="760545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45" name="tx145"/>
            <p:cNvSpPr/>
            <p:nvPr/>
          </p:nvSpPr>
          <p:spPr>
            <a:xfrm rot="-5400000">
              <a:off x="7893800"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46" name="tx146"/>
            <p:cNvSpPr/>
            <p:nvPr/>
          </p:nvSpPr>
          <p:spPr>
            <a:xfrm rot="-5400000">
              <a:off x="818220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47" name="tx147"/>
            <p:cNvSpPr/>
            <p:nvPr/>
          </p:nvSpPr>
          <p:spPr>
            <a:xfrm rot="-5400000">
              <a:off x="847058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49" name="tx149"/>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50" name="tx150"/>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51" name="tx151"/>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52" name="tx152"/>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53" name="tx153"/>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54" name="tx154"/>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5" name="pl155"/>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56" name="pl156"/>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57" name="tx157"/>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58" name="tx158"/>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59" name="tx159"/>
            <p:cNvSpPr/>
            <p:nvPr/>
          </p:nvSpPr>
          <p:spPr>
            <a:xfrm>
              <a:off x="757200" y="1330710"/>
              <a:ext cx="543225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Ecuador, 2014-2025</a:t>
              </a:r>
            </a:p>
          </p:txBody>
        </p:sp>
        <p:sp>
          <p:nvSpPr>
            <p:cNvPr id="160" name="tx160"/>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1" name="tx161"/>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Ecuador was 2014.
In 2025, first dose (HPV1) programme coverage among girls was 68%. In 2025, last dose (HPVc) programme coverage among girls was 68%.</a:t>
            </a:r>
          </a:p>
        </p:txBody>
      </p:sp>
      <p:sp>
        <p:nvSpPr>
          <p:cNvPr id="16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declined to 68% and coverage among boys increased to 70%, following switch to single dose in 2024.</a:t>
            </a:r>
          </a:p>
        </p:txBody>
      </p:sp>
      <p:grpSp xmlns:pic="http://schemas.openxmlformats.org/drawingml/2006/picture">
        <p:nvGrpSpPr>
          <p:cNvPr id="164" name=""/>
          <p:cNvGrpSpPr/>
          <p:nvPr/>
        </p:nvGrpSpPr>
        <p:grpSpPr>
          <a:xfrm>
            <a:off x="292608" y="1005840"/>
            <a:ext cx="8595360" cy="28575"/>
            <a:chOff x="292608" y="1005840"/>
            <a:chExt cx="8595360" cy="28575"/>
          </a:xfrm>
        </p:grpSpPr>
        <p:sp>
          <p:nvSpPr>
            <p:cNvPr id="16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225853"/>
              <a:ext cx="6481656" cy="842628"/>
            </a:xfrm>
            <a:custGeom>
              <a:avLst/>
              <a:pathLst>
                <a:path w="6481656" h="842628">
                  <a:moveTo>
                    <a:pt x="0" y="270844"/>
                  </a:moveTo>
                  <a:lnTo>
                    <a:pt x="259266" y="210657"/>
                  </a:lnTo>
                  <a:lnTo>
                    <a:pt x="518532" y="240750"/>
                  </a:lnTo>
                  <a:lnTo>
                    <a:pt x="777798" y="270844"/>
                  </a:lnTo>
                  <a:lnTo>
                    <a:pt x="1037065" y="240750"/>
                  </a:lnTo>
                  <a:lnTo>
                    <a:pt x="1296331" y="120375"/>
                  </a:lnTo>
                  <a:lnTo>
                    <a:pt x="1555597" y="0"/>
                  </a:lnTo>
                  <a:lnTo>
                    <a:pt x="1814863" y="0"/>
                  </a:lnTo>
                  <a:lnTo>
                    <a:pt x="2074130" y="0"/>
                  </a:lnTo>
                  <a:lnTo>
                    <a:pt x="2333396" y="60187"/>
                  </a:lnTo>
                  <a:lnTo>
                    <a:pt x="2592662" y="150469"/>
                  </a:lnTo>
                  <a:lnTo>
                    <a:pt x="2851928" y="240750"/>
                  </a:lnTo>
                  <a:lnTo>
                    <a:pt x="3111195" y="270844"/>
                  </a:lnTo>
                  <a:lnTo>
                    <a:pt x="3370461" y="270844"/>
                  </a:lnTo>
                  <a:lnTo>
                    <a:pt x="3629727" y="391220"/>
                  </a:lnTo>
                  <a:lnTo>
                    <a:pt x="3888994" y="541689"/>
                  </a:lnTo>
                  <a:lnTo>
                    <a:pt x="4148260" y="391220"/>
                  </a:lnTo>
                  <a:lnTo>
                    <a:pt x="4407526" y="331032"/>
                  </a:lnTo>
                  <a:lnTo>
                    <a:pt x="4666792" y="331032"/>
                  </a:lnTo>
                  <a:lnTo>
                    <a:pt x="4926059" y="331032"/>
                  </a:lnTo>
                  <a:lnTo>
                    <a:pt x="5185325" y="782440"/>
                  </a:lnTo>
                  <a:lnTo>
                    <a:pt x="5444591" y="842628"/>
                  </a:lnTo>
                  <a:lnTo>
                    <a:pt x="5703857" y="782440"/>
                  </a:lnTo>
                  <a:lnTo>
                    <a:pt x="5963124" y="511595"/>
                  </a:lnTo>
                  <a:lnTo>
                    <a:pt x="6222390" y="270844"/>
                  </a:lnTo>
                  <a:lnTo>
                    <a:pt x="6481656" y="571783"/>
                  </a:lnTo>
                </a:path>
              </a:pathLst>
            </a:custGeom>
            <a:ln w="27101" cap="flat">
              <a:solidFill>
                <a:srgbClr val="F8766D">
                  <a:alpha val="100000"/>
                </a:srgbClr>
              </a:solidFill>
              <a:prstDash val="solid"/>
              <a:round/>
            </a:ln>
          </p:spPr>
          <p:txBody>
            <a:bodyPr/>
            <a:lstStyle/>
            <a:p/>
          </p:txBody>
        </p:sp>
        <p:sp>
          <p:nvSpPr>
            <p:cNvPr id="28" name="pl28"/>
            <p:cNvSpPr/>
            <p:nvPr/>
          </p:nvSpPr>
          <p:spPr>
            <a:xfrm>
              <a:off x="3772415" y="2135571"/>
              <a:ext cx="4148260" cy="1233848"/>
            </a:xfrm>
            <a:custGeom>
              <a:avLst/>
              <a:pathLst>
                <a:path w="4148260" h="1233848">
                  <a:moveTo>
                    <a:pt x="0" y="0"/>
                  </a:moveTo>
                  <a:lnTo>
                    <a:pt x="259266" y="240750"/>
                  </a:lnTo>
                  <a:lnTo>
                    <a:pt x="518532" y="210657"/>
                  </a:lnTo>
                  <a:lnTo>
                    <a:pt x="777798" y="541689"/>
                  </a:lnTo>
                  <a:lnTo>
                    <a:pt x="1037065" y="872722"/>
                  </a:lnTo>
                  <a:lnTo>
                    <a:pt x="1296331" y="1203754"/>
                  </a:lnTo>
                  <a:lnTo>
                    <a:pt x="1555597" y="692158"/>
                  </a:lnTo>
                  <a:lnTo>
                    <a:pt x="1814863" y="1053285"/>
                  </a:lnTo>
                  <a:lnTo>
                    <a:pt x="2074130" y="782440"/>
                  </a:lnTo>
                  <a:lnTo>
                    <a:pt x="2333396" y="752346"/>
                  </a:lnTo>
                  <a:lnTo>
                    <a:pt x="2592662" y="692158"/>
                  </a:lnTo>
                  <a:lnTo>
                    <a:pt x="2851928" y="872722"/>
                  </a:lnTo>
                  <a:lnTo>
                    <a:pt x="3111195" y="1233848"/>
                  </a:lnTo>
                  <a:lnTo>
                    <a:pt x="3370461" y="1173660"/>
                  </a:lnTo>
                  <a:lnTo>
                    <a:pt x="3629727" y="963003"/>
                  </a:lnTo>
                  <a:lnTo>
                    <a:pt x="3888994" y="752346"/>
                  </a:lnTo>
                  <a:lnTo>
                    <a:pt x="4148260" y="601877"/>
                  </a:lnTo>
                </a:path>
              </a:pathLst>
            </a:custGeom>
            <a:ln w="27101" cap="flat">
              <a:solidFill>
                <a:srgbClr val="7CAE00">
                  <a:alpha val="100000"/>
                </a:srgbClr>
              </a:solidFill>
              <a:prstDash val="solid"/>
              <a:round/>
            </a:ln>
          </p:spPr>
          <p:txBody>
            <a:bodyPr/>
            <a:lstStyle/>
            <a:p/>
          </p:txBody>
        </p:sp>
        <p:sp>
          <p:nvSpPr>
            <p:cNvPr id="29" name="pl29"/>
            <p:cNvSpPr/>
            <p:nvPr/>
          </p:nvSpPr>
          <p:spPr>
            <a:xfrm>
              <a:off x="4031682" y="2286040"/>
              <a:ext cx="3888994" cy="2317227"/>
            </a:xfrm>
            <a:custGeom>
              <a:avLst/>
              <a:pathLst>
                <a:path w="3888994" h="2317227">
                  <a:moveTo>
                    <a:pt x="0" y="2317227"/>
                  </a:moveTo>
                  <a:lnTo>
                    <a:pt x="259266" y="692158"/>
                  </a:lnTo>
                  <a:lnTo>
                    <a:pt x="518532" y="0"/>
                  </a:lnTo>
                  <a:lnTo>
                    <a:pt x="777798" y="120375"/>
                  </a:lnTo>
                  <a:lnTo>
                    <a:pt x="1037065" y="240750"/>
                  </a:lnTo>
                  <a:lnTo>
                    <a:pt x="1296331" y="391220"/>
                  </a:lnTo>
                  <a:lnTo>
                    <a:pt x="1555597" y="300938"/>
                  </a:lnTo>
                  <a:lnTo>
                    <a:pt x="1814863" y="300938"/>
                  </a:lnTo>
                  <a:lnTo>
                    <a:pt x="2074130" y="270844"/>
                  </a:lnTo>
                  <a:lnTo>
                    <a:pt x="2333396" y="331032"/>
                  </a:lnTo>
                  <a:lnTo>
                    <a:pt x="2592662" y="541689"/>
                  </a:lnTo>
                  <a:lnTo>
                    <a:pt x="2851928" y="963003"/>
                  </a:lnTo>
                  <a:lnTo>
                    <a:pt x="3111195" y="692158"/>
                  </a:lnTo>
                  <a:lnTo>
                    <a:pt x="3370461" y="451408"/>
                  </a:lnTo>
                  <a:lnTo>
                    <a:pt x="3629727" y="240750"/>
                  </a:lnTo>
                  <a:lnTo>
                    <a:pt x="3888994" y="541689"/>
                  </a:lnTo>
                </a:path>
              </a:pathLst>
            </a:custGeom>
            <a:ln w="27101" cap="flat">
              <a:solidFill>
                <a:srgbClr val="00BFC4">
                  <a:alpha val="100000"/>
                </a:srgbClr>
              </a:solidFill>
              <a:prstDash val="solid"/>
              <a:round/>
            </a:ln>
          </p:spPr>
          <p:txBody>
            <a:bodyPr/>
            <a:lstStyle/>
            <a:p/>
          </p:txBody>
        </p:sp>
        <p:sp>
          <p:nvSpPr>
            <p:cNvPr id="30" name="pl30"/>
            <p:cNvSpPr/>
            <p:nvPr/>
          </p:nvSpPr>
          <p:spPr>
            <a:xfrm>
              <a:off x="5068747" y="2135571"/>
              <a:ext cx="2851928" cy="2919105"/>
            </a:xfrm>
            <a:custGeom>
              <a:avLst/>
              <a:pathLst>
                <a:path w="2851928" h="2919105">
                  <a:moveTo>
                    <a:pt x="0" y="541689"/>
                  </a:moveTo>
                  <a:lnTo>
                    <a:pt x="259266" y="0"/>
                  </a:lnTo>
                  <a:lnTo>
                    <a:pt x="518532" y="120375"/>
                  </a:lnTo>
                  <a:lnTo>
                    <a:pt x="777798" y="391220"/>
                  </a:lnTo>
                  <a:lnTo>
                    <a:pt x="1037065" y="812534"/>
                  </a:lnTo>
                  <a:lnTo>
                    <a:pt x="1296331" y="1354224"/>
                  </a:lnTo>
                  <a:lnTo>
                    <a:pt x="1555597" y="1926007"/>
                  </a:lnTo>
                  <a:lnTo>
                    <a:pt x="1814863" y="2919105"/>
                  </a:lnTo>
                  <a:lnTo>
                    <a:pt x="2074130" y="1414411"/>
                  </a:lnTo>
                  <a:lnTo>
                    <a:pt x="2333396" y="1444505"/>
                  </a:lnTo>
                  <a:lnTo>
                    <a:pt x="2592662" y="300938"/>
                  </a:lnTo>
                  <a:lnTo>
                    <a:pt x="2851928" y="932909"/>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7592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69907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78935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03010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45832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3734039" y="209719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3993305" y="456489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030370" y="263888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27726" y="2472249"/>
              <a:ext cx="252216" cy="257987"/>
            </a:xfrm>
            <a:custGeom>
              <a:avLst/>
              <a:pathLst>
                <a:path w="252216" h="257987">
                  <a:moveTo>
                    <a:pt x="252216" y="0"/>
                  </a:moveTo>
                  <a:lnTo>
                    <a:pt x="0" y="257987"/>
                  </a:lnTo>
                </a:path>
              </a:pathLst>
            </a:custGeom>
          </p:spPr>
          <p:txBody>
            <a:bodyPr/>
            <a:lstStyle/>
            <a:p/>
          </p:txBody>
        </p:sp>
        <p:sp>
          <p:nvSpPr>
            <p:cNvPr id="41" name="pl41"/>
            <p:cNvSpPr/>
            <p:nvPr/>
          </p:nvSpPr>
          <p:spPr>
            <a:xfrm>
              <a:off x="7937322" y="2736162"/>
              <a:ext cx="242620" cy="57527"/>
            </a:xfrm>
            <a:custGeom>
              <a:avLst/>
              <a:pathLst>
                <a:path w="242620" h="57527">
                  <a:moveTo>
                    <a:pt x="242620" y="0"/>
                  </a:moveTo>
                  <a:lnTo>
                    <a:pt x="0" y="57527"/>
                  </a:lnTo>
                </a:path>
              </a:pathLst>
            </a:custGeom>
          </p:spPr>
          <p:txBody>
            <a:bodyPr/>
            <a:lstStyle/>
            <a:p/>
          </p:txBody>
        </p:sp>
        <p:sp>
          <p:nvSpPr>
            <p:cNvPr id="42" name="pl42"/>
            <p:cNvSpPr/>
            <p:nvPr/>
          </p:nvSpPr>
          <p:spPr>
            <a:xfrm>
              <a:off x="7932452" y="2833874"/>
              <a:ext cx="247490" cy="129134"/>
            </a:xfrm>
            <a:custGeom>
              <a:avLst/>
              <a:pathLst>
                <a:path w="247490" h="129134">
                  <a:moveTo>
                    <a:pt x="247490" y="129134"/>
                  </a:moveTo>
                  <a:lnTo>
                    <a:pt x="0" y="0"/>
                  </a:lnTo>
                </a:path>
              </a:pathLst>
            </a:custGeom>
          </p:spPr>
          <p:txBody>
            <a:bodyPr/>
            <a:lstStyle/>
            <a:p/>
          </p:txBody>
        </p:sp>
        <p:sp>
          <p:nvSpPr>
            <p:cNvPr id="43" name="pl43"/>
            <p:cNvSpPr/>
            <p:nvPr/>
          </p:nvSpPr>
          <p:spPr>
            <a:xfrm>
              <a:off x="7930783" y="3075084"/>
              <a:ext cx="249158" cy="162770"/>
            </a:xfrm>
            <a:custGeom>
              <a:avLst/>
              <a:pathLst>
                <a:path w="249158" h="162770">
                  <a:moveTo>
                    <a:pt x="249158" y="162770"/>
                  </a:moveTo>
                  <a:lnTo>
                    <a:pt x="0" y="0"/>
                  </a:lnTo>
                </a:path>
              </a:pathLst>
            </a:custGeom>
          </p:spPr>
          <p:txBody>
            <a:bodyPr/>
            <a:lstStyle/>
            <a:p/>
          </p:txBody>
        </p:sp>
        <p:sp>
          <p:nvSpPr>
            <p:cNvPr id="44" name="pg44"/>
            <p:cNvSpPr/>
            <p:nvPr/>
          </p:nvSpPr>
          <p:spPr>
            <a:xfrm>
              <a:off x="8111362" y="235657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5" name="tx45"/>
            <p:cNvSpPr/>
            <p:nvPr/>
          </p:nvSpPr>
          <p:spPr>
            <a:xfrm>
              <a:off x="8134222" y="239741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79%</a:t>
              </a:r>
            </a:p>
          </p:txBody>
        </p:sp>
        <p:sp>
          <p:nvSpPr>
            <p:cNvPr id="46" name="pg46"/>
            <p:cNvSpPr/>
            <p:nvPr/>
          </p:nvSpPr>
          <p:spPr>
            <a:xfrm>
              <a:off x="8111362" y="263034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34222" y="267118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77%</a:t>
              </a:r>
            </a:p>
          </p:txBody>
        </p:sp>
        <p:sp>
          <p:nvSpPr>
            <p:cNvPr id="48" name="pg48"/>
            <p:cNvSpPr/>
            <p:nvPr/>
          </p:nvSpPr>
          <p:spPr>
            <a:xfrm>
              <a:off x="8111362" y="290348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34222" y="294432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76%</a:t>
              </a:r>
            </a:p>
          </p:txBody>
        </p:sp>
        <p:sp>
          <p:nvSpPr>
            <p:cNvPr id="50" name="pg50"/>
            <p:cNvSpPr/>
            <p:nvPr/>
          </p:nvSpPr>
          <p:spPr>
            <a:xfrm>
              <a:off x="8111362" y="317709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321794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68%</a:t>
              </a:r>
            </a:p>
          </p:txBody>
        </p:sp>
        <p:sp>
          <p:nvSpPr>
            <p:cNvPr id="52" name="pg52"/>
            <p:cNvSpPr/>
            <p:nvPr/>
          </p:nvSpPr>
          <p:spPr>
            <a:xfrm>
              <a:off x="1142034" y="247764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7754" y="252145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87</a:t>
              </a:r>
            </a:p>
          </p:txBody>
        </p:sp>
        <p:sp>
          <p:nvSpPr>
            <p:cNvPr id="54" name="pg54"/>
            <p:cNvSpPr/>
            <p:nvPr/>
          </p:nvSpPr>
          <p:spPr>
            <a:xfrm>
              <a:off x="3476900" y="211641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3522620" y="21602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99</a:t>
              </a:r>
            </a:p>
          </p:txBody>
        </p:sp>
        <p:sp>
          <p:nvSpPr>
            <p:cNvPr id="56" name="pg56"/>
            <p:cNvSpPr/>
            <p:nvPr/>
          </p:nvSpPr>
          <p:spPr>
            <a:xfrm>
              <a:off x="4097753" y="443989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143473" y="4485243"/>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17</a:t>
              </a:r>
            </a:p>
          </p:txBody>
        </p:sp>
        <p:sp>
          <p:nvSpPr>
            <p:cNvPr id="58" name="pg58"/>
            <p:cNvSpPr/>
            <p:nvPr/>
          </p:nvSpPr>
          <p:spPr>
            <a:xfrm>
              <a:off x="5132885" y="251407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5178605" y="25578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81</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179495" y="1705910"/>
              <a:ext cx="151923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Ecuador,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Ecuador has all 4 of the  SDG vaccines.
In 2025, Ecuador had achieved at least 90% coverage of none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7 percentage points from 87% in 2024 to 80% in 2025.
• DTP3 coverage declined 10 percentage points from 87% in 2024 to 77% in 2025.
• There were there were 18,000 more zero-dose children in 2025. This leaves 53,000 children without vaccination, vulnerable to vaccine-preventable diseases and a further 8,000 with incomplete protection.
• Ecuador accounted for 5.5% of zero-dose children in Latin America and the Caribbean (LACR) and 0.4% of zero-dose children globally.
• MCV1 coverage declined 9 percentage points from 87% in 2024 to 78% in 2025. There were 58,000 children who missed out on the first measles vaccination.
• MCV2 coverage increased 5 percentage points from 74% in 2024 to 79% in 2025.
• Last dose coverage of HPV vaccination (HPVc) among girls decreased from 89% to 68%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&lt;1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IPV_FRAC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12-23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Ecuador,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areas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Ecuador.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Auto-disable syringes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DTP-HepB-IPV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P7TF5XRZ5TZD-1674051314-8214</_dlc_DocId>
    <_dlc_DocIdUrl xmlns="5ce71423-0d49-4a04-8822-86064e799dcd">
      <Url>https://unicef.sharepoint.com/teams/DAPM-DataComm/_layouts/15/DocIdRedir.aspx?ID=P7TF5XRZ5TZD-1674051314-8214</Url>
      <Description>P7TF5XRZ5TZD-1674051314-8214</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CC250474-1184-46F5-B0A2-E8AE4D7DF1B5}"/>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2026-07-10T22:55:45Z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36578c83-9b8d-400f-842f-f5bd59f28f6c</vt:lpwstr>
  </property>
</Properties>
</file>